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694" r:id="rId2"/>
    <p:sldMasterId id="2147483702" r:id="rId3"/>
    <p:sldMasterId id="2147483690" r:id="rId4"/>
    <p:sldMasterId id="2147483713" r:id="rId5"/>
  </p:sldMasterIdLst>
  <p:notesMasterIdLst>
    <p:notesMasterId r:id="rId67"/>
  </p:notesMasterIdLst>
  <p:handoutMasterIdLst>
    <p:handoutMasterId r:id="rId68"/>
  </p:handoutMasterIdLst>
  <p:sldIdLst>
    <p:sldId id="287" r:id="rId6"/>
    <p:sldId id="292" r:id="rId7"/>
    <p:sldId id="288" r:id="rId8"/>
    <p:sldId id="290" r:id="rId9"/>
    <p:sldId id="294" r:id="rId10"/>
    <p:sldId id="295" r:id="rId11"/>
    <p:sldId id="375" r:id="rId12"/>
    <p:sldId id="322" r:id="rId13"/>
    <p:sldId id="376" r:id="rId14"/>
    <p:sldId id="297" r:id="rId15"/>
    <p:sldId id="299" r:id="rId16"/>
    <p:sldId id="336" r:id="rId17"/>
    <p:sldId id="325" r:id="rId18"/>
    <p:sldId id="367" r:id="rId19"/>
    <p:sldId id="324" r:id="rId20"/>
    <p:sldId id="338" r:id="rId21"/>
    <p:sldId id="300" r:id="rId22"/>
    <p:sldId id="301" r:id="rId23"/>
    <p:sldId id="302" r:id="rId24"/>
    <p:sldId id="366" r:id="rId25"/>
    <p:sldId id="345" r:id="rId26"/>
    <p:sldId id="327" r:id="rId27"/>
    <p:sldId id="346" r:id="rId28"/>
    <p:sldId id="304" r:id="rId29"/>
    <p:sldId id="362" r:id="rId30"/>
    <p:sldId id="374" r:id="rId31"/>
    <p:sldId id="306" r:id="rId32"/>
    <p:sldId id="307" r:id="rId33"/>
    <p:sldId id="308" r:id="rId34"/>
    <p:sldId id="309" r:id="rId35"/>
    <p:sldId id="370" r:id="rId36"/>
    <p:sldId id="373" r:id="rId37"/>
    <p:sldId id="310" r:id="rId38"/>
    <p:sldId id="311" r:id="rId39"/>
    <p:sldId id="361" r:id="rId40"/>
    <p:sldId id="312" r:id="rId41"/>
    <p:sldId id="365" r:id="rId42"/>
    <p:sldId id="364" r:id="rId43"/>
    <p:sldId id="363" r:id="rId44"/>
    <p:sldId id="313" r:id="rId45"/>
    <p:sldId id="316" r:id="rId46"/>
    <p:sldId id="317" r:id="rId47"/>
    <p:sldId id="318" r:id="rId48"/>
    <p:sldId id="319" r:id="rId49"/>
    <p:sldId id="320" r:id="rId50"/>
    <p:sldId id="372" r:id="rId51"/>
    <p:sldId id="371" r:id="rId52"/>
    <p:sldId id="369" r:id="rId53"/>
    <p:sldId id="347" r:id="rId54"/>
    <p:sldId id="348" r:id="rId55"/>
    <p:sldId id="349" r:id="rId56"/>
    <p:sldId id="350" r:id="rId57"/>
    <p:sldId id="351" r:id="rId58"/>
    <p:sldId id="352" r:id="rId59"/>
    <p:sldId id="353" r:id="rId60"/>
    <p:sldId id="354" r:id="rId61"/>
    <p:sldId id="355" r:id="rId62"/>
    <p:sldId id="356" r:id="rId63"/>
    <p:sldId id="357" r:id="rId64"/>
    <p:sldId id="358" r:id="rId65"/>
    <p:sldId id="359" r:id="rId66"/>
  </p:sldIdLst>
  <p:sldSz cx="9144000" cy="5143500" type="screen16x9"/>
  <p:notesSz cx="6858000" cy="9144000"/>
  <p:defaultTextStyle>
    <a:defPPr>
      <a:defRPr lang="en-US"/>
    </a:defPPr>
    <a:lvl1pPr marL="0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51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0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5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04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255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106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95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80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marks" id="{B37110AE-4854-FF44-B7CB-E44F2FFC7779}">
          <p14:sldIdLst>
            <p14:sldId id="287"/>
            <p14:sldId id="292"/>
            <p14:sldId id="288"/>
            <p14:sldId id="290"/>
          </p14:sldIdLst>
        </p14:section>
        <p14:section name="Opening" id="{CA779C66-6F98-194C-A9B6-4997C342FF6D}">
          <p14:sldIdLst>
            <p14:sldId id="294"/>
          </p14:sldIdLst>
        </p14:section>
        <p14:section name="Agenda" id="{4A062321-5A59-4048-A684-7B8D21E8990E}">
          <p14:sldIdLst>
            <p14:sldId id="295"/>
          </p14:sldIdLst>
        </p14:section>
        <p14:section name="PRODYNA (DE)" id="{07DD6D3A-1DA7-DD44-AB5B-13CE093C6644}">
          <p14:sldIdLst>
            <p14:sldId id="375"/>
            <p14:sldId id="322"/>
            <p14:sldId id="376"/>
            <p14:sldId id="297"/>
            <p14:sldId id="299"/>
            <p14:sldId id="336"/>
            <p14:sldId id="325"/>
            <p14:sldId id="367"/>
            <p14:sldId id="324"/>
            <p14:sldId id="338"/>
            <p14:sldId id="300"/>
            <p14:sldId id="301"/>
            <p14:sldId id="302"/>
            <p14:sldId id="366"/>
            <p14:sldId id="345"/>
            <p14:sldId id="327"/>
            <p14:sldId id="346"/>
            <p14:sldId id="304"/>
            <p14:sldId id="362"/>
            <p14:sldId id="374"/>
          </p14:sldIdLst>
        </p14:section>
        <p14:section name="Closing" id="{F196B586-4EB5-5E41-986F-1F343087B66D}">
          <p14:sldIdLst>
            <p14:sldId id="306"/>
            <p14:sldId id="307"/>
            <p14:sldId id="308"/>
            <p14:sldId id="309"/>
            <p14:sldId id="370"/>
            <p14:sldId id="373"/>
          </p14:sldIdLst>
        </p14:section>
        <p14:section name="Contact" id="{1A7B4B99-02F7-2740-97E3-E206860E8FC2}">
          <p14:sldIdLst>
            <p14:sldId id="310"/>
            <p14:sldId id="311"/>
            <p14:sldId id="361"/>
            <p14:sldId id="312"/>
            <p14:sldId id="365"/>
            <p14:sldId id="364"/>
            <p14:sldId id="363"/>
            <p14:sldId id="313"/>
            <p14:sldId id="316"/>
            <p14:sldId id="317"/>
            <p14:sldId id="318"/>
            <p14:sldId id="319"/>
            <p14:sldId id="320"/>
            <p14:sldId id="372"/>
            <p14:sldId id="371"/>
            <p14:sldId id="369"/>
          </p14:sldIdLst>
        </p14:section>
        <p14:section name="Icons" id="{CFA02DC8-19DE-814B-9B54-CD5EC24FC4CE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302" userDrawn="1">
          <p15:clr>
            <a:srgbClr val="A4A3A4"/>
          </p15:clr>
        </p15:guide>
        <p15:guide id="4" orient="horz" pos="3117" userDrawn="1">
          <p15:clr>
            <a:srgbClr val="A4A3A4"/>
          </p15:clr>
        </p15:guide>
        <p15:guide id="5" pos="291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ngiz Türker" initials="CT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B6E6"/>
    <a:srgbClr val="CFCFCE"/>
    <a:srgbClr val="33A9AF"/>
    <a:srgbClr val="C25252"/>
    <a:srgbClr val="DDD937"/>
    <a:srgbClr val="3C59D4"/>
    <a:srgbClr val="98B53D"/>
    <a:srgbClr val="AF4343"/>
    <a:srgbClr val="F5F5F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56" autoAdjust="0"/>
    <p:restoredTop sz="93713" autoAdjust="0"/>
  </p:normalViewPr>
  <p:slideViewPr>
    <p:cSldViewPr snapToGrid="0">
      <p:cViewPr>
        <p:scale>
          <a:sx n="200" d="100"/>
          <a:sy n="200" d="100"/>
        </p:scale>
        <p:origin x="1488" y="552"/>
      </p:cViewPr>
      <p:guideLst>
        <p:guide orient="horz" pos="1050"/>
        <p:guide orient="horz" pos="302"/>
        <p:guide orient="horz" pos="3117"/>
        <p:guide pos="2918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commentAuthors" Target="commentAuthor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tableStyles" Target="tableStyles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-Arbeitsblat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-Arbeitsblat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Arbeitsblat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5258628670733"/>
          <c:y val="0.0959373914094487"/>
          <c:w val="0.752662805055565"/>
          <c:h val="0.7269474244500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2013.0</c:v>
                </c:pt>
                <c:pt idx="1">
                  <c:v>14.0</c:v>
                </c:pt>
                <c:pt idx="2">
                  <c:v>15.0</c:v>
                </c:pt>
                <c:pt idx="3">
                  <c:v>16.0</c:v>
                </c:pt>
                <c:pt idx="4">
                  <c:v>17.0</c:v>
                </c:pt>
                <c:pt idx="5">
                  <c:v>2018.0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16.0</c:v>
                </c:pt>
                <c:pt idx="1">
                  <c:v>18.5</c:v>
                </c:pt>
                <c:pt idx="2">
                  <c:v>24.0</c:v>
                </c:pt>
                <c:pt idx="3">
                  <c:v>28.0</c:v>
                </c:pt>
                <c:pt idx="4">
                  <c:v>32.0</c:v>
                </c:pt>
                <c:pt idx="5">
                  <c:v>35.0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67C-C741-A605-34464DD123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60629728"/>
        <c:axId val="-860628096"/>
      </c:barChart>
      <c:catAx>
        <c:axId val="-86062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pPr>
            <a:endParaRPr lang="de-DE"/>
          </a:p>
        </c:txPr>
        <c:crossAx val="-860628096"/>
        <c:crosses val="autoZero"/>
        <c:auto val="1"/>
        <c:lblAlgn val="ctr"/>
        <c:lblOffset val="100"/>
        <c:noMultiLvlLbl val="0"/>
      </c:catAx>
      <c:valAx>
        <c:axId val="-860628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pPr>
            <a:endParaRPr lang="de-DE"/>
          </a:p>
        </c:txPr>
        <c:crossAx val="-8606297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bg1"/>
              </a:solidFill>
            </a:ln>
            <a:effectLst/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2013.0</c:v>
                </c:pt>
                <c:pt idx="1">
                  <c:v>14.0</c:v>
                </c:pt>
                <c:pt idx="2">
                  <c:v>15.0</c:v>
                </c:pt>
                <c:pt idx="3">
                  <c:v>16.0</c:v>
                </c:pt>
                <c:pt idx="4">
                  <c:v>17.0</c:v>
                </c:pt>
                <c:pt idx="5">
                  <c:v>2018.0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145.0</c:v>
                </c:pt>
                <c:pt idx="1">
                  <c:v>185.0</c:v>
                </c:pt>
                <c:pt idx="2">
                  <c:v>210.0</c:v>
                </c:pt>
                <c:pt idx="3">
                  <c:v>260.0</c:v>
                </c:pt>
                <c:pt idx="4">
                  <c:v>280.0</c:v>
                </c:pt>
                <c:pt idx="5">
                  <c:v>320.0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BFC-924D-8FC6-C632B38DA5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859865232"/>
        <c:axId val="-859863456"/>
      </c:barChart>
      <c:catAx>
        <c:axId val="-859865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pPr>
            <a:endParaRPr lang="de-DE"/>
          </a:p>
        </c:txPr>
        <c:crossAx val="-859863456"/>
        <c:crosses val="autoZero"/>
        <c:auto val="1"/>
        <c:lblAlgn val="ctr"/>
        <c:lblOffset val="100"/>
        <c:noMultiLvlLbl val="0"/>
      </c:catAx>
      <c:valAx>
        <c:axId val="-859863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defRPr>
            </a:pPr>
            <a:endParaRPr lang="de-DE"/>
          </a:p>
        </c:txPr>
        <c:crossAx val="-859865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bg1"/>
            </a:solidFill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2013.0</c:v>
                </c:pt>
                <c:pt idx="1">
                  <c:v>14.0</c:v>
                </c:pt>
                <c:pt idx="2">
                  <c:v>15.0</c:v>
                </c:pt>
                <c:pt idx="3">
                  <c:v>16.0</c:v>
                </c:pt>
                <c:pt idx="4">
                  <c:v>17.0</c:v>
                </c:pt>
                <c:pt idx="5">
                  <c:v>2018.0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0.0</c:v>
                </c:pt>
                <c:pt idx="1">
                  <c:v>1.1</c:v>
                </c:pt>
                <c:pt idx="2">
                  <c:v>3.6</c:v>
                </c:pt>
                <c:pt idx="3">
                  <c:v>5.2</c:v>
                </c:pt>
                <c:pt idx="4">
                  <c:v>6.9</c:v>
                </c:pt>
                <c:pt idx="5">
                  <c:v>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862638784"/>
        <c:axId val="-862636464"/>
      </c:barChart>
      <c:catAx>
        <c:axId val="-8626387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000">
                <a:solidFill>
                  <a:schemeClr val="bg1"/>
                </a:solidFill>
                <a:latin typeface="DIN Next LT Pro Condensed"/>
              </a:defRPr>
            </a:pPr>
            <a:endParaRPr lang="de-DE"/>
          </a:p>
        </c:txPr>
        <c:crossAx val="-862636464"/>
        <c:crosses val="autoZero"/>
        <c:auto val="1"/>
        <c:lblAlgn val="ctr"/>
        <c:lblOffset val="100"/>
        <c:noMultiLvlLbl val="0"/>
      </c:catAx>
      <c:valAx>
        <c:axId val="-862636464"/>
        <c:scaling>
          <c:orientation val="minMax"/>
          <c:max val="10.0"/>
        </c:scaling>
        <c:delete val="0"/>
        <c:axPos val="l"/>
        <c:majorGridlines>
          <c:spPr>
            <a:ln>
              <a:solidFill>
                <a:schemeClr val="bg1"/>
              </a:solidFill>
            </a:ln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000">
                <a:solidFill>
                  <a:schemeClr val="bg1"/>
                </a:solidFill>
                <a:latin typeface="DIN Next LT Pro Condensed"/>
              </a:defRPr>
            </a:pPr>
            <a:endParaRPr lang="de-DE"/>
          </a:p>
        </c:txPr>
        <c:crossAx val="-8626387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bg1"/>
            </a:solidFill>
            <a:ln>
              <a:solidFill>
                <a:schemeClr val="bg1"/>
              </a:solidFill>
            </a:ln>
          </c:spPr>
          <c:invertIfNegative val="0"/>
          <c:cat>
            <c:numRef>
              <c:f>Tabelle1!$A$2:$A$7</c:f>
              <c:numCache>
                <c:formatCode>General</c:formatCode>
                <c:ptCount val="6"/>
                <c:pt idx="0">
                  <c:v>2013.0</c:v>
                </c:pt>
                <c:pt idx="1">
                  <c:v>14.0</c:v>
                </c:pt>
                <c:pt idx="2">
                  <c:v>15.0</c:v>
                </c:pt>
                <c:pt idx="3">
                  <c:v>16.0</c:v>
                </c:pt>
                <c:pt idx="4">
                  <c:v>17.0</c:v>
                </c:pt>
                <c:pt idx="5">
                  <c:v>2018.0</c:v>
                </c:pt>
              </c:numCache>
            </c:numRef>
          </c:cat>
          <c:val>
            <c:numRef>
              <c:f>Tabelle1!$B$2:$B$7</c:f>
              <c:numCache>
                <c:formatCode>General</c:formatCode>
                <c:ptCount val="6"/>
                <c:pt idx="0">
                  <c:v>3.0</c:v>
                </c:pt>
                <c:pt idx="1">
                  <c:v>5.0</c:v>
                </c:pt>
                <c:pt idx="2">
                  <c:v>12.0</c:v>
                </c:pt>
                <c:pt idx="3">
                  <c:v>18.0</c:v>
                </c:pt>
                <c:pt idx="4">
                  <c:v>22.0</c:v>
                </c:pt>
                <c:pt idx="5">
                  <c:v>31.0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860610016"/>
        <c:axId val="-860607696"/>
      </c:barChart>
      <c:catAx>
        <c:axId val="-8606100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 rot="0"/>
          <a:lstStyle/>
          <a:p>
            <a:pPr>
              <a:defRPr sz="1000" baseline="0">
                <a:solidFill>
                  <a:schemeClr val="bg1"/>
                </a:solidFill>
                <a:latin typeface="DIN Next LT Pro Condensed"/>
              </a:defRPr>
            </a:pPr>
            <a:endParaRPr lang="de-DE"/>
          </a:p>
        </c:txPr>
        <c:crossAx val="-860607696"/>
        <c:crosses val="autoZero"/>
        <c:auto val="1"/>
        <c:lblAlgn val="ctr"/>
        <c:lblOffset val="100"/>
        <c:noMultiLvlLbl val="0"/>
      </c:catAx>
      <c:valAx>
        <c:axId val="-860607696"/>
        <c:scaling>
          <c:orientation val="minMax"/>
          <c:max val="30.0"/>
          <c:min val="0.0"/>
        </c:scaling>
        <c:delete val="0"/>
        <c:axPos val="l"/>
        <c:majorGridlines>
          <c:spPr>
            <a:ln>
              <a:solidFill>
                <a:schemeClr val="bg1"/>
              </a:solidFill>
              <a:bevel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ln>
            <a:solidFill>
              <a:schemeClr val="bg1"/>
            </a:solidFill>
          </a:ln>
        </c:spPr>
        <c:txPr>
          <a:bodyPr/>
          <a:lstStyle/>
          <a:p>
            <a:pPr>
              <a:defRPr sz="1000" baseline="0">
                <a:solidFill>
                  <a:schemeClr val="bg1"/>
                </a:solidFill>
                <a:latin typeface="DIN Next LT Pro Condensed"/>
              </a:defRPr>
            </a:pPr>
            <a:endParaRPr lang="de-DE"/>
          </a:p>
        </c:txPr>
        <c:crossAx val="-86061001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de-D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17FD8-3C79-8D45-A2C8-4B6BBD51E2EE}" type="datetimeFigureOut">
              <a:rPr lang="de-DE" smtClean="0"/>
              <a:t>31.01.18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CB825-4BC3-FA47-991F-83E99ADE5F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577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51A69-C562-4FC5-92DC-994CDC1376A2}" type="datetimeFigureOut">
              <a:rPr lang="en-US" smtClean="0"/>
              <a:t>1/31/18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47B73-6B03-4EF3-AD40-683CE00DAB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1pPr>
    <a:lvl2pPr marL="17142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2pPr>
    <a:lvl3pPr marL="342851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3pPr>
    <a:lvl4pPr marL="51427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4pPr>
    <a:lvl5pPr marL="68570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5pPr>
    <a:lvl6pPr marL="85712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6pPr>
    <a:lvl7pPr marL="102855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7pPr>
    <a:lvl8pPr marL="119997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8pPr>
    <a:lvl9pPr marL="1371404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407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357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21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47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52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26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6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47B73-6B03-4EF3-AD40-683CE00DABF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8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Bild 5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 smtClean="0"/>
          </a:p>
        </p:txBody>
      </p:sp>
      <p:sp>
        <p:nvSpPr>
          <p:cNvPr id="10" name="Text Placeholder 16"/>
          <p:cNvSpPr txBox="1">
            <a:spLocks/>
          </p:cNvSpPr>
          <p:nvPr userDrawn="1"/>
        </p:nvSpPr>
        <p:spPr>
          <a:xfrm>
            <a:off x="0" y="2507702"/>
            <a:ext cx="9144000" cy="388134"/>
          </a:xfrm>
          <a:prstGeom prst="rect">
            <a:avLst/>
          </a:prstGeom>
        </p:spPr>
        <p:txBody>
          <a:bodyPr anchor="ctr" anchorCtr="1"/>
          <a:lstStyle>
            <a:lvl1pPr marL="0" indent="0" algn="ctr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4800" b="0" i="0" kern="1200" baseline="0">
                <a:solidFill>
                  <a:schemeClr val="bg1"/>
                </a:solidFill>
                <a:effectLst/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  <a:lvl2pPr marL="457206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4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2pPr>
            <a:lvl3pPr marL="914411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0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3pPr>
            <a:lvl4pPr marL="137161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4pPr>
            <a:lvl5pPr marL="182882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</a:pPr>
            <a:endParaRPr lang="de-DE" sz="1200">
              <a:solidFill>
                <a:schemeClr val="bg1"/>
              </a:solidFill>
              <a:latin typeface="DIN Next LT Pro Condensed" charset="0"/>
            </a:endParaRPr>
          </a:p>
        </p:txBody>
      </p:sp>
      <p:sp>
        <p:nvSpPr>
          <p:cNvPr id="52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 smtClean="0"/>
              <a:t>DIVIDER SLIDE – ADD YOUR TITLE HERE</a:t>
            </a:r>
            <a:endParaRPr lang="de-DE" sz="2600" dirty="0"/>
          </a:p>
        </p:txBody>
      </p:sp>
      <p:sp>
        <p:nvSpPr>
          <p:cNvPr id="5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ADD YOUR SUBTITLE HERE – IT SHOULD IN CAPITAL LETTERS, CENTERED AND MAXIMUM OF TWO LINES </a:t>
            </a:r>
          </a:p>
        </p:txBody>
      </p:sp>
      <p:cxnSp>
        <p:nvCxnSpPr>
          <p:cNvPr id="51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7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ADD YOUR SUBTITLE HERE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THIS IS THE TITLE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6703200" cy="31644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1600" baseline="0"/>
            </a:lvl1pPr>
            <a:lvl2pPr marL="342835" indent="0">
              <a:buClr>
                <a:schemeClr val="tx2"/>
              </a:buClr>
              <a:buFontTx/>
              <a:buNone/>
              <a:defRPr sz="1400" baseline="0"/>
            </a:lvl2pPr>
            <a:lvl3pPr marL="685672" indent="0">
              <a:buClr>
                <a:schemeClr val="tx2"/>
              </a:buClr>
              <a:buFontTx/>
              <a:buNone/>
              <a:defRPr sz="1200" baseline="0"/>
            </a:lvl3pPr>
            <a:lvl4pPr marL="1028507" indent="0">
              <a:buClr>
                <a:schemeClr val="tx2"/>
              </a:buClr>
              <a:buFontTx/>
              <a:buNone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7407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ADD YOUR SUBTITLE HERE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THIS IS THE TITLE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59735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</a:t>
            </a:r>
            <a:r>
              <a:rPr lang="de-DE" dirty="0" err="1" smtClean="0"/>
              <a:t>subtitle</a:t>
            </a:r>
            <a:endParaRPr lang="de-DE" dirty="0" smtClean="0"/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title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</a:t>
            </a:r>
            <a:r>
              <a:rPr lang="de-DE" dirty="0" err="1" smtClean="0"/>
              <a:t>subtitle</a:t>
            </a:r>
            <a:endParaRPr lang="de-DE" dirty="0" smtClean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title</a:t>
            </a:r>
          </a:p>
        </p:txBody>
      </p:sp>
      <p:sp>
        <p:nvSpPr>
          <p:cNvPr id="3" name="Textfeld 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7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3495045" y="1464670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8965" y="1461462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</a:t>
            </a:r>
            <a:r>
              <a:rPr lang="de-DE" dirty="0" err="1" smtClean="0"/>
              <a:t>subtitle</a:t>
            </a:r>
            <a:endParaRPr lang="de-DE" dirty="0" smtClean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title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</a:t>
            </a:r>
            <a:r>
              <a:rPr lang="de-DE" dirty="0" err="1" smtClean="0"/>
              <a:t>subtitle</a:t>
            </a:r>
            <a:endParaRPr lang="de-DE" dirty="0" smtClean="0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title</a:t>
            </a:r>
          </a:p>
        </p:txBody>
      </p:sp>
      <p:cxnSp>
        <p:nvCxnSpPr>
          <p:cNvPr id="16" name="Gerade Verbindung 15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</a:t>
            </a:r>
            <a:r>
              <a:rPr lang="de-DE" dirty="0" err="1" smtClean="0"/>
              <a:t>subtitle</a:t>
            </a:r>
            <a:endParaRPr lang="de-DE" dirty="0" smtClean="0"/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title</a:t>
            </a:r>
          </a:p>
        </p:txBody>
      </p:sp>
      <p:cxnSp>
        <p:nvCxnSpPr>
          <p:cNvPr id="25" name="Gerade Verbindung 24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7" name="Textfeld 26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8" name="Gerade Verbindung 27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ho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/>
          <p:cNvSpPr>
            <a:spLocks noGrp="1"/>
          </p:cNvSpPr>
          <p:nvPr>
            <p:ph type="pic" sz="quarter" idx="14" hasCustomPrompt="1"/>
          </p:nvPr>
        </p:nvSpPr>
        <p:spPr>
          <a:xfrm>
            <a:off x="1218711" y="1455623"/>
            <a:ext cx="6700337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 dirty="0" smtClean="0"/>
              <a:t>Add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image</a:t>
            </a:r>
            <a:r>
              <a:rPr lang="de-DE" dirty="0" smtClean="0"/>
              <a:t> </a:t>
            </a:r>
            <a:r>
              <a:rPr lang="de-DE" dirty="0" err="1" smtClean="0"/>
              <a:t>here</a:t>
            </a:r>
            <a:r>
              <a:rPr lang="de-DE" dirty="0" smtClean="0"/>
              <a:t>...</a:t>
            </a:r>
            <a:endParaRPr lang="de-DE" dirty="0"/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ADD YOUR SUBTITLE HERE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THIS IS THE TITLE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301344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ADD YOUR SUBTITLE HERE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THIS IS THE TITLE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 smtClean="0"/>
              <a:t>Add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image</a:t>
            </a:r>
            <a:r>
              <a:rPr lang="de-DE" smtClean="0"/>
              <a:t> </a:t>
            </a:r>
            <a:r>
              <a:rPr lang="de-DE" err="1" smtClean="0"/>
              <a:t>here</a:t>
            </a:r>
            <a:r>
              <a:rPr lang="de-DE" smtClean="0"/>
              <a:t>...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958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>(s)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contents</a:t>
            </a:r>
            <a:endParaRPr lang="de-DE" dirty="0" smtClean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27902" y="1457343"/>
            <a:ext cx="2289273" cy="3164400"/>
          </a:xfrm>
          <a:prstGeom prst="rect">
            <a:avLst/>
          </a:prstGeom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600" cap="all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first</a:t>
            </a:r>
            <a:r>
              <a:rPr lang="de-DE" dirty="0" smtClean="0"/>
              <a:t> Chapter</a:t>
            </a:r>
          </a:p>
          <a:p>
            <a:pPr lvl="0"/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second</a:t>
            </a:r>
            <a:r>
              <a:rPr lang="de-DE" dirty="0" smtClean="0"/>
              <a:t> Chapter</a:t>
            </a:r>
          </a:p>
          <a:p>
            <a:pPr lvl="0"/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third</a:t>
            </a:r>
            <a:r>
              <a:rPr lang="de-DE" dirty="0" smtClean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fourth</a:t>
            </a:r>
            <a:r>
              <a:rPr lang="de-DE" dirty="0" smtClean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fifth</a:t>
            </a:r>
            <a:r>
              <a:rPr lang="de-DE" dirty="0" smtClean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sixth</a:t>
            </a:r>
            <a:r>
              <a:rPr lang="de-DE" dirty="0" smtClean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seventh</a:t>
            </a:r>
            <a:r>
              <a:rPr lang="de-DE" dirty="0" smtClean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eighth</a:t>
            </a:r>
            <a:r>
              <a:rPr lang="de-DE" dirty="0" smtClean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ninth</a:t>
            </a:r>
            <a:r>
              <a:rPr lang="de-DE" dirty="0" smtClean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 smtClean="0"/>
              <a:t>Name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tenth</a:t>
            </a:r>
            <a:r>
              <a:rPr lang="de-DE" dirty="0" smtClean="0"/>
              <a:t> Chapter</a:t>
            </a:r>
          </a:p>
        </p:txBody>
      </p:sp>
      <p:grpSp>
        <p:nvGrpSpPr>
          <p:cNvPr id="2" name="Gruppierung 1"/>
          <p:cNvGrpSpPr/>
          <p:nvPr userDrawn="1"/>
        </p:nvGrpSpPr>
        <p:grpSpPr>
          <a:xfrm>
            <a:off x="1223963" y="1703782"/>
            <a:ext cx="6700187" cy="2889447"/>
            <a:chOff x="3620386" y="1597462"/>
            <a:chExt cx="4303764" cy="2889447"/>
          </a:xfrm>
        </p:grpSpPr>
        <p:cxnSp>
          <p:nvCxnSpPr>
            <p:cNvPr id="7" name="Gerade Verbindung 6"/>
            <p:cNvCxnSpPr/>
            <p:nvPr userDrawn="1"/>
          </p:nvCxnSpPr>
          <p:spPr>
            <a:xfrm>
              <a:off x="3626169" y="1597462"/>
              <a:ext cx="4297402" cy="0"/>
            </a:xfrm>
            <a:prstGeom prst="line">
              <a:avLst/>
            </a:prstGeom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3626748" y="1917980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>
              <a:off x="3623278" y="224191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>
              <a:off x="3623856" y="256243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3623278" y="288158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3623856" y="320210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3620386" y="3526038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3620964" y="3846556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3620964" y="4166391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3621542" y="4486909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85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-6350"/>
            <a:ext cx="9144000" cy="514985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 smtClean="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 smtClean="0"/>
              <a:t>DIVIDER SLIDE – ADD YOUR TITLE HERE</a:t>
            </a:r>
            <a:endParaRPr lang="de-DE" sz="2600" dirty="0"/>
          </a:p>
        </p:txBody>
      </p:sp>
      <p:sp>
        <p:nvSpPr>
          <p:cNvPr id="1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ADD YOUR SUBTITLE HERE – IT SHOULD IN CAPITAL LETTERS, CENTERED AND MAXIMUM OF TWO LINES </a:t>
            </a:r>
          </a:p>
        </p:txBody>
      </p:sp>
      <p:cxnSp>
        <p:nvCxnSpPr>
          <p:cNvPr id="15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6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0" name="Bildplatzhalt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DIN Next LT Pro Light Condensed" charset="0"/>
              </a:defRPr>
            </a:lvl1pPr>
          </a:lstStyle>
          <a:p>
            <a:r>
              <a:rPr lang="de-DE" smtClean="0"/>
              <a:t>Add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image</a:t>
            </a:r>
            <a:r>
              <a:rPr lang="de-DE" smtClean="0"/>
              <a:t> </a:t>
            </a:r>
            <a:r>
              <a:rPr lang="de-DE" err="1" smtClean="0"/>
              <a:t>here</a:t>
            </a:r>
            <a:r>
              <a:rPr lang="de-DE" smtClean="0"/>
              <a:t>...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ADD YOUR SUBTITLE HERE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THIS IS THE TITLE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455623"/>
            <a:ext cx="9143999" cy="368787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 smtClean="0"/>
              <a:t>Add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image</a:t>
            </a:r>
            <a:r>
              <a:rPr lang="de-DE" smtClean="0"/>
              <a:t> </a:t>
            </a:r>
            <a:r>
              <a:rPr lang="de-DE" err="1" smtClean="0"/>
              <a:t>here</a:t>
            </a:r>
            <a:r>
              <a:rPr lang="de-DE" smtClean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220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/>
          <p:cNvSpPr>
            <a:spLocks noGrp="1"/>
          </p:cNvSpPr>
          <p:nvPr>
            <p:ph type="pic" sz="quarter" idx="14" hasCustomPrompt="1"/>
          </p:nvPr>
        </p:nvSpPr>
        <p:spPr>
          <a:xfrm>
            <a:off x="1218711" y="1455623"/>
            <a:ext cx="6700337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 smtClean="0"/>
              <a:t>Add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image</a:t>
            </a:r>
            <a:r>
              <a:rPr lang="de-DE" smtClean="0"/>
              <a:t> </a:t>
            </a:r>
            <a:r>
              <a:rPr lang="de-DE" err="1" smtClean="0"/>
              <a:t>here</a:t>
            </a:r>
            <a:r>
              <a:rPr lang="de-DE" smtClean="0"/>
              <a:t>...</a:t>
            </a:r>
            <a:endParaRPr lang="de-DE"/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ADD YOUR SUBTITLE HERE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THIS IS THE TITLE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69603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ADD YOUR SUBTITLE HERE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THIS IS THE TITLE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 smtClean="0"/>
              <a:t>Add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image</a:t>
            </a:r>
            <a:r>
              <a:rPr lang="de-DE" smtClean="0"/>
              <a:t> </a:t>
            </a:r>
            <a:r>
              <a:rPr lang="de-DE" err="1" smtClean="0"/>
              <a:t>here</a:t>
            </a:r>
            <a:r>
              <a:rPr lang="de-DE" smtClean="0"/>
              <a:t>...</a:t>
            </a:r>
            <a:endParaRPr lang="de-DE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 smtClean="0"/>
              <a:t>Add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image</a:t>
            </a:r>
            <a:r>
              <a:rPr lang="de-DE" smtClean="0"/>
              <a:t> </a:t>
            </a:r>
            <a:r>
              <a:rPr lang="de-DE" err="1" smtClean="0"/>
              <a:t>here</a:t>
            </a:r>
            <a:r>
              <a:rPr lang="de-DE" smtClean="0"/>
              <a:t>...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028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 smtClean="0"/>
              <a:t>Add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image</a:t>
            </a:r>
            <a:r>
              <a:rPr lang="de-DE" smtClean="0"/>
              <a:t> </a:t>
            </a:r>
            <a:r>
              <a:rPr lang="de-DE" err="1" smtClean="0"/>
              <a:t>here</a:t>
            </a:r>
            <a:r>
              <a:rPr lang="de-DE" smtClean="0"/>
              <a:t>...</a:t>
            </a:r>
            <a:endParaRPr lang="de-DE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 smtClean="0"/>
              <a:t>Add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image</a:t>
            </a:r>
            <a:r>
              <a:rPr lang="de-DE" smtClean="0"/>
              <a:t> </a:t>
            </a:r>
            <a:r>
              <a:rPr lang="de-DE" err="1" smtClean="0"/>
              <a:t>here</a:t>
            </a:r>
            <a:r>
              <a:rPr lang="de-DE" smtClean="0"/>
              <a:t>...</a:t>
            </a:r>
            <a:endParaRPr lang="de-DE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</a:t>
            </a:r>
            <a:r>
              <a:rPr lang="de-DE" dirty="0" err="1" smtClean="0"/>
              <a:t>subtitle</a:t>
            </a:r>
            <a:endParaRPr lang="de-DE" dirty="0" smtClean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</a:t>
            </a:r>
            <a:r>
              <a:rPr lang="de-DE" dirty="0" err="1" smtClean="0"/>
              <a:t>subtitle</a:t>
            </a:r>
            <a:endParaRPr lang="de-DE" dirty="0" smtClean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title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6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 smtClean="0"/>
              <a:t>Add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image</a:t>
            </a:r>
            <a:r>
              <a:rPr lang="de-DE" smtClean="0"/>
              <a:t> </a:t>
            </a:r>
            <a:r>
              <a:rPr lang="de-DE" err="1" smtClean="0"/>
              <a:t>here</a:t>
            </a:r>
            <a:r>
              <a:rPr lang="de-DE" smtClean="0"/>
              <a:t>...</a:t>
            </a:r>
            <a:endParaRPr lang="de-DE"/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</a:t>
            </a:r>
            <a:r>
              <a:rPr lang="de-DE" dirty="0" err="1" smtClean="0"/>
              <a:t>subtitle</a:t>
            </a:r>
            <a:endParaRPr lang="de-DE" dirty="0" smtClean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</a:t>
            </a:r>
            <a:r>
              <a:rPr lang="de-DE" dirty="0" err="1" smtClean="0"/>
              <a:t>subtitle</a:t>
            </a:r>
            <a:endParaRPr lang="de-DE" dirty="0" smtClean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title</a:t>
            </a:r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24" hasCustomPrompt="1"/>
          </p:nvPr>
        </p:nvSpPr>
        <p:spPr>
          <a:xfrm>
            <a:off x="3490674" y="1456768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 smtClean="0"/>
              <a:t>Add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image</a:t>
            </a:r>
            <a:r>
              <a:rPr lang="de-DE" smtClean="0"/>
              <a:t> </a:t>
            </a:r>
            <a:r>
              <a:rPr lang="de-DE" err="1" smtClean="0"/>
              <a:t>here</a:t>
            </a:r>
            <a:r>
              <a:rPr lang="de-DE" smtClean="0"/>
              <a:t>...</a:t>
            </a:r>
            <a:endParaRPr lang="de-DE"/>
          </a:p>
        </p:txBody>
      </p:sp>
      <p:sp>
        <p:nvSpPr>
          <p:cNvPr id="12" name="Bildplatzhalter 4"/>
          <p:cNvSpPr>
            <a:spLocks noGrp="1"/>
          </p:cNvSpPr>
          <p:nvPr>
            <p:ph type="pic" sz="quarter" idx="25" hasCustomPrompt="1"/>
          </p:nvPr>
        </p:nvSpPr>
        <p:spPr>
          <a:xfrm>
            <a:off x="5750184" y="1457913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 smtClean="0"/>
              <a:t>Add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image</a:t>
            </a:r>
            <a:r>
              <a:rPr lang="de-DE" smtClean="0"/>
              <a:t> </a:t>
            </a:r>
            <a:r>
              <a:rPr lang="de-DE" err="1" smtClean="0"/>
              <a:t>here</a:t>
            </a:r>
            <a:r>
              <a:rPr lang="de-DE" smtClean="0"/>
              <a:t>...</a:t>
            </a:r>
            <a:endParaRPr lang="de-DE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</a:t>
            </a:r>
            <a:r>
              <a:rPr lang="de-DE" dirty="0" err="1" smtClean="0"/>
              <a:t>subtitle</a:t>
            </a:r>
            <a:endParaRPr lang="de-DE" dirty="0" smtClean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 smtClean="0"/>
              <a:t>Column</a:t>
            </a:r>
            <a:r>
              <a:rPr lang="de-DE" dirty="0" smtClean="0"/>
              <a:t> 1 title</a:t>
            </a:r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6" name="Textfeld 25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7" name="Gerade Verbindung 26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38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ADD YOUR SUBTITLE HERE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4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THIS IS THE TITLE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570320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4.xml"/><Relationship Id="rId3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5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8" r:id="rId2"/>
    <p:sldLayoutId id="2147483689" r:id="rId3"/>
    <p:sldLayoutId id="2147483708" r:id="rId4"/>
    <p:sldLayoutId id="2147483710" r:id="rId5"/>
    <p:sldLayoutId id="2147483711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86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6" r:id="rId2"/>
    <p:sldLayoutId id="2147483707" r:id="rId3"/>
    <p:sldLayoutId id="2147483709" r:id="rId4"/>
    <p:sldLayoutId id="2147483712" r:id="rId5"/>
    <p:sldLayoutId id="2147483715" r:id="rId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75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2018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1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e.prodyna.de/confluence/display/PDMAS/PRODYNA+Font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secure.prodyna.de/confluence/display/PDMAS/PRODYNA+Corporate+Design" TargetMode="Externa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microsoft.com/office/2007/relationships/hdphoto" Target="../media/hdphoto1.wdp"/><Relationship Id="rId6" Type="http://schemas.openxmlformats.org/officeDocument/2006/relationships/image" Target="../media/image34.png"/><Relationship Id="rId7" Type="http://schemas.microsoft.com/office/2007/relationships/hdphoto" Target="../media/hdphoto2.wdp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png"/><Relationship Id="rId20" Type="http://schemas.openxmlformats.org/officeDocument/2006/relationships/image" Target="../media/image55.jpeg"/><Relationship Id="rId21" Type="http://schemas.openxmlformats.org/officeDocument/2006/relationships/image" Target="../media/image56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6" Type="http://schemas.openxmlformats.org/officeDocument/2006/relationships/image" Target="../media/image51.png"/><Relationship Id="rId17" Type="http://schemas.openxmlformats.org/officeDocument/2006/relationships/image" Target="../media/image52.png"/><Relationship Id="rId18" Type="http://schemas.openxmlformats.org/officeDocument/2006/relationships/image" Target="../media/image53.jpeg"/><Relationship Id="rId19" Type="http://schemas.openxmlformats.org/officeDocument/2006/relationships/image" Target="../media/image5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6.png"/><Relationship Id="rId12" Type="http://schemas.openxmlformats.org/officeDocument/2006/relationships/image" Target="../media/image67.png"/><Relationship Id="rId13" Type="http://schemas.openxmlformats.org/officeDocument/2006/relationships/image" Target="../media/image68.png"/><Relationship Id="rId14" Type="http://schemas.openxmlformats.org/officeDocument/2006/relationships/image" Target="../media/image69.png"/><Relationship Id="rId15" Type="http://schemas.openxmlformats.org/officeDocument/2006/relationships/image" Target="../media/image70.png"/><Relationship Id="rId16" Type="http://schemas.openxmlformats.org/officeDocument/2006/relationships/image" Target="../media/image71.png"/><Relationship Id="rId17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0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png"/><Relationship Id="rId12" Type="http://schemas.microsoft.com/office/2007/relationships/hdphoto" Target="../media/hdphoto4.wdp"/><Relationship Id="rId13" Type="http://schemas.openxmlformats.org/officeDocument/2006/relationships/image" Target="../media/image81.png"/><Relationship Id="rId14" Type="http://schemas.openxmlformats.org/officeDocument/2006/relationships/image" Target="../media/image82.png"/><Relationship Id="rId15" Type="http://schemas.openxmlformats.org/officeDocument/2006/relationships/image" Target="../media/image83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microsoft.com/office/2007/relationships/hdphoto" Target="../media/hdphoto3.wdp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6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4" Type="http://schemas.openxmlformats.org/officeDocument/2006/relationships/image" Target="../media/image88.emf"/><Relationship Id="rId5" Type="http://schemas.openxmlformats.org/officeDocument/2006/relationships/image" Target="../media/image89.em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86.emf"/><Relationship Id="rId5" Type="http://schemas.openxmlformats.org/officeDocument/2006/relationships/image" Target="../media/image87.emf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2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7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8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Please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install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the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PRODYNA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fonts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: DIN Next LT Pro</a:t>
            </a:r>
          </a:p>
          <a:p>
            <a:pPr marL="285750" indent="-285750">
              <a:buFont typeface="Wingdings" charset="2"/>
              <a:buChar char="§"/>
            </a:pPr>
            <a:r>
              <a:rPr lang="de-DE" dirty="0"/>
              <a:t>The </a:t>
            </a:r>
            <a:r>
              <a:rPr lang="de-DE" dirty="0" err="1"/>
              <a:t>text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text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endParaRPr lang="de-DE" dirty="0"/>
          </a:p>
          <a:p>
            <a:r>
              <a:rPr lang="de-DE" sz="1400" dirty="0">
                <a:ea typeface="DIN Next LT Pro Light Condensed" charset="0"/>
              </a:rPr>
              <a:t>The quick </a:t>
            </a:r>
            <a:r>
              <a:rPr lang="de-DE" sz="1400" dirty="0" err="1">
                <a:ea typeface="DIN Next LT Pro Light Condensed" charset="0"/>
              </a:rPr>
              <a:t>brown</a:t>
            </a:r>
            <a:r>
              <a:rPr lang="de-DE" sz="1400" dirty="0">
                <a:ea typeface="DIN Next LT Pro Light Condensed" charset="0"/>
              </a:rPr>
              <a:t> </a:t>
            </a:r>
            <a:r>
              <a:rPr lang="de-DE" sz="1400" dirty="0" err="1">
                <a:ea typeface="DIN Next LT Pro Light Condensed" charset="0"/>
              </a:rPr>
              <a:t>fox</a:t>
            </a:r>
            <a:r>
              <a:rPr lang="de-DE" sz="1400" dirty="0">
                <a:ea typeface="DIN Next LT Pro Light Condensed" charset="0"/>
              </a:rPr>
              <a:t> </a:t>
            </a:r>
            <a:r>
              <a:rPr lang="de-DE" sz="1400" dirty="0" err="1">
                <a:ea typeface="DIN Next LT Pro Light Condensed" charset="0"/>
              </a:rPr>
              <a:t>jumps</a:t>
            </a:r>
            <a:r>
              <a:rPr lang="de-DE" sz="1400" dirty="0">
                <a:ea typeface="DIN Next LT Pro Light Condensed" charset="0"/>
              </a:rPr>
              <a:t> </a:t>
            </a:r>
            <a:r>
              <a:rPr lang="de-DE" sz="1400" dirty="0" err="1">
                <a:ea typeface="DIN Next LT Pro Light Condensed" charset="0"/>
              </a:rPr>
              <a:t>over</a:t>
            </a:r>
            <a:r>
              <a:rPr lang="de-DE" sz="1400" dirty="0">
                <a:ea typeface="DIN Next LT Pro Light Condensed" charset="0"/>
              </a:rPr>
              <a:t> </a:t>
            </a:r>
            <a:r>
              <a:rPr lang="de-DE" sz="1400" dirty="0" err="1">
                <a:ea typeface="DIN Next LT Pro Light Condensed" charset="0"/>
              </a:rPr>
              <a:t>the</a:t>
            </a:r>
            <a:r>
              <a:rPr lang="de-DE" sz="1400" dirty="0">
                <a:ea typeface="DIN Next LT Pro Light Condensed" charset="0"/>
              </a:rPr>
              <a:t> </a:t>
            </a:r>
            <a:r>
              <a:rPr lang="de-DE" sz="1400" dirty="0" err="1">
                <a:ea typeface="DIN Next LT Pro Light Condensed" charset="0"/>
              </a:rPr>
              <a:t>lazy</a:t>
            </a:r>
            <a:r>
              <a:rPr lang="de-DE" sz="1400" dirty="0">
                <a:ea typeface="DIN Next LT Pro Light Condensed" charset="0"/>
              </a:rPr>
              <a:t> </a:t>
            </a:r>
            <a:r>
              <a:rPr lang="de-DE" sz="1400" dirty="0" err="1">
                <a:ea typeface="DIN Next LT Pro Light Condensed" charset="0"/>
              </a:rPr>
              <a:t>dog</a:t>
            </a:r>
            <a:endParaRPr lang="de-DE" sz="1400" dirty="0">
              <a:ea typeface="DIN Next LT Pro Light Condensed" charset="0"/>
            </a:endParaRPr>
          </a:p>
          <a:p>
            <a:r>
              <a:rPr lang="de-DE" sz="1400" dirty="0">
                <a:ea typeface="DIN Next LT Pro Light Condensed" charset="0"/>
              </a:rPr>
              <a:t>THE QUICK BROWN FOX JUMPS OVER THE LAZY </a:t>
            </a:r>
            <a:r>
              <a:rPr lang="de-DE" sz="1400" dirty="0" smtClean="0">
                <a:ea typeface="DIN Next LT Pro Light Condensed" charset="0"/>
              </a:rPr>
              <a:t>DOG</a:t>
            </a:r>
          </a:p>
          <a:p>
            <a:endParaRPr lang="de-DE" sz="200" dirty="0" smtClean="0">
              <a:ea typeface="DIN Next LT Pro Light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err="1" smtClean="0">
                <a:ea typeface="DIN Next LT Pro Light Condensed" charset="0"/>
              </a:rPr>
              <a:t>If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this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text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doesn´t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look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right</a:t>
            </a:r>
            <a:r>
              <a:rPr lang="de-DE" dirty="0" smtClean="0">
                <a:ea typeface="DIN Next LT Pro Light Condensed" charset="0"/>
              </a:rPr>
              <a:t> &gt; </a:t>
            </a:r>
            <a:r>
              <a:rPr lang="de-DE" dirty="0" err="1" smtClean="0">
                <a:ea typeface="DIN Next LT Pro Light Condensed" charset="0"/>
              </a:rPr>
              <a:t>Install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the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fonts</a:t>
            </a:r>
            <a:endParaRPr lang="de-DE" dirty="0" smtClean="0">
              <a:ea typeface="DIN Next LT Pro Light Condensed" charset="0"/>
            </a:endParaRPr>
          </a:p>
          <a:p>
            <a:pPr marL="628585" lvl="1" indent="-285750">
              <a:buFont typeface="Wingdings" charset="2"/>
              <a:buChar char="§"/>
            </a:pPr>
            <a:r>
              <a:rPr lang="de-DE" dirty="0" err="1" smtClean="0">
                <a:ea typeface="DIN Next LT Pro Light Condensed" charset="0"/>
              </a:rPr>
              <a:t>You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can</a:t>
            </a:r>
            <a:r>
              <a:rPr lang="de-DE" dirty="0" smtClean="0">
                <a:ea typeface="DIN Next LT Pro Light Condensed" charset="0"/>
              </a:rPr>
              <a:t> find </a:t>
            </a:r>
            <a:r>
              <a:rPr lang="de-DE" dirty="0" err="1" smtClean="0">
                <a:ea typeface="DIN Next LT Pro Light Condensed" charset="0"/>
              </a:rPr>
              <a:t>the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fonts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here</a:t>
            </a:r>
            <a:r>
              <a:rPr lang="de-DE" dirty="0" smtClean="0">
                <a:ea typeface="DIN Next LT Pro Light Condensed" charset="0"/>
              </a:rPr>
              <a:t>:</a:t>
            </a:r>
            <a:r>
              <a:rPr lang="de-DE" dirty="0">
                <a:ea typeface="DIN Next LT Pro Light Condensed" charset="0"/>
              </a:rPr>
              <a:t> </a:t>
            </a:r>
            <a:r>
              <a:rPr lang="de-DE" dirty="0" smtClean="0">
                <a:hlinkClick r:id="rId3"/>
              </a:rPr>
              <a:t>https</a:t>
            </a:r>
            <a:r>
              <a:rPr lang="de-DE" dirty="0">
                <a:hlinkClick r:id="rId3"/>
              </a:rPr>
              <a:t>://secure.prodyna.de/confluence/display/PDMAS/PRODYNA+Font</a:t>
            </a:r>
            <a:r>
              <a:rPr lang="de-DE" dirty="0"/>
              <a:t> </a:t>
            </a:r>
            <a:endParaRPr lang="de-DE" dirty="0" smtClean="0"/>
          </a:p>
          <a:p>
            <a:pPr marL="628585" lvl="1" indent="-285750">
              <a:buFont typeface="Wingdings" charset="2"/>
              <a:buChar char="§"/>
            </a:pPr>
            <a:r>
              <a:rPr lang="de-DE" dirty="0" smtClean="0"/>
              <a:t>These </a:t>
            </a:r>
            <a:r>
              <a:rPr lang="de-DE" dirty="0" err="1" smtClean="0"/>
              <a:t>fonts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licensed</a:t>
            </a:r>
            <a:r>
              <a:rPr lang="de-DE" dirty="0" smtClean="0"/>
              <a:t> &gt; </a:t>
            </a:r>
            <a:r>
              <a:rPr lang="de-DE" dirty="0" err="1" smtClean="0"/>
              <a:t>please</a:t>
            </a:r>
            <a:r>
              <a:rPr lang="de-DE" dirty="0" smtClean="0"/>
              <a:t> do not </a:t>
            </a:r>
            <a:r>
              <a:rPr lang="de-DE" dirty="0" err="1" smtClean="0"/>
              <a:t>distribute</a:t>
            </a:r>
            <a:r>
              <a:rPr lang="de-DE" dirty="0" smtClean="0"/>
              <a:t> outside </a:t>
            </a:r>
            <a:r>
              <a:rPr lang="de-DE" dirty="0" err="1" smtClean="0"/>
              <a:t>of</a:t>
            </a:r>
            <a:r>
              <a:rPr lang="de-DE" dirty="0" smtClean="0"/>
              <a:t> PRODYNA</a:t>
            </a:r>
          </a:p>
          <a:p>
            <a:pPr marL="285750" indent="-285750">
              <a:buFont typeface="Wingdings" charset="2"/>
              <a:buChar char="§"/>
            </a:pPr>
            <a:endParaRPr lang="de-DE" dirty="0"/>
          </a:p>
          <a:p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Distribution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of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this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.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ppt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file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outside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of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PRODYNA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is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not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premitted</a:t>
            </a:r>
            <a:endParaRPr lang="de-DE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smtClean="0">
                <a:ea typeface="DIN Next LT Pro Light Condensed" charset="0"/>
              </a:rPr>
              <a:t>The </a:t>
            </a:r>
            <a:r>
              <a:rPr lang="de-DE" dirty="0" err="1" smtClean="0">
                <a:ea typeface="DIN Next LT Pro Light Condensed" charset="0"/>
              </a:rPr>
              <a:t>customer</a:t>
            </a:r>
            <a:r>
              <a:rPr lang="de-DE" dirty="0" smtClean="0">
                <a:ea typeface="DIN Next LT Pro Light Condensed" charset="0"/>
              </a:rPr>
              <a:t> will not </a:t>
            </a:r>
            <a:r>
              <a:rPr lang="de-DE" dirty="0" err="1" smtClean="0">
                <a:ea typeface="DIN Next LT Pro Light Condensed" charset="0"/>
              </a:rPr>
              <a:t>have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the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correct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font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therefore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please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export</a:t>
            </a:r>
            <a:r>
              <a:rPr lang="de-DE" dirty="0" smtClean="0">
                <a:ea typeface="DIN Next LT Pro Light Condensed" charset="0"/>
              </a:rPr>
              <a:t> a PDF </a:t>
            </a:r>
            <a:r>
              <a:rPr lang="de-DE" dirty="0" err="1" smtClean="0">
                <a:ea typeface="DIN Next LT Pro Light Condensed" charset="0"/>
              </a:rPr>
              <a:t>and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distribute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this</a:t>
            </a:r>
            <a:endParaRPr lang="de-DE" dirty="0" smtClean="0">
              <a:ea typeface="DIN Next LT Pro Light Condensed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1278828" y="1756954"/>
            <a:ext cx="6644417" cy="9339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Rules, </a:t>
            </a:r>
            <a:r>
              <a:rPr lang="de-DE" dirty="0" err="1" smtClean="0"/>
              <a:t>Remarks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notes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Prodyna</a:t>
            </a:r>
            <a:r>
              <a:rPr lang="de-DE" dirty="0" smtClean="0"/>
              <a:t> </a:t>
            </a:r>
            <a:r>
              <a:rPr lang="de-DE" dirty="0" err="1" smtClean="0"/>
              <a:t>standard</a:t>
            </a:r>
            <a:r>
              <a:rPr lang="de-DE" dirty="0" smtClean="0"/>
              <a:t> </a:t>
            </a:r>
            <a:r>
              <a:rPr lang="de-DE" dirty="0" err="1" smtClean="0"/>
              <a:t>presentation</a:t>
            </a:r>
            <a:r>
              <a:rPr lang="de-DE" dirty="0" smtClean="0"/>
              <a:t> &gt; 16:9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061" y="2134063"/>
            <a:ext cx="2913560" cy="493122"/>
          </a:xfrm>
          <a:prstGeom prst="rect">
            <a:avLst/>
          </a:prstGeom>
        </p:spPr>
      </p:pic>
      <p:pic>
        <p:nvPicPr>
          <p:cNvPr id="12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780" y="2154366"/>
            <a:ext cx="504825" cy="44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8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>
          <a:xfrm>
            <a:off x="1130299" y="875030"/>
            <a:ext cx="7010401" cy="177800"/>
          </a:xfrm>
        </p:spPr>
        <p:txBody>
          <a:bodyPr/>
          <a:lstStyle/>
          <a:p>
            <a:r>
              <a:rPr lang="de-DE" dirty="0" err="1"/>
              <a:t>Focussed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major</a:t>
            </a:r>
            <a:r>
              <a:rPr lang="de-DE" dirty="0" smtClean="0"/>
              <a:t> </a:t>
            </a:r>
            <a:r>
              <a:rPr lang="de-DE" dirty="0"/>
              <a:t>European </a:t>
            </a:r>
            <a:r>
              <a:rPr lang="de-DE" dirty="0" err="1" smtClean="0"/>
              <a:t>regions</a:t>
            </a:r>
            <a:r>
              <a:rPr lang="de-DE" dirty="0" smtClean="0"/>
              <a:t>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smtClean="0"/>
              <a:t>UK &amp; </a:t>
            </a:r>
            <a:r>
              <a:rPr lang="de-DE" dirty="0" err="1" smtClean="0"/>
              <a:t>Netherlands</a:t>
            </a:r>
            <a:r>
              <a:rPr lang="de-DE" dirty="0" smtClean="0"/>
              <a:t> </a:t>
            </a:r>
            <a:r>
              <a:rPr lang="de-DE" dirty="0"/>
              <a:t>– 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 smtClean="0"/>
              <a:t>globe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PRODYNA: WE ARE A GLOBALLY ACTING COMPANY</a:t>
            </a:r>
            <a:endParaRPr lang="en-US" spc="101"/>
          </a:p>
        </p:txBody>
      </p:sp>
      <p:grpSp>
        <p:nvGrpSpPr>
          <p:cNvPr id="4" name="Gruppierung 3"/>
          <p:cNvGrpSpPr/>
          <p:nvPr/>
        </p:nvGrpSpPr>
        <p:grpSpPr>
          <a:xfrm>
            <a:off x="1791462" y="1462122"/>
            <a:ext cx="5563590" cy="3158508"/>
            <a:chOff x="1791462" y="1462122"/>
            <a:chExt cx="5563590" cy="3158508"/>
          </a:xfrm>
        </p:grpSpPr>
        <p:pic>
          <p:nvPicPr>
            <p:cNvPr id="23" name="Picture 3"/>
            <p:cNvPicPr>
              <a:picLocks noChangeAspect="1"/>
            </p:cNvPicPr>
            <p:nvPr/>
          </p:nvPicPr>
          <p:blipFill>
            <a:blip r:embed="rId2">
              <a:lum bright="20000"/>
            </a:blip>
            <a:stretch>
              <a:fillRect/>
            </a:stretch>
          </p:blipFill>
          <p:spPr>
            <a:xfrm>
              <a:off x="1791462" y="1462122"/>
              <a:ext cx="5563590" cy="3158508"/>
            </a:xfrm>
            <a:prstGeom prst="rect">
              <a:avLst/>
            </a:prstGeom>
          </p:spPr>
        </p:pic>
        <p:sp>
          <p:nvSpPr>
            <p:cNvPr id="24" name="Oval 23"/>
            <p:cNvSpPr/>
            <p:nvPr/>
          </p:nvSpPr>
          <p:spPr>
            <a:xfrm>
              <a:off x="4529808" y="2467214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575131" y="2391065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632595" y="2454509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4419103" y="2611672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4725843" y="2537693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4280660" y="2341108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30" name="Oval 29"/>
            <p:cNvSpPr/>
            <p:nvPr/>
          </p:nvSpPr>
          <p:spPr>
            <a:xfrm>
              <a:off x="4397481" y="2349766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209605" y="2562972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6198281" y="2639120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590115" y="2931341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571040" y="3108677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6091099" y="3164165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4565690" y="2174008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675626" y="2171123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581202" y="2530657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4665823" y="2533612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3262747" y="3963164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996501" y="3359888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2972484" y="2720549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43" name="Oval 42"/>
            <p:cNvSpPr/>
            <p:nvPr/>
          </p:nvSpPr>
          <p:spPr>
            <a:xfrm>
              <a:off x="4971553" y="2811697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2689909" y="2447499"/>
              <a:ext cx="76149" cy="761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703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PRODYNA IS COMPOSED OF THREE BUSINESS AREAS: CONCEPTION, DEVELOPMENT &amp; </a:t>
            </a:r>
            <a:r>
              <a:rPr lang="de-DE" smtClean="0"/>
              <a:t>TRAINING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PRODYNA: </a:t>
            </a:r>
            <a:r>
              <a:rPr lang="de-DE" err="1" smtClean="0"/>
              <a:t>portfolio</a:t>
            </a:r>
            <a:endParaRPr lang="de-DE"/>
          </a:p>
        </p:txBody>
      </p:sp>
      <p:sp>
        <p:nvSpPr>
          <p:cNvPr id="31" name="TextBox 22"/>
          <p:cNvSpPr txBox="1"/>
          <p:nvPr/>
        </p:nvSpPr>
        <p:spPr>
          <a:xfrm>
            <a:off x="1583964" y="1395002"/>
            <a:ext cx="2988648" cy="438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250" dirty="0">
                <a:latin typeface="DIN Next LT Pro Condensed" charset="0"/>
                <a:ea typeface="DIN Next LT Pro Condensed" charset="0"/>
                <a:cs typeface="DIN Next LT Pro Condensed" charset="0"/>
              </a:rPr>
              <a:t>CONCEPTION</a:t>
            </a:r>
            <a:endParaRPr lang="de-DE" sz="4313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32" name="TextBox 24"/>
          <p:cNvSpPr txBox="1"/>
          <p:nvPr/>
        </p:nvSpPr>
        <p:spPr>
          <a:xfrm>
            <a:off x="4574001" y="1395002"/>
            <a:ext cx="2985474" cy="438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250" dirty="0">
                <a:latin typeface="DIN Next LT Pro Condensed" charset="0"/>
                <a:ea typeface="DIN Next LT Pro Condensed" charset="0"/>
                <a:cs typeface="DIN Next LT Pro Condensed" charset="0"/>
              </a:rPr>
              <a:t>DEVELOPMENT</a:t>
            </a:r>
            <a:endParaRPr lang="de-DE" sz="4313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33" name="TextBox 34"/>
          <p:cNvSpPr txBox="1"/>
          <p:nvPr/>
        </p:nvSpPr>
        <p:spPr>
          <a:xfrm>
            <a:off x="1583964" y="4149477"/>
            <a:ext cx="5975511" cy="438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2250" dirty="0">
                <a:latin typeface="DIN Next LT Pro Condensed" charset="0"/>
                <a:ea typeface="DIN Next LT Pro Condensed" charset="0"/>
                <a:cs typeface="DIN Next LT Pro Condensed" charset="0"/>
              </a:rPr>
              <a:t>TRAINING</a:t>
            </a:r>
            <a:endParaRPr lang="de-DE" sz="4313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grpSp>
        <p:nvGrpSpPr>
          <p:cNvPr id="35" name="Gruppierung 34"/>
          <p:cNvGrpSpPr/>
          <p:nvPr/>
        </p:nvGrpSpPr>
        <p:grpSpPr>
          <a:xfrm>
            <a:off x="3295229" y="1905143"/>
            <a:ext cx="2450010" cy="2107641"/>
            <a:chOff x="8619289" y="4893867"/>
            <a:chExt cx="6990164" cy="6013347"/>
          </a:xfrm>
        </p:grpSpPr>
        <p:sp>
          <p:nvSpPr>
            <p:cNvPr id="36" name="Triangle 15"/>
            <p:cNvSpPr/>
            <p:nvPr/>
          </p:nvSpPr>
          <p:spPr>
            <a:xfrm rot="10800000">
              <a:off x="10116990" y="6088049"/>
              <a:ext cx="4158276" cy="3584721"/>
            </a:xfrm>
            <a:prstGeom prst="triangle">
              <a:avLst/>
            </a:prstGeom>
            <a:noFill/>
            <a:ln w="76200">
              <a:solidFill>
                <a:schemeClr val="accent4"/>
              </a:solidFill>
              <a:prstDash val="sysDot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Oval 36"/>
            <p:cNvSpPr/>
            <p:nvPr/>
          </p:nvSpPr>
          <p:spPr>
            <a:xfrm>
              <a:off x="8619289" y="4893867"/>
              <a:ext cx="2380511" cy="2380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/>
            <p:cNvSpPr/>
            <p:nvPr/>
          </p:nvSpPr>
          <p:spPr>
            <a:xfrm>
              <a:off x="13228942" y="4893867"/>
              <a:ext cx="2380511" cy="2380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/>
            <p:cNvSpPr/>
            <p:nvPr/>
          </p:nvSpPr>
          <p:spPr>
            <a:xfrm>
              <a:off x="11005872" y="8526703"/>
              <a:ext cx="2380511" cy="23805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reeform 87"/>
            <p:cNvSpPr>
              <a:spLocks noChangeAspect="1" noChangeArrowheads="1"/>
            </p:cNvSpPr>
            <p:nvPr/>
          </p:nvSpPr>
          <p:spPr bwMode="auto">
            <a:xfrm>
              <a:off x="9236187" y="5510765"/>
              <a:ext cx="1146714" cy="1146714"/>
            </a:xfrm>
            <a:custGeom>
              <a:avLst/>
              <a:gdLst>
                <a:gd name="T0" fmla="*/ 115 w 462"/>
                <a:gd name="T1" fmla="*/ 151 h 452"/>
                <a:gd name="T2" fmla="*/ 186 w 462"/>
                <a:gd name="T3" fmla="*/ 97 h 452"/>
                <a:gd name="T4" fmla="*/ 186 w 462"/>
                <a:gd name="T5" fmla="*/ 70 h 452"/>
                <a:gd name="T6" fmla="*/ 44 w 462"/>
                <a:gd name="T7" fmla="*/ 88 h 452"/>
                <a:gd name="T8" fmla="*/ 115 w 462"/>
                <a:gd name="T9" fmla="*/ 151 h 452"/>
                <a:gd name="T10" fmla="*/ 62 w 462"/>
                <a:gd name="T11" fmla="*/ 195 h 452"/>
                <a:gd name="T12" fmla="*/ 26 w 462"/>
                <a:gd name="T13" fmla="*/ 124 h 452"/>
                <a:gd name="T14" fmla="*/ 35 w 462"/>
                <a:gd name="T15" fmla="*/ 336 h 452"/>
                <a:gd name="T16" fmla="*/ 62 w 462"/>
                <a:gd name="T17" fmla="*/ 195 h 452"/>
                <a:gd name="T18" fmla="*/ 230 w 462"/>
                <a:gd name="T19" fmla="*/ 35 h 452"/>
                <a:gd name="T20" fmla="*/ 346 w 462"/>
                <a:gd name="T21" fmla="*/ 26 h 452"/>
                <a:gd name="T22" fmla="*/ 151 w 462"/>
                <a:gd name="T23" fmla="*/ 8 h 452"/>
                <a:gd name="T24" fmla="*/ 230 w 462"/>
                <a:gd name="T25" fmla="*/ 35 h 452"/>
                <a:gd name="T26" fmla="*/ 301 w 462"/>
                <a:gd name="T27" fmla="*/ 266 h 452"/>
                <a:gd name="T28" fmla="*/ 248 w 462"/>
                <a:gd name="T29" fmla="*/ 132 h 452"/>
                <a:gd name="T30" fmla="*/ 204 w 462"/>
                <a:gd name="T31" fmla="*/ 124 h 452"/>
                <a:gd name="T32" fmla="*/ 160 w 462"/>
                <a:gd name="T33" fmla="*/ 195 h 452"/>
                <a:gd name="T34" fmla="*/ 301 w 462"/>
                <a:gd name="T35" fmla="*/ 266 h 452"/>
                <a:gd name="T36" fmla="*/ 363 w 462"/>
                <a:gd name="T37" fmla="*/ 327 h 452"/>
                <a:gd name="T38" fmla="*/ 363 w 462"/>
                <a:gd name="T39" fmla="*/ 407 h 452"/>
                <a:gd name="T40" fmla="*/ 390 w 462"/>
                <a:gd name="T41" fmla="*/ 301 h 452"/>
                <a:gd name="T42" fmla="*/ 292 w 462"/>
                <a:gd name="T43" fmla="*/ 301 h 452"/>
                <a:gd name="T44" fmla="*/ 142 w 462"/>
                <a:gd name="T45" fmla="*/ 239 h 452"/>
                <a:gd name="T46" fmla="*/ 107 w 462"/>
                <a:gd name="T47" fmla="*/ 239 h 452"/>
                <a:gd name="T48" fmla="*/ 142 w 462"/>
                <a:gd name="T49" fmla="*/ 434 h 452"/>
                <a:gd name="T50" fmla="*/ 381 w 462"/>
                <a:gd name="T51" fmla="*/ 53 h 452"/>
                <a:gd name="T52" fmla="*/ 275 w 462"/>
                <a:gd name="T53" fmla="*/ 79 h 452"/>
                <a:gd name="T54" fmla="*/ 275 w 462"/>
                <a:gd name="T55" fmla="*/ 106 h 452"/>
                <a:gd name="T56" fmla="*/ 390 w 462"/>
                <a:gd name="T57" fmla="*/ 266 h 452"/>
                <a:gd name="T58" fmla="*/ 461 w 462"/>
                <a:gd name="T59" fmla="*/ 221 h 452"/>
                <a:gd name="T60" fmla="*/ 319 w 462"/>
                <a:gd name="T61" fmla="*/ 327 h 452"/>
                <a:gd name="T62" fmla="*/ 177 w 462"/>
                <a:gd name="T63" fmla="*/ 443 h 452"/>
                <a:gd name="T64" fmla="*/ 328 w 462"/>
                <a:gd name="T65" fmla="*/ 434 h 452"/>
                <a:gd name="T66" fmla="*/ 328 w 462"/>
                <a:gd name="T67" fmla="*/ 336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62" h="452">
                  <a:moveTo>
                    <a:pt x="115" y="151"/>
                  </a:moveTo>
                  <a:lnTo>
                    <a:pt x="115" y="151"/>
                  </a:lnTo>
                  <a:lnTo>
                    <a:pt x="124" y="151"/>
                  </a:lnTo>
                  <a:cubicBezTo>
                    <a:pt x="142" y="132"/>
                    <a:pt x="160" y="115"/>
                    <a:pt x="186" y="97"/>
                  </a:cubicBezTo>
                  <a:lnTo>
                    <a:pt x="186" y="88"/>
                  </a:lnTo>
                  <a:cubicBezTo>
                    <a:pt x="186" y="79"/>
                    <a:pt x="186" y="79"/>
                    <a:pt x="186" y="70"/>
                  </a:cubicBezTo>
                  <a:cubicBezTo>
                    <a:pt x="160" y="53"/>
                    <a:pt x="133" y="44"/>
                    <a:pt x="107" y="26"/>
                  </a:cubicBezTo>
                  <a:cubicBezTo>
                    <a:pt x="89" y="44"/>
                    <a:pt x="62" y="62"/>
                    <a:pt x="44" y="88"/>
                  </a:cubicBezTo>
                  <a:cubicBezTo>
                    <a:pt x="62" y="115"/>
                    <a:pt x="71" y="132"/>
                    <a:pt x="89" y="151"/>
                  </a:cubicBezTo>
                  <a:cubicBezTo>
                    <a:pt x="98" y="151"/>
                    <a:pt x="107" y="151"/>
                    <a:pt x="115" y="151"/>
                  </a:cubicBezTo>
                  <a:close/>
                  <a:moveTo>
                    <a:pt x="62" y="195"/>
                  </a:moveTo>
                  <a:lnTo>
                    <a:pt x="62" y="195"/>
                  </a:lnTo>
                  <a:cubicBezTo>
                    <a:pt x="62" y="186"/>
                    <a:pt x="62" y="186"/>
                    <a:pt x="71" y="177"/>
                  </a:cubicBezTo>
                  <a:cubicBezTo>
                    <a:pt x="54" y="160"/>
                    <a:pt x="35" y="141"/>
                    <a:pt x="26" y="124"/>
                  </a:cubicBezTo>
                  <a:cubicBezTo>
                    <a:pt x="9" y="151"/>
                    <a:pt x="0" y="186"/>
                    <a:pt x="0" y="221"/>
                  </a:cubicBezTo>
                  <a:cubicBezTo>
                    <a:pt x="0" y="266"/>
                    <a:pt x="9" y="310"/>
                    <a:pt x="35" y="336"/>
                  </a:cubicBezTo>
                  <a:cubicBezTo>
                    <a:pt x="44" y="301"/>
                    <a:pt x="54" y="257"/>
                    <a:pt x="71" y="221"/>
                  </a:cubicBezTo>
                  <a:cubicBezTo>
                    <a:pt x="71" y="221"/>
                    <a:pt x="62" y="204"/>
                    <a:pt x="62" y="195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39" y="35"/>
                    <a:pt x="257" y="44"/>
                    <a:pt x="266" y="53"/>
                  </a:cubicBezTo>
                  <a:cubicBezTo>
                    <a:pt x="292" y="35"/>
                    <a:pt x="319" y="35"/>
                    <a:pt x="346" y="26"/>
                  </a:cubicBezTo>
                  <a:cubicBezTo>
                    <a:pt x="310" y="8"/>
                    <a:pt x="275" y="0"/>
                    <a:pt x="230" y="0"/>
                  </a:cubicBezTo>
                  <a:cubicBezTo>
                    <a:pt x="204" y="0"/>
                    <a:pt x="177" y="0"/>
                    <a:pt x="151" y="8"/>
                  </a:cubicBezTo>
                  <a:cubicBezTo>
                    <a:pt x="168" y="17"/>
                    <a:pt x="186" y="35"/>
                    <a:pt x="204" y="44"/>
                  </a:cubicBezTo>
                  <a:cubicBezTo>
                    <a:pt x="213" y="44"/>
                    <a:pt x="221" y="35"/>
                    <a:pt x="230" y="35"/>
                  </a:cubicBezTo>
                  <a:close/>
                  <a:moveTo>
                    <a:pt x="301" y="266"/>
                  </a:moveTo>
                  <a:lnTo>
                    <a:pt x="301" y="266"/>
                  </a:lnTo>
                  <a:cubicBezTo>
                    <a:pt x="310" y="257"/>
                    <a:pt x="310" y="257"/>
                    <a:pt x="319" y="248"/>
                  </a:cubicBezTo>
                  <a:cubicBezTo>
                    <a:pt x="301" y="204"/>
                    <a:pt x="275" y="168"/>
                    <a:pt x="248" y="132"/>
                  </a:cubicBezTo>
                  <a:cubicBezTo>
                    <a:pt x="248" y="132"/>
                    <a:pt x="239" y="132"/>
                    <a:pt x="230" y="132"/>
                  </a:cubicBezTo>
                  <a:cubicBezTo>
                    <a:pt x="221" y="132"/>
                    <a:pt x="213" y="132"/>
                    <a:pt x="204" y="124"/>
                  </a:cubicBezTo>
                  <a:cubicBezTo>
                    <a:pt x="186" y="141"/>
                    <a:pt x="168" y="151"/>
                    <a:pt x="151" y="168"/>
                  </a:cubicBezTo>
                  <a:cubicBezTo>
                    <a:pt x="160" y="177"/>
                    <a:pt x="160" y="186"/>
                    <a:pt x="160" y="195"/>
                  </a:cubicBezTo>
                  <a:cubicBezTo>
                    <a:pt x="160" y="204"/>
                    <a:pt x="160" y="204"/>
                    <a:pt x="160" y="213"/>
                  </a:cubicBezTo>
                  <a:cubicBezTo>
                    <a:pt x="204" y="239"/>
                    <a:pt x="248" y="257"/>
                    <a:pt x="301" y="266"/>
                  </a:cubicBezTo>
                  <a:close/>
                  <a:moveTo>
                    <a:pt x="363" y="327"/>
                  </a:moveTo>
                  <a:lnTo>
                    <a:pt x="363" y="327"/>
                  </a:lnTo>
                  <a:cubicBezTo>
                    <a:pt x="363" y="336"/>
                    <a:pt x="363" y="354"/>
                    <a:pt x="363" y="363"/>
                  </a:cubicBezTo>
                  <a:cubicBezTo>
                    <a:pt x="363" y="372"/>
                    <a:pt x="363" y="389"/>
                    <a:pt x="363" y="407"/>
                  </a:cubicBezTo>
                  <a:cubicBezTo>
                    <a:pt x="399" y="380"/>
                    <a:pt x="434" y="336"/>
                    <a:pt x="443" y="292"/>
                  </a:cubicBezTo>
                  <a:cubicBezTo>
                    <a:pt x="426" y="301"/>
                    <a:pt x="408" y="301"/>
                    <a:pt x="390" y="301"/>
                  </a:cubicBezTo>
                  <a:cubicBezTo>
                    <a:pt x="390" y="319"/>
                    <a:pt x="381" y="327"/>
                    <a:pt x="363" y="327"/>
                  </a:cubicBezTo>
                  <a:close/>
                  <a:moveTo>
                    <a:pt x="292" y="301"/>
                  </a:moveTo>
                  <a:lnTo>
                    <a:pt x="292" y="301"/>
                  </a:lnTo>
                  <a:cubicBezTo>
                    <a:pt x="239" y="292"/>
                    <a:pt x="186" y="266"/>
                    <a:pt x="142" y="239"/>
                  </a:cubicBezTo>
                  <a:cubicBezTo>
                    <a:pt x="133" y="239"/>
                    <a:pt x="124" y="248"/>
                    <a:pt x="115" y="248"/>
                  </a:cubicBezTo>
                  <a:cubicBezTo>
                    <a:pt x="107" y="248"/>
                    <a:pt x="107" y="248"/>
                    <a:pt x="107" y="239"/>
                  </a:cubicBezTo>
                  <a:cubicBezTo>
                    <a:pt x="79" y="283"/>
                    <a:pt x="71" y="327"/>
                    <a:pt x="62" y="380"/>
                  </a:cubicBezTo>
                  <a:cubicBezTo>
                    <a:pt x="89" y="398"/>
                    <a:pt x="115" y="425"/>
                    <a:pt x="142" y="434"/>
                  </a:cubicBezTo>
                  <a:cubicBezTo>
                    <a:pt x="177" y="380"/>
                    <a:pt x="230" y="327"/>
                    <a:pt x="292" y="301"/>
                  </a:cubicBezTo>
                  <a:close/>
                  <a:moveTo>
                    <a:pt x="381" y="53"/>
                  </a:moveTo>
                  <a:lnTo>
                    <a:pt x="381" y="53"/>
                  </a:lnTo>
                  <a:cubicBezTo>
                    <a:pt x="346" y="62"/>
                    <a:pt x="310" y="70"/>
                    <a:pt x="275" y="79"/>
                  </a:cubicBezTo>
                  <a:lnTo>
                    <a:pt x="283" y="88"/>
                  </a:lnTo>
                  <a:cubicBezTo>
                    <a:pt x="283" y="97"/>
                    <a:pt x="275" y="97"/>
                    <a:pt x="275" y="106"/>
                  </a:cubicBezTo>
                  <a:cubicBezTo>
                    <a:pt x="310" y="141"/>
                    <a:pt x="328" y="186"/>
                    <a:pt x="346" y="239"/>
                  </a:cubicBezTo>
                  <a:cubicBezTo>
                    <a:pt x="363" y="239"/>
                    <a:pt x="381" y="248"/>
                    <a:pt x="390" y="266"/>
                  </a:cubicBezTo>
                  <a:cubicBezTo>
                    <a:pt x="417" y="266"/>
                    <a:pt x="434" y="266"/>
                    <a:pt x="452" y="257"/>
                  </a:cubicBezTo>
                  <a:cubicBezTo>
                    <a:pt x="461" y="248"/>
                    <a:pt x="461" y="230"/>
                    <a:pt x="461" y="221"/>
                  </a:cubicBezTo>
                  <a:cubicBezTo>
                    <a:pt x="461" y="160"/>
                    <a:pt x="426" y="97"/>
                    <a:pt x="381" y="53"/>
                  </a:cubicBezTo>
                  <a:close/>
                  <a:moveTo>
                    <a:pt x="319" y="327"/>
                  </a:moveTo>
                  <a:lnTo>
                    <a:pt x="319" y="327"/>
                  </a:lnTo>
                  <a:cubicBezTo>
                    <a:pt x="257" y="354"/>
                    <a:pt x="213" y="389"/>
                    <a:pt x="177" y="443"/>
                  </a:cubicBezTo>
                  <a:cubicBezTo>
                    <a:pt x="195" y="451"/>
                    <a:pt x="213" y="451"/>
                    <a:pt x="230" y="451"/>
                  </a:cubicBezTo>
                  <a:cubicBezTo>
                    <a:pt x="266" y="451"/>
                    <a:pt x="292" y="443"/>
                    <a:pt x="328" y="434"/>
                  </a:cubicBezTo>
                  <a:cubicBezTo>
                    <a:pt x="328" y="407"/>
                    <a:pt x="337" y="380"/>
                    <a:pt x="337" y="363"/>
                  </a:cubicBezTo>
                  <a:cubicBezTo>
                    <a:pt x="337" y="354"/>
                    <a:pt x="337" y="345"/>
                    <a:pt x="328" y="336"/>
                  </a:cubicBezTo>
                  <a:cubicBezTo>
                    <a:pt x="328" y="327"/>
                    <a:pt x="319" y="327"/>
                    <a:pt x="319" y="3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  <p:sp>
          <p:nvSpPr>
            <p:cNvPr id="41" name="Freeform 101"/>
            <p:cNvSpPr>
              <a:spLocks noChangeAspect="1" noEditPoints="1"/>
            </p:cNvSpPr>
            <p:nvPr/>
          </p:nvSpPr>
          <p:spPr bwMode="auto">
            <a:xfrm>
              <a:off x="13792542" y="5521523"/>
              <a:ext cx="1146714" cy="1146714"/>
            </a:xfrm>
            <a:custGeom>
              <a:avLst/>
              <a:gdLst>
                <a:gd name="T0" fmla="*/ 356815 w 68"/>
                <a:gd name="T1" fmla="*/ 328990 h 63"/>
                <a:gd name="T2" fmla="*/ 375113 w 68"/>
                <a:gd name="T3" fmla="*/ 402099 h 63"/>
                <a:gd name="T4" fmla="*/ 320219 w 68"/>
                <a:gd name="T5" fmla="*/ 456931 h 63"/>
                <a:gd name="T6" fmla="*/ 247026 w 68"/>
                <a:gd name="T7" fmla="*/ 484347 h 63"/>
                <a:gd name="T8" fmla="*/ 164684 w 68"/>
                <a:gd name="T9" fmla="*/ 484347 h 63"/>
                <a:gd name="T10" fmla="*/ 100640 w 68"/>
                <a:gd name="T11" fmla="*/ 456931 h 63"/>
                <a:gd name="T12" fmla="*/ 36596 w 68"/>
                <a:gd name="T13" fmla="*/ 402099 h 63"/>
                <a:gd name="T14" fmla="*/ 54895 w 68"/>
                <a:gd name="T15" fmla="*/ 328990 h 63"/>
                <a:gd name="T16" fmla="*/ 0 w 68"/>
                <a:gd name="T17" fmla="*/ 255881 h 63"/>
                <a:gd name="T18" fmla="*/ 64044 w 68"/>
                <a:gd name="T19" fmla="*/ 210188 h 63"/>
                <a:gd name="T20" fmla="*/ 36596 w 68"/>
                <a:gd name="T21" fmla="*/ 164495 h 63"/>
                <a:gd name="T22" fmla="*/ 137237 w 68"/>
                <a:gd name="T23" fmla="*/ 146218 h 63"/>
                <a:gd name="T24" fmla="*/ 173833 w 68"/>
                <a:gd name="T25" fmla="*/ 73109 h 63"/>
                <a:gd name="T26" fmla="*/ 256175 w 68"/>
                <a:gd name="T27" fmla="*/ 137079 h 63"/>
                <a:gd name="T28" fmla="*/ 320219 w 68"/>
                <a:gd name="T29" fmla="*/ 109663 h 63"/>
                <a:gd name="T30" fmla="*/ 375113 w 68"/>
                <a:gd name="T31" fmla="*/ 173634 h 63"/>
                <a:gd name="T32" fmla="*/ 411710 w 68"/>
                <a:gd name="T33" fmla="*/ 246743 h 63"/>
                <a:gd name="T34" fmla="*/ 210429 w 68"/>
                <a:gd name="T35" fmla="*/ 201050 h 63"/>
                <a:gd name="T36" fmla="*/ 292771 w 68"/>
                <a:gd name="T37" fmla="*/ 283297 h 63"/>
                <a:gd name="T38" fmla="*/ 576393 w 68"/>
                <a:gd name="T39" fmla="*/ 146218 h 63"/>
                <a:gd name="T40" fmla="*/ 585543 w 68"/>
                <a:gd name="T41" fmla="*/ 219327 h 63"/>
                <a:gd name="T42" fmla="*/ 503201 w 68"/>
                <a:gd name="T43" fmla="*/ 201050 h 63"/>
                <a:gd name="T44" fmla="*/ 420859 w 68"/>
                <a:gd name="T45" fmla="*/ 219327 h 63"/>
                <a:gd name="T46" fmla="*/ 420859 w 68"/>
                <a:gd name="T47" fmla="*/ 146218 h 63"/>
                <a:gd name="T48" fmla="*/ 420859 w 68"/>
                <a:gd name="T49" fmla="*/ 82248 h 63"/>
                <a:gd name="T50" fmla="*/ 420859 w 68"/>
                <a:gd name="T51" fmla="*/ 18277 h 63"/>
                <a:gd name="T52" fmla="*/ 503201 w 68"/>
                <a:gd name="T53" fmla="*/ 36554 h 63"/>
                <a:gd name="T54" fmla="*/ 539797 w 68"/>
                <a:gd name="T55" fmla="*/ 0 h 63"/>
                <a:gd name="T56" fmla="*/ 567244 w 68"/>
                <a:gd name="T57" fmla="*/ 63970 h 63"/>
                <a:gd name="T58" fmla="*/ 622139 w 68"/>
                <a:gd name="T59" fmla="*/ 137079 h 63"/>
                <a:gd name="T60" fmla="*/ 567244 w 68"/>
                <a:gd name="T61" fmla="*/ 502624 h 63"/>
                <a:gd name="T62" fmla="*/ 539797 w 68"/>
                <a:gd name="T63" fmla="*/ 575733 h 63"/>
                <a:gd name="T64" fmla="*/ 494052 w 68"/>
                <a:gd name="T65" fmla="*/ 539179 h 63"/>
                <a:gd name="T66" fmla="*/ 411710 w 68"/>
                <a:gd name="T67" fmla="*/ 548317 h 63"/>
                <a:gd name="T68" fmla="*/ 375113 w 68"/>
                <a:gd name="T69" fmla="*/ 475208 h 63"/>
                <a:gd name="T70" fmla="*/ 430008 w 68"/>
                <a:gd name="T71" fmla="*/ 402099 h 63"/>
                <a:gd name="T72" fmla="*/ 457455 w 68"/>
                <a:gd name="T73" fmla="*/ 328990 h 63"/>
                <a:gd name="T74" fmla="*/ 512350 w 68"/>
                <a:gd name="T75" fmla="*/ 365545 h 63"/>
                <a:gd name="T76" fmla="*/ 585543 w 68"/>
                <a:gd name="T77" fmla="*/ 356406 h 63"/>
                <a:gd name="T78" fmla="*/ 576393 w 68"/>
                <a:gd name="T79" fmla="*/ 420376 h 63"/>
                <a:gd name="T80" fmla="*/ 503201 w 68"/>
                <a:gd name="T81" fmla="*/ 73109 h 63"/>
                <a:gd name="T82" fmla="*/ 539797 w 68"/>
                <a:gd name="T83" fmla="*/ 118802 h 63"/>
                <a:gd name="T84" fmla="*/ 457455 w 68"/>
                <a:gd name="T85" fmla="*/ 447792 h 63"/>
                <a:gd name="T86" fmla="*/ 503201 w 68"/>
                <a:gd name="T87" fmla="*/ 411238 h 6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243797" tIns="121899" rIns="243797" bIns="121899"/>
            <a:lstStyle/>
            <a:p>
              <a:endParaRPr lang="de-DE"/>
            </a:p>
          </p:txBody>
        </p:sp>
        <p:sp>
          <p:nvSpPr>
            <p:cNvPr id="42" name="Freeform 226"/>
            <p:cNvSpPr>
              <a:spLocks noChangeAspect="1" noEditPoints="1"/>
            </p:cNvSpPr>
            <p:nvPr/>
          </p:nvSpPr>
          <p:spPr bwMode="auto">
            <a:xfrm>
              <a:off x="11564437" y="9254479"/>
              <a:ext cx="1263381" cy="1022635"/>
            </a:xfrm>
            <a:custGeom>
              <a:avLst/>
              <a:gdLst>
                <a:gd name="T0" fmla="*/ 786513 w 87"/>
                <a:gd name="T1" fmla="*/ 137948 h 58"/>
                <a:gd name="T2" fmla="*/ 402402 w 87"/>
                <a:gd name="T3" fmla="*/ 266700 h 58"/>
                <a:gd name="T4" fmla="*/ 393257 w 87"/>
                <a:gd name="T5" fmla="*/ 266700 h 58"/>
                <a:gd name="T6" fmla="*/ 393257 w 87"/>
                <a:gd name="T7" fmla="*/ 266700 h 58"/>
                <a:gd name="T8" fmla="*/ 164619 w 87"/>
                <a:gd name="T9" fmla="*/ 193128 h 58"/>
                <a:gd name="T10" fmla="*/ 128037 w 87"/>
                <a:gd name="T11" fmla="*/ 294290 h 58"/>
                <a:gd name="T12" fmla="*/ 155474 w 87"/>
                <a:gd name="T13" fmla="*/ 331076 h 58"/>
                <a:gd name="T14" fmla="*/ 137183 w 87"/>
                <a:gd name="T15" fmla="*/ 367862 h 58"/>
                <a:gd name="T16" fmla="*/ 155474 w 87"/>
                <a:gd name="T17" fmla="*/ 515007 h 58"/>
                <a:gd name="T18" fmla="*/ 146328 w 87"/>
                <a:gd name="T19" fmla="*/ 524203 h 58"/>
                <a:gd name="T20" fmla="*/ 146328 w 87"/>
                <a:gd name="T21" fmla="*/ 533400 h 58"/>
                <a:gd name="T22" fmla="*/ 73164 w 87"/>
                <a:gd name="T23" fmla="*/ 533400 h 58"/>
                <a:gd name="T24" fmla="*/ 64019 w 87"/>
                <a:gd name="T25" fmla="*/ 524203 h 58"/>
                <a:gd name="T26" fmla="*/ 64019 w 87"/>
                <a:gd name="T27" fmla="*/ 515007 h 58"/>
                <a:gd name="T28" fmla="*/ 82310 w 87"/>
                <a:gd name="T29" fmla="*/ 367862 h 58"/>
                <a:gd name="T30" fmla="*/ 64019 w 87"/>
                <a:gd name="T31" fmla="*/ 331076 h 58"/>
                <a:gd name="T32" fmla="*/ 91455 w 87"/>
                <a:gd name="T33" fmla="*/ 294290 h 58"/>
                <a:gd name="T34" fmla="*/ 118892 w 87"/>
                <a:gd name="T35" fmla="*/ 174734 h 58"/>
                <a:gd name="T36" fmla="*/ 9146 w 87"/>
                <a:gd name="T37" fmla="*/ 137948 h 58"/>
                <a:gd name="T38" fmla="*/ 0 w 87"/>
                <a:gd name="T39" fmla="*/ 128752 h 58"/>
                <a:gd name="T40" fmla="*/ 9146 w 87"/>
                <a:gd name="T41" fmla="*/ 119555 h 58"/>
                <a:gd name="T42" fmla="*/ 393257 w 87"/>
                <a:gd name="T43" fmla="*/ 0 h 58"/>
                <a:gd name="T44" fmla="*/ 393257 w 87"/>
                <a:gd name="T45" fmla="*/ 0 h 58"/>
                <a:gd name="T46" fmla="*/ 402402 w 87"/>
                <a:gd name="T47" fmla="*/ 0 h 58"/>
                <a:gd name="T48" fmla="*/ 786513 w 87"/>
                <a:gd name="T49" fmla="*/ 119555 h 58"/>
                <a:gd name="T50" fmla="*/ 795659 w 87"/>
                <a:gd name="T51" fmla="*/ 128752 h 58"/>
                <a:gd name="T52" fmla="*/ 786513 w 87"/>
                <a:gd name="T53" fmla="*/ 137948 h 58"/>
                <a:gd name="T54" fmla="*/ 621894 w 87"/>
                <a:gd name="T55" fmla="*/ 349469 h 58"/>
                <a:gd name="T56" fmla="*/ 393257 w 87"/>
                <a:gd name="T57" fmla="*/ 441434 h 58"/>
                <a:gd name="T58" fmla="*/ 173765 w 87"/>
                <a:gd name="T59" fmla="*/ 349469 h 58"/>
                <a:gd name="T60" fmla="*/ 182910 w 87"/>
                <a:gd name="T61" fmla="*/ 239110 h 58"/>
                <a:gd name="T62" fmla="*/ 384111 w 87"/>
                <a:gd name="T63" fmla="*/ 303486 h 58"/>
                <a:gd name="T64" fmla="*/ 393257 w 87"/>
                <a:gd name="T65" fmla="*/ 312683 h 58"/>
                <a:gd name="T66" fmla="*/ 411548 w 87"/>
                <a:gd name="T67" fmla="*/ 303486 h 58"/>
                <a:gd name="T68" fmla="*/ 612749 w 87"/>
                <a:gd name="T69" fmla="*/ 239110 h 58"/>
                <a:gd name="T70" fmla="*/ 621894 w 87"/>
                <a:gd name="T71" fmla="*/ 349469 h 58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87" h="58">
                  <a:moveTo>
                    <a:pt x="86" y="15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3"/>
                    <a:pt x="15" y="27"/>
                    <a:pt x="14" y="32"/>
                  </a:cubicBezTo>
                  <a:cubicBezTo>
                    <a:pt x="16" y="33"/>
                    <a:pt x="17" y="34"/>
                    <a:pt x="17" y="36"/>
                  </a:cubicBezTo>
                  <a:cubicBezTo>
                    <a:pt x="17" y="38"/>
                    <a:pt x="16" y="39"/>
                    <a:pt x="15" y="40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6" y="57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8"/>
                    <a:pt x="8" y="58"/>
                    <a:pt x="7" y="57"/>
                  </a:cubicBezTo>
                  <a:cubicBezTo>
                    <a:pt x="7" y="57"/>
                    <a:pt x="7" y="57"/>
                    <a:pt x="7" y="56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8" y="39"/>
                    <a:pt x="7" y="38"/>
                    <a:pt x="7" y="36"/>
                  </a:cubicBezTo>
                  <a:cubicBezTo>
                    <a:pt x="7" y="34"/>
                    <a:pt x="8" y="33"/>
                    <a:pt x="10" y="32"/>
                  </a:cubicBezTo>
                  <a:cubicBezTo>
                    <a:pt x="10" y="27"/>
                    <a:pt x="11" y="23"/>
                    <a:pt x="13" y="19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5"/>
                    <a:pt x="0" y="15"/>
                    <a:pt x="0" y="14"/>
                  </a:cubicBezTo>
                  <a:cubicBezTo>
                    <a:pt x="0" y="14"/>
                    <a:pt x="0" y="13"/>
                    <a:pt x="1" y="1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86" y="13"/>
                    <a:pt x="86" y="13"/>
                    <a:pt x="86" y="13"/>
                  </a:cubicBezTo>
                  <a:cubicBezTo>
                    <a:pt x="87" y="13"/>
                    <a:pt x="87" y="14"/>
                    <a:pt x="87" y="14"/>
                  </a:cubicBezTo>
                  <a:cubicBezTo>
                    <a:pt x="87" y="15"/>
                    <a:pt x="87" y="15"/>
                    <a:pt x="86" y="15"/>
                  </a:cubicBezTo>
                  <a:close/>
                  <a:moveTo>
                    <a:pt x="68" y="38"/>
                  </a:moveTo>
                  <a:cubicBezTo>
                    <a:pt x="68" y="44"/>
                    <a:pt x="57" y="48"/>
                    <a:pt x="43" y="48"/>
                  </a:cubicBezTo>
                  <a:cubicBezTo>
                    <a:pt x="30" y="48"/>
                    <a:pt x="19" y="44"/>
                    <a:pt x="19" y="38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3" y="34"/>
                    <a:pt x="43" y="34"/>
                  </a:cubicBezTo>
                  <a:cubicBezTo>
                    <a:pt x="44" y="34"/>
                    <a:pt x="45" y="33"/>
                    <a:pt x="45" y="33"/>
                  </a:cubicBezTo>
                  <a:cubicBezTo>
                    <a:pt x="67" y="26"/>
                    <a:pt x="67" y="26"/>
                    <a:pt x="67" y="26"/>
                  </a:cubicBezTo>
                  <a:lnTo>
                    <a:pt x="68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243797" tIns="121899" rIns="243797" bIns="121899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2659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THE THREE BUSINESS AREAS OPERATE TOGETHER TO TURN BUSINESS NEEDS INTO FUNCTIONAL SOFTWARE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PRODYNA: </a:t>
            </a:r>
            <a:r>
              <a:rPr lang="de-DE" err="1" smtClean="0"/>
              <a:t>portfolio</a:t>
            </a:r>
            <a:endParaRPr lang="de-DE"/>
          </a:p>
        </p:txBody>
      </p:sp>
      <p:sp>
        <p:nvSpPr>
          <p:cNvPr id="31" name="TextBox 22"/>
          <p:cNvSpPr txBox="1"/>
          <p:nvPr/>
        </p:nvSpPr>
        <p:spPr>
          <a:xfrm>
            <a:off x="1583964" y="1395002"/>
            <a:ext cx="298864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DIN Next LT Pro Condensed" charset="0"/>
                <a:ea typeface="DIN Next LT Pro Condensed" charset="0"/>
                <a:cs typeface="DIN Next LT Pro Condensed" charset="0"/>
              </a:rPr>
              <a:t>STRATEGY + CONCEPTION</a:t>
            </a:r>
          </a:p>
        </p:txBody>
      </p:sp>
      <p:sp>
        <p:nvSpPr>
          <p:cNvPr id="32" name="TextBox 24"/>
          <p:cNvSpPr txBox="1"/>
          <p:nvPr/>
        </p:nvSpPr>
        <p:spPr>
          <a:xfrm>
            <a:off x="4574001" y="1395002"/>
            <a:ext cx="298547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DIN Next LT Pro Condensed" charset="0"/>
                <a:ea typeface="DIN Next LT Pro Condensed" charset="0"/>
                <a:cs typeface="DIN Next LT Pro Condensed" charset="0"/>
              </a:rPr>
              <a:t>SOFTWARE DEVELOPMENT</a:t>
            </a:r>
          </a:p>
        </p:txBody>
      </p:sp>
      <p:sp>
        <p:nvSpPr>
          <p:cNvPr id="33" name="TextBox 34"/>
          <p:cNvSpPr txBox="1"/>
          <p:nvPr/>
        </p:nvSpPr>
        <p:spPr>
          <a:xfrm>
            <a:off x="1596077" y="4149477"/>
            <a:ext cx="580995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latin typeface="DIN Next LT Pro Condensed" charset="0"/>
                <a:ea typeface="DIN Next LT Pro Condensed" charset="0"/>
                <a:cs typeface="DIN Next LT Pro Condensed" charset="0"/>
              </a:rPr>
              <a:t>TRAINING</a:t>
            </a:r>
          </a:p>
        </p:txBody>
      </p:sp>
      <p:pic>
        <p:nvPicPr>
          <p:cNvPr id="1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719" y="3180141"/>
            <a:ext cx="290880" cy="290880"/>
          </a:xfrm>
          <a:prstGeom prst="rect">
            <a:avLst/>
          </a:prstGeom>
        </p:spPr>
      </p:pic>
      <p:pic>
        <p:nvPicPr>
          <p:cNvPr id="16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669" y="2634066"/>
            <a:ext cx="290980" cy="290980"/>
          </a:xfrm>
          <a:prstGeom prst="rect">
            <a:avLst/>
          </a:prstGeom>
        </p:spPr>
      </p:pic>
      <p:pic>
        <p:nvPicPr>
          <p:cNvPr id="17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12" y="2927650"/>
            <a:ext cx="253669" cy="253669"/>
          </a:xfrm>
          <a:prstGeom prst="rect">
            <a:avLst/>
          </a:prstGeom>
        </p:spPr>
      </p:pic>
      <p:sp>
        <p:nvSpPr>
          <p:cNvPr id="19" name="Right Arrow 28"/>
          <p:cNvSpPr/>
          <p:nvPr/>
        </p:nvSpPr>
        <p:spPr>
          <a:xfrm>
            <a:off x="4572001" y="1954104"/>
            <a:ext cx="2989683" cy="5186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Software Development &amp; Operations</a:t>
            </a:r>
          </a:p>
        </p:txBody>
      </p:sp>
      <p:sp>
        <p:nvSpPr>
          <p:cNvPr id="20" name="Right Arrow 29"/>
          <p:cNvSpPr/>
          <p:nvPr/>
        </p:nvSpPr>
        <p:spPr>
          <a:xfrm>
            <a:off x="4572001" y="2520148"/>
            <a:ext cx="2990334" cy="5186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IT Project Management</a:t>
            </a:r>
          </a:p>
        </p:txBody>
      </p:sp>
      <p:sp>
        <p:nvSpPr>
          <p:cNvPr id="21" name="Right Arrow 30"/>
          <p:cNvSpPr/>
          <p:nvPr/>
        </p:nvSpPr>
        <p:spPr>
          <a:xfrm>
            <a:off x="4572001" y="3081107"/>
            <a:ext cx="2990334" cy="5186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Technical Consulting / Professional Services</a:t>
            </a:r>
          </a:p>
        </p:txBody>
      </p:sp>
      <p:sp>
        <p:nvSpPr>
          <p:cNvPr id="22" name="Right Arrow 32"/>
          <p:cNvSpPr/>
          <p:nvPr/>
        </p:nvSpPr>
        <p:spPr>
          <a:xfrm>
            <a:off x="1585138" y="2237654"/>
            <a:ext cx="2988628" cy="5186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IT Strategy</a:t>
            </a:r>
          </a:p>
        </p:txBody>
      </p:sp>
      <p:sp>
        <p:nvSpPr>
          <p:cNvPr id="23" name="Right Arrow 33"/>
          <p:cNvSpPr/>
          <p:nvPr/>
        </p:nvSpPr>
        <p:spPr>
          <a:xfrm>
            <a:off x="1583964" y="2800853"/>
            <a:ext cx="2989801" cy="5186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Communication Design</a:t>
            </a:r>
            <a:endParaRPr lang="en-GB" sz="15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24" name="Freeform 87"/>
          <p:cNvSpPr>
            <a:spLocks noChangeAspect="1" noChangeArrowheads="1"/>
          </p:cNvSpPr>
          <p:nvPr/>
        </p:nvSpPr>
        <p:spPr bwMode="auto">
          <a:xfrm>
            <a:off x="1203288" y="2354456"/>
            <a:ext cx="285117" cy="285117"/>
          </a:xfrm>
          <a:custGeom>
            <a:avLst/>
            <a:gdLst>
              <a:gd name="T0" fmla="*/ 115 w 462"/>
              <a:gd name="T1" fmla="*/ 151 h 452"/>
              <a:gd name="T2" fmla="*/ 186 w 462"/>
              <a:gd name="T3" fmla="*/ 97 h 452"/>
              <a:gd name="T4" fmla="*/ 186 w 462"/>
              <a:gd name="T5" fmla="*/ 70 h 452"/>
              <a:gd name="T6" fmla="*/ 44 w 462"/>
              <a:gd name="T7" fmla="*/ 88 h 452"/>
              <a:gd name="T8" fmla="*/ 115 w 462"/>
              <a:gd name="T9" fmla="*/ 151 h 452"/>
              <a:gd name="T10" fmla="*/ 62 w 462"/>
              <a:gd name="T11" fmla="*/ 195 h 452"/>
              <a:gd name="T12" fmla="*/ 26 w 462"/>
              <a:gd name="T13" fmla="*/ 124 h 452"/>
              <a:gd name="T14" fmla="*/ 35 w 462"/>
              <a:gd name="T15" fmla="*/ 336 h 452"/>
              <a:gd name="T16" fmla="*/ 62 w 462"/>
              <a:gd name="T17" fmla="*/ 195 h 452"/>
              <a:gd name="T18" fmla="*/ 230 w 462"/>
              <a:gd name="T19" fmla="*/ 35 h 452"/>
              <a:gd name="T20" fmla="*/ 346 w 462"/>
              <a:gd name="T21" fmla="*/ 26 h 452"/>
              <a:gd name="T22" fmla="*/ 151 w 462"/>
              <a:gd name="T23" fmla="*/ 8 h 452"/>
              <a:gd name="T24" fmla="*/ 230 w 462"/>
              <a:gd name="T25" fmla="*/ 35 h 452"/>
              <a:gd name="T26" fmla="*/ 301 w 462"/>
              <a:gd name="T27" fmla="*/ 266 h 452"/>
              <a:gd name="T28" fmla="*/ 248 w 462"/>
              <a:gd name="T29" fmla="*/ 132 h 452"/>
              <a:gd name="T30" fmla="*/ 204 w 462"/>
              <a:gd name="T31" fmla="*/ 124 h 452"/>
              <a:gd name="T32" fmla="*/ 160 w 462"/>
              <a:gd name="T33" fmla="*/ 195 h 452"/>
              <a:gd name="T34" fmla="*/ 301 w 462"/>
              <a:gd name="T35" fmla="*/ 266 h 452"/>
              <a:gd name="T36" fmla="*/ 363 w 462"/>
              <a:gd name="T37" fmla="*/ 327 h 452"/>
              <a:gd name="T38" fmla="*/ 363 w 462"/>
              <a:gd name="T39" fmla="*/ 407 h 452"/>
              <a:gd name="T40" fmla="*/ 390 w 462"/>
              <a:gd name="T41" fmla="*/ 301 h 452"/>
              <a:gd name="T42" fmla="*/ 292 w 462"/>
              <a:gd name="T43" fmla="*/ 301 h 452"/>
              <a:gd name="T44" fmla="*/ 142 w 462"/>
              <a:gd name="T45" fmla="*/ 239 h 452"/>
              <a:gd name="T46" fmla="*/ 107 w 462"/>
              <a:gd name="T47" fmla="*/ 239 h 452"/>
              <a:gd name="T48" fmla="*/ 142 w 462"/>
              <a:gd name="T49" fmla="*/ 434 h 452"/>
              <a:gd name="T50" fmla="*/ 381 w 462"/>
              <a:gd name="T51" fmla="*/ 53 h 452"/>
              <a:gd name="T52" fmla="*/ 275 w 462"/>
              <a:gd name="T53" fmla="*/ 79 h 452"/>
              <a:gd name="T54" fmla="*/ 275 w 462"/>
              <a:gd name="T55" fmla="*/ 106 h 452"/>
              <a:gd name="T56" fmla="*/ 390 w 462"/>
              <a:gd name="T57" fmla="*/ 266 h 452"/>
              <a:gd name="T58" fmla="*/ 461 w 462"/>
              <a:gd name="T59" fmla="*/ 221 h 452"/>
              <a:gd name="T60" fmla="*/ 319 w 462"/>
              <a:gd name="T61" fmla="*/ 327 h 452"/>
              <a:gd name="T62" fmla="*/ 177 w 462"/>
              <a:gd name="T63" fmla="*/ 443 h 452"/>
              <a:gd name="T64" fmla="*/ 328 w 462"/>
              <a:gd name="T65" fmla="*/ 434 h 452"/>
              <a:gd name="T66" fmla="*/ 328 w 462"/>
              <a:gd name="T67" fmla="*/ 336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lIns="34284" tIns="17142" rIns="34284" bIns="17142" anchor="ctr"/>
          <a:lstStyle/>
          <a:p>
            <a:pPr defTabSz="457120">
              <a:defRPr/>
            </a:pPr>
            <a:endParaRPr lang="en-US" sz="506" dirty="0"/>
          </a:p>
        </p:txBody>
      </p:sp>
      <p:sp>
        <p:nvSpPr>
          <p:cNvPr id="25" name="Freeform 101"/>
          <p:cNvSpPr>
            <a:spLocks noChangeAspect="1" noEditPoints="1"/>
          </p:cNvSpPr>
          <p:nvPr/>
        </p:nvSpPr>
        <p:spPr bwMode="auto">
          <a:xfrm>
            <a:off x="7654601" y="2070878"/>
            <a:ext cx="285117" cy="285117"/>
          </a:xfrm>
          <a:custGeom>
            <a:avLst/>
            <a:gdLst>
              <a:gd name="T0" fmla="*/ 356815 w 68"/>
              <a:gd name="T1" fmla="*/ 328990 h 63"/>
              <a:gd name="T2" fmla="*/ 375113 w 68"/>
              <a:gd name="T3" fmla="*/ 402099 h 63"/>
              <a:gd name="T4" fmla="*/ 320219 w 68"/>
              <a:gd name="T5" fmla="*/ 456931 h 63"/>
              <a:gd name="T6" fmla="*/ 247026 w 68"/>
              <a:gd name="T7" fmla="*/ 484347 h 63"/>
              <a:gd name="T8" fmla="*/ 164684 w 68"/>
              <a:gd name="T9" fmla="*/ 484347 h 63"/>
              <a:gd name="T10" fmla="*/ 100640 w 68"/>
              <a:gd name="T11" fmla="*/ 456931 h 63"/>
              <a:gd name="T12" fmla="*/ 36596 w 68"/>
              <a:gd name="T13" fmla="*/ 402099 h 63"/>
              <a:gd name="T14" fmla="*/ 54895 w 68"/>
              <a:gd name="T15" fmla="*/ 328990 h 63"/>
              <a:gd name="T16" fmla="*/ 0 w 68"/>
              <a:gd name="T17" fmla="*/ 255881 h 63"/>
              <a:gd name="T18" fmla="*/ 64044 w 68"/>
              <a:gd name="T19" fmla="*/ 210188 h 63"/>
              <a:gd name="T20" fmla="*/ 36596 w 68"/>
              <a:gd name="T21" fmla="*/ 164495 h 63"/>
              <a:gd name="T22" fmla="*/ 137237 w 68"/>
              <a:gd name="T23" fmla="*/ 146218 h 63"/>
              <a:gd name="T24" fmla="*/ 173833 w 68"/>
              <a:gd name="T25" fmla="*/ 73109 h 63"/>
              <a:gd name="T26" fmla="*/ 256175 w 68"/>
              <a:gd name="T27" fmla="*/ 137079 h 63"/>
              <a:gd name="T28" fmla="*/ 320219 w 68"/>
              <a:gd name="T29" fmla="*/ 109663 h 63"/>
              <a:gd name="T30" fmla="*/ 375113 w 68"/>
              <a:gd name="T31" fmla="*/ 173634 h 63"/>
              <a:gd name="T32" fmla="*/ 411710 w 68"/>
              <a:gd name="T33" fmla="*/ 246743 h 63"/>
              <a:gd name="T34" fmla="*/ 210429 w 68"/>
              <a:gd name="T35" fmla="*/ 201050 h 63"/>
              <a:gd name="T36" fmla="*/ 292771 w 68"/>
              <a:gd name="T37" fmla="*/ 283297 h 63"/>
              <a:gd name="T38" fmla="*/ 576393 w 68"/>
              <a:gd name="T39" fmla="*/ 146218 h 63"/>
              <a:gd name="T40" fmla="*/ 585543 w 68"/>
              <a:gd name="T41" fmla="*/ 219327 h 63"/>
              <a:gd name="T42" fmla="*/ 503201 w 68"/>
              <a:gd name="T43" fmla="*/ 201050 h 63"/>
              <a:gd name="T44" fmla="*/ 420859 w 68"/>
              <a:gd name="T45" fmla="*/ 219327 h 63"/>
              <a:gd name="T46" fmla="*/ 420859 w 68"/>
              <a:gd name="T47" fmla="*/ 146218 h 63"/>
              <a:gd name="T48" fmla="*/ 420859 w 68"/>
              <a:gd name="T49" fmla="*/ 82248 h 63"/>
              <a:gd name="T50" fmla="*/ 420859 w 68"/>
              <a:gd name="T51" fmla="*/ 18277 h 63"/>
              <a:gd name="T52" fmla="*/ 503201 w 68"/>
              <a:gd name="T53" fmla="*/ 36554 h 63"/>
              <a:gd name="T54" fmla="*/ 539797 w 68"/>
              <a:gd name="T55" fmla="*/ 0 h 63"/>
              <a:gd name="T56" fmla="*/ 567244 w 68"/>
              <a:gd name="T57" fmla="*/ 63970 h 63"/>
              <a:gd name="T58" fmla="*/ 622139 w 68"/>
              <a:gd name="T59" fmla="*/ 137079 h 63"/>
              <a:gd name="T60" fmla="*/ 567244 w 68"/>
              <a:gd name="T61" fmla="*/ 502624 h 63"/>
              <a:gd name="T62" fmla="*/ 539797 w 68"/>
              <a:gd name="T63" fmla="*/ 575733 h 63"/>
              <a:gd name="T64" fmla="*/ 494052 w 68"/>
              <a:gd name="T65" fmla="*/ 539179 h 63"/>
              <a:gd name="T66" fmla="*/ 411710 w 68"/>
              <a:gd name="T67" fmla="*/ 548317 h 63"/>
              <a:gd name="T68" fmla="*/ 375113 w 68"/>
              <a:gd name="T69" fmla="*/ 475208 h 63"/>
              <a:gd name="T70" fmla="*/ 430008 w 68"/>
              <a:gd name="T71" fmla="*/ 402099 h 63"/>
              <a:gd name="T72" fmla="*/ 457455 w 68"/>
              <a:gd name="T73" fmla="*/ 328990 h 63"/>
              <a:gd name="T74" fmla="*/ 512350 w 68"/>
              <a:gd name="T75" fmla="*/ 365545 h 63"/>
              <a:gd name="T76" fmla="*/ 585543 w 68"/>
              <a:gd name="T77" fmla="*/ 356406 h 63"/>
              <a:gd name="T78" fmla="*/ 576393 w 68"/>
              <a:gd name="T79" fmla="*/ 420376 h 63"/>
              <a:gd name="T80" fmla="*/ 503201 w 68"/>
              <a:gd name="T81" fmla="*/ 73109 h 63"/>
              <a:gd name="T82" fmla="*/ 539797 w 68"/>
              <a:gd name="T83" fmla="*/ 118802 h 63"/>
              <a:gd name="T84" fmla="*/ 457455 w 68"/>
              <a:gd name="T85" fmla="*/ 447792 h 63"/>
              <a:gd name="T86" fmla="*/ 503201 w 68"/>
              <a:gd name="T87" fmla="*/ 411238 h 63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" name="Freeform 121"/>
          <p:cNvSpPr>
            <a:spLocks noChangeArrowheads="1"/>
          </p:cNvSpPr>
          <p:nvPr/>
        </p:nvSpPr>
        <p:spPr bwMode="auto">
          <a:xfrm>
            <a:off x="3048611" y="2663168"/>
            <a:ext cx="245820" cy="225080"/>
          </a:xfrm>
          <a:custGeom>
            <a:avLst/>
            <a:gdLst>
              <a:gd name="T0" fmla="*/ 107 w 444"/>
              <a:gd name="T1" fmla="*/ 310 h 409"/>
              <a:gd name="T2" fmla="*/ 107 w 444"/>
              <a:gd name="T3" fmla="*/ 310 h 409"/>
              <a:gd name="T4" fmla="*/ 115 w 444"/>
              <a:gd name="T5" fmla="*/ 97 h 409"/>
              <a:gd name="T6" fmla="*/ 195 w 444"/>
              <a:gd name="T7" fmla="*/ 53 h 409"/>
              <a:gd name="T8" fmla="*/ 195 w 444"/>
              <a:gd name="T9" fmla="*/ 0 h 409"/>
              <a:gd name="T10" fmla="*/ 80 w 444"/>
              <a:gd name="T11" fmla="*/ 62 h 409"/>
              <a:gd name="T12" fmla="*/ 71 w 444"/>
              <a:gd name="T13" fmla="*/ 346 h 409"/>
              <a:gd name="T14" fmla="*/ 36 w 444"/>
              <a:gd name="T15" fmla="*/ 390 h 409"/>
              <a:gd name="T16" fmla="*/ 168 w 444"/>
              <a:gd name="T17" fmla="*/ 399 h 409"/>
              <a:gd name="T18" fmla="*/ 168 w 444"/>
              <a:gd name="T19" fmla="*/ 257 h 409"/>
              <a:gd name="T20" fmla="*/ 107 w 444"/>
              <a:gd name="T21" fmla="*/ 310 h 409"/>
              <a:gd name="T22" fmla="*/ 274 w 444"/>
              <a:gd name="T23" fmla="*/ 18 h 409"/>
              <a:gd name="T24" fmla="*/ 274 w 444"/>
              <a:gd name="T25" fmla="*/ 18 h 409"/>
              <a:gd name="T26" fmla="*/ 274 w 444"/>
              <a:gd name="T27" fmla="*/ 159 h 409"/>
              <a:gd name="T28" fmla="*/ 337 w 444"/>
              <a:gd name="T29" fmla="*/ 97 h 409"/>
              <a:gd name="T30" fmla="*/ 328 w 444"/>
              <a:gd name="T31" fmla="*/ 319 h 409"/>
              <a:gd name="T32" fmla="*/ 248 w 444"/>
              <a:gd name="T33" fmla="*/ 355 h 409"/>
              <a:gd name="T34" fmla="*/ 248 w 444"/>
              <a:gd name="T35" fmla="*/ 408 h 409"/>
              <a:gd name="T36" fmla="*/ 364 w 444"/>
              <a:gd name="T37" fmla="*/ 355 h 409"/>
              <a:gd name="T38" fmla="*/ 372 w 444"/>
              <a:gd name="T39" fmla="*/ 62 h 409"/>
              <a:gd name="T40" fmla="*/ 417 w 444"/>
              <a:gd name="T41" fmla="*/ 18 h 409"/>
              <a:gd name="T42" fmla="*/ 274 w 444"/>
              <a:gd name="T43" fmla="*/ 18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44" h="409">
                <a:moveTo>
                  <a:pt x="107" y="310"/>
                </a:moveTo>
                <a:lnTo>
                  <a:pt x="107" y="310"/>
                </a:lnTo>
                <a:cubicBezTo>
                  <a:pt x="54" y="248"/>
                  <a:pt x="54" y="159"/>
                  <a:pt x="115" y="97"/>
                </a:cubicBezTo>
                <a:cubicBezTo>
                  <a:pt x="142" y="71"/>
                  <a:pt x="168" y="62"/>
                  <a:pt x="195" y="53"/>
                </a:cubicBezTo>
                <a:cubicBezTo>
                  <a:pt x="195" y="0"/>
                  <a:pt x="195" y="0"/>
                  <a:pt x="195" y="0"/>
                </a:cubicBezTo>
                <a:cubicBezTo>
                  <a:pt x="151" y="9"/>
                  <a:pt x="115" y="27"/>
                  <a:pt x="80" y="62"/>
                </a:cubicBezTo>
                <a:cubicBezTo>
                  <a:pt x="0" y="142"/>
                  <a:pt x="0" y="266"/>
                  <a:pt x="71" y="346"/>
                </a:cubicBezTo>
                <a:cubicBezTo>
                  <a:pt x="36" y="390"/>
                  <a:pt x="36" y="390"/>
                  <a:pt x="36" y="390"/>
                </a:cubicBezTo>
                <a:cubicBezTo>
                  <a:pt x="168" y="399"/>
                  <a:pt x="168" y="399"/>
                  <a:pt x="168" y="399"/>
                </a:cubicBezTo>
                <a:cubicBezTo>
                  <a:pt x="168" y="257"/>
                  <a:pt x="168" y="257"/>
                  <a:pt x="168" y="257"/>
                </a:cubicBezTo>
                <a:lnTo>
                  <a:pt x="107" y="310"/>
                </a:lnTo>
                <a:close/>
                <a:moveTo>
                  <a:pt x="274" y="18"/>
                </a:moveTo>
                <a:lnTo>
                  <a:pt x="274" y="18"/>
                </a:lnTo>
                <a:cubicBezTo>
                  <a:pt x="274" y="159"/>
                  <a:pt x="274" y="159"/>
                  <a:pt x="274" y="159"/>
                </a:cubicBezTo>
                <a:cubicBezTo>
                  <a:pt x="337" y="97"/>
                  <a:pt x="337" y="97"/>
                  <a:pt x="337" y="97"/>
                </a:cubicBezTo>
                <a:cubicBezTo>
                  <a:pt x="390" y="159"/>
                  <a:pt x="390" y="257"/>
                  <a:pt x="328" y="319"/>
                </a:cubicBezTo>
                <a:cubicBezTo>
                  <a:pt x="311" y="337"/>
                  <a:pt x="274" y="355"/>
                  <a:pt x="248" y="355"/>
                </a:cubicBezTo>
                <a:cubicBezTo>
                  <a:pt x="248" y="408"/>
                  <a:pt x="248" y="408"/>
                  <a:pt x="248" y="408"/>
                </a:cubicBezTo>
                <a:cubicBezTo>
                  <a:pt x="293" y="408"/>
                  <a:pt x="337" y="381"/>
                  <a:pt x="364" y="355"/>
                </a:cubicBezTo>
                <a:cubicBezTo>
                  <a:pt x="443" y="275"/>
                  <a:pt x="443" y="142"/>
                  <a:pt x="372" y="62"/>
                </a:cubicBezTo>
                <a:cubicBezTo>
                  <a:pt x="417" y="18"/>
                  <a:pt x="417" y="18"/>
                  <a:pt x="417" y="18"/>
                </a:cubicBezTo>
                <a:lnTo>
                  <a:pt x="274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lIns="34284" tIns="17142" rIns="34284" bIns="17142" anchor="ctr"/>
          <a:lstStyle/>
          <a:p>
            <a:pPr defTabSz="457120">
              <a:defRPr/>
            </a:pPr>
            <a:endParaRPr lang="en-US" sz="506" dirty="0"/>
          </a:p>
        </p:txBody>
      </p:sp>
      <p:cxnSp>
        <p:nvCxnSpPr>
          <p:cNvPr id="27" name="Straight Connector 20"/>
          <p:cNvCxnSpPr/>
          <p:nvPr/>
        </p:nvCxnSpPr>
        <p:spPr>
          <a:xfrm flipH="1">
            <a:off x="1598855" y="3655532"/>
            <a:ext cx="587031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ight Arrow 23"/>
          <p:cNvSpPr/>
          <p:nvPr/>
        </p:nvSpPr>
        <p:spPr>
          <a:xfrm>
            <a:off x="1583965" y="3740048"/>
            <a:ext cx="5977719" cy="5186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Academy</a:t>
            </a:r>
          </a:p>
        </p:txBody>
      </p:sp>
      <p:sp>
        <p:nvSpPr>
          <p:cNvPr id="29" name="Freeform 226"/>
          <p:cNvSpPr>
            <a:spLocks noChangeAspect="1" noEditPoints="1"/>
          </p:cNvSpPr>
          <p:nvPr/>
        </p:nvSpPr>
        <p:spPr bwMode="auto">
          <a:xfrm>
            <a:off x="1188785" y="3897813"/>
            <a:ext cx="314124" cy="254266"/>
          </a:xfrm>
          <a:custGeom>
            <a:avLst/>
            <a:gdLst>
              <a:gd name="T0" fmla="*/ 786513 w 87"/>
              <a:gd name="T1" fmla="*/ 137948 h 58"/>
              <a:gd name="T2" fmla="*/ 402402 w 87"/>
              <a:gd name="T3" fmla="*/ 266700 h 58"/>
              <a:gd name="T4" fmla="*/ 393257 w 87"/>
              <a:gd name="T5" fmla="*/ 266700 h 58"/>
              <a:gd name="T6" fmla="*/ 393257 w 87"/>
              <a:gd name="T7" fmla="*/ 266700 h 58"/>
              <a:gd name="T8" fmla="*/ 164619 w 87"/>
              <a:gd name="T9" fmla="*/ 193128 h 58"/>
              <a:gd name="T10" fmla="*/ 128037 w 87"/>
              <a:gd name="T11" fmla="*/ 294290 h 58"/>
              <a:gd name="T12" fmla="*/ 155474 w 87"/>
              <a:gd name="T13" fmla="*/ 331076 h 58"/>
              <a:gd name="T14" fmla="*/ 137183 w 87"/>
              <a:gd name="T15" fmla="*/ 367862 h 58"/>
              <a:gd name="T16" fmla="*/ 155474 w 87"/>
              <a:gd name="T17" fmla="*/ 515007 h 58"/>
              <a:gd name="T18" fmla="*/ 146328 w 87"/>
              <a:gd name="T19" fmla="*/ 524203 h 58"/>
              <a:gd name="T20" fmla="*/ 146328 w 87"/>
              <a:gd name="T21" fmla="*/ 533400 h 58"/>
              <a:gd name="T22" fmla="*/ 73164 w 87"/>
              <a:gd name="T23" fmla="*/ 533400 h 58"/>
              <a:gd name="T24" fmla="*/ 64019 w 87"/>
              <a:gd name="T25" fmla="*/ 524203 h 58"/>
              <a:gd name="T26" fmla="*/ 64019 w 87"/>
              <a:gd name="T27" fmla="*/ 515007 h 58"/>
              <a:gd name="T28" fmla="*/ 82310 w 87"/>
              <a:gd name="T29" fmla="*/ 367862 h 58"/>
              <a:gd name="T30" fmla="*/ 64019 w 87"/>
              <a:gd name="T31" fmla="*/ 331076 h 58"/>
              <a:gd name="T32" fmla="*/ 91455 w 87"/>
              <a:gd name="T33" fmla="*/ 294290 h 58"/>
              <a:gd name="T34" fmla="*/ 118892 w 87"/>
              <a:gd name="T35" fmla="*/ 174734 h 58"/>
              <a:gd name="T36" fmla="*/ 9146 w 87"/>
              <a:gd name="T37" fmla="*/ 137948 h 58"/>
              <a:gd name="T38" fmla="*/ 0 w 87"/>
              <a:gd name="T39" fmla="*/ 128752 h 58"/>
              <a:gd name="T40" fmla="*/ 9146 w 87"/>
              <a:gd name="T41" fmla="*/ 119555 h 58"/>
              <a:gd name="T42" fmla="*/ 393257 w 87"/>
              <a:gd name="T43" fmla="*/ 0 h 58"/>
              <a:gd name="T44" fmla="*/ 393257 w 87"/>
              <a:gd name="T45" fmla="*/ 0 h 58"/>
              <a:gd name="T46" fmla="*/ 402402 w 87"/>
              <a:gd name="T47" fmla="*/ 0 h 58"/>
              <a:gd name="T48" fmla="*/ 786513 w 87"/>
              <a:gd name="T49" fmla="*/ 119555 h 58"/>
              <a:gd name="T50" fmla="*/ 795659 w 87"/>
              <a:gd name="T51" fmla="*/ 128752 h 58"/>
              <a:gd name="T52" fmla="*/ 786513 w 87"/>
              <a:gd name="T53" fmla="*/ 137948 h 58"/>
              <a:gd name="T54" fmla="*/ 621894 w 87"/>
              <a:gd name="T55" fmla="*/ 349469 h 58"/>
              <a:gd name="T56" fmla="*/ 393257 w 87"/>
              <a:gd name="T57" fmla="*/ 441434 h 58"/>
              <a:gd name="T58" fmla="*/ 173765 w 87"/>
              <a:gd name="T59" fmla="*/ 349469 h 58"/>
              <a:gd name="T60" fmla="*/ 182910 w 87"/>
              <a:gd name="T61" fmla="*/ 239110 h 58"/>
              <a:gd name="T62" fmla="*/ 384111 w 87"/>
              <a:gd name="T63" fmla="*/ 303486 h 58"/>
              <a:gd name="T64" fmla="*/ 393257 w 87"/>
              <a:gd name="T65" fmla="*/ 312683 h 58"/>
              <a:gd name="T66" fmla="*/ 411548 w 87"/>
              <a:gd name="T67" fmla="*/ 303486 h 58"/>
              <a:gd name="T68" fmla="*/ 612749 w 87"/>
              <a:gd name="T69" fmla="*/ 239110 h 58"/>
              <a:gd name="T70" fmla="*/ 621894 w 87"/>
              <a:gd name="T71" fmla="*/ 349469 h 5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7" h="58">
                <a:moveTo>
                  <a:pt x="86" y="15"/>
                </a:move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3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18" y="21"/>
                  <a:pt x="18" y="21"/>
                  <a:pt x="18" y="21"/>
                </a:cubicBezTo>
                <a:cubicBezTo>
                  <a:pt x="16" y="23"/>
                  <a:pt x="15" y="27"/>
                  <a:pt x="14" y="32"/>
                </a:cubicBezTo>
                <a:cubicBezTo>
                  <a:pt x="16" y="33"/>
                  <a:pt x="17" y="34"/>
                  <a:pt x="17" y="36"/>
                </a:cubicBezTo>
                <a:cubicBezTo>
                  <a:pt x="17" y="38"/>
                  <a:pt x="16" y="39"/>
                  <a:pt x="15" y="40"/>
                </a:cubicBezTo>
                <a:cubicBezTo>
                  <a:pt x="17" y="56"/>
                  <a:pt x="17" y="56"/>
                  <a:pt x="17" y="56"/>
                </a:cubicBezTo>
                <a:cubicBezTo>
                  <a:pt x="17" y="57"/>
                  <a:pt x="17" y="57"/>
                  <a:pt x="16" y="57"/>
                </a:cubicBezTo>
                <a:cubicBezTo>
                  <a:pt x="16" y="58"/>
                  <a:pt x="16" y="58"/>
                  <a:pt x="16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7" y="57"/>
                </a:cubicBezTo>
                <a:cubicBezTo>
                  <a:pt x="7" y="57"/>
                  <a:pt x="7" y="57"/>
                  <a:pt x="7" y="56"/>
                </a:cubicBezTo>
                <a:cubicBezTo>
                  <a:pt x="9" y="40"/>
                  <a:pt x="9" y="40"/>
                  <a:pt x="9" y="40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4"/>
                  <a:pt x="8" y="33"/>
                  <a:pt x="10" y="32"/>
                </a:cubicBezTo>
                <a:cubicBezTo>
                  <a:pt x="10" y="27"/>
                  <a:pt x="11" y="23"/>
                  <a:pt x="13" y="19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5"/>
                  <a:pt x="0" y="14"/>
                </a:cubicBezTo>
                <a:cubicBezTo>
                  <a:pt x="0" y="14"/>
                  <a:pt x="0" y="13"/>
                  <a:pt x="1" y="13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86" y="13"/>
                  <a:pt x="86" y="13"/>
                  <a:pt x="86" y="13"/>
                </a:cubicBezTo>
                <a:cubicBezTo>
                  <a:pt x="87" y="13"/>
                  <a:pt x="87" y="14"/>
                  <a:pt x="87" y="14"/>
                </a:cubicBezTo>
                <a:cubicBezTo>
                  <a:pt x="87" y="15"/>
                  <a:pt x="87" y="15"/>
                  <a:pt x="86" y="15"/>
                </a:cubicBezTo>
                <a:close/>
                <a:moveTo>
                  <a:pt x="68" y="38"/>
                </a:moveTo>
                <a:cubicBezTo>
                  <a:pt x="68" y="44"/>
                  <a:pt x="57" y="48"/>
                  <a:pt x="43" y="48"/>
                </a:cubicBezTo>
                <a:cubicBezTo>
                  <a:pt x="30" y="48"/>
                  <a:pt x="19" y="44"/>
                  <a:pt x="19" y="38"/>
                </a:cubicBezTo>
                <a:cubicBezTo>
                  <a:pt x="20" y="26"/>
                  <a:pt x="20" y="26"/>
                  <a:pt x="20" y="26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33"/>
                  <a:pt x="43" y="34"/>
                  <a:pt x="43" y="34"/>
                </a:cubicBezTo>
                <a:cubicBezTo>
                  <a:pt x="44" y="34"/>
                  <a:pt x="45" y="33"/>
                  <a:pt x="45" y="33"/>
                </a:cubicBezTo>
                <a:cubicBezTo>
                  <a:pt x="67" y="26"/>
                  <a:pt x="67" y="26"/>
                  <a:pt x="67" y="26"/>
                </a:cubicBezTo>
                <a:lnTo>
                  <a:pt x="68" y="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0" name="Freeform 226"/>
          <p:cNvSpPr>
            <a:spLocks noChangeAspect="1" noEditPoints="1"/>
          </p:cNvSpPr>
          <p:nvPr/>
        </p:nvSpPr>
        <p:spPr bwMode="auto">
          <a:xfrm>
            <a:off x="7640097" y="3897813"/>
            <a:ext cx="314124" cy="254266"/>
          </a:xfrm>
          <a:custGeom>
            <a:avLst/>
            <a:gdLst>
              <a:gd name="T0" fmla="*/ 786513 w 87"/>
              <a:gd name="T1" fmla="*/ 137948 h 58"/>
              <a:gd name="T2" fmla="*/ 402402 w 87"/>
              <a:gd name="T3" fmla="*/ 266700 h 58"/>
              <a:gd name="T4" fmla="*/ 393257 w 87"/>
              <a:gd name="T5" fmla="*/ 266700 h 58"/>
              <a:gd name="T6" fmla="*/ 393257 w 87"/>
              <a:gd name="T7" fmla="*/ 266700 h 58"/>
              <a:gd name="T8" fmla="*/ 164619 w 87"/>
              <a:gd name="T9" fmla="*/ 193128 h 58"/>
              <a:gd name="T10" fmla="*/ 128037 w 87"/>
              <a:gd name="T11" fmla="*/ 294290 h 58"/>
              <a:gd name="T12" fmla="*/ 155474 w 87"/>
              <a:gd name="T13" fmla="*/ 331076 h 58"/>
              <a:gd name="T14" fmla="*/ 137183 w 87"/>
              <a:gd name="T15" fmla="*/ 367862 h 58"/>
              <a:gd name="T16" fmla="*/ 155474 w 87"/>
              <a:gd name="T17" fmla="*/ 515007 h 58"/>
              <a:gd name="T18" fmla="*/ 146328 w 87"/>
              <a:gd name="T19" fmla="*/ 524203 h 58"/>
              <a:gd name="T20" fmla="*/ 146328 w 87"/>
              <a:gd name="T21" fmla="*/ 533400 h 58"/>
              <a:gd name="T22" fmla="*/ 73164 w 87"/>
              <a:gd name="T23" fmla="*/ 533400 h 58"/>
              <a:gd name="T24" fmla="*/ 64019 w 87"/>
              <a:gd name="T25" fmla="*/ 524203 h 58"/>
              <a:gd name="T26" fmla="*/ 64019 w 87"/>
              <a:gd name="T27" fmla="*/ 515007 h 58"/>
              <a:gd name="T28" fmla="*/ 82310 w 87"/>
              <a:gd name="T29" fmla="*/ 367862 h 58"/>
              <a:gd name="T30" fmla="*/ 64019 w 87"/>
              <a:gd name="T31" fmla="*/ 331076 h 58"/>
              <a:gd name="T32" fmla="*/ 91455 w 87"/>
              <a:gd name="T33" fmla="*/ 294290 h 58"/>
              <a:gd name="T34" fmla="*/ 118892 w 87"/>
              <a:gd name="T35" fmla="*/ 174734 h 58"/>
              <a:gd name="T36" fmla="*/ 9146 w 87"/>
              <a:gd name="T37" fmla="*/ 137948 h 58"/>
              <a:gd name="T38" fmla="*/ 0 w 87"/>
              <a:gd name="T39" fmla="*/ 128752 h 58"/>
              <a:gd name="T40" fmla="*/ 9146 w 87"/>
              <a:gd name="T41" fmla="*/ 119555 h 58"/>
              <a:gd name="T42" fmla="*/ 393257 w 87"/>
              <a:gd name="T43" fmla="*/ 0 h 58"/>
              <a:gd name="T44" fmla="*/ 393257 w 87"/>
              <a:gd name="T45" fmla="*/ 0 h 58"/>
              <a:gd name="T46" fmla="*/ 402402 w 87"/>
              <a:gd name="T47" fmla="*/ 0 h 58"/>
              <a:gd name="T48" fmla="*/ 786513 w 87"/>
              <a:gd name="T49" fmla="*/ 119555 h 58"/>
              <a:gd name="T50" fmla="*/ 795659 w 87"/>
              <a:gd name="T51" fmla="*/ 128752 h 58"/>
              <a:gd name="T52" fmla="*/ 786513 w 87"/>
              <a:gd name="T53" fmla="*/ 137948 h 58"/>
              <a:gd name="T54" fmla="*/ 621894 w 87"/>
              <a:gd name="T55" fmla="*/ 349469 h 58"/>
              <a:gd name="T56" fmla="*/ 393257 w 87"/>
              <a:gd name="T57" fmla="*/ 441434 h 58"/>
              <a:gd name="T58" fmla="*/ 173765 w 87"/>
              <a:gd name="T59" fmla="*/ 349469 h 58"/>
              <a:gd name="T60" fmla="*/ 182910 w 87"/>
              <a:gd name="T61" fmla="*/ 239110 h 58"/>
              <a:gd name="T62" fmla="*/ 384111 w 87"/>
              <a:gd name="T63" fmla="*/ 303486 h 58"/>
              <a:gd name="T64" fmla="*/ 393257 w 87"/>
              <a:gd name="T65" fmla="*/ 312683 h 58"/>
              <a:gd name="T66" fmla="*/ 411548 w 87"/>
              <a:gd name="T67" fmla="*/ 303486 h 58"/>
              <a:gd name="T68" fmla="*/ 612749 w 87"/>
              <a:gd name="T69" fmla="*/ 239110 h 58"/>
              <a:gd name="T70" fmla="*/ 621894 w 87"/>
              <a:gd name="T71" fmla="*/ 349469 h 5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7" h="58">
                <a:moveTo>
                  <a:pt x="86" y="15"/>
                </a:move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3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18" y="21"/>
                  <a:pt x="18" y="21"/>
                  <a:pt x="18" y="21"/>
                </a:cubicBezTo>
                <a:cubicBezTo>
                  <a:pt x="16" y="23"/>
                  <a:pt x="15" y="27"/>
                  <a:pt x="14" y="32"/>
                </a:cubicBezTo>
                <a:cubicBezTo>
                  <a:pt x="16" y="33"/>
                  <a:pt x="17" y="34"/>
                  <a:pt x="17" y="36"/>
                </a:cubicBezTo>
                <a:cubicBezTo>
                  <a:pt x="17" y="38"/>
                  <a:pt x="16" y="39"/>
                  <a:pt x="15" y="40"/>
                </a:cubicBezTo>
                <a:cubicBezTo>
                  <a:pt x="17" y="56"/>
                  <a:pt x="17" y="56"/>
                  <a:pt x="17" y="56"/>
                </a:cubicBezTo>
                <a:cubicBezTo>
                  <a:pt x="17" y="57"/>
                  <a:pt x="17" y="57"/>
                  <a:pt x="16" y="57"/>
                </a:cubicBezTo>
                <a:cubicBezTo>
                  <a:pt x="16" y="58"/>
                  <a:pt x="16" y="58"/>
                  <a:pt x="16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7" y="57"/>
                </a:cubicBezTo>
                <a:cubicBezTo>
                  <a:pt x="7" y="57"/>
                  <a:pt x="7" y="57"/>
                  <a:pt x="7" y="56"/>
                </a:cubicBezTo>
                <a:cubicBezTo>
                  <a:pt x="9" y="40"/>
                  <a:pt x="9" y="40"/>
                  <a:pt x="9" y="40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4"/>
                  <a:pt x="8" y="33"/>
                  <a:pt x="10" y="32"/>
                </a:cubicBezTo>
                <a:cubicBezTo>
                  <a:pt x="10" y="27"/>
                  <a:pt x="11" y="23"/>
                  <a:pt x="13" y="19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5"/>
                  <a:pt x="0" y="14"/>
                </a:cubicBezTo>
                <a:cubicBezTo>
                  <a:pt x="0" y="14"/>
                  <a:pt x="0" y="13"/>
                  <a:pt x="1" y="13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86" y="13"/>
                  <a:pt x="86" y="13"/>
                  <a:pt x="86" y="13"/>
                </a:cubicBezTo>
                <a:cubicBezTo>
                  <a:pt x="87" y="13"/>
                  <a:pt x="87" y="14"/>
                  <a:pt x="87" y="14"/>
                </a:cubicBezTo>
                <a:cubicBezTo>
                  <a:pt x="87" y="15"/>
                  <a:pt x="87" y="15"/>
                  <a:pt x="86" y="15"/>
                </a:cubicBezTo>
                <a:close/>
                <a:moveTo>
                  <a:pt x="68" y="38"/>
                </a:moveTo>
                <a:cubicBezTo>
                  <a:pt x="68" y="44"/>
                  <a:pt x="57" y="48"/>
                  <a:pt x="43" y="48"/>
                </a:cubicBezTo>
                <a:cubicBezTo>
                  <a:pt x="30" y="48"/>
                  <a:pt x="19" y="44"/>
                  <a:pt x="19" y="38"/>
                </a:cubicBezTo>
                <a:cubicBezTo>
                  <a:pt x="20" y="26"/>
                  <a:pt x="20" y="26"/>
                  <a:pt x="20" y="26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33"/>
                  <a:pt x="43" y="34"/>
                  <a:pt x="43" y="34"/>
                </a:cubicBezTo>
                <a:cubicBezTo>
                  <a:pt x="44" y="34"/>
                  <a:pt x="45" y="33"/>
                  <a:pt x="45" y="33"/>
                </a:cubicBezTo>
                <a:cubicBezTo>
                  <a:pt x="67" y="26"/>
                  <a:pt x="67" y="26"/>
                  <a:pt x="67" y="26"/>
                </a:cubicBezTo>
                <a:lnTo>
                  <a:pt x="68" y="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4" name="Freeform 121"/>
          <p:cNvSpPr>
            <a:spLocks noChangeArrowheads="1"/>
          </p:cNvSpPr>
          <p:nvPr/>
        </p:nvSpPr>
        <p:spPr bwMode="auto">
          <a:xfrm>
            <a:off x="5853483" y="2378751"/>
            <a:ext cx="245820" cy="225080"/>
          </a:xfrm>
          <a:custGeom>
            <a:avLst/>
            <a:gdLst>
              <a:gd name="T0" fmla="*/ 107 w 444"/>
              <a:gd name="T1" fmla="*/ 310 h 409"/>
              <a:gd name="T2" fmla="*/ 107 w 444"/>
              <a:gd name="T3" fmla="*/ 310 h 409"/>
              <a:gd name="T4" fmla="*/ 115 w 444"/>
              <a:gd name="T5" fmla="*/ 97 h 409"/>
              <a:gd name="T6" fmla="*/ 195 w 444"/>
              <a:gd name="T7" fmla="*/ 53 h 409"/>
              <a:gd name="T8" fmla="*/ 195 w 444"/>
              <a:gd name="T9" fmla="*/ 0 h 409"/>
              <a:gd name="T10" fmla="*/ 80 w 444"/>
              <a:gd name="T11" fmla="*/ 62 h 409"/>
              <a:gd name="T12" fmla="*/ 71 w 444"/>
              <a:gd name="T13" fmla="*/ 346 h 409"/>
              <a:gd name="T14" fmla="*/ 36 w 444"/>
              <a:gd name="T15" fmla="*/ 390 h 409"/>
              <a:gd name="T16" fmla="*/ 168 w 444"/>
              <a:gd name="T17" fmla="*/ 399 h 409"/>
              <a:gd name="T18" fmla="*/ 168 w 444"/>
              <a:gd name="T19" fmla="*/ 257 h 409"/>
              <a:gd name="T20" fmla="*/ 107 w 444"/>
              <a:gd name="T21" fmla="*/ 310 h 409"/>
              <a:gd name="T22" fmla="*/ 274 w 444"/>
              <a:gd name="T23" fmla="*/ 18 h 409"/>
              <a:gd name="T24" fmla="*/ 274 w 444"/>
              <a:gd name="T25" fmla="*/ 18 h 409"/>
              <a:gd name="T26" fmla="*/ 274 w 444"/>
              <a:gd name="T27" fmla="*/ 159 h 409"/>
              <a:gd name="T28" fmla="*/ 337 w 444"/>
              <a:gd name="T29" fmla="*/ 97 h 409"/>
              <a:gd name="T30" fmla="*/ 328 w 444"/>
              <a:gd name="T31" fmla="*/ 319 h 409"/>
              <a:gd name="T32" fmla="*/ 248 w 444"/>
              <a:gd name="T33" fmla="*/ 355 h 409"/>
              <a:gd name="T34" fmla="*/ 248 w 444"/>
              <a:gd name="T35" fmla="*/ 408 h 409"/>
              <a:gd name="T36" fmla="*/ 364 w 444"/>
              <a:gd name="T37" fmla="*/ 355 h 409"/>
              <a:gd name="T38" fmla="*/ 372 w 444"/>
              <a:gd name="T39" fmla="*/ 62 h 409"/>
              <a:gd name="T40" fmla="*/ 417 w 444"/>
              <a:gd name="T41" fmla="*/ 18 h 409"/>
              <a:gd name="T42" fmla="*/ 274 w 444"/>
              <a:gd name="T43" fmla="*/ 18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44" h="409">
                <a:moveTo>
                  <a:pt x="107" y="310"/>
                </a:moveTo>
                <a:lnTo>
                  <a:pt x="107" y="310"/>
                </a:lnTo>
                <a:cubicBezTo>
                  <a:pt x="54" y="248"/>
                  <a:pt x="54" y="159"/>
                  <a:pt x="115" y="97"/>
                </a:cubicBezTo>
                <a:cubicBezTo>
                  <a:pt x="142" y="71"/>
                  <a:pt x="168" y="62"/>
                  <a:pt x="195" y="53"/>
                </a:cubicBezTo>
                <a:cubicBezTo>
                  <a:pt x="195" y="0"/>
                  <a:pt x="195" y="0"/>
                  <a:pt x="195" y="0"/>
                </a:cubicBezTo>
                <a:cubicBezTo>
                  <a:pt x="151" y="9"/>
                  <a:pt x="115" y="27"/>
                  <a:pt x="80" y="62"/>
                </a:cubicBezTo>
                <a:cubicBezTo>
                  <a:pt x="0" y="142"/>
                  <a:pt x="0" y="266"/>
                  <a:pt x="71" y="346"/>
                </a:cubicBezTo>
                <a:cubicBezTo>
                  <a:pt x="36" y="390"/>
                  <a:pt x="36" y="390"/>
                  <a:pt x="36" y="390"/>
                </a:cubicBezTo>
                <a:cubicBezTo>
                  <a:pt x="168" y="399"/>
                  <a:pt x="168" y="399"/>
                  <a:pt x="168" y="399"/>
                </a:cubicBezTo>
                <a:cubicBezTo>
                  <a:pt x="168" y="257"/>
                  <a:pt x="168" y="257"/>
                  <a:pt x="168" y="257"/>
                </a:cubicBezTo>
                <a:lnTo>
                  <a:pt x="107" y="310"/>
                </a:lnTo>
                <a:close/>
                <a:moveTo>
                  <a:pt x="274" y="18"/>
                </a:moveTo>
                <a:lnTo>
                  <a:pt x="274" y="18"/>
                </a:lnTo>
                <a:cubicBezTo>
                  <a:pt x="274" y="159"/>
                  <a:pt x="274" y="159"/>
                  <a:pt x="274" y="159"/>
                </a:cubicBezTo>
                <a:cubicBezTo>
                  <a:pt x="337" y="97"/>
                  <a:pt x="337" y="97"/>
                  <a:pt x="337" y="97"/>
                </a:cubicBezTo>
                <a:cubicBezTo>
                  <a:pt x="390" y="159"/>
                  <a:pt x="390" y="257"/>
                  <a:pt x="328" y="319"/>
                </a:cubicBezTo>
                <a:cubicBezTo>
                  <a:pt x="311" y="337"/>
                  <a:pt x="274" y="355"/>
                  <a:pt x="248" y="355"/>
                </a:cubicBezTo>
                <a:cubicBezTo>
                  <a:pt x="248" y="408"/>
                  <a:pt x="248" y="408"/>
                  <a:pt x="248" y="408"/>
                </a:cubicBezTo>
                <a:cubicBezTo>
                  <a:pt x="293" y="408"/>
                  <a:pt x="337" y="381"/>
                  <a:pt x="364" y="355"/>
                </a:cubicBezTo>
                <a:cubicBezTo>
                  <a:pt x="443" y="275"/>
                  <a:pt x="443" y="142"/>
                  <a:pt x="372" y="62"/>
                </a:cubicBezTo>
                <a:cubicBezTo>
                  <a:pt x="417" y="18"/>
                  <a:pt x="417" y="18"/>
                  <a:pt x="417" y="18"/>
                </a:cubicBezTo>
                <a:lnTo>
                  <a:pt x="274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lIns="34284" tIns="17142" rIns="34284" bIns="17142" anchor="ctr"/>
          <a:lstStyle/>
          <a:p>
            <a:pPr defTabSz="457120">
              <a:defRPr/>
            </a:pPr>
            <a:endParaRPr lang="en-US" sz="506" dirty="0"/>
          </a:p>
        </p:txBody>
      </p:sp>
      <p:cxnSp>
        <p:nvCxnSpPr>
          <p:cNvPr id="18" name="Straight Connector 10"/>
          <p:cNvCxnSpPr/>
          <p:nvPr/>
        </p:nvCxnSpPr>
        <p:spPr>
          <a:xfrm>
            <a:off x="4573765" y="1682279"/>
            <a:ext cx="0" cy="198137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Right Arrow 32"/>
          <p:cNvSpPr/>
          <p:nvPr/>
        </p:nvSpPr>
        <p:spPr>
          <a:xfrm>
            <a:off x="1581596" y="1675924"/>
            <a:ext cx="2988628" cy="51866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Business Strategy</a:t>
            </a:r>
            <a:endParaRPr lang="en-GB" sz="15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37" name="Freeform 121"/>
          <p:cNvSpPr>
            <a:spLocks noChangeArrowheads="1"/>
          </p:cNvSpPr>
          <p:nvPr/>
        </p:nvSpPr>
        <p:spPr bwMode="auto">
          <a:xfrm>
            <a:off x="3043565" y="2101001"/>
            <a:ext cx="245820" cy="225080"/>
          </a:xfrm>
          <a:custGeom>
            <a:avLst/>
            <a:gdLst>
              <a:gd name="T0" fmla="*/ 107 w 444"/>
              <a:gd name="T1" fmla="*/ 310 h 409"/>
              <a:gd name="T2" fmla="*/ 107 w 444"/>
              <a:gd name="T3" fmla="*/ 310 h 409"/>
              <a:gd name="T4" fmla="*/ 115 w 444"/>
              <a:gd name="T5" fmla="*/ 97 h 409"/>
              <a:gd name="T6" fmla="*/ 195 w 444"/>
              <a:gd name="T7" fmla="*/ 53 h 409"/>
              <a:gd name="T8" fmla="*/ 195 w 444"/>
              <a:gd name="T9" fmla="*/ 0 h 409"/>
              <a:gd name="T10" fmla="*/ 80 w 444"/>
              <a:gd name="T11" fmla="*/ 62 h 409"/>
              <a:gd name="T12" fmla="*/ 71 w 444"/>
              <a:gd name="T13" fmla="*/ 346 h 409"/>
              <a:gd name="T14" fmla="*/ 36 w 444"/>
              <a:gd name="T15" fmla="*/ 390 h 409"/>
              <a:gd name="T16" fmla="*/ 168 w 444"/>
              <a:gd name="T17" fmla="*/ 399 h 409"/>
              <a:gd name="T18" fmla="*/ 168 w 444"/>
              <a:gd name="T19" fmla="*/ 257 h 409"/>
              <a:gd name="T20" fmla="*/ 107 w 444"/>
              <a:gd name="T21" fmla="*/ 310 h 409"/>
              <a:gd name="T22" fmla="*/ 274 w 444"/>
              <a:gd name="T23" fmla="*/ 18 h 409"/>
              <a:gd name="T24" fmla="*/ 274 w 444"/>
              <a:gd name="T25" fmla="*/ 18 h 409"/>
              <a:gd name="T26" fmla="*/ 274 w 444"/>
              <a:gd name="T27" fmla="*/ 159 h 409"/>
              <a:gd name="T28" fmla="*/ 337 w 444"/>
              <a:gd name="T29" fmla="*/ 97 h 409"/>
              <a:gd name="T30" fmla="*/ 328 w 444"/>
              <a:gd name="T31" fmla="*/ 319 h 409"/>
              <a:gd name="T32" fmla="*/ 248 w 444"/>
              <a:gd name="T33" fmla="*/ 355 h 409"/>
              <a:gd name="T34" fmla="*/ 248 w 444"/>
              <a:gd name="T35" fmla="*/ 408 h 409"/>
              <a:gd name="T36" fmla="*/ 364 w 444"/>
              <a:gd name="T37" fmla="*/ 355 h 409"/>
              <a:gd name="T38" fmla="*/ 372 w 444"/>
              <a:gd name="T39" fmla="*/ 62 h 409"/>
              <a:gd name="T40" fmla="*/ 417 w 444"/>
              <a:gd name="T41" fmla="*/ 18 h 409"/>
              <a:gd name="T42" fmla="*/ 274 w 444"/>
              <a:gd name="T43" fmla="*/ 18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44" h="409">
                <a:moveTo>
                  <a:pt x="107" y="310"/>
                </a:moveTo>
                <a:lnTo>
                  <a:pt x="107" y="310"/>
                </a:lnTo>
                <a:cubicBezTo>
                  <a:pt x="54" y="248"/>
                  <a:pt x="54" y="159"/>
                  <a:pt x="115" y="97"/>
                </a:cubicBezTo>
                <a:cubicBezTo>
                  <a:pt x="142" y="71"/>
                  <a:pt x="168" y="62"/>
                  <a:pt x="195" y="53"/>
                </a:cubicBezTo>
                <a:cubicBezTo>
                  <a:pt x="195" y="0"/>
                  <a:pt x="195" y="0"/>
                  <a:pt x="195" y="0"/>
                </a:cubicBezTo>
                <a:cubicBezTo>
                  <a:pt x="151" y="9"/>
                  <a:pt x="115" y="27"/>
                  <a:pt x="80" y="62"/>
                </a:cubicBezTo>
                <a:cubicBezTo>
                  <a:pt x="0" y="142"/>
                  <a:pt x="0" y="266"/>
                  <a:pt x="71" y="346"/>
                </a:cubicBezTo>
                <a:cubicBezTo>
                  <a:pt x="36" y="390"/>
                  <a:pt x="36" y="390"/>
                  <a:pt x="36" y="390"/>
                </a:cubicBezTo>
                <a:cubicBezTo>
                  <a:pt x="168" y="399"/>
                  <a:pt x="168" y="399"/>
                  <a:pt x="168" y="399"/>
                </a:cubicBezTo>
                <a:cubicBezTo>
                  <a:pt x="168" y="257"/>
                  <a:pt x="168" y="257"/>
                  <a:pt x="168" y="257"/>
                </a:cubicBezTo>
                <a:lnTo>
                  <a:pt x="107" y="310"/>
                </a:lnTo>
                <a:close/>
                <a:moveTo>
                  <a:pt x="274" y="18"/>
                </a:moveTo>
                <a:lnTo>
                  <a:pt x="274" y="18"/>
                </a:lnTo>
                <a:cubicBezTo>
                  <a:pt x="274" y="159"/>
                  <a:pt x="274" y="159"/>
                  <a:pt x="274" y="159"/>
                </a:cubicBezTo>
                <a:cubicBezTo>
                  <a:pt x="337" y="97"/>
                  <a:pt x="337" y="97"/>
                  <a:pt x="337" y="97"/>
                </a:cubicBezTo>
                <a:cubicBezTo>
                  <a:pt x="390" y="159"/>
                  <a:pt x="390" y="257"/>
                  <a:pt x="328" y="319"/>
                </a:cubicBezTo>
                <a:cubicBezTo>
                  <a:pt x="311" y="337"/>
                  <a:pt x="274" y="355"/>
                  <a:pt x="248" y="355"/>
                </a:cubicBezTo>
                <a:cubicBezTo>
                  <a:pt x="248" y="408"/>
                  <a:pt x="248" y="408"/>
                  <a:pt x="248" y="408"/>
                </a:cubicBezTo>
                <a:cubicBezTo>
                  <a:pt x="293" y="408"/>
                  <a:pt x="337" y="381"/>
                  <a:pt x="364" y="355"/>
                </a:cubicBezTo>
                <a:cubicBezTo>
                  <a:pt x="443" y="275"/>
                  <a:pt x="443" y="142"/>
                  <a:pt x="372" y="62"/>
                </a:cubicBezTo>
                <a:cubicBezTo>
                  <a:pt x="417" y="18"/>
                  <a:pt x="417" y="18"/>
                  <a:pt x="417" y="18"/>
                </a:cubicBezTo>
                <a:lnTo>
                  <a:pt x="274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lIns="34284" tIns="17142" rIns="34284" bIns="17142" anchor="ctr"/>
          <a:lstStyle/>
          <a:p>
            <a:pPr defTabSz="457120">
              <a:defRPr/>
            </a:pPr>
            <a:endParaRPr lang="en-US" sz="506" dirty="0"/>
          </a:p>
        </p:txBody>
      </p:sp>
      <p:sp>
        <p:nvSpPr>
          <p:cNvPr id="38" name="Freeform 87"/>
          <p:cNvSpPr>
            <a:spLocks noChangeAspect="1" noChangeArrowheads="1"/>
          </p:cNvSpPr>
          <p:nvPr/>
        </p:nvSpPr>
        <p:spPr bwMode="auto">
          <a:xfrm>
            <a:off x="1204297" y="1792294"/>
            <a:ext cx="285117" cy="285117"/>
          </a:xfrm>
          <a:custGeom>
            <a:avLst/>
            <a:gdLst>
              <a:gd name="T0" fmla="*/ 115 w 462"/>
              <a:gd name="T1" fmla="*/ 151 h 452"/>
              <a:gd name="T2" fmla="*/ 186 w 462"/>
              <a:gd name="T3" fmla="*/ 97 h 452"/>
              <a:gd name="T4" fmla="*/ 186 w 462"/>
              <a:gd name="T5" fmla="*/ 70 h 452"/>
              <a:gd name="T6" fmla="*/ 44 w 462"/>
              <a:gd name="T7" fmla="*/ 88 h 452"/>
              <a:gd name="T8" fmla="*/ 115 w 462"/>
              <a:gd name="T9" fmla="*/ 151 h 452"/>
              <a:gd name="T10" fmla="*/ 62 w 462"/>
              <a:gd name="T11" fmla="*/ 195 h 452"/>
              <a:gd name="T12" fmla="*/ 26 w 462"/>
              <a:gd name="T13" fmla="*/ 124 h 452"/>
              <a:gd name="T14" fmla="*/ 35 w 462"/>
              <a:gd name="T15" fmla="*/ 336 h 452"/>
              <a:gd name="T16" fmla="*/ 62 w 462"/>
              <a:gd name="T17" fmla="*/ 195 h 452"/>
              <a:gd name="T18" fmla="*/ 230 w 462"/>
              <a:gd name="T19" fmla="*/ 35 h 452"/>
              <a:gd name="T20" fmla="*/ 346 w 462"/>
              <a:gd name="T21" fmla="*/ 26 h 452"/>
              <a:gd name="T22" fmla="*/ 151 w 462"/>
              <a:gd name="T23" fmla="*/ 8 h 452"/>
              <a:gd name="T24" fmla="*/ 230 w 462"/>
              <a:gd name="T25" fmla="*/ 35 h 452"/>
              <a:gd name="T26" fmla="*/ 301 w 462"/>
              <a:gd name="T27" fmla="*/ 266 h 452"/>
              <a:gd name="T28" fmla="*/ 248 w 462"/>
              <a:gd name="T29" fmla="*/ 132 h 452"/>
              <a:gd name="T30" fmla="*/ 204 w 462"/>
              <a:gd name="T31" fmla="*/ 124 h 452"/>
              <a:gd name="T32" fmla="*/ 160 w 462"/>
              <a:gd name="T33" fmla="*/ 195 h 452"/>
              <a:gd name="T34" fmla="*/ 301 w 462"/>
              <a:gd name="T35" fmla="*/ 266 h 452"/>
              <a:gd name="T36" fmla="*/ 363 w 462"/>
              <a:gd name="T37" fmla="*/ 327 h 452"/>
              <a:gd name="T38" fmla="*/ 363 w 462"/>
              <a:gd name="T39" fmla="*/ 407 h 452"/>
              <a:gd name="T40" fmla="*/ 390 w 462"/>
              <a:gd name="T41" fmla="*/ 301 h 452"/>
              <a:gd name="T42" fmla="*/ 292 w 462"/>
              <a:gd name="T43" fmla="*/ 301 h 452"/>
              <a:gd name="T44" fmla="*/ 142 w 462"/>
              <a:gd name="T45" fmla="*/ 239 h 452"/>
              <a:gd name="T46" fmla="*/ 107 w 462"/>
              <a:gd name="T47" fmla="*/ 239 h 452"/>
              <a:gd name="T48" fmla="*/ 142 w 462"/>
              <a:gd name="T49" fmla="*/ 434 h 452"/>
              <a:gd name="T50" fmla="*/ 381 w 462"/>
              <a:gd name="T51" fmla="*/ 53 h 452"/>
              <a:gd name="T52" fmla="*/ 275 w 462"/>
              <a:gd name="T53" fmla="*/ 79 h 452"/>
              <a:gd name="T54" fmla="*/ 275 w 462"/>
              <a:gd name="T55" fmla="*/ 106 h 452"/>
              <a:gd name="T56" fmla="*/ 390 w 462"/>
              <a:gd name="T57" fmla="*/ 266 h 452"/>
              <a:gd name="T58" fmla="*/ 461 w 462"/>
              <a:gd name="T59" fmla="*/ 221 h 452"/>
              <a:gd name="T60" fmla="*/ 319 w 462"/>
              <a:gd name="T61" fmla="*/ 327 h 452"/>
              <a:gd name="T62" fmla="*/ 177 w 462"/>
              <a:gd name="T63" fmla="*/ 443 h 452"/>
              <a:gd name="T64" fmla="*/ 328 w 462"/>
              <a:gd name="T65" fmla="*/ 434 h 452"/>
              <a:gd name="T66" fmla="*/ 328 w 462"/>
              <a:gd name="T67" fmla="*/ 336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lIns="34284" tIns="17142" rIns="34284" bIns="17142" anchor="ctr"/>
          <a:lstStyle/>
          <a:p>
            <a:pPr defTabSz="457120">
              <a:defRPr/>
            </a:pPr>
            <a:endParaRPr lang="en-US" sz="506" dirty="0"/>
          </a:p>
        </p:txBody>
      </p:sp>
    </p:spTree>
    <p:extLst>
      <p:ext uri="{BB962C8B-B14F-4D97-AF65-F5344CB8AC3E}">
        <p14:creationId xmlns:p14="http://schemas.microsoft.com/office/powerpoint/2010/main" val="142569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Straight Connector 10"/>
          <p:cNvCxnSpPr/>
          <p:nvPr/>
        </p:nvCxnSpPr>
        <p:spPr>
          <a:xfrm>
            <a:off x="4580155" y="1449198"/>
            <a:ext cx="0" cy="1763129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THE THREE BUSINESS AREAS OPERATE TOGETHER TO TURN BUSINESS NEEDS INTO FUNCTIONAL SOFTWARE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PRODYNA: </a:t>
            </a:r>
            <a:r>
              <a:rPr lang="de-DE" err="1" smtClean="0"/>
              <a:t>portfolio</a:t>
            </a:r>
            <a:endParaRPr lang="de-DE"/>
          </a:p>
        </p:txBody>
      </p:sp>
      <p:sp>
        <p:nvSpPr>
          <p:cNvPr id="16" name="Pentagon 65"/>
          <p:cNvSpPr/>
          <p:nvPr/>
        </p:nvSpPr>
        <p:spPr>
          <a:xfrm>
            <a:off x="775621" y="3639043"/>
            <a:ext cx="274494" cy="41830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24" name="Right Arrow 28"/>
          <p:cNvSpPr/>
          <p:nvPr/>
        </p:nvSpPr>
        <p:spPr>
          <a:xfrm>
            <a:off x="4794088" y="1807922"/>
            <a:ext cx="3127180" cy="4156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Software Development &amp; Operations</a:t>
            </a:r>
          </a:p>
        </p:txBody>
      </p:sp>
      <p:sp>
        <p:nvSpPr>
          <p:cNvPr id="25" name="Right Arrow 29"/>
          <p:cNvSpPr/>
          <p:nvPr/>
        </p:nvSpPr>
        <p:spPr>
          <a:xfrm>
            <a:off x="4794088" y="2260091"/>
            <a:ext cx="3127862" cy="4156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IT Project Management</a:t>
            </a:r>
            <a:endParaRPr lang="en-GB" sz="105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26" name="Right Arrow 30"/>
          <p:cNvSpPr/>
          <p:nvPr/>
        </p:nvSpPr>
        <p:spPr>
          <a:xfrm>
            <a:off x="4794088" y="2711968"/>
            <a:ext cx="3127862" cy="4156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Technical Consulting / Professional Services</a:t>
            </a:r>
            <a:endParaRPr lang="en-GB" sz="105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27" name="Right Arrow 32"/>
          <p:cNvSpPr/>
          <p:nvPr/>
        </p:nvSpPr>
        <p:spPr>
          <a:xfrm>
            <a:off x="1220769" y="2037133"/>
            <a:ext cx="3215217" cy="4156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IT </a:t>
            </a:r>
            <a:r>
              <a:rPr lang="en-GB" sz="1050" dirty="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Strategy</a:t>
            </a:r>
            <a:endParaRPr lang="en-GB" sz="105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28" name="Right Arrow 33"/>
          <p:cNvSpPr/>
          <p:nvPr/>
        </p:nvSpPr>
        <p:spPr>
          <a:xfrm>
            <a:off x="1220769" y="2491482"/>
            <a:ext cx="3215217" cy="4156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Communication Design</a:t>
            </a:r>
          </a:p>
        </p:txBody>
      </p:sp>
      <p:sp>
        <p:nvSpPr>
          <p:cNvPr id="31" name="Freeform 121"/>
          <p:cNvSpPr>
            <a:spLocks noChangeArrowheads="1"/>
          </p:cNvSpPr>
          <p:nvPr/>
        </p:nvSpPr>
        <p:spPr bwMode="auto">
          <a:xfrm>
            <a:off x="2757602" y="2373407"/>
            <a:ext cx="204166" cy="190861"/>
          </a:xfrm>
          <a:custGeom>
            <a:avLst/>
            <a:gdLst>
              <a:gd name="T0" fmla="*/ 107 w 444"/>
              <a:gd name="T1" fmla="*/ 310 h 409"/>
              <a:gd name="T2" fmla="*/ 107 w 444"/>
              <a:gd name="T3" fmla="*/ 310 h 409"/>
              <a:gd name="T4" fmla="*/ 115 w 444"/>
              <a:gd name="T5" fmla="*/ 97 h 409"/>
              <a:gd name="T6" fmla="*/ 195 w 444"/>
              <a:gd name="T7" fmla="*/ 53 h 409"/>
              <a:gd name="T8" fmla="*/ 195 w 444"/>
              <a:gd name="T9" fmla="*/ 0 h 409"/>
              <a:gd name="T10" fmla="*/ 80 w 444"/>
              <a:gd name="T11" fmla="*/ 62 h 409"/>
              <a:gd name="T12" fmla="*/ 71 w 444"/>
              <a:gd name="T13" fmla="*/ 346 h 409"/>
              <a:gd name="T14" fmla="*/ 36 w 444"/>
              <a:gd name="T15" fmla="*/ 390 h 409"/>
              <a:gd name="T16" fmla="*/ 168 w 444"/>
              <a:gd name="T17" fmla="*/ 399 h 409"/>
              <a:gd name="T18" fmla="*/ 168 w 444"/>
              <a:gd name="T19" fmla="*/ 257 h 409"/>
              <a:gd name="T20" fmla="*/ 107 w 444"/>
              <a:gd name="T21" fmla="*/ 310 h 409"/>
              <a:gd name="T22" fmla="*/ 274 w 444"/>
              <a:gd name="T23" fmla="*/ 18 h 409"/>
              <a:gd name="T24" fmla="*/ 274 w 444"/>
              <a:gd name="T25" fmla="*/ 18 h 409"/>
              <a:gd name="T26" fmla="*/ 274 w 444"/>
              <a:gd name="T27" fmla="*/ 159 h 409"/>
              <a:gd name="T28" fmla="*/ 337 w 444"/>
              <a:gd name="T29" fmla="*/ 97 h 409"/>
              <a:gd name="T30" fmla="*/ 328 w 444"/>
              <a:gd name="T31" fmla="*/ 319 h 409"/>
              <a:gd name="T32" fmla="*/ 248 w 444"/>
              <a:gd name="T33" fmla="*/ 355 h 409"/>
              <a:gd name="T34" fmla="*/ 248 w 444"/>
              <a:gd name="T35" fmla="*/ 408 h 409"/>
              <a:gd name="T36" fmla="*/ 364 w 444"/>
              <a:gd name="T37" fmla="*/ 355 h 409"/>
              <a:gd name="T38" fmla="*/ 372 w 444"/>
              <a:gd name="T39" fmla="*/ 62 h 409"/>
              <a:gd name="T40" fmla="*/ 417 w 444"/>
              <a:gd name="T41" fmla="*/ 18 h 409"/>
              <a:gd name="T42" fmla="*/ 274 w 444"/>
              <a:gd name="T43" fmla="*/ 18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44" h="409">
                <a:moveTo>
                  <a:pt x="107" y="310"/>
                </a:moveTo>
                <a:lnTo>
                  <a:pt x="107" y="310"/>
                </a:lnTo>
                <a:cubicBezTo>
                  <a:pt x="54" y="248"/>
                  <a:pt x="54" y="159"/>
                  <a:pt x="115" y="97"/>
                </a:cubicBezTo>
                <a:cubicBezTo>
                  <a:pt x="142" y="71"/>
                  <a:pt x="168" y="62"/>
                  <a:pt x="195" y="53"/>
                </a:cubicBezTo>
                <a:cubicBezTo>
                  <a:pt x="195" y="0"/>
                  <a:pt x="195" y="0"/>
                  <a:pt x="195" y="0"/>
                </a:cubicBezTo>
                <a:cubicBezTo>
                  <a:pt x="151" y="9"/>
                  <a:pt x="115" y="27"/>
                  <a:pt x="80" y="62"/>
                </a:cubicBezTo>
                <a:cubicBezTo>
                  <a:pt x="0" y="142"/>
                  <a:pt x="0" y="266"/>
                  <a:pt x="71" y="346"/>
                </a:cubicBezTo>
                <a:cubicBezTo>
                  <a:pt x="36" y="390"/>
                  <a:pt x="36" y="390"/>
                  <a:pt x="36" y="390"/>
                </a:cubicBezTo>
                <a:cubicBezTo>
                  <a:pt x="168" y="399"/>
                  <a:pt x="168" y="399"/>
                  <a:pt x="168" y="399"/>
                </a:cubicBezTo>
                <a:cubicBezTo>
                  <a:pt x="168" y="257"/>
                  <a:pt x="168" y="257"/>
                  <a:pt x="168" y="257"/>
                </a:cubicBezTo>
                <a:lnTo>
                  <a:pt x="107" y="310"/>
                </a:lnTo>
                <a:close/>
                <a:moveTo>
                  <a:pt x="274" y="18"/>
                </a:moveTo>
                <a:lnTo>
                  <a:pt x="274" y="18"/>
                </a:lnTo>
                <a:cubicBezTo>
                  <a:pt x="274" y="159"/>
                  <a:pt x="274" y="159"/>
                  <a:pt x="274" y="159"/>
                </a:cubicBezTo>
                <a:cubicBezTo>
                  <a:pt x="337" y="97"/>
                  <a:pt x="337" y="97"/>
                  <a:pt x="337" y="97"/>
                </a:cubicBezTo>
                <a:cubicBezTo>
                  <a:pt x="390" y="159"/>
                  <a:pt x="390" y="257"/>
                  <a:pt x="328" y="319"/>
                </a:cubicBezTo>
                <a:cubicBezTo>
                  <a:pt x="311" y="337"/>
                  <a:pt x="274" y="355"/>
                  <a:pt x="248" y="355"/>
                </a:cubicBezTo>
                <a:cubicBezTo>
                  <a:pt x="248" y="408"/>
                  <a:pt x="248" y="408"/>
                  <a:pt x="248" y="408"/>
                </a:cubicBezTo>
                <a:cubicBezTo>
                  <a:pt x="293" y="408"/>
                  <a:pt x="337" y="381"/>
                  <a:pt x="364" y="355"/>
                </a:cubicBezTo>
                <a:cubicBezTo>
                  <a:pt x="443" y="275"/>
                  <a:pt x="443" y="142"/>
                  <a:pt x="372" y="62"/>
                </a:cubicBezTo>
                <a:cubicBezTo>
                  <a:pt x="417" y="18"/>
                  <a:pt x="417" y="18"/>
                  <a:pt x="417" y="18"/>
                </a:cubicBezTo>
                <a:lnTo>
                  <a:pt x="274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8987">
              <a:defRPr/>
            </a:pPr>
            <a:endParaRPr lang="en-US" sz="500"/>
          </a:p>
        </p:txBody>
      </p:sp>
      <p:sp>
        <p:nvSpPr>
          <p:cNvPr id="32" name="TextBox 22"/>
          <p:cNvSpPr txBox="1"/>
          <p:nvPr/>
        </p:nvSpPr>
        <p:spPr>
          <a:xfrm>
            <a:off x="1230666" y="1363063"/>
            <a:ext cx="3349489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STRATEGY + CONCEPTION</a:t>
            </a:r>
            <a:endParaRPr lang="de-DE" sz="3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33" name="TextBox 24"/>
          <p:cNvSpPr txBox="1"/>
          <p:nvPr/>
        </p:nvSpPr>
        <p:spPr>
          <a:xfrm>
            <a:off x="4580155" y="1363063"/>
            <a:ext cx="33411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SOFTWARE DEVELOPMENT</a:t>
            </a:r>
            <a:endParaRPr lang="de-DE" sz="3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34" name="Freeform 121"/>
          <p:cNvSpPr>
            <a:spLocks noChangeArrowheads="1"/>
          </p:cNvSpPr>
          <p:nvPr/>
        </p:nvSpPr>
        <p:spPr bwMode="auto">
          <a:xfrm>
            <a:off x="6111600" y="2147725"/>
            <a:ext cx="204166" cy="190861"/>
          </a:xfrm>
          <a:custGeom>
            <a:avLst/>
            <a:gdLst>
              <a:gd name="T0" fmla="*/ 107 w 444"/>
              <a:gd name="T1" fmla="*/ 310 h 409"/>
              <a:gd name="T2" fmla="*/ 107 w 444"/>
              <a:gd name="T3" fmla="*/ 310 h 409"/>
              <a:gd name="T4" fmla="*/ 115 w 444"/>
              <a:gd name="T5" fmla="*/ 97 h 409"/>
              <a:gd name="T6" fmla="*/ 195 w 444"/>
              <a:gd name="T7" fmla="*/ 53 h 409"/>
              <a:gd name="T8" fmla="*/ 195 w 444"/>
              <a:gd name="T9" fmla="*/ 0 h 409"/>
              <a:gd name="T10" fmla="*/ 80 w 444"/>
              <a:gd name="T11" fmla="*/ 62 h 409"/>
              <a:gd name="T12" fmla="*/ 71 w 444"/>
              <a:gd name="T13" fmla="*/ 346 h 409"/>
              <a:gd name="T14" fmla="*/ 36 w 444"/>
              <a:gd name="T15" fmla="*/ 390 h 409"/>
              <a:gd name="T16" fmla="*/ 168 w 444"/>
              <a:gd name="T17" fmla="*/ 399 h 409"/>
              <a:gd name="T18" fmla="*/ 168 w 444"/>
              <a:gd name="T19" fmla="*/ 257 h 409"/>
              <a:gd name="T20" fmla="*/ 107 w 444"/>
              <a:gd name="T21" fmla="*/ 310 h 409"/>
              <a:gd name="T22" fmla="*/ 274 w 444"/>
              <a:gd name="T23" fmla="*/ 18 h 409"/>
              <a:gd name="T24" fmla="*/ 274 w 444"/>
              <a:gd name="T25" fmla="*/ 18 h 409"/>
              <a:gd name="T26" fmla="*/ 274 w 444"/>
              <a:gd name="T27" fmla="*/ 159 h 409"/>
              <a:gd name="T28" fmla="*/ 337 w 444"/>
              <a:gd name="T29" fmla="*/ 97 h 409"/>
              <a:gd name="T30" fmla="*/ 328 w 444"/>
              <a:gd name="T31" fmla="*/ 319 h 409"/>
              <a:gd name="T32" fmla="*/ 248 w 444"/>
              <a:gd name="T33" fmla="*/ 355 h 409"/>
              <a:gd name="T34" fmla="*/ 248 w 444"/>
              <a:gd name="T35" fmla="*/ 408 h 409"/>
              <a:gd name="T36" fmla="*/ 364 w 444"/>
              <a:gd name="T37" fmla="*/ 355 h 409"/>
              <a:gd name="T38" fmla="*/ 372 w 444"/>
              <a:gd name="T39" fmla="*/ 62 h 409"/>
              <a:gd name="T40" fmla="*/ 417 w 444"/>
              <a:gd name="T41" fmla="*/ 18 h 409"/>
              <a:gd name="T42" fmla="*/ 274 w 444"/>
              <a:gd name="T43" fmla="*/ 18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44" h="409">
                <a:moveTo>
                  <a:pt x="107" y="310"/>
                </a:moveTo>
                <a:lnTo>
                  <a:pt x="107" y="310"/>
                </a:lnTo>
                <a:cubicBezTo>
                  <a:pt x="54" y="248"/>
                  <a:pt x="54" y="159"/>
                  <a:pt x="115" y="97"/>
                </a:cubicBezTo>
                <a:cubicBezTo>
                  <a:pt x="142" y="71"/>
                  <a:pt x="168" y="62"/>
                  <a:pt x="195" y="53"/>
                </a:cubicBezTo>
                <a:cubicBezTo>
                  <a:pt x="195" y="0"/>
                  <a:pt x="195" y="0"/>
                  <a:pt x="195" y="0"/>
                </a:cubicBezTo>
                <a:cubicBezTo>
                  <a:pt x="151" y="9"/>
                  <a:pt x="115" y="27"/>
                  <a:pt x="80" y="62"/>
                </a:cubicBezTo>
                <a:cubicBezTo>
                  <a:pt x="0" y="142"/>
                  <a:pt x="0" y="266"/>
                  <a:pt x="71" y="346"/>
                </a:cubicBezTo>
                <a:cubicBezTo>
                  <a:pt x="36" y="390"/>
                  <a:pt x="36" y="390"/>
                  <a:pt x="36" y="390"/>
                </a:cubicBezTo>
                <a:cubicBezTo>
                  <a:pt x="168" y="399"/>
                  <a:pt x="168" y="399"/>
                  <a:pt x="168" y="399"/>
                </a:cubicBezTo>
                <a:cubicBezTo>
                  <a:pt x="168" y="257"/>
                  <a:pt x="168" y="257"/>
                  <a:pt x="168" y="257"/>
                </a:cubicBezTo>
                <a:lnTo>
                  <a:pt x="107" y="310"/>
                </a:lnTo>
                <a:close/>
                <a:moveTo>
                  <a:pt x="274" y="18"/>
                </a:moveTo>
                <a:lnTo>
                  <a:pt x="274" y="18"/>
                </a:lnTo>
                <a:cubicBezTo>
                  <a:pt x="274" y="159"/>
                  <a:pt x="274" y="159"/>
                  <a:pt x="274" y="159"/>
                </a:cubicBezTo>
                <a:cubicBezTo>
                  <a:pt x="337" y="97"/>
                  <a:pt x="337" y="97"/>
                  <a:pt x="337" y="97"/>
                </a:cubicBezTo>
                <a:cubicBezTo>
                  <a:pt x="390" y="159"/>
                  <a:pt x="390" y="257"/>
                  <a:pt x="328" y="319"/>
                </a:cubicBezTo>
                <a:cubicBezTo>
                  <a:pt x="311" y="337"/>
                  <a:pt x="274" y="355"/>
                  <a:pt x="248" y="355"/>
                </a:cubicBezTo>
                <a:cubicBezTo>
                  <a:pt x="248" y="408"/>
                  <a:pt x="248" y="408"/>
                  <a:pt x="248" y="408"/>
                </a:cubicBezTo>
                <a:cubicBezTo>
                  <a:pt x="293" y="408"/>
                  <a:pt x="337" y="381"/>
                  <a:pt x="364" y="355"/>
                </a:cubicBezTo>
                <a:cubicBezTo>
                  <a:pt x="443" y="275"/>
                  <a:pt x="443" y="142"/>
                  <a:pt x="372" y="62"/>
                </a:cubicBezTo>
                <a:cubicBezTo>
                  <a:pt x="417" y="18"/>
                  <a:pt x="417" y="18"/>
                  <a:pt x="417" y="18"/>
                </a:cubicBezTo>
                <a:lnTo>
                  <a:pt x="274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8987">
              <a:defRPr/>
            </a:pPr>
            <a:endParaRPr lang="en-US" sz="500"/>
          </a:p>
        </p:txBody>
      </p:sp>
      <p:sp>
        <p:nvSpPr>
          <p:cNvPr id="35" name="Pentagon 40"/>
          <p:cNvSpPr/>
          <p:nvPr/>
        </p:nvSpPr>
        <p:spPr>
          <a:xfrm>
            <a:off x="1220769" y="3147004"/>
            <a:ext cx="6700499" cy="21600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Project phase</a:t>
            </a:r>
            <a:endParaRPr lang="en-GB" sz="110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61" name="Rectangle 64"/>
          <p:cNvSpPr/>
          <p:nvPr/>
        </p:nvSpPr>
        <p:spPr>
          <a:xfrm rot="16200000">
            <a:off x="-90073" y="3544422"/>
            <a:ext cx="1402378" cy="607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SERVICES</a:t>
            </a:r>
            <a:endParaRPr lang="en-GB" sz="10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4" name="Gruppierung 3"/>
          <p:cNvGrpSpPr/>
          <p:nvPr/>
        </p:nvGrpSpPr>
        <p:grpSpPr>
          <a:xfrm>
            <a:off x="1229574" y="3391121"/>
            <a:ext cx="1656719" cy="1158263"/>
            <a:chOff x="1353667" y="3280094"/>
            <a:chExt cx="1656719" cy="1158263"/>
          </a:xfrm>
        </p:grpSpPr>
        <p:sp>
          <p:nvSpPr>
            <p:cNvPr id="17" name="Rectangle 6"/>
            <p:cNvSpPr/>
            <p:nvPr/>
          </p:nvSpPr>
          <p:spPr>
            <a:xfrm>
              <a:off x="1354386" y="3280094"/>
              <a:ext cx="1656000" cy="1158263"/>
            </a:xfrm>
            <a:prstGeom prst="rect">
              <a:avLst/>
            </a:prstGeom>
            <a:solidFill>
              <a:schemeClr val="accent4">
                <a:alpha val="34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sp>
          <p:nvSpPr>
            <p:cNvPr id="36" name="Rectangle 13"/>
            <p:cNvSpPr/>
            <p:nvPr/>
          </p:nvSpPr>
          <p:spPr>
            <a:xfrm>
              <a:off x="1353667" y="3585705"/>
              <a:ext cx="1656000" cy="8526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3663" indent="-93663">
                <a:buFont typeface="Arial" charset="0"/>
                <a:buChar char="•"/>
              </a:pPr>
              <a:r>
                <a:rPr lang="en-GB" sz="10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B2B / B2C communication concepts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Feature evaluation &amp; definition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Customer journeys &amp; interaction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Graphic &amp; UX design / ergonomics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Wireframes &amp; prototyping</a:t>
              </a:r>
              <a:endParaRPr lang="en-GB" sz="100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sp>
          <p:nvSpPr>
            <p:cNvPr id="63" name="Rectangle 66"/>
            <p:cNvSpPr/>
            <p:nvPr/>
          </p:nvSpPr>
          <p:spPr>
            <a:xfrm>
              <a:off x="1353667" y="3330492"/>
              <a:ext cx="1655999" cy="21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smtClean="0">
                  <a:latin typeface="DIN Next LT Pro Condensed" charset="0"/>
                  <a:ea typeface="DIN Next LT Pro Condensed" charset="0"/>
                  <a:cs typeface="DIN Next LT Pro Condensed" charset="0"/>
                </a:rPr>
                <a:t>Product Design</a:t>
              </a:r>
              <a:endParaRPr lang="en-GB" sz="1000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</p:grpSp>
      <p:grpSp>
        <p:nvGrpSpPr>
          <p:cNvPr id="5" name="Gruppierung 4"/>
          <p:cNvGrpSpPr/>
          <p:nvPr/>
        </p:nvGrpSpPr>
        <p:grpSpPr>
          <a:xfrm>
            <a:off x="2907214" y="3391121"/>
            <a:ext cx="1656115" cy="1158263"/>
            <a:chOff x="3101675" y="3280094"/>
            <a:chExt cx="1656115" cy="1158263"/>
          </a:xfrm>
        </p:grpSpPr>
        <p:sp>
          <p:nvSpPr>
            <p:cNvPr id="18" name="Rectangle 45"/>
            <p:cNvSpPr/>
            <p:nvPr/>
          </p:nvSpPr>
          <p:spPr>
            <a:xfrm>
              <a:off x="3103340" y="3280094"/>
              <a:ext cx="1654450" cy="1158263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sp>
          <p:nvSpPr>
            <p:cNvPr id="67" name="Rectangle 67"/>
            <p:cNvSpPr/>
            <p:nvPr/>
          </p:nvSpPr>
          <p:spPr>
            <a:xfrm>
              <a:off x="3103339" y="3329938"/>
              <a:ext cx="1652400" cy="21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smtClean="0">
                  <a:latin typeface="DIN Next LT Pro Condensed" charset="0"/>
                  <a:ea typeface="DIN Next LT Pro Condensed" charset="0"/>
                  <a:cs typeface="DIN Next LT Pro Condensed" charset="0"/>
                </a:rPr>
                <a:t>Process Design</a:t>
              </a:r>
              <a:endParaRPr lang="en-GB" sz="1000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70" name="Rectangle 13"/>
            <p:cNvSpPr/>
            <p:nvPr/>
          </p:nvSpPr>
          <p:spPr>
            <a:xfrm>
              <a:off x="3101675" y="3585705"/>
              <a:ext cx="1656114" cy="8526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3663" indent="-93663">
                <a:buFont typeface="Arial" charset="0"/>
                <a:buChar char="•"/>
              </a:pPr>
              <a:r>
                <a:rPr lang="en-GB" sz="10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Digital concepts for business needs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Impact &amp; ROI analysis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Process design &amp; optimisation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Technology &amp; vendor selection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Requirements engineering</a:t>
              </a:r>
              <a:endParaRPr lang="en-GB" sz="100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</p:grpSp>
      <p:grpSp>
        <p:nvGrpSpPr>
          <p:cNvPr id="6" name="Gruppierung 5"/>
          <p:cNvGrpSpPr/>
          <p:nvPr/>
        </p:nvGrpSpPr>
        <p:grpSpPr>
          <a:xfrm>
            <a:off x="4584854" y="3391121"/>
            <a:ext cx="1658758" cy="1158263"/>
            <a:chOff x="4792895" y="3280094"/>
            <a:chExt cx="1663091" cy="1158263"/>
          </a:xfrm>
        </p:grpSpPr>
        <p:sp>
          <p:nvSpPr>
            <p:cNvPr id="19" name="Rectangle 46"/>
            <p:cNvSpPr/>
            <p:nvPr/>
          </p:nvSpPr>
          <p:spPr>
            <a:xfrm>
              <a:off x="4792895" y="3280094"/>
              <a:ext cx="1660326" cy="1158263"/>
            </a:xfrm>
            <a:prstGeom prst="rect">
              <a:avLst/>
            </a:prstGeom>
            <a:solidFill>
              <a:schemeClr val="accent4">
                <a:alpha val="67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sp>
          <p:nvSpPr>
            <p:cNvPr id="68" name="Rectangle 68"/>
            <p:cNvSpPr/>
            <p:nvPr/>
          </p:nvSpPr>
          <p:spPr>
            <a:xfrm>
              <a:off x="4797222" y="3329938"/>
              <a:ext cx="1655999" cy="216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smtClean="0">
                  <a:latin typeface="DIN Next LT Pro Condensed" charset="0"/>
                  <a:ea typeface="DIN Next LT Pro Condensed" charset="0"/>
                  <a:cs typeface="DIN Next LT Pro Condensed" charset="0"/>
                </a:rPr>
                <a:t>Technology Design</a:t>
              </a:r>
              <a:endParaRPr lang="en-GB" sz="1000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74" name="Rectangle 13"/>
            <p:cNvSpPr/>
            <p:nvPr/>
          </p:nvSpPr>
          <p:spPr>
            <a:xfrm>
              <a:off x="4795660" y="3588071"/>
              <a:ext cx="1660326" cy="846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3663" indent="-93663">
                <a:buFont typeface="Arial" charset="0"/>
                <a:buChar char="•"/>
              </a:pPr>
              <a:r>
                <a:rPr lang="en-GB" sz="10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Software architecture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Systems &amp; infrastructure design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Performance analysis &amp; solutions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System stability </a:t>
              </a:r>
              <a:r>
                <a:rPr lang="en-GB" sz="1000" dirty="0" err="1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analysis&amp;solutions</a:t>
              </a:r>
              <a:endParaRPr lang="en-GB" sz="1000" dirty="0" smtClean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  <a:p>
              <a:pPr marL="93663" indent="-93663">
                <a:buFont typeface="Arial" charset="0"/>
                <a:buChar char="•"/>
              </a:pPr>
              <a:r>
                <a:rPr lang="en-GB" sz="10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Technical effort &amp; cost analysis</a:t>
              </a:r>
            </a:p>
            <a:p>
              <a:pPr marL="93663" indent="-93663">
                <a:buFont typeface="Arial" charset="0"/>
                <a:buChar char="•"/>
              </a:pPr>
              <a:endParaRPr lang="en-GB" sz="1000" dirty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</p:grpSp>
      <p:grpSp>
        <p:nvGrpSpPr>
          <p:cNvPr id="8" name="Gruppierung 7"/>
          <p:cNvGrpSpPr/>
          <p:nvPr/>
        </p:nvGrpSpPr>
        <p:grpSpPr>
          <a:xfrm>
            <a:off x="6266600" y="3391121"/>
            <a:ext cx="1655785" cy="1158263"/>
            <a:chOff x="6527852" y="3280094"/>
            <a:chExt cx="1655785" cy="1158263"/>
          </a:xfrm>
        </p:grpSpPr>
        <p:sp>
          <p:nvSpPr>
            <p:cNvPr id="20" name="Rectangle 47"/>
            <p:cNvSpPr/>
            <p:nvPr/>
          </p:nvSpPr>
          <p:spPr>
            <a:xfrm>
              <a:off x="6527853" y="3280094"/>
              <a:ext cx="1654668" cy="1158263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100"/>
            </a:p>
          </p:txBody>
        </p:sp>
        <p:sp>
          <p:nvSpPr>
            <p:cNvPr id="69" name="Rectangle 69"/>
            <p:cNvSpPr/>
            <p:nvPr/>
          </p:nvSpPr>
          <p:spPr>
            <a:xfrm>
              <a:off x="6527852" y="3329939"/>
              <a:ext cx="1655785" cy="20819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smtClean="0">
                  <a:latin typeface="DIN Next LT Pro Condensed" charset="0"/>
                  <a:ea typeface="DIN Next LT Pro Condensed" charset="0"/>
                  <a:cs typeface="DIN Next LT Pro Condensed" charset="0"/>
                </a:rPr>
                <a:t>Development &amp; Operations</a:t>
              </a:r>
              <a:endParaRPr lang="en-GB" sz="1000">
                <a:latin typeface="DIN Next LT Pro Condensed" charset="0"/>
                <a:ea typeface="DIN Next LT Pro Condensed" charset="0"/>
                <a:cs typeface="DIN Next LT Pro Condensed" charset="0"/>
              </a:endParaRPr>
            </a:p>
          </p:txBody>
        </p:sp>
        <p:sp>
          <p:nvSpPr>
            <p:cNvPr id="75" name="Rectangle 13"/>
            <p:cNvSpPr/>
            <p:nvPr/>
          </p:nvSpPr>
          <p:spPr>
            <a:xfrm>
              <a:off x="6529581" y="3585705"/>
              <a:ext cx="1652400" cy="8526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93663" indent="-93663">
                <a:buFont typeface="Arial" charset="0"/>
                <a:buChar char="•"/>
              </a:pPr>
              <a:r>
                <a:rPr lang="en-GB" sz="10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Custom software development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Software &amp; infrastructure operation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Continuous delivery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Agile &amp; test-driven development</a:t>
              </a:r>
            </a:p>
            <a:p>
              <a:pPr marL="93663" indent="-93663">
                <a:buFont typeface="Arial" charset="0"/>
                <a:buChar char="•"/>
              </a:pPr>
              <a:r>
                <a:rPr lang="en-GB" sz="10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Fixed price project development</a:t>
              </a:r>
              <a:endParaRPr lang="en-GB" sz="1000" dirty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</p:grpSp>
      <p:sp>
        <p:nvSpPr>
          <p:cNvPr id="37" name="Right Arrow 33"/>
          <p:cNvSpPr/>
          <p:nvPr/>
        </p:nvSpPr>
        <p:spPr>
          <a:xfrm>
            <a:off x="1221778" y="1584148"/>
            <a:ext cx="3215217" cy="4156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dirty="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Business Strategy</a:t>
            </a:r>
            <a:endParaRPr lang="en-GB" sz="105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38" name="Freeform 121"/>
          <p:cNvSpPr>
            <a:spLocks noChangeArrowheads="1"/>
          </p:cNvSpPr>
          <p:nvPr/>
        </p:nvSpPr>
        <p:spPr bwMode="auto">
          <a:xfrm>
            <a:off x="2758611" y="1920244"/>
            <a:ext cx="204166" cy="190861"/>
          </a:xfrm>
          <a:custGeom>
            <a:avLst/>
            <a:gdLst>
              <a:gd name="T0" fmla="*/ 107 w 444"/>
              <a:gd name="T1" fmla="*/ 310 h 409"/>
              <a:gd name="T2" fmla="*/ 107 w 444"/>
              <a:gd name="T3" fmla="*/ 310 h 409"/>
              <a:gd name="T4" fmla="*/ 115 w 444"/>
              <a:gd name="T5" fmla="*/ 97 h 409"/>
              <a:gd name="T6" fmla="*/ 195 w 444"/>
              <a:gd name="T7" fmla="*/ 53 h 409"/>
              <a:gd name="T8" fmla="*/ 195 w 444"/>
              <a:gd name="T9" fmla="*/ 0 h 409"/>
              <a:gd name="T10" fmla="*/ 80 w 444"/>
              <a:gd name="T11" fmla="*/ 62 h 409"/>
              <a:gd name="T12" fmla="*/ 71 w 444"/>
              <a:gd name="T13" fmla="*/ 346 h 409"/>
              <a:gd name="T14" fmla="*/ 36 w 444"/>
              <a:gd name="T15" fmla="*/ 390 h 409"/>
              <a:gd name="T16" fmla="*/ 168 w 444"/>
              <a:gd name="T17" fmla="*/ 399 h 409"/>
              <a:gd name="T18" fmla="*/ 168 w 444"/>
              <a:gd name="T19" fmla="*/ 257 h 409"/>
              <a:gd name="T20" fmla="*/ 107 w 444"/>
              <a:gd name="T21" fmla="*/ 310 h 409"/>
              <a:gd name="T22" fmla="*/ 274 w 444"/>
              <a:gd name="T23" fmla="*/ 18 h 409"/>
              <a:gd name="T24" fmla="*/ 274 w 444"/>
              <a:gd name="T25" fmla="*/ 18 h 409"/>
              <a:gd name="T26" fmla="*/ 274 w 444"/>
              <a:gd name="T27" fmla="*/ 159 h 409"/>
              <a:gd name="T28" fmla="*/ 337 w 444"/>
              <a:gd name="T29" fmla="*/ 97 h 409"/>
              <a:gd name="T30" fmla="*/ 328 w 444"/>
              <a:gd name="T31" fmla="*/ 319 h 409"/>
              <a:gd name="T32" fmla="*/ 248 w 444"/>
              <a:gd name="T33" fmla="*/ 355 h 409"/>
              <a:gd name="T34" fmla="*/ 248 w 444"/>
              <a:gd name="T35" fmla="*/ 408 h 409"/>
              <a:gd name="T36" fmla="*/ 364 w 444"/>
              <a:gd name="T37" fmla="*/ 355 h 409"/>
              <a:gd name="T38" fmla="*/ 372 w 444"/>
              <a:gd name="T39" fmla="*/ 62 h 409"/>
              <a:gd name="T40" fmla="*/ 417 w 444"/>
              <a:gd name="T41" fmla="*/ 18 h 409"/>
              <a:gd name="T42" fmla="*/ 274 w 444"/>
              <a:gd name="T43" fmla="*/ 18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44" h="409">
                <a:moveTo>
                  <a:pt x="107" y="310"/>
                </a:moveTo>
                <a:lnTo>
                  <a:pt x="107" y="310"/>
                </a:lnTo>
                <a:cubicBezTo>
                  <a:pt x="54" y="248"/>
                  <a:pt x="54" y="159"/>
                  <a:pt x="115" y="97"/>
                </a:cubicBezTo>
                <a:cubicBezTo>
                  <a:pt x="142" y="71"/>
                  <a:pt x="168" y="62"/>
                  <a:pt x="195" y="53"/>
                </a:cubicBezTo>
                <a:cubicBezTo>
                  <a:pt x="195" y="0"/>
                  <a:pt x="195" y="0"/>
                  <a:pt x="195" y="0"/>
                </a:cubicBezTo>
                <a:cubicBezTo>
                  <a:pt x="151" y="9"/>
                  <a:pt x="115" y="27"/>
                  <a:pt x="80" y="62"/>
                </a:cubicBezTo>
                <a:cubicBezTo>
                  <a:pt x="0" y="142"/>
                  <a:pt x="0" y="266"/>
                  <a:pt x="71" y="346"/>
                </a:cubicBezTo>
                <a:cubicBezTo>
                  <a:pt x="36" y="390"/>
                  <a:pt x="36" y="390"/>
                  <a:pt x="36" y="390"/>
                </a:cubicBezTo>
                <a:cubicBezTo>
                  <a:pt x="168" y="399"/>
                  <a:pt x="168" y="399"/>
                  <a:pt x="168" y="399"/>
                </a:cubicBezTo>
                <a:cubicBezTo>
                  <a:pt x="168" y="257"/>
                  <a:pt x="168" y="257"/>
                  <a:pt x="168" y="257"/>
                </a:cubicBezTo>
                <a:lnTo>
                  <a:pt x="107" y="310"/>
                </a:lnTo>
                <a:close/>
                <a:moveTo>
                  <a:pt x="274" y="18"/>
                </a:moveTo>
                <a:lnTo>
                  <a:pt x="274" y="18"/>
                </a:lnTo>
                <a:cubicBezTo>
                  <a:pt x="274" y="159"/>
                  <a:pt x="274" y="159"/>
                  <a:pt x="274" y="159"/>
                </a:cubicBezTo>
                <a:cubicBezTo>
                  <a:pt x="337" y="97"/>
                  <a:pt x="337" y="97"/>
                  <a:pt x="337" y="97"/>
                </a:cubicBezTo>
                <a:cubicBezTo>
                  <a:pt x="390" y="159"/>
                  <a:pt x="390" y="257"/>
                  <a:pt x="328" y="319"/>
                </a:cubicBezTo>
                <a:cubicBezTo>
                  <a:pt x="311" y="337"/>
                  <a:pt x="274" y="355"/>
                  <a:pt x="248" y="355"/>
                </a:cubicBezTo>
                <a:cubicBezTo>
                  <a:pt x="248" y="408"/>
                  <a:pt x="248" y="408"/>
                  <a:pt x="248" y="408"/>
                </a:cubicBezTo>
                <a:cubicBezTo>
                  <a:pt x="293" y="408"/>
                  <a:pt x="337" y="381"/>
                  <a:pt x="364" y="355"/>
                </a:cubicBezTo>
                <a:cubicBezTo>
                  <a:pt x="443" y="275"/>
                  <a:pt x="443" y="142"/>
                  <a:pt x="372" y="62"/>
                </a:cubicBezTo>
                <a:cubicBezTo>
                  <a:pt x="417" y="18"/>
                  <a:pt x="417" y="18"/>
                  <a:pt x="417" y="18"/>
                </a:cubicBezTo>
                <a:lnTo>
                  <a:pt x="274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8987">
              <a:defRPr/>
            </a:pPr>
            <a:endParaRPr lang="en-US" sz="500"/>
          </a:p>
        </p:txBody>
      </p:sp>
    </p:spTree>
    <p:extLst>
      <p:ext uri="{BB962C8B-B14F-4D97-AF65-F5344CB8AC3E}">
        <p14:creationId xmlns:p14="http://schemas.microsoft.com/office/powerpoint/2010/main" val="211360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platzhalter 3"/>
          <p:cNvSpPr txBox="1">
            <a:spLocks/>
          </p:cNvSpPr>
          <p:nvPr/>
        </p:nvSpPr>
        <p:spPr>
          <a:xfrm>
            <a:off x="2376312" y="1501828"/>
            <a:ext cx="2881789" cy="877420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de-DE" sz="1600" dirty="0" smtClean="0">
                <a:ea typeface="DIN Next LT Pro Light Condensed" charset="0"/>
              </a:rPr>
              <a:t>LIFERAY</a:t>
            </a:r>
            <a:endParaRPr lang="de-DE" sz="1200" dirty="0" smtClean="0">
              <a:ea typeface="DIN Next LT Pro Light Condensed" charset="0"/>
            </a:endParaRP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 smtClean="0">
                <a:ea typeface="DIN Next LT Pro Light Condensed" charset="0"/>
              </a:rPr>
              <a:t>Scripting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 smtClean="0">
                <a:ea typeface="DIN Next LT Pro Light Condensed" charset="0"/>
              </a:rPr>
              <a:t>Portal Administrator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 smtClean="0">
                <a:ea typeface="DIN Next LT Pro Light Condensed" charset="0"/>
              </a:rPr>
              <a:t>Portal Developer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 smtClean="0">
                <a:ea typeface="DIN Next LT Pro Light Condensed" charset="0"/>
              </a:rPr>
              <a:t>System Administrator</a:t>
            </a:r>
            <a:endParaRPr lang="de-DE" sz="1200" dirty="0">
              <a:ea typeface="DIN Next LT Pro Light Condensed" charset="0"/>
            </a:endParaRPr>
          </a:p>
        </p:txBody>
      </p:sp>
      <p:grpSp>
        <p:nvGrpSpPr>
          <p:cNvPr id="38" name="Gruppierung 37"/>
          <p:cNvGrpSpPr/>
          <p:nvPr/>
        </p:nvGrpSpPr>
        <p:grpSpPr>
          <a:xfrm>
            <a:off x="2976113" y="1570160"/>
            <a:ext cx="1299730" cy="943303"/>
            <a:chOff x="2976113" y="1570160"/>
            <a:chExt cx="1299730" cy="943303"/>
          </a:xfrm>
        </p:grpSpPr>
        <p:cxnSp>
          <p:nvCxnSpPr>
            <p:cNvPr id="57" name="Straight Connector 5"/>
            <p:cNvCxnSpPr/>
            <p:nvPr/>
          </p:nvCxnSpPr>
          <p:spPr bwMode="auto">
            <a:xfrm flipH="1" flipV="1">
              <a:off x="3419231" y="1570160"/>
              <a:ext cx="856612" cy="943303"/>
            </a:xfrm>
            <a:prstGeom prst="line">
              <a:avLst/>
            </a:prstGeom>
            <a:solidFill>
              <a:schemeClr val="tx2"/>
            </a:solidFill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5"/>
            <p:cNvCxnSpPr/>
            <p:nvPr/>
          </p:nvCxnSpPr>
          <p:spPr bwMode="auto">
            <a:xfrm>
              <a:off x="2976113" y="1570310"/>
              <a:ext cx="443118" cy="0"/>
            </a:xfrm>
            <a:prstGeom prst="line">
              <a:avLst/>
            </a:prstGeom>
            <a:solidFill>
              <a:schemeClr val="tx2"/>
            </a:solidFill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platzhalter 3"/>
          <p:cNvSpPr txBox="1">
            <a:spLocks/>
          </p:cNvSpPr>
          <p:nvPr/>
        </p:nvSpPr>
        <p:spPr>
          <a:xfrm>
            <a:off x="6714788" y="2778982"/>
            <a:ext cx="1566299" cy="1473615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  <a:spcAft>
                <a:spcPts val="0"/>
              </a:spcAft>
            </a:pPr>
            <a:r>
              <a:rPr lang="en-GB" sz="1600" dirty="0"/>
              <a:t>OTHER </a:t>
            </a:r>
            <a:endParaRPr lang="en-GB" sz="1600" dirty="0" smtClean="0"/>
          </a:p>
          <a:p>
            <a:pPr>
              <a:lnSpc>
                <a:spcPct val="50000"/>
              </a:lnSpc>
              <a:spcAft>
                <a:spcPts val="0"/>
              </a:spcAft>
            </a:pPr>
            <a:r>
              <a:rPr lang="en-GB" sz="1600" dirty="0" smtClean="0"/>
              <a:t>TECHNOLOGIES</a:t>
            </a:r>
            <a:endParaRPr lang="de-DE" sz="1600" dirty="0"/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>
                <a:ea typeface="DIN Next LT Pro Light Condensed" charset="0"/>
              </a:rPr>
              <a:t>Docker </a:t>
            </a:r>
            <a:endParaRPr lang="de-DE" sz="1200" dirty="0">
              <a:ea typeface="DIN Next LT Pro Light Condensed" charset="0"/>
            </a:endParaRP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>
                <a:ea typeface="DIN Next LT Pro Light Condensed" charset="0"/>
              </a:rPr>
              <a:t>Neo4j </a:t>
            </a:r>
            <a:endParaRPr lang="de-DE" sz="1200" dirty="0">
              <a:ea typeface="DIN Next LT Pro Light Condensed" charset="0"/>
            </a:endParaRP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>
                <a:ea typeface="DIN Next LT Pro Light Condensed" charset="0"/>
              </a:rPr>
              <a:t>Maven</a:t>
            </a:r>
            <a:endParaRPr lang="de-DE" sz="1200" dirty="0">
              <a:ea typeface="DIN Next LT Pro Light Condensed" charset="0"/>
            </a:endParaRPr>
          </a:p>
        </p:txBody>
      </p:sp>
      <p:grpSp>
        <p:nvGrpSpPr>
          <p:cNvPr id="11" name="Gruppierung 10"/>
          <p:cNvGrpSpPr/>
          <p:nvPr/>
        </p:nvGrpSpPr>
        <p:grpSpPr>
          <a:xfrm>
            <a:off x="5130330" y="1489958"/>
            <a:ext cx="426129" cy="923641"/>
            <a:chOff x="5130330" y="1489958"/>
            <a:chExt cx="426129" cy="923641"/>
          </a:xfrm>
        </p:grpSpPr>
        <p:cxnSp>
          <p:nvCxnSpPr>
            <p:cNvPr id="47" name="Straight Connector 5"/>
            <p:cNvCxnSpPr/>
            <p:nvPr/>
          </p:nvCxnSpPr>
          <p:spPr bwMode="auto">
            <a:xfrm rot="2202954" flipV="1">
              <a:off x="5130330" y="1489958"/>
              <a:ext cx="0" cy="923641"/>
            </a:xfrm>
            <a:prstGeom prst="line">
              <a:avLst/>
            </a:prstGeom>
            <a:solidFill>
              <a:schemeClr val="tx2"/>
            </a:solidFill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5"/>
            <p:cNvCxnSpPr/>
            <p:nvPr/>
          </p:nvCxnSpPr>
          <p:spPr bwMode="auto">
            <a:xfrm>
              <a:off x="5408316" y="1581743"/>
              <a:ext cx="148143" cy="384"/>
            </a:xfrm>
            <a:prstGeom prst="line">
              <a:avLst/>
            </a:prstGeom>
            <a:solidFill>
              <a:schemeClr val="tx2"/>
            </a:solidFill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ierung 48"/>
          <p:cNvGrpSpPr/>
          <p:nvPr/>
        </p:nvGrpSpPr>
        <p:grpSpPr>
          <a:xfrm>
            <a:off x="5099538" y="2849012"/>
            <a:ext cx="1649357" cy="178439"/>
            <a:chOff x="5189505" y="2928511"/>
            <a:chExt cx="1559390" cy="178439"/>
          </a:xfrm>
        </p:grpSpPr>
        <p:cxnSp>
          <p:nvCxnSpPr>
            <p:cNvPr id="28" name="Straight Connector 8"/>
            <p:cNvCxnSpPr/>
            <p:nvPr/>
          </p:nvCxnSpPr>
          <p:spPr bwMode="auto">
            <a:xfrm flipV="1">
              <a:off x="5189505" y="2928603"/>
              <a:ext cx="305595" cy="178347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5"/>
            <p:cNvCxnSpPr/>
            <p:nvPr/>
          </p:nvCxnSpPr>
          <p:spPr bwMode="auto">
            <a:xfrm>
              <a:off x="5496212" y="2928511"/>
              <a:ext cx="1252683" cy="0"/>
            </a:xfrm>
            <a:prstGeom prst="line">
              <a:avLst/>
            </a:prstGeom>
            <a:solidFill>
              <a:schemeClr val="tx2"/>
            </a:solidFill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uppierung 4"/>
          <p:cNvGrpSpPr/>
          <p:nvPr/>
        </p:nvGrpSpPr>
        <p:grpSpPr>
          <a:xfrm>
            <a:off x="2620219" y="2850075"/>
            <a:ext cx="1456213" cy="178439"/>
            <a:chOff x="2615082" y="2508741"/>
            <a:chExt cx="1456213" cy="178439"/>
          </a:xfrm>
        </p:grpSpPr>
        <p:cxnSp>
          <p:nvCxnSpPr>
            <p:cNvPr id="16" name="Straight Connector 8"/>
            <p:cNvCxnSpPr/>
            <p:nvPr/>
          </p:nvCxnSpPr>
          <p:spPr bwMode="auto">
            <a:xfrm flipH="1" flipV="1">
              <a:off x="3765700" y="2508833"/>
              <a:ext cx="305595" cy="178347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5"/>
            <p:cNvCxnSpPr/>
            <p:nvPr/>
          </p:nvCxnSpPr>
          <p:spPr bwMode="auto">
            <a:xfrm flipH="1">
              <a:off x="2615082" y="2508741"/>
              <a:ext cx="1147014" cy="0"/>
            </a:xfrm>
            <a:prstGeom prst="line">
              <a:avLst/>
            </a:prstGeom>
            <a:solidFill>
              <a:schemeClr val="tx2"/>
            </a:solidFill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right</a:t>
            </a:r>
            <a:r>
              <a:rPr lang="de-DE" dirty="0" smtClean="0"/>
              <a:t> </a:t>
            </a:r>
            <a:r>
              <a:rPr lang="de-DE" dirty="0" err="1" smtClean="0"/>
              <a:t>trainings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smtClean="0"/>
              <a:t> MORE </a:t>
            </a:r>
            <a:r>
              <a:rPr lang="de-DE" dirty="0" err="1" smtClean="0"/>
              <a:t>information</a:t>
            </a:r>
            <a:r>
              <a:rPr lang="de-DE" dirty="0" smtClean="0"/>
              <a:t> on </a:t>
            </a:r>
            <a:r>
              <a:rPr lang="de-DE" dirty="0" err="1" smtClean="0"/>
              <a:t>training.prodyna.com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PRODYNA: </a:t>
            </a:r>
            <a:r>
              <a:rPr lang="de-DE" dirty="0" err="1"/>
              <a:t>portfolio</a:t>
            </a:r>
            <a:endParaRPr lang="de-DE" dirty="0"/>
          </a:p>
        </p:txBody>
      </p:sp>
      <p:sp>
        <p:nvSpPr>
          <p:cNvPr id="18" name="Textplatzhalter 3"/>
          <p:cNvSpPr txBox="1">
            <a:spLocks/>
          </p:cNvSpPr>
          <p:nvPr/>
        </p:nvSpPr>
        <p:spPr>
          <a:xfrm>
            <a:off x="1299644" y="2779079"/>
            <a:ext cx="2414464" cy="1644398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sz="1600" dirty="0" smtClean="0"/>
              <a:t>BUSINESS PROCESS</a:t>
            </a:r>
          </a:p>
          <a:p>
            <a:pPr>
              <a:lnSpc>
                <a:spcPct val="50000"/>
              </a:lnSpc>
            </a:pPr>
            <a:r>
              <a:rPr lang="en-GB" sz="1600" dirty="0" smtClean="0"/>
              <a:t>MANAGEMENT</a:t>
            </a:r>
            <a:endParaRPr lang="de-DE" sz="1600" dirty="0" smtClean="0"/>
          </a:p>
          <a:p>
            <a:pPr lvl="0"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>
                <a:ea typeface="DIN Next LT Pro Light Condensed" charset="0"/>
              </a:rPr>
              <a:t>Process modelling with Signavio </a:t>
            </a:r>
            <a:endParaRPr lang="de-DE" sz="1200" dirty="0">
              <a:ea typeface="DIN Next LT Pro Light Condensed" charset="0"/>
            </a:endParaRPr>
          </a:p>
          <a:p>
            <a:pPr lvl="0"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>
                <a:ea typeface="DIN Next LT Pro Light Condensed" charset="0"/>
              </a:rPr>
              <a:t>Modelling standards </a:t>
            </a:r>
            <a:r>
              <a:rPr lang="en-GB" sz="1200" dirty="0" smtClean="0">
                <a:ea typeface="DIN Next LT Pro Light Condensed" charset="0"/>
              </a:rPr>
              <a:t>(</a:t>
            </a:r>
            <a:r>
              <a:rPr lang="en-GB" sz="1200" dirty="0">
                <a:ea typeface="DIN Next LT Pro Light Condensed" charset="0"/>
              </a:rPr>
              <a:t>BPMN 2.0 </a:t>
            </a:r>
            <a:r>
              <a:rPr lang="en-GB" sz="1200" dirty="0" smtClean="0">
                <a:ea typeface="DIN Next LT Pro Light Condensed" charset="0"/>
              </a:rPr>
              <a:t>and </a:t>
            </a:r>
            <a:r>
              <a:rPr lang="en-GB" sz="1200" dirty="0">
                <a:ea typeface="DIN Next LT Pro Light Condensed" charset="0"/>
              </a:rPr>
              <a:t>DMN 1.0) </a:t>
            </a:r>
            <a:endParaRPr lang="de-DE" sz="1200" dirty="0">
              <a:ea typeface="DIN Next LT Pro Light Condensed" charset="0"/>
            </a:endParaRPr>
          </a:p>
          <a:p>
            <a:pPr lvl="0"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>
                <a:ea typeface="DIN Next LT Pro Light Condensed" charset="0"/>
              </a:rPr>
              <a:t>Extended features of Signavio </a:t>
            </a:r>
            <a:endParaRPr lang="de-DE" sz="1200" dirty="0">
              <a:ea typeface="DIN Next LT Pro Light Condensed" charset="0"/>
            </a:endParaRPr>
          </a:p>
          <a:p>
            <a:pPr lvl="0"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>
                <a:ea typeface="DIN Next LT Pro Light Condensed" charset="0"/>
              </a:rPr>
              <a:t>Process execution and automation </a:t>
            </a:r>
            <a:endParaRPr lang="de-DE" sz="1200" dirty="0">
              <a:ea typeface="DIN Next LT Pro Light Condensed" charset="0"/>
            </a:endParaRPr>
          </a:p>
        </p:txBody>
      </p:sp>
      <p:sp>
        <p:nvSpPr>
          <p:cNvPr id="19" name="Textplatzhalter 3"/>
          <p:cNvSpPr txBox="1">
            <a:spLocks/>
          </p:cNvSpPr>
          <p:nvPr/>
        </p:nvSpPr>
        <p:spPr>
          <a:xfrm>
            <a:off x="4107048" y="3920887"/>
            <a:ext cx="2830285" cy="676798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GB" sz="1600" dirty="0" smtClean="0"/>
              <a:t>REQUIREMENTS ENGINEERING</a:t>
            </a:r>
            <a:endParaRPr lang="de-DE" sz="1600" dirty="0" smtClean="0"/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>
                <a:ea typeface="DIN Next LT Pro Light Condensed" charset="0"/>
              </a:rPr>
              <a:t>Certified Professional of </a:t>
            </a:r>
            <a:r>
              <a:rPr lang="en-GB" sz="1200" dirty="0" smtClean="0">
                <a:ea typeface="DIN Next LT Pro Light Condensed" charset="0"/>
              </a:rPr>
              <a:t>Requirements Engineering </a:t>
            </a:r>
            <a:r>
              <a:rPr lang="en-GB" sz="1200" dirty="0">
                <a:ea typeface="DIN Next LT Pro Light Condensed" charset="0"/>
              </a:rPr>
              <a:t>– </a:t>
            </a:r>
            <a:r>
              <a:rPr lang="en-GB" sz="1200" dirty="0" smtClean="0">
                <a:ea typeface="DIN Next LT Pro Light Condensed" charset="0"/>
              </a:rPr>
              <a:t/>
            </a:r>
            <a:br>
              <a:rPr lang="en-GB" sz="1200" dirty="0" smtClean="0">
                <a:ea typeface="DIN Next LT Pro Light Condensed" charset="0"/>
              </a:rPr>
            </a:br>
            <a:r>
              <a:rPr lang="en-GB" sz="1200" dirty="0" smtClean="0">
                <a:ea typeface="DIN Next LT Pro Light Condensed" charset="0"/>
              </a:rPr>
              <a:t/>
            </a:r>
            <a:br>
              <a:rPr lang="en-GB" sz="1200" dirty="0" smtClean="0">
                <a:ea typeface="DIN Next LT Pro Light Condensed" charset="0"/>
              </a:rPr>
            </a:br>
            <a:r>
              <a:rPr lang="en-GB" sz="1200" dirty="0" smtClean="0">
                <a:ea typeface="DIN Next LT Pro Light Condensed" charset="0"/>
              </a:rPr>
              <a:t>     Foundation </a:t>
            </a:r>
            <a:r>
              <a:rPr lang="en-GB" sz="1200" dirty="0">
                <a:ea typeface="DIN Next LT Pro Light Condensed" charset="0"/>
              </a:rPr>
              <a:t>Level (CPRE-FL</a:t>
            </a:r>
            <a:r>
              <a:rPr lang="en-GB" sz="1200" dirty="0" smtClean="0">
                <a:ea typeface="DIN Next LT Pro Light Condensed" charset="0"/>
              </a:rPr>
              <a:t>)</a:t>
            </a:r>
            <a:endParaRPr lang="de-DE" sz="1200" dirty="0">
              <a:ea typeface="DIN Next LT Pro Light Condensed" charset="0"/>
            </a:endParaRPr>
          </a:p>
        </p:txBody>
      </p:sp>
      <p:sp>
        <p:nvSpPr>
          <p:cNvPr id="44" name="Textplatzhalter 3"/>
          <p:cNvSpPr txBox="1">
            <a:spLocks/>
          </p:cNvSpPr>
          <p:nvPr/>
        </p:nvSpPr>
        <p:spPr>
          <a:xfrm>
            <a:off x="5520005" y="1503600"/>
            <a:ext cx="2881789" cy="877420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de-DE" sz="1600" dirty="0" smtClean="0">
                <a:ea typeface="DIN Next LT Pro Light Condensed" charset="0"/>
              </a:rPr>
              <a:t>SCRUM</a:t>
            </a:r>
            <a:endParaRPr lang="de-DE" sz="1200" dirty="0" smtClean="0">
              <a:ea typeface="DIN Next LT Pro Light Condensed" charset="0"/>
            </a:endParaRP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 smtClean="0">
                <a:ea typeface="DIN Next LT Pro Light Condensed" charset="0"/>
              </a:rPr>
              <a:t>Professional Scrum Master (PSM) 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 smtClean="0">
                <a:ea typeface="DIN Next LT Pro Light Condensed" charset="0"/>
              </a:rPr>
              <a:t>Professional </a:t>
            </a:r>
            <a:r>
              <a:rPr lang="en-GB" sz="1200" dirty="0">
                <a:ea typeface="DIN Next LT Pro Light Condensed" charset="0"/>
              </a:rPr>
              <a:t>Scrum Product Owner (PSPO) </a:t>
            </a:r>
            <a:endParaRPr lang="en-GB" sz="1200" dirty="0" smtClean="0">
              <a:ea typeface="DIN Next LT Pro Light Condensed" charset="0"/>
            </a:endParaRP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en-GB" sz="1200" dirty="0" smtClean="0">
                <a:ea typeface="DIN Next LT Pro Light Condensed" charset="0"/>
              </a:rPr>
              <a:t>Scrum Basics</a:t>
            </a:r>
            <a:endParaRPr lang="de-DE" sz="1200" dirty="0">
              <a:ea typeface="DIN Next LT Pro Light Condensed" charset="0"/>
            </a:endParaRPr>
          </a:p>
        </p:txBody>
      </p:sp>
      <p:grpSp>
        <p:nvGrpSpPr>
          <p:cNvPr id="27" name="Gruppierung 26"/>
          <p:cNvGrpSpPr/>
          <p:nvPr/>
        </p:nvGrpSpPr>
        <p:grpSpPr>
          <a:xfrm>
            <a:off x="4040650" y="3250042"/>
            <a:ext cx="451252" cy="730833"/>
            <a:chOff x="3775682" y="3250042"/>
            <a:chExt cx="451252" cy="730833"/>
          </a:xfrm>
        </p:grpSpPr>
        <p:cxnSp>
          <p:nvCxnSpPr>
            <p:cNvPr id="40" name="Straight Connector 8"/>
            <p:cNvCxnSpPr/>
            <p:nvPr/>
          </p:nvCxnSpPr>
          <p:spPr bwMode="auto">
            <a:xfrm flipH="1" flipV="1">
              <a:off x="3777807" y="3857141"/>
              <a:ext cx="95244" cy="123734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5"/>
            <p:cNvCxnSpPr/>
            <p:nvPr/>
          </p:nvCxnSpPr>
          <p:spPr bwMode="auto">
            <a:xfrm flipV="1">
              <a:off x="3775682" y="3250042"/>
              <a:ext cx="451252" cy="603215"/>
            </a:xfrm>
            <a:prstGeom prst="line">
              <a:avLst/>
            </a:prstGeom>
            <a:solidFill>
              <a:schemeClr val="tx2"/>
            </a:solidFill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Oval 5"/>
          <p:cNvSpPr/>
          <p:nvPr/>
        </p:nvSpPr>
        <p:spPr>
          <a:xfrm>
            <a:off x="3906455" y="2219053"/>
            <a:ext cx="1393594" cy="13935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Freeform 226"/>
          <p:cNvSpPr>
            <a:spLocks noChangeAspect="1" noEditPoints="1"/>
          </p:cNvSpPr>
          <p:nvPr/>
        </p:nvSpPr>
        <p:spPr bwMode="auto">
          <a:xfrm>
            <a:off x="4231610" y="2635148"/>
            <a:ext cx="793048" cy="641920"/>
          </a:xfrm>
          <a:custGeom>
            <a:avLst/>
            <a:gdLst>
              <a:gd name="T0" fmla="*/ 786513 w 87"/>
              <a:gd name="T1" fmla="*/ 137948 h 58"/>
              <a:gd name="T2" fmla="*/ 402402 w 87"/>
              <a:gd name="T3" fmla="*/ 266700 h 58"/>
              <a:gd name="T4" fmla="*/ 393257 w 87"/>
              <a:gd name="T5" fmla="*/ 266700 h 58"/>
              <a:gd name="T6" fmla="*/ 393257 w 87"/>
              <a:gd name="T7" fmla="*/ 266700 h 58"/>
              <a:gd name="T8" fmla="*/ 164619 w 87"/>
              <a:gd name="T9" fmla="*/ 193128 h 58"/>
              <a:gd name="T10" fmla="*/ 128037 w 87"/>
              <a:gd name="T11" fmla="*/ 294290 h 58"/>
              <a:gd name="T12" fmla="*/ 155474 w 87"/>
              <a:gd name="T13" fmla="*/ 331076 h 58"/>
              <a:gd name="T14" fmla="*/ 137183 w 87"/>
              <a:gd name="T15" fmla="*/ 367862 h 58"/>
              <a:gd name="T16" fmla="*/ 155474 w 87"/>
              <a:gd name="T17" fmla="*/ 515007 h 58"/>
              <a:gd name="T18" fmla="*/ 146328 w 87"/>
              <a:gd name="T19" fmla="*/ 524203 h 58"/>
              <a:gd name="T20" fmla="*/ 146328 w 87"/>
              <a:gd name="T21" fmla="*/ 533400 h 58"/>
              <a:gd name="T22" fmla="*/ 73164 w 87"/>
              <a:gd name="T23" fmla="*/ 533400 h 58"/>
              <a:gd name="T24" fmla="*/ 64019 w 87"/>
              <a:gd name="T25" fmla="*/ 524203 h 58"/>
              <a:gd name="T26" fmla="*/ 64019 w 87"/>
              <a:gd name="T27" fmla="*/ 515007 h 58"/>
              <a:gd name="T28" fmla="*/ 82310 w 87"/>
              <a:gd name="T29" fmla="*/ 367862 h 58"/>
              <a:gd name="T30" fmla="*/ 64019 w 87"/>
              <a:gd name="T31" fmla="*/ 331076 h 58"/>
              <a:gd name="T32" fmla="*/ 91455 w 87"/>
              <a:gd name="T33" fmla="*/ 294290 h 58"/>
              <a:gd name="T34" fmla="*/ 118892 w 87"/>
              <a:gd name="T35" fmla="*/ 174734 h 58"/>
              <a:gd name="T36" fmla="*/ 9146 w 87"/>
              <a:gd name="T37" fmla="*/ 137948 h 58"/>
              <a:gd name="T38" fmla="*/ 0 w 87"/>
              <a:gd name="T39" fmla="*/ 128752 h 58"/>
              <a:gd name="T40" fmla="*/ 9146 w 87"/>
              <a:gd name="T41" fmla="*/ 119555 h 58"/>
              <a:gd name="T42" fmla="*/ 393257 w 87"/>
              <a:gd name="T43" fmla="*/ 0 h 58"/>
              <a:gd name="T44" fmla="*/ 393257 w 87"/>
              <a:gd name="T45" fmla="*/ 0 h 58"/>
              <a:gd name="T46" fmla="*/ 402402 w 87"/>
              <a:gd name="T47" fmla="*/ 0 h 58"/>
              <a:gd name="T48" fmla="*/ 786513 w 87"/>
              <a:gd name="T49" fmla="*/ 119555 h 58"/>
              <a:gd name="T50" fmla="*/ 795659 w 87"/>
              <a:gd name="T51" fmla="*/ 128752 h 58"/>
              <a:gd name="T52" fmla="*/ 786513 w 87"/>
              <a:gd name="T53" fmla="*/ 137948 h 58"/>
              <a:gd name="T54" fmla="*/ 621894 w 87"/>
              <a:gd name="T55" fmla="*/ 349469 h 58"/>
              <a:gd name="T56" fmla="*/ 393257 w 87"/>
              <a:gd name="T57" fmla="*/ 441434 h 58"/>
              <a:gd name="T58" fmla="*/ 173765 w 87"/>
              <a:gd name="T59" fmla="*/ 349469 h 58"/>
              <a:gd name="T60" fmla="*/ 182910 w 87"/>
              <a:gd name="T61" fmla="*/ 239110 h 58"/>
              <a:gd name="T62" fmla="*/ 384111 w 87"/>
              <a:gd name="T63" fmla="*/ 303486 h 58"/>
              <a:gd name="T64" fmla="*/ 393257 w 87"/>
              <a:gd name="T65" fmla="*/ 312683 h 58"/>
              <a:gd name="T66" fmla="*/ 411548 w 87"/>
              <a:gd name="T67" fmla="*/ 303486 h 58"/>
              <a:gd name="T68" fmla="*/ 612749 w 87"/>
              <a:gd name="T69" fmla="*/ 239110 h 58"/>
              <a:gd name="T70" fmla="*/ 621894 w 87"/>
              <a:gd name="T71" fmla="*/ 349469 h 5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87" h="58">
                <a:moveTo>
                  <a:pt x="86" y="15"/>
                </a:moveTo>
                <a:cubicBezTo>
                  <a:pt x="44" y="29"/>
                  <a:pt x="44" y="29"/>
                  <a:pt x="44" y="29"/>
                </a:cubicBezTo>
                <a:cubicBezTo>
                  <a:pt x="44" y="29"/>
                  <a:pt x="44" y="29"/>
                  <a:pt x="43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18" y="21"/>
                  <a:pt x="18" y="21"/>
                  <a:pt x="18" y="21"/>
                </a:cubicBezTo>
                <a:cubicBezTo>
                  <a:pt x="16" y="23"/>
                  <a:pt x="15" y="27"/>
                  <a:pt x="14" y="32"/>
                </a:cubicBezTo>
                <a:cubicBezTo>
                  <a:pt x="16" y="33"/>
                  <a:pt x="17" y="34"/>
                  <a:pt x="17" y="36"/>
                </a:cubicBezTo>
                <a:cubicBezTo>
                  <a:pt x="17" y="38"/>
                  <a:pt x="16" y="39"/>
                  <a:pt x="15" y="40"/>
                </a:cubicBezTo>
                <a:cubicBezTo>
                  <a:pt x="17" y="56"/>
                  <a:pt x="17" y="56"/>
                  <a:pt x="17" y="56"/>
                </a:cubicBezTo>
                <a:cubicBezTo>
                  <a:pt x="17" y="57"/>
                  <a:pt x="17" y="57"/>
                  <a:pt x="16" y="57"/>
                </a:cubicBezTo>
                <a:cubicBezTo>
                  <a:pt x="16" y="58"/>
                  <a:pt x="16" y="58"/>
                  <a:pt x="16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8" y="58"/>
                  <a:pt x="8" y="58"/>
                  <a:pt x="7" y="57"/>
                </a:cubicBezTo>
                <a:cubicBezTo>
                  <a:pt x="7" y="57"/>
                  <a:pt x="7" y="57"/>
                  <a:pt x="7" y="56"/>
                </a:cubicBezTo>
                <a:cubicBezTo>
                  <a:pt x="9" y="40"/>
                  <a:pt x="9" y="40"/>
                  <a:pt x="9" y="40"/>
                </a:cubicBezTo>
                <a:cubicBezTo>
                  <a:pt x="8" y="39"/>
                  <a:pt x="7" y="38"/>
                  <a:pt x="7" y="36"/>
                </a:cubicBezTo>
                <a:cubicBezTo>
                  <a:pt x="7" y="34"/>
                  <a:pt x="8" y="33"/>
                  <a:pt x="10" y="32"/>
                </a:cubicBezTo>
                <a:cubicBezTo>
                  <a:pt x="10" y="27"/>
                  <a:pt x="11" y="23"/>
                  <a:pt x="13" y="19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5"/>
                  <a:pt x="0" y="15"/>
                  <a:pt x="0" y="14"/>
                </a:cubicBezTo>
                <a:cubicBezTo>
                  <a:pt x="0" y="14"/>
                  <a:pt x="0" y="13"/>
                  <a:pt x="1" y="13"/>
                </a:cubicBezTo>
                <a:cubicBezTo>
                  <a:pt x="43" y="0"/>
                  <a:pt x="43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86" y="13"/>
                  <a:pt x="86" y="13"/>
                  <a:pt x="86" y="13"/>
                </a:cubicBezTo>
                <a:cubicBezTo>
                  <a:pt x="87" y="13"/>
                  <a:pt x="87" y="14"/>
                  <a:pt x="87" y="14"/>
                </a:cubicBezTo>
                <a:cubicBezTo>
                  <a:pt x="87" y="15"/>
                  <a:pt x="87" y="15"/>
                  <a:pt x="86" y="15"/>
                </a:cubicBezTo>
                <a:close/>
                <a:moveTo>
                  <a:pt x="68" y="38"/>
                </a:moveTo>
                <a:cubicBezTo>
                  <a:pt x="68" y="44"/>
                  <a:pt x="57" y="48"/>
                  <a:pt x="43" y="48"/>
                </a:cubicBezTo>
                <a:cubicBezTo>
                  <a:pt x="30" y="48"/>
                  <a:pt x="19" y="44"/>
                  <a:pt x="19" y="38"/>
                </a:cubicBezTo>
                <a:cubicBezTo>
                  <a:pt x="20" y="26"/>
                  <a:pt x="20" y="26"/>
                  <a:pt x="20" y="26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33"/>
                  <a:pt x="43" y="34"/>
                  <a:pt x="43" y="34"/>
                </a:cubicBezTo>
                <a:cubicBezTo>
                  <a:pt x="44" y="34"/>
                  <a:pt x="45" y="33"/>
                  <a:pt x="45" y="33"/>
                </a:cubicBezTo>
                <a:cubicBezTo>
                  <a:pt x="67" y="26"/>
                  <a:pt x="67" y="26"/>
                  <a:pt x="67" y="26"/>
                </a:cubicBezTo>
                <a:lnTo>
                  <a:pt x="68" y="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243797" tIns="121899" rIns="243797" bIns="121899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23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PRODYNA IS COMPOSED OF THREE BUSINESS AREAS: CONCEPTION, DEVELOPMENT &amp; </a:t>
            </a:r>
            <a:r>
              <a:rPr lang="de-DE" dirty="0" smtClean="0"/>
              <a:t>TRAINING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PRODYNA: </a:t>
            </a:r>
            <a:r>
              <a:rPr lang="de-DE" dirty="0" err="1" smtClean="0"/>
              <a:t>portfolio</a:t>
            </a:r>
            <a:endParaRPr lang="de-DE" dirty="0"/>
          </a:p>
        </p:txBody>
      </p:sp>
      <p:grpSp>
        <p:nvGrpSpPr>
          <p:cNvPr id="6" name="Gruppierung 5"/>
          <p:cNvGrpSpPr/>
          <p:nvPr/>
        </p:nvGrpSpPr>
        <p:grpSpPr>
          <a:xfrm>
            <a:off x="759817" y="1609677"/>
            <a:ext cx="4662543" cy="2918373"/>
            <a:chOff x="2272071" y="1423577"/>
            <a:chExt cx="5641676" cy="3531233"/>
          </a:xfrm>
        </p:grpSpPr>
        <p:grpSp>
          <p:nvGrpSpPr>
            <p:cNvPr id="15" name="Group 3"/>
            <p:cNvGrpSpPr/>
            <p:nvPr/>
          </p:nvGrpSpPr>
          <p:grpSpPr>
            <a:xfrm>
              <a:off x="4919161" y="1423577"/>
              <a:ext cx="508111" cy="721754"/>
              <a:chOff x="4224338" y="348531"/>
              <a:chExt cx="177800" cy="203200"/>
            </a:xfrm>
            <a:solidFill>
              <a:schemeClr val="tx1"/>
            </a:solidFill>
          </p:grpSpPr>
          <p:sp>
            <p:nvSpPr>
              <p:cNvPr id="16" name="Oval 392"/>
              <p:cNvSpPr>
                <a:spLocks noChangeArrowheads="1"/>
              </p:cNvSpPr>
              <p:nvPr/>
            </p:nvSpPr>
            <p:spPr bwMode="auto">
              <a:xfrm>
                <a:off x="4287838" y="348531"/>
                <a:ext cx="50800" cy="50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7" name="Freeform 393"/>
              <p:cNvSpPr>
                <a:spLocks/>
              </p:cNvSpPr>
              <p:nvPr/>
            </p:nvSpPr>
            <p:spPr bwMode="auto">
              <a:xfrm>
                <a:off x="4224338" y="450131"/>
                <a:ext cx="177800" cy="101600"/>
              </a:xfrm>
              <a:custGeom>
                <a:avLst/>
                <a:gdLst>
                  <a:gd name="T0" fmla="*/ 52 w 56"/>
                  <a:gd name="T1" fmla="*/ 0 h 32"/>
                  <a:gd name="T2" fmla="*/ 4 w 56"/>
                  <a:gd name="T3" fmla="*/ 0 h 32"/>
                  <a:gd name="T4" fmla="*/ 0 w 56"/>
                  <a:gd name="T5" fmla="*/ 4 h 32"/>
                  <a:gd name="T6" fmla="*/ 4 w 56"/>
                  <a:gd name="T7" fmla="*/ 8 h 32"/>
                  <a:gd name="T8" fmla="*/ 16 w 56"/>
                  <a:gd name="T9" fmla="*/ 8 h 32"/>
                  <a:gd name="T10" fmla="*/ 20 w 56"/>
                  <a:gd name="T11" fmla="*/ 32 h 32"/>
                  <a:gd name="T12" fmla="*/ 36 w 56"/>
                  <a:gd name="T13" fmla="*/ 32 h 32"/>
                  <a:gd name="T14" fmla="*/ 40 w 56"/>
                  <a:gd name="T15" fmla="*/ 8 h 32"/>
                  <a:gd name="T16" fmla="*/ 52 w 56"/>
                  <a:gd name="T17" fmla="*/ 8 h 32"/>
                  <a:gd name="T18" fmla="*/ 56 w 56"/>
                  <a:gd name="T19" fmla="*/ 4 h 32"/>
                  <a:gd name="T20" fmla="*/ 52 w 56"/>
                  <a:gd name="T2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32">
                    <a:moveTo>
                      <a:pt x="52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36" y="32"/>
                      <a:pt x="36" y="32"/>
                      <a:pt x="36" y="32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4" y="8"/>
                      <a:pt x="56" y="6"/>
                      <a:pt x="56" y="4"/>
                    </a:cubicBezTo>
                    <a:cubicBezTo>
                      <a:pt x="56" y="2"/>
                      <a:pt x="54" y="0"/>
                      <a:pt x="5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  <p:sp>
            <p:nvSpPr>
              <p:cNvPr id="18" name="Freeform 394"/>
              <p:cNvSpPr>
                <a:spLocks/>
              </p:cNvSpPr>
              <p:nvPr/>
            </p:nvSpPr>
            <p:spPr bwMode="auto">
              <a:xfrm>
                <a:off x="4249738" y="399331"/>
                <a:ext cx="127000" cy="38100"/>
              </a:xfrm>
              <a:custGeom>
                <a:avLst/>
                <a:gdLst>
                  <a:gd name="T0" fmla="*/ 28 w 40"/>
                  <a:gd name="T1" fmla="*/ 0 h 12"/>
                  <a:gd name="T2" fmla="*/ 24 w 40"/>
                  <a:gd name="T3" fmla="*/ 0 h 12"/>
                  <a:gd name="T4" fmla="*/ 20 w 40"/>
                  <a:gd name="T5" fmla="*/ 8 h 12"/>
                  <a:gd name="T6" fmla="*/ 16 w 40"/>
                  <a:gd name="T7" fmla="*/ 0 h 12"/>
                  <a:gd name="T8" fmla="*/ 12 w 40"/>
                  <a:gd name="T9" fmla="*/ 0 h 12"/>
                  <a:gd name="T10" fmla="*/ 0 w 40"/>
                  <a:gd name="T11" fmla="*/ 12 h 12"/>
                  <a:gd name="T12" fmla="*/ 40 w 40"/>
                  <a:gd name="T13" fmla="*/ 12 h 12"/>
                  <a:gd name="T14" fmla="*/ 28 w 40"/>
                  <a:gd name="T1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2">
                    <a:moveTo>
                      <a:pt x="28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0" y="5"/>
                      <a:pt x="35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th-TH"/>
              </a:p>
            </p:txBody>
          </p:sp>
        </p:grpSp>
        <p:sp>
          <p:nvSpPr>
            <p:cNvPr id="19" name="Freeform 709"/>
            <p:cNvSpPr>
              <a:spLocks noEditPoints="1"/>
            </p:cNvSpPr>
            <p:nvPr/>
          </p:nvSpPr>
          <p:spPr bwMode="auto">
            <a:xfrm>
              <a:off x="3305905" y="3558676"/>
              <a:ext cx="692176" cy="718746"/>
            </a:xfrm>
            <a:custGeom>
              <a:avLst/>
              <a:gdLst>
                <a:gd name="T0" fmla="*/ 62 w 63"/>
                <a:gd name="T1" fmla="*/ 49 h 64"/>
                <a:gd name="T2" fmla="*/ 47 w 63"/>
                <a:gd name="T3" fmla="*/ 41 h 64"/>
                <a:gd name="T4" fmla="*/ 40 w 63"/>
                <a:gd name="T5" fmla="*/ 38 h 64"/>
                <a:gd name="T6" fmla="*/ 40 w 63"/>
                <a:gd name="T7" fmla="*/ 32 h 64"/>
                <a:gd name="T8" fmla="*/ 43 w 63"/>
                <a:gd name="T9" fmla="*/ 25 h 64"/>
                <a:gd name="T10" fmla="*/ 46 w 63"/>
                <a:gd name="T11" fmla="*/ 21 h 64"/>
                <a:gd name="T12" fmla="*/ 44 w 63"/>
                <a:gd name="T13" fmla="*/ 16 h 64"/>
                <a:gd name="T14" fmla="*/ 44 w 63"/>
                <a:gd name="T15" fmla="*/ 10 h 64"/>
                <a:gd name="T16" fmla="*/ 32 w 63"/>
                <a:gd name="T17" fmla="*/ 0 h 64"/>
                <a:gd name="T18" fmla="*/ 19 w 63"/>
                <a:gd name="T19" fmla="*/ 10 h 64"/>
                <a:gd name="T20" fmla="*/ 20 w 63"/>
                <a:gd name="T21" fmla="*/ 16 h 64"/>
                <a:gd name="T22" fmla="*/ 18 w 63"/>
                <a:gd name="T23" fmla="*/ 21 h 64"/>
                <a:gd name="T24" fmla="*/ 21 w 63"/>
                <a:gd name="T25" fmla="*/ 25 h 64"/>
                <a:gd name="T26" fmla="*/ 24 w 63"/>
                <a:gd name="T27" fmla="*/ 32 h 64"/>
                <a:gd name="T28" fmla="*/ 24 w 63"/>
                <a:gd name="T29" fmla="*/ 38 h 64"/>
                <a:gd name="T30" fmla="*/ 16 w 63"/>
                <a:gd name="T31" fmla="*/ 41 h 64"/>
                <a:gd name="T32" fmla="*/ 2 w 63"/>
                <a:gd name="T33" fmla="*/ 49 h 64"/>
                <a:gd name="T34" fmla="*/ 1 w 63"/>
                <a:gd name="T35" fmla="*/ 64 h 64"/>
                <a:gd name="T36" fmla="*/ 24 w 63"/>
                <a:gd name="T37" fmla="*/ 64 h 64"/>
                <a:gd name="T38" fmla="*/ 26 w 63"/>
                <a:gd name="T39" fmla="*/ 60 h 64"/>
                <a:gd name="T40" fmla="*/ 36 w 63"/>
                <a:gd name="T41" fmla="*/ 60 h 64"/>
                <a:gd name="T42" fmla="*/ 38 w 63"/>
                <a:gd name="T43" fmla="*/ 64 h 64"/>
                <a:gd name="T44" fmla="*/ 63 w 63"/>
                <a:gd name="T45" fmla="*/ 64 h 64"/>
                <a:gd name="T46" fmla="*/ 62 w 63"/>
                <a:gd name="T47" fmla="*/ 49 h 64"/>
                <a:gd name="T48" fmla="*/ 33 w 63"/>
                <a:gd name="T49" fmla="*/ 56 h 64"/>
                <a:gd name="T50" fmla="*/ 29 w 63"/>
                <a:gd name="T51" fmla="*/ 56 h 64"/>
                <a:gd name="T52" fmla="*/ 31 w 63"/>
                <a:gd name="T53" fmla="*/ 52 h 64"/>
                <a:gd name="T54" fmla="*/ 34 w 63"/>
                <a:gd name="T55" fmla="*/ 56 h 64"/>
                <a:gd name="T56" fmla="*/ 33 w 63"/>
                <a:gd name="T57" fmla="*/ 56 h 64"/>
                <a:gd name="T58" fmla="*/ 31 w 63"/>
                <a:gd name="T59" fmla="*/ 52 h 64"/>
                <a:gd name="T60" fmla="*/ 27 w 63"/>
                <a:gd name="T61" fmla="*/ 48 h 64"/>
                <a:gd name="T62" fmla="*/ 31 w 63"/>
                <a:gd name="T63" fmla="*/ 44 h 64"/>
                <a:gd name="T64" fmla="*/ 35 w 63"/>
                <a:gd name="T65" fmla="*/ 48 h 64"/>
                <a:gd name="T66" fmla="*/ 31 w 63"/>
                <a:gd name="T67" fmla="*/ 5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64">
                  <a:moveTo>
                    <a:pt x="62" y="49"/>
                  </a:moveTo>
                  <a:cubicBezTo>
                    <a:pt x="60" y="46"/>
                    <a:pt x="54" y="44"/>
                    <a:pt x="47" y="41"/>
                  </a:cubicBezTo>
                  <a:cubicBezTo>
                    <a:pt x="41" y="39"/>
                    <a:pt x="40" y="38"/>
                    <a:pt x="40" y="3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2" y="30"/>
                    <a:pt x="43" y="25"/>
                  </a:cubicBezTo>
                  <a:cubicBezTo>
                    <a:pt x="44" y="25"/>
                    <a:pt x="46" y="22"/>
                    <a:pt x="46" y="21"/>
                  </a:cubicBezTo>
                  <a:cubicBezTo>
                    <a:pt x="46" y="20"/>
                    <a:pt x="46" y="16"/>
                    <a:pt x="44" y="16"/>
                  </a:cubicBezTo>
                  <a:cubicBezTo>
                    <a:pt x="44" y="14"/>
                    <a:pt x="44" y="11"/>
                    <a:pt x="44" y="10"/>
                  </a:cubicBezTo>
                  <a:cubicBezTo>
                    <a:pt x="44" y="5"/>
                    <a:pt x="39" y="0"/>
                    <a:pt x="32" y="0"/>
                  </a:cubicBezTo>
                  <a:cubicBezTo>
                    <a:pt x="25" y="0"/>
                    <a:pt x="20" y="5"/>
                    <a:pt x="19" y="10"/>
                  </a:cubicBezTo>
                  <a:cubicBezTo>
                    <a:pt x="19" y="11"/>
                    <a:pt x="20" y="14"/>
                    <a:pt x="20" y="16"/>
                  </a:cubicBezTo>
                  <a:cubicBezTo>
                    <a:pt x="18" y="16"/>
                    <a:pt x="18" y="20"/>
                    <a:pt x="18" y="21"/>
                  </a:cubicBezTo>
                  <a:cubicBezTo>
                    <a:pt x="18" y="22"/>
                    <a:pt x="20" y="25"/>
                    <a:pt x="21" y="25"/>
                  </a:cubicBezTo>
                  <a:cubicBezTo>
                    <a:pt x="22" y="30"/>
                    <a:pt x="24" y="32"/>
                    <a:pt x="24" y="32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4" y="38"/>
                    <a:pt x="23" y="39"/>
                    <a:pt x="16" y="41"/>
                  </a:cubicBezTo>
                  <a:cubicBezTo>
                    <a:pt x="10" y="44"/>
                    <a:pt x="4" y="46"/>
                    <a:pt x="2" y="49"/>
                  </a:cubicBezTo>
                  <a:cubicBezTo>
                    <a:pt x="0" y="51"/>
                    <a:pt x="1" y="64"/>
                    <a:pt x="1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8" y="64"/>
                    <a:pt x="38" y="64"/>
                    <a:pt x="38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3" y="64"/>
                    <a:pt x="63" y="51"/>
                    <a:pt x="62" y="49"/>
                  </a:cubicBezTo>
                  <a:close/>
                  <a:moveTo>
                    <a:pt x="33" y="56"/>
                  </a:moveTo>
                  <a:cubicBezTo>
                    <a:pt x="29" y="56"/>
                    <a:pt x="29" y="56"/>
                    <a:pt x="29" y="56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4" y="56"/>
                    <a:pt x="34" y="56"/>
                    <a:pt x="34" y="56"/>
                  </a:cubicBezTo>
                  <a:lnTo>
                    <a:pt x="33" y="56"/>
                  </a:lnTo>
                  <a:close/>
                  <a:moveTo>
                    <a:pt x="31" y="52"/>
                  </a:moveTo>
                  <a:cubicBezTo>
                    <a:pt x="27" y="48"/>
                    <a:pt x="27" y="48"/>
                    <a:pt x="27" y="48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5" y="48"/>
                    <a:pt x="35" y="48"/>
                    <a:pt x="35" y="48"/>
                  </a:cubicBezTo>
                  <a:lnTo>
                    <a:pt x="31" y="5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sp>
          <p:nvSpPr>
            <p:cNvPr id="20" name="Freeform 698"/>
            <p:cNvSpPr>
              <a:spLocks noEditPoints="1"/>
            </p:cNvSpPr>
            <p:nvPr/>
          </p:nvSpPr>
          <p:spPr bwMode="auto">
            <a:xfrm>
              <a:off x="6175192" y="3558676"/>
              <a:ext cx="713986" cy="725796"/>
            </a:xfrm>
            <a:custGeom>
              <a:avLst/>
              <a:gdLst>
                <a:gd name="T0" fmla="*/ 61 w 63"/>
                <a:gd name="T1" fmla="*/ 49 h 64"/>
                <a:gd name="T2" fmla="*/ 47 w 63"/>
                <a:gd name="T3" fmla="*/ 41 h 64"/>
                <a:gd name="T4" fmla="*/ 39 w 63"/>
                <a:gd name="T5" fmla="*/ 38 h 64"/>
                <a:gd name="T6" fmla="*/ 39 w 63"/>
                <a:gd name="T7" fmla="*/ 32 h 64"/>
                <a:gd name="T8" fmla="*/ 42 w 63"/>
                <a:gd name="T9" fmla="*/ 25 h 64"/>
                <a:gd name="T10" fmla="*/ 45 w 63"/>
                <a:gd name="T11" fmla="*/ 21 h 64"/>
                <a:gd name="T12" fmla="*/ 43 w 63"/>
                <a:gd name="T13" fmla="*/ 16 h 64"/>
                <a:gd name="T14" fmla="*/ 44 w 63"/>
                <a:gd name="T15" fmla="*/ 10 h 64"/>
                <a:gd name="T16" fmla="*/ 31 w 63"/>
                <a:gd name="T17" fmla="*/ 0 h 64"/>
                <a:gd name="T18" fmla="*/ 19 w 63"/>
                <a:gd name="T19" fmla="*/ 10 h 64"/>
                <a:gd name="T20" fmla="*/ 19 w 63"/>
                <a:gd name="T21" fmla="*/ 16 h 64"/>
                <a:gd name="T22" fmla="*/ 17 w 63"/>
                <a:gd name="T23" fmla="*/ 21 h 64"/>
                <a:gd name="T24" fmla="*/ 20 w 63"/>
                <a:gd name="T25" fmla="*/ 25 h 64"/>
                <a:gd name="T26" fmla="*/ 23 w 63"/>
                <a:gd name="T27" fmla="*/ 32 h 64"/>
                <a:gd name="T28" fmla="*/ 23 w 63"/>
                <a:gd name="T29" fmla="*/ 38 h 64"/>
                <a:gd name="T30" fmla="*/ 16 w 63"/>
                <a:gd name="T31" fmla="*/ 41 h 64"/>
                <a:gd name="T32" fmla="*/ 1 w 63"/>
                <a:gd name="T33" fmla="*/ 49 h 64"/>
                <a:gd name="T34" fmla="*/ 0 w 63"/>
                <a:gd name="T35" fmla="*/ 64 h 64"/>
                <a:gd name="T36" fmla="*/ 31 w 63"/>
                <a:gd name="T37" fmla="*/ 64 h 64"/>
                <a:gd name="T38" fmla="*/ 62 w 63"/>
                <a:gd name="T39" fmla="*/ 64 h 64"/>
                <a:gd name="T40" fmla="*/ 61 w 63"/>
                <a:gd name="T41" fmla="*/ 49 h 64"/>
                <a:gd name="T42" fmla="*/ 50 w 63"/>
                <a:gd name="T43" fmla="*/ 56 h 64"/>
                <a:gd name="T44" fmla="*/ 34 w 63"/>
                <a:gd name="T45" fmla="*/ 56 h 64"/>
                <a:gd name="T46" fmla="*/ 34 w 63"/>
                <a:gd name="T47" fmla="*/ 52 h 64"/>
                <a:gd name="T48" fmla="*/ 50 w 63"/>
                <a:gd name="T49" fmla="*/ 52 h 64"/>
                <a:gd name="T50" fmla="*/ 50 w 63"/>
                <a:gd name="T51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64">
                  <a:moveTo>
                    <a:pt x="61" y="49"/>
                  </a:moveTo>
                  <a:cubicBezTo>
                    <a:pt x="59" y="46"/>
                    <a:pt x="53" y="44"/>
                    <a:pt x="47" y="41"/>
                  </a:cubicBezTo>
                  <a:cubicBezTo>
                    <a:pt x="40" y="39"/>
                    <a:pt x="39" y="38"/>
                    <a:pt x="39" y="38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41" y="30"/>
                    <a:pt x="42" y="25"/>
                  </a:cubicBezTo>
                  <a:cubicBezTo>
                    <a:pt x="43" y="25"/>
                    <a:pt x="45" y="22"/>
                    <a:pt x="45" y="21"/>
                  </a:cubicBezTo>
                  <a:cubicBezTo>
                    <a:pt x="45" y="20"/>
                    <a:pt x="45" y="16"/>
                    <a:pt x="43" y="16"/>
                  </a:cubicBezTo>
                  <a:cubicBezTo>
                    <a:pt x="43" y="14"/>
                    <a:pt x="44" y="11"/>
                    <a:pt x="44" y="10"/>
                  </a:cubicBezTo>
                  <a:cubicBezTo>
                    <a:pt x="43" y="5"/>
                    <a:pt x="38" y="0"/>
                    <a:pt x="31" y="0"/>
                  </a:cubicBezTo>
                  <a:cubicBezTo>
                    <a:pt x="24" y="0"/>
                    <a:pt x="19" y="5"/>
                    <a:pt x="19" y="10"/>
                  </a:cubicBezTo>
                  <a:cubicBezTo>
                    <a:pt x="19" y="11"/>
                    <a:pt x="19" y="14"/>
                    <a:pt x="19" y="16"/>
                  </a:cubicBezTo>
                  <a:cubicBezTo>
                    <a:pt x="17" y="16"/>
                    <a:pt x="17" y="20"/>
                    <a:pt x="17" y="21"/>
                  </a:cubicBezTo>
                  <a:cubicBezTo>
                    <a:pt x="17" y="22"/>
                    <a:pt x="19" y="25"/>
                    <a:pt x="20" y="25"/>
                  </a:cubicBezTo>
                  <a:cubicBezTo>
                    <a:pt x="21" y="30"/>
                    <a:pt x="23" y="32"/>
                    <a:pt x="23" y="32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2" y="39"/>
                    <a:pt x="16" y="41"/>
                  </a:cubicBezTo>
                  <a:cubicBezTo>
                    <a:pt x="9" y="44"/>
                    <a:pt x="3" y="46"/>
                    <a:pt x="1" y="49"/>
                  </a:cubicBezTo>
                  <a:cubicBezTo>
                    <a:pt x="0" y="51"/>
                    <a:pt x="0" y="64"/>
                    <a:pt x="0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2" y="64"/>
                    <a:pt x="63" y="51"/>
                    <a:pt x="61" y="49"/>
                  </a:cubicBezTo>
                  <a:close/>
                  <a:moveTo>
                    <a:pt x="50" y="56"/>
                  </a:moveTo>
                  <a:cubicBezTo>
                    <a:pt x="34" y="56"/>
                    <a:pt x="34" y="56"/>
                    <a:pt x="34" y="56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50" y="52"/>
                    <a:pt x="50" y="52"/>
                    <a:pt x="50" y="52"/>
                  </a:cubicBezTo>
                  <a:lnTo>
                    <a:pt x="50" y="5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th-TH"/>
            </a:p>
          </p:txBody>
        </p:sp>
        <p:pic>
          <p:nvPicPr>
            <p:cNvPr id="21" name="Picture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311" y="3201577"/>
              <a:ext cx="738630" cy="738631"/>
            </a:xfrm>
            <a:prstGeom prst="rect">
              <a:avLst/>
            </a:prstGeom>
          </p:spPr>
        </p:pic>
        <p:sp>
          <p:nvSpPr>
            <p:cNvPr id="22" name="TextBox 14"/>
            <p:cNvSpPr txBox="1"/>
            <p:nvPr/>
          </p:nvSpPr>
          <p:spPr>
            <a:xfrm>
              <a:off x="2272071" y="4284472"/>
              <a:ext cx="2760293" cy="67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smtClean="0">
                  <a:latin typeface="DIN Next LT Pro Condensed" charset="0"/>
                  <a:ea typeface="DIN Next LT Pro Condensed" charset="0"/>
                  <a:cs typeface="DIN Next LT Pro Condensed" charset="0"/>
                </a:rPr>
                <a:t>Business Department</a:t>
              </a:r>
              <a:br>
                <a:rPr lang="en-GB" sz="1600" smtClean="0">
                  <a:latin typeface="DIN Next LT Pro Condensed" charset="0"/>
                  <a:ea typeface="DIN Next LT Pro Condensed" charset="0"/>
                  <a:cs typeface="DIN Next LT Pro Condensed" charset="0"/>
                </a:rPr>
              </a:br>
              <a:r>
                <a:rPr lang="en-GB" sz="14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Understand customers</a:t>
              </a:r>
              <a:endParaRPr lang="en-GB" sz="160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sp>
          <p:nvSpPr>
            <p:cNvPr id="23" name="TextBox 15"/>
            <p:cNvSpPr txBox="1"/>
            <p:nvPr/>
          </p:nvSpPr>
          <p:spPr>
            <a:xfrm>
              <a:off x="5150621" y="4284472"/>
              <a:ext cx="2763126" cy="67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smtClean="0">
                  <a:latin typeface="DIN Next LT Pro Condensed" charset="0"/>
                  <a:ea typeface="DIN Next LT Pro Condensed" charset="0"/>
                  <a:cs typeface="DIN Next LT Pro Condensed" charset="0"/>
                </a:rPr>
                <a:t>Internal IT</a:t>
              </a:r>
              <a:br>
                <a:rPr lang="en-GB" sz="1600" smtClean="0">
                  <a:latin typeface="DIN Next LT Pro Condensed" charset="0"/>
                  <a:ea typeface="DIN Next LT Pro Condensed" charset="0"/>
                  <a:cs typeface="DIN Next LT Pro Condensed" charset="0"/>
                </a:rPr>
              </a:br>
              <a:r>
                <a:rPr lang="en-GB" sz="14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Supports business</a:t>
              </a:r>
              <a:endParaRPr lang="en-GB" sz="160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sp>
          <p:nvSpPr>
            <p:cNvPr id="24" name="TextBox 16"/>
            <p:cNvSpPr txBox="1"/>
            <p:nvPr/>
          </p:nvSpPr>
          <p:spPr>
            <a:xfrm>
              <a:off x="3568478" y="2145331"/>
              <a:ext cx="3225673" cy="6703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smtClean="0">
                  <a:latin typeface="DIN Next LT Pro Condensed" charset="0"/>
                  <a:ea typeface="DIN Next LT Pro Condensed" charset="0"/>
                  <a:cs typeface="DIN Next LT Pro Condensed" charset="0"/>
                </a:rPr>
                <a:t>Directors</a:t>
              </a:r>
              <a:br>
                <a:rPr lang="en-GB" sz="1600" smtClean="0">
                  <a:latin typeface="DIN Next LT Pro Condensed" charset="0"/>
                  <a:ea typeface="DIN Next LT Pro Condensed" charset="0"/>
                  <a:cs typeface="DIN Next LT Pro Condensed" charset="0"/>
                </a:rPr>
              </a:br>
              <a:r>
                <a:rPr lang="en-GB" sz="14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Set corporate goals</a:t>
              </a:r>
              <a:endParaRPr lang="en-GB" sz="160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sp>
          <p:nvSpPr>
            <p:cNvPr id="30" name="Freeform 21"/>
            <p:cNvSpPr>
              <a:spLocks noChangeArrowheads="1"/>
            </p:cNvSpPr>
            <p:nvPr/>
          </p:nvSpPr>
          <p:spPr bwMode="auto">
            <a:xfrm rot="2317916" flipH="1">
              <a:off x="5634668" y="3931597"/>
              <a:ext cx="247753" cy="214817"/>
            </a:xfrm>
            <a:custGeom>
              <a:avLst/>
              <a:gdLst>
                <a:gd name="T0" fmla="*/ 194 w 195"/>
                <a:gd name="T1" fmla="*/ 0 h 231"/>
                <a:gd name="T2" fmla="*/ 194 w 195"/>
                <a:gd name="T3" fmla="*/ 230 h 231"/>
                <a:gd name="T4" fmla="*/ 0 w 195"/>
                <a:gd name="T5" fmla="*/ 115 h 231"/>
                <a:gd name="T6" fmla="*/ 194 w 195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31">
                  <a:moveTo>
                    <a:pt x="194" y="0"/>
                  </a:moveTo>
                  <a:lnTo>
                    <a:pt x="194" y="230"/>
                  </a:lnTo>
                  <a:lnTo>
                    <a:pt x="0" y="115"/>
                  </a:lnTo>
                  <a:lnTo>
                    <a:pt x="194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none" lIns="34284" tIns="17142" rIns="34284" bIns="17142" anchor="ctr"/>
            <a:lstStyle/>
            <a:p>
              <a:pPr defTabSz="457120">
                <a:defRPr/>
              </a:pPr>
              <a:endParaRPr lang="en-US" sz="1050"/>
            </a:p>
          </p:txBody>
        </p:sp>
        <p:sp>
          <p:nvSpPr>
            <p:cNvPr id="31" name="Freeform 21"/>
            <p:cNvSpPr>
              <a:spLocks noChangeArrowheads="1"/>
            </p:cNvSpPr>
            <p:nvPr/>
          </p:nvSpPr>
          <p:spPr bwMode="auto">
            <a:xfrm rot="19282084">
              <a:off x="4438884" y="3931597"/>
              <a:ext cx="247753" cy="214817"/>
            </a:xfrm>
            <a:custGeom>
              <a:avLst/>
              <a:gdLst>
                <a:gd name="T0" fmla="*/ 194 w 195"/>
                <a:gd name="T1" fmla="*/ 0 h 231"/>
                <a:gd name="T2" fmla="*/ 194 w 195"/>
                <a:gd name="T3" fmla="*/ 230 h 231"/>
                <a:gd name="T4" fmla="*/ 0 w 195"/>
                <a:gd name="T5" fmla="*/ 115 h 231"/>
                <a:gd name="T6" fmla="*/ 194 w 195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31">
                  <a:moveTo>
                    <a:pt x="194" y="0"/>
                  </a:moveTo>
                  <a:lnTo>
                    <a:pt x="194" y="230"/>
                  </a:lnTo>
                  <a:lnTo>
                    <a:pt x="0" y="115"/>
                  </a:lnTo>
                  <a:lnTo>
                    <a:pt x="194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none" lIns="34284" tIns="17142" rIns="34284" bIns="17142" anchor="ctr"/>
            <a:lstStyle/>
            <a:p>
              <a:pPr defTabSz="457120">
                <a:defRPr/>
              </a:pPr>
              <a:endParaRPr lang="en-US" sz="1050"/>
            </a:p>
          </p:txBody>
        </p:sp>
        <p:sp>
          <p:nvSpPr>
            <p:cNvPr id="32" name="Freeform 21"/>
            <p:cNvSpPr>
              <a:spLocks noChangeArrowheads="1"/>
            </p:cNvSpPr>
            <p:nvPr/>
          </p:nvSpPr>
          <p:spPr bwMode="auto">
            <a:xfrm rot="5400000">
              <a:off x="5057438" y="2816773"/>
              <a:ext cx="247753" cy="214817"/>
            </a:xfrm>
            <a:custGeom>
              <a:avLst/>
              <a:gdLst>
                <a:gd name="T0" fmla="*/ 194 w 195"/>
                <a:gd name="T1" fmla="*/ 0 h 231"/>
                <a:gd name="T2" fmla="*/ 194 w 195"/>
                <a:gd name="T3" fmla="*/ 230 h 231"/>
                <a:gd name="T4" fmla="*/ 0 w 195"/>
                <a:gd name="T5" fmla="*/ 115 h 231"/>
                <a:gd name="T6" fmla="*/ 194 w 195"/>
                <a:gd name="T7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231">
                  <a:moveTo>
                    <a:pt x="194" y="0"/>
                  </a:moveTo>
                  <a:lnTo>
                    <a:pt x="194" y="230"/>
                  </a:lnTo>
                  <a:lnTo>
                    <a:pt x="0" y="115"/>
                  </a:lnTo>
                  <a:lnTo>
                    <a:pt x="194" y="0"/>
                  </a:lnTo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/>
          </p:spPr>
          <p:txBody>
            <a:bodyPr wrap="none" lIns="34284" tIns="17142" rIns="34284" bIns="17142" anchor="ctr"/>
            <a:lstStyle/>
            <a:p>
              <a:pPr defTabSz="457120">
                <a:defRPr/>
              </a:pPr>
              <a:endParaRPr lang="en-US" sz="1050"/>
            </a:p>
          </p:txBody>
        </p:sp>
      </p:grpSp>
      <p:grpSp>
        <p:nvGrpSpPr>
          <p:cNvPr id="10" name="Gruppierung 9"/>
          <p:cNvGrpSpPr/>
          <p:nvPr/>
        </p:nvGrpSpPr>
        <p:grpSpPr>
          <a:xfrm>
            <a:off x="5513295" y="1897059"/>
            <a:ext cx="2406744" cy="2202450"/>
            <a:chOff x="5513295" y="1609677"/>
            <a:chExt cx="2406744" cy="2202450"/>
          </a:xfrm>
        </p:grpSpPr>
        <p:grpSp>
          <p:nvGrpSpPr>
            <p:cNvPr id="8" name="Gruppierung 7"/>
            <p:cNvGrpSpPr/>
            <p:nvPr/>
          </p:nvGrpSpPr>
          <p:grpSpPr>
            <a:xfrm>
              <a:off x="5513295" y="1609677"/>
              <a:ext cx="2406744" cy="1395412"/>
              <a:chOff x="7865157" y="-1956647"/>
              <a:chExt cx="2406744" cy="1395412"/>
            </a:xfrm>
          </p:grpSpPr>
          <p:sp>
            <p:nvSpPr>
              <p:cNvPr id="37" name="Rectangular Callout 7"/>
              <p:cNvSpPr/>
              <p:nvPr/>
            </p:nvSpPr>
            <p:spPr>
              <a:xfrm>
                <a:off x="7865157" y="-1956647"/>
                <a:ext cx="2406744" cy="1395412"/>
              </a:xfrm>
              <a:prstGeom prst="wedgeRectCallout">
                <a:avLst>
                  <a:gd name="adj1" fmla="val -88758"/>
                  <a:gd name="adj2" fmla="val 3331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0" tIns="396000" rtlCol="0" anchor="ctr"/>
              <a:lstStyle/>
              <a:p>
                <a:endParaRPr lang="en-GB" sz="1200">
                  <a:latin typeface="DIN Next LT Pro Light Condensed" charset="0"/>
                  <a:ea typeface="DIN Next LT Pro Light Condensed" charset="0"/>
                  <a:cs typeface="DIN Next LT Pro Light Condensed" charset="0"/>
                </a:endParaRPr>
              </a:p>
            </p:txBody>
          </p:sp>
          <p:pic>
            <p:nvPicPr>
              <p:cNvPr id="38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82893" y="-1884015"/>
                <a:ext cx="2174535" cy="367212"/>
              </a:xfrm>
              <a:prstGeom prst="rect">
                <a:avLst/>
              </a:prstGeom>
            </p:spPr>
          </p:pic>
          <p:sp>
            <p:nvSpPr>
              <p:cNvPr id="62" name="TextBox 21"/>
              <p:cNvSpPr txBox="1"/>
              <p:nvPr/>
            </p:nvSpPr>
            <p:spPr>
              <a:xfrm>
                <a:off x="7925146" y="-1478534"/>
                <a:ext cx="233688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5738" indent="-185738">
                  <a:buFont typeface="Arial" charset="0"/>
                  <a:buChar char="•"/>
                </a:pPr>
                <a:r>
                  <a:rPr lang="en-GB" sz="1400">
                    <a:solidFill>
                      <a:schemeClr val="bg1"/>
                    </a:solidFill>
                    <a:latin typeface="DIN Next LT Pro Light Condensed" charset="0"/>
                    <a:ea typeface="DIN Next LT Pro Light Condensed" charset="0"/>
                    <a:cs typeface="DIN Next LT Pro Light Condensed" charset="0"/>
                  </a:rPr>
                  <a:t>Generates ideas with business</a:t>
                </a:r>
              </a:p>
              <a:p>
                <a:pPr marL="185738" indent="-185738">
                  <a:buFont typeface="Arial" charset="0"/>
                  <a:buChar char="•"/>
                </a:pPr>
                <a:r>
                  <a:rPr lang="en-GB" sz="1400">
                    <a:solidFill>
                      <a:schemeClr val="bg1"/>
                    </a:solidFill>
                    <a:latin typeface="DIN Next LT Pro Light Condensed" charset="0"/>
                    <a:ea typeface="DIN Next LT Pro Light Condensed" charset="0"/>
                    <a:cs typeface="DIN Next LT Pro Light Condensed" charset="0"/>
                  </a:rPr>
                  <a:t>Builds the case with management</a:t>
                </a:r>
              </a:p>
              <a:p>
                <a:pPr marL="185738" indent="-185738">
                  <a:buFont typeface="Arial" charset="0"/>
                  <a:buChar char="•"/>
                </a:pPr>
                <a:r>
                  <a:rPr lang="en-GB" sz="1400">
                    <a:solidFill>
                      <a:schemeClr val="bg1"/>
                    </a:solidFill>
                    <a:latin typeface="DIN Next LT Pro Light Condensed" charset="0"/>
                    <a:ea typeface="DIN Next LT Pro Light Condensed" charset="0"/>
                    <a:cs typeface="DIN Next LT Pro Light Condensed" charset="0"/>
                  </a:rPr>
                  <a:t>Assists IT with implementation</a:t>
                </a:r>
              </a:p>
            </p:txBody>
          </p:sp>
        </p:grpSp>
        <p:sp>
          <p:nvSpPr>
            <p:cNvPr id="9" name="Rechteck 8"/>
            <p:cNvSpPr/>
            <p:nvPr/>
          </p:nvSpPr>
          <p:spPr>
            <a:xfrm>
              <a:off x="5513295" y="2985543"/>
              <a:ext cx="2406744" cy="82658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5" name="TextBox 21"/>
            <p:cNvSpPr txBox="1"/>
            <p:nvPr/>
          </p:nvSpPr>
          <p:spPr>
            <a:xfrm>
              <a:off x="5586210" y="3104762"/>
              <a:ext cx="221935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>
                  <a:solidFill>
                    <a:schemeClr val="bg1"/>
                  </a:solidFill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If you don’t have an IT, </a:t>
              </a:r>
              <a:r>
                <a:rPr lang="en-GB" sz="1600" smtClean="0">
                  <a:solidFill>
                    <a:schemeClr val="bg1"/>
                  </a:solidFill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we can </a:t>
              </a:r>
              <a:r>
                <a:rPr lang="en-GB" sz="1600">
                  <a:solidFill>
                    <a:schemeClr val="bg1"/>
                  </a:solidFill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do the implementation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7958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two</a:t>
            </a:r>
            <a:r>
              <a:rPr lang="de-DE" dirty="0" smtClean="0"/>
              <a:t> </a:t>
            </a:r>
            <a:r>
              <a:rPr lang="de-DE" dirty="0" err="1" smtClean="0"/>
              <a:t>most</a:t>
            </a:r>
            <a:r>
              <a:rPr lang="de-DE" dirty="0" smtClean="0"/>
              <a:t> </a:t>
            </a:r>
            <a:r>
              <a:rPr lang="de-DE" dirty="0" err="1" smtClean="0"/>
              <a:t>common</a:t>
            </a:r>
            <a:r>
              <a:rPr lang="de-DE" dirty="0" smtClean="0"/>
              <a:t> </a:t>
            </a:r>
            <a:r>
              <a:rPr lang="de-DE" dirty="0" err="1" smtClean="0"/>
              <a:t>scenarios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PRODYNA: IT </a:t>
            </a:r>
            <a:r>
              <a:rPr lang="de-DE" dirty="0" err="1" smtClean="0"/>
              <a:t>Strategy</a:t>
            </a:r>
            <a:endParaRPr lang="de-DE" dirty="0"/>
          </a:p>
        </p:txBody>
      </p:sp>
      <p:sp>
        <p:nvSpPr>
          <p:cNvPr id="25" name="Rectangle 17"/>
          <p:cNvSpPr/>
          <p:nvPr/>
        </p:nvSpPr>
        <p:spPr>
          <a:xfrm>
            <a:off x="5478677" y="2363228"/>
            <a:ext cx="2446593" cy="13113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6"/>
          </a:p>
        </p:txBody>
      </p:sp>
      <p:sp>
        <p:nvSpPr>
          <p:cNvPr id="26" name="Rectangle 16"/>
          <p:cNvSpPr/>
          <p:nvPr/>
        </p:nvSpPr>
        <p:spPr>
          <a:xfrm>
            <a:off x="1223367" y="2363228"/>
            <a:ext cx="2446593" cy="13113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6"/>
          </a:p>
        </p:txBody>
      </p:sp>
      <p:grpSp>
        <p:nvGrpSpPr>
          <p:cNvPr id="27" name="Group 3"/>
          <p:cNvGrpSpPr/>
          <p:nvPr/>
        </p:nvGrpSpPr>
        <p:grpSpPr>
          <a:xfrm>
            <a:off x="2164483" y="2440380"/>
            <a:ext cx="494216" cy="702016"/>
            <a:chOff x="4224338" y="348531"/>
            <a:chExt cx="177800" cy="203200"/>
          </a:xfrm>
          <a:solidFill>
            <a:schemeClr val="tx1"/>
          </a:solidFill>
        </p:grpSpPr>
        <p:sp>
          <p:nvSpPr>
            <p:cNvPr id="28" name="Oval 392"/>
            <p:cNvSpPr>
              <a:spLocks noChangeArrowheads="1"/>
            </p:cNvSpPr>
            <p:nvPr/>
          </p:nvSpPr>
          <p:spPr bwMode="auto">
            <a:xfrm>
              <a:off x="4287838" y="348531"/>
              <a:ext cx="50800" cy="508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th-TH" sz="506"/>
            </a:p>
          </p:txBody>
        </p:sp>
        <p:sp>
          <p:nvSpPr>
            <p:cNvPr id="29" name="Freeform 393"/>
            <p:cNvSpPr>
              <a:spLocks/>
            </p:cNvSpPr>
            <p:nvPr/>
          </p:nvSpPr>
          <p:spPr bwMode="auto">
            <a:xfrm>
              <a:off x="4224338" y="450131"/>
              <a:ext cx="177800" cy="101600"/>
            </a:xfrm>
            <a:custGeom>
              <a:avLst/>
              <a:gdLst>
                <a:gd name="T0" fmla="*/ 52 w 56"/>
                <a:gd name="T1" fmla="*/ 0 h 32"/>
                <a:gd name="T2" fmla="*/ 4 w 56"/>
                <a:gd name="T3" fmla="*/ 0 h 32"/>
                <a:gd name="T4" fmla="*/ 0 w 56"/>
                <a:gd name="T5" fmla="*/ 4 h 32"/>
                <a:gd name="T6" fmla="*/ 4 w 56"/>
                <a:gd name="T7" fmla="*/ 8 h 32"/>
                <a:gd name="T8" fmla="*/ 16 w 56"/>
                <a:gd name="T9" fmla="*/ 8 h 32"/>
                <a:gd name="T10" fmla="*/ 20 w 56"/>
                <a:gd name="T11" fmla="*/ 32 h 32"/>
                <a:gd name="T12" fmla="*/ 36 w 56"/>
                <a:gd name="T13" fmla="*/ 32 h 32"/>
                <a:gd name="T14" fmla="*/ 40 w 56"/>
                <a:gd name="T15" fmla="*/ 8 h 32"/>
                <a:gd name="T16" fmla="*/ 52 w 56"/>
                <a:gd name="T17" fmla="*/ 8 h 32"/>
                <a:gd name="T18" fmla="*/ 56 w 56"/>
                <a:gd name="T19" fmla="*/ 4 h 32"/>
                <a:gd name="T20" fmla="*/ 52 w 56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" h="32">
                  <a:moveTo>
                    <a:pt x="52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4" y="8"/>
                    <a:pt x="56" y="6"/>
                    <a:pt x="56" y="4"/>
                  </a:cubicBezTo>
                  <a:cubicBezTo>
                    <a:pt x="56" y="2"/>
                    <a:pt x="54" y="0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th-TH" sz="506"/>
            </a:p>
          </p:txBody>
        </p:sp>
        <p:sp>
          <p:nvSpPr>
            <p:cNvPr id="33" name="Freeform 394"/>
            <p:cNvSpPr>
              <a:spLocks/>
            </p:cNvSpPr>
            <p:nvPr/>
          </p:nvSpPr>
          <p:spPr bwMode="auto">
            <a:xfrm>
              <a:off x="4249738" y="399331"/>
              <a:ext cx="127000" cy="38100"/>
            </a:xfrm>
            <a:custGeom>
              <a:avLst/>
              <a:gdLst>
                <a:gd name="T0" fmla="*/ 28 w 40"/>
                <a:gd name="T1" fmla="*/ 0 h 12"/>
                <a:gd name="T2" fmla="*/ 24 w 40"/>
                <a:gd name="T3" fmla="*/ 0 h 12"/>
                <a:gd name="T4" fmla="*/ 20 w 40"/>
                <a:gd name="T5" fmla="*/ 8 h 12"/>
                <a:gd name="T6" fmla="*/ 16 w 40"/>
                <a:gd name="T7" fmla="*/ 0 h 12"/>
                <a:gd name="T8" fmla="*/ 12 w 40"/>
                <a:gd name="T9" fmla="*/ 0 h 12"/>
                <a:gd name="T10" fmla="*/ 0 w 40"/>
                <a:gd name="T11" fmla="*/ 12 h 12"/>
                <a:gd name="T12" fmla="*/ 40 w 40"/>
                <a:gd name="T13" fmla="*/ 12 h 12"/>
                <a:gd name="T14" fmla="*/ 28 w 40"/>
                <a:gd name="T1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2">
                  <a:moveTo>
                    <a:pt x="28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5"/>
                    <a:pt x="35" y="0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4290" tIns="17145" rIns="34290" bIns="17145" numCol="1" anchor="t" anchorCtr="0" compatLnSpc="1">
              <a:prstTxWarp prst="textNoShape">
                <a:avLst/>
              </a:prstTxWarp>
            </a:bodyPr>
            <a:lstStyle/>
            <a:p>
              <a:endParaRPr lang="th-TH" sz="506"/>
            </a:p>
          </p:txBody>
        </p:sp>
      </p:grpSp>
      <p:sp>
        <p:nvSpPr>
          <p:cNvPr id="34" name="TextBox 7"/>
          <p:cNvSpPr txBox="1"/>
          <p:nvPr/>
        </p:nvSpPr>
        <p:spPr>
          <a:xfrm>
            <a:off x="1223368" y="3142396"/>
            <a:ext cx="2441956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dirty="0">
                <a:latin typeface="DIN Next LT Pro Condensed" charset="0"/>
                <a:ea typeface="DIN Next LT Pro Condensed" charset="0"/>
                <a:cs typeface="DIN Next LT Pro Condensed" charset="0"/>
              </a:rPr>
              <a:t>Directors</a:t>
            </a:r>
            <a:r>
              <a:rPr lang="en-GB" dirty="0">
                <a:latin typeface="DIN Next LT Pro Condensed" charset="0"/>
                <a:ea typeface="DIN Next LT Pro Condensed" charset="0"/>
                <a:cs typeface="DIN Next LT Pro Condensed" charset="0"/>
              </a:rPr>
              <a:t/>
            </a:r>
            <a:br>
              <a:rPr lang="en-GB" dirty="0">
                <a:latin typeface="DIN Next LT Pro Condensed" charset="0"/>
                <a:ea typeface="DIN Next LT Pro Condensed" charset="0"/>
                <a:cs typeface="DIN Next LT Pro Condensed" charset="0"/>
              </a:rPr>
            </a:br>
            <a:r>
              <a:rPr lang="en-GB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Set corporate goals</a:t>
            </a:r>
          </a:p>
        </p:txBody>
      </p:sp>
      <p:pic>
        <p:nvPicPr>
          <p:cNvPr id="35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629" y="2371745"/>
            <a:ext cx="1272743" cy="1272743"/>
          </a:xfrm>
          <a:prstGeom prst="rect">
            <a:avLst/>
          </a:prstGeom>
        </p:spPr>
      </p:pic>
      <p:sp>
        <p:nvSpPr>
          <p:cNvPr id="36" name="Pentagon 11"/>
          <p:cNvSpPr/>
          <p:nvPr/>
        </p:nvSpPr>
        <p:spPr>
          <a:xfrm>
            <a:off x="1515247" y="1436469"/>
            <a:ext cx="2154711" cy="76336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6"/>
          </a:p>
        </p:txBody>
      </p:sp>
      <p:sp>
        <p:nvSpPr>
          <p:cNvPr id="39" name="Pentagon 15"/>
          <p:cNvSpPr/>
          <p:nvPr/>
        </p:nvSpPr>
        <p:spPr>
          <a:xfrm>
            <a:off x="3935629" y="1436469"/>
            <a:ext cx="3982710" cy="76336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6"/>
          </a:p>
        </p:txBody>
      </p:sp>
      <p:sp>
        <p:nvSpPr>
          <p:cNvPr id="40" name="Rectangle 19"/>
          <p:cNvSpPr/>
          <p:nvPr/>
        </p:nvSpPr>
        <p:spPr>
          <a:xfrm>
            <a:off x="1223368" y="1436469"/>
            <a:ext cx="264077" cy="763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6"/>
          </a:p>
        </p:txBody>
      </p:sp>
      <p:sp>
        <p:nvSpPr>
          <p:cNvPr id="41" name="Pentagon 21"/>
          <p:cNvSpPr/>
          <p:nvPr/>
        </p:nvSpPr>
        <p:spPr>
          <a:xfrm flipH="1">
            <a:off x="5478677" y="3846118"/>
            <a:ext cx="2150076" cy="76336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6"/>
          </a:p>
        </p:txBody>
      </p:sp>
      <p:sp>
        <p:nvSpPr>
          <p:cNvPr id="42" name="Pentagon 22"/>
          <p:cNvSpPr/>
          <p:nvPr/>
        </p:nvSpPr>
        <p:spPr>
          <a:xfrm flipH="1">
            <a:off x="1223368" y="3846118"/>
            <a:ext cx="3985004" cy="763367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6"/>
          </a:p>
        </p:txBody>
      </p:sp>
      <p:sp>
        <p:nvSpPr>
          <p:cNvPr id="43" name="Rectangle 23"/>
          <p:cNvSpPr/>
          <p:nvPr/>
        </p:nvSpPr>
        <p:spPr>
          <a:xfrm flipH="1">
            <a:off x="7654261" y="3846118"/>
            <a:ext cx="264077" cy="763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506"/>
          </a:p>
        </p:txBody>
      </p:sp>
      <p:sp>
        <p:nvSpPr>
          <p:cNvPr id="44" name="Freeform 709"/>
          <p:cNvSpPr>
            <a:spLocks noEditPoints="1"/>
          </p:cNvSpPr>
          <p:nvPr/>
        </p:nvSpPr>
        <p:spPr bwMode="auto">
          <a:xfrm>
            <a:off x="6331792" y="2443306"/>
            <a:ext cx="673247" cy="699090"/>
          </a:xfrm>
          <a:custGeom>
            <a:avLst/>
            <a:gdLst>
              <a:gd name="T0" fmla="*/ 62 w 63"/>
              <a:gd name="T1" fmla="*/ 49 h 64"/>
              <a:gd name="T2" fmla="*/ 47 w 63"/>
              <a:gd name="T3" fmla="*/ 41 h 64"/>
              <a:gd name="T4" fmla="*/ 40 w 63"/>
              <a:gd name="T5" fmla="*/ 38 h 64"/>
              <a:gd name="T6" fmla="*/ 40 w 63"/>
              <a:gd name="T7" fmla="*/ 32 h 64"/>
              <a:gd name="T8" fmla="*/ 43 w 63"/>
              <a:gd name="T9" fmla="*/ 25 h 64"/>
              <a:gd name="T10" fmla="*/ 46 w 63"/>
              <a:gd name="T11" fmla="*/ 21 h 64"/>
              <a:gd name="T12" fmla="*/ 44 w 63"/>
              <a:gd name="T13" fmla="*/ 16 h 64"/>
              <a:gd name="T14" fmla="*/ 44 w 63"/>
              <a:gd name="T15" fmla="*/ 10 h 64"/>
              <a:gd name="T16" fmla="*/ 32 w 63"/>
              <a:gd name="T17" fmla="*/ 0 h 64"/>
              <a:gd name="T18" fmla="*/ 19 w 63"/>
              <a:gd name="T19" fmla="*/ 10 h 64"/>
              <a:gd name="T20" fmla="*/ 20 w 63"/>
              <a:gd name="T21" fmla="*/ 16 h 64"/>
              <a:gd name="T22" fmla="*/ 18 w 63"/>
              <a:gd name="T23" fmla="*/ 21 h 64"/>
              <a:gd name="T24" fmla="*/ 21 w 63"/>
              <a:gd name="T25" fmla="*/ 25 h 64"/>
              <a:gd name="T26" fmla="*/ 24 w 63"/>
              <a:gd name="T27" fmla="*/ 32 h 64"/>
              <a:gd name="T28" fmla="*/ 24 w 63"/>
              <a:gd name="T29" fmla="*/ 38 h 64"/>
              <a:gd name="T30" fmla="*/ 16 w 63"/>
              <a:gd name="T31" fmla="*/ 41 h 64"/>
              <a:gd name="T32" fmla="*/ 2 w 63"/>
              <a:gd name="T33" fmla="*/ 49 h 64"/>
              <a:gd name="T34" fmla="*/ 1 w 63"/>
              <a:gd name="T35" fmla="*/ 64 h 64"/>
              <a:gd name="T36" fmla="*/ 24 w 63"/>
              <a:gd name="T37" fmla="*/ 64 h 64"/>
              <a:gd name="T38" fmla="*/ 26 w 63"/>
              <a:gd name="T39" fmla="*/ 60 h 64"/>
              <a:gd name="T40" fmla="*/ 36 w 63"/>
              <a:gd name="T41" fmla="*/ 60 h 64"/>
              <a:gd name="T42" fmla="*/ 38 w 63"/>
              <a:gd name="T43" fmla="*/ 64 h 64"/>
              <a:gd name="T44" fmla="*/ 63 w 63"/>
              <a:gd name="T45" fmla="*/ 64 h 64"/>
              <a:gd name="T46" fmla="*/ 62 w 63"/>
              <a:gd name="T47" fmla="*/ 49 h 64"/>
              <a:gd name="T48" fmla="*/ 33 w 63"/>
              <a:gd name="T49" fmla="*/ 56 h 64"/>
              <a:gd name="T50" fmla="*/ 29 w 63"/>
              <a:gd name="T51" fmla="*/ 56 h 64"/>
              <a:gd name="T52" fmla="*/ 31 w 63"/>
              <a:gd name="T53" fmla="*/ 52 h 64"/>
              <a:gd name="T54" fmla="*/ 34 w 63"/>
              <a:gd name="T55" fmla="*/ 56 h 64"/>
              <a:gd name="T56" fmla="*/ 33 w 63"/>
              <a:gd name="T57" fmla="*/ 56 h 64"/>
              <a:gd name="T58" fmla="*/ 31 w 63"/>
              <a:gd name="T59" fmla="*/ 52 h 64"/>
              <a:gd name="T60" fmla="*/ 27 w 63"/>
              <a:gd name="T61" fmla="*/ 48 h 64"/>
              <a:gd name="T62" fmla="*/ 31 w 63"/>
              <a:gd name="T63" fmla="*/ 44 h 64"/>
              <a:gd name="T64" fmla="*/ 35 w 63"/>
              <a:gd name="T65" fmla="*/ 48 h 64"/>
              <a:gd name="T66" fmla="*/ 31 w 63"/>
              <a:gd name="T67" fmla="*/ 5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3" h="64">
                <a:moveTo>
                  <a:pt x="62" y="49"/>
                </a:moveTo>
                <a:cubicBezTo>
                  <a:pt x="60" y="46"/>
                  <a:pt x="54" y="44"/>
                  <a:pt x="47" y="41"/>
                </a:cubicBezTo>
                <a:cubicBezTo>
                  <a:pt x="41" y="39"/>
                  <a:pt x="40" y="38"/>
                  <a:pt x="40" y="38"/>
                </a:cubicBezTo>
                <a:cubicBezTo>
                  <a:pt x="40" y="32"/>
                  <a:pt x="40" y="32"/>
                  <a:pt x="40" y="32"/>
                </a:cubicBezTo>
                <a:cubicBezTo>
                  <a:pt x="40" y="32"/>
                  <a:pt x="42" y="30"/>
                  <a:pt x="43" y="25"/>
                </a:cubicBezTo>
                <a:cubicBezTo>
                  <a:pt x="44" y="25"/>
                  <a:pt x="46" y="22"/>
                  <a:pt x="46" y="21"/>
                </a:cubicBezTo>
                <a:cubicBezTo>
                  <a:pt x="46" y="20"/>
                  <a:pt x="46" y="16"/>
                  <a:pt x="44" y="16"/>
                </a:cubicBezTo>
                <a:cubicBezTo>
                  <a:pt x="44" y="14"/>
                  <a:pt x="44" y="11"/>
                  <a:pt x="44" y="10"/>
                </a:cubicBezTo>
                <a:cubicBezTo>
                  <a:pt x="44" y="5"/>
                  <a:pt x="39" y="0"/>
                  <a:pt x="32" y="0"/>
                </a:cubicBezTo>
                <a:cubicBezTo>
                  <a:pt x="25" y="0"/>
                  <a:pt x="20" y="5"/>
                  <a:pt x="19" y="10"/>
                </a:cubicBezTo>
                <a:cubicBezTo>
                  <a:pt x="19" y="11"/>
                  <a:pt x="20" y="14"/>
                  <a:pt x="20" y="16"/>
                </a:cubicBezTo>
                <a:cubicBezTo>
                  <a:pt x="18" y="16"/>
                  <a:pt x="18" y="20"/>
                  <a:pt x="18" y="21"/>
                </a:cubicBezTo>
                <a:cubicBezTo>
                  <a:pt x="18" y="22"/>
                  <a:pt x="20" y="25"/>
                  <a:pt x="21" y="25"/>
                </a:cubicBezTo>
                <a:cubicBezTo>
                  <a:pt x="22" y="30"/>
                  <a:pt x="24" y="32"/>
                  <a:pt x="24" y="32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3" y="39"/>
                  <a:pt x="16" y="41"/>
                </a:cubicBezTo>
                <a:cubicBezTo>
                  <a:pt x="10" y="44"/>
                  <a:pt x="4" y="46"/>
                  <a:pt x="2" y="49"/>
                </a:cubicBezTo>
                <a:cubicBezTo>
                  <a:pt x="0" y="51"/>
                  <a:pt x="1" y="64"/>
                  <a:pt x="1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6" y="60"/>
                  <a:pt x="26" y="60"/>
                  <a:pt x="26" y="60"/>
                </a:cubicBezTo>
                <a:cubicBezTo>
                  <a:pt x="36" y="60"/>
                  <a:pt x="36" y="60"/>
                  <a:pt x="36" y="60"/>
                </a:cubicBezTo>
                <a:cubicBezTo>
                  <a:pt x="38" y="64"/>
                  <a:pt x="38" y="64"/>
                  <a:pt x="38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64"/>
                  <a:pt x="63" y="51"/>
                  <a:pt x="62" y="49"/>
                </a:cubicBezTo>
                <a:close/>
                <a:moveTo>
                  <a:pt x="33" y="56"/>
                </a:moveTo>
                <a:cubicBezTo>
                  <a:pt x="29" y="56"/>
                  <a:pt x="29" y="56"/>
                  <a:pt x="29" y="56"/>
                </a:cubicBezTo>
                <a:cubicBezTo>
                  <a:pt x="31" y="52"/>
                  <a:pt x="31" y="52"/>
                  <a:pt x="31" y="52"/>
                </a:cubicBezTo>
                <a:cubicBezTo>
                  <a:pt x="34" y="56"/>
                  <a:pt x="34" y="56"/>
                  <a:pt x="34" y="56"/>
                </a:cubicBezTo>
                <a:lnTo>
                  <a:pt x="33" y="56"/>
                </a:lnTo>
                <a:close/>
                <a:moveTo>
                  <a:pt x="31" y="52"/>
                </a:moveTo>
                <a:cubicBezTo>
                  <a:pt x="27" y="48"/>
                  <a:pt x="27" y="48"/>
                  <a:pt x="27" y="48"/>
                </a:cubicBezTo>
                <a:cubicBezTo>
                  <a:pt x="31" y="44"/>
                  <a:pt x="31" y="44"/>
                  <a:pt x="31" y="44"/>
                </a:cubicBezTo>
                <a:cubicBezTo>
                  <a:pt x="35" y="48"/>
                  <a:pt x="35" y="48"/>
                  <a:pt x="35" y="48"/>
                </a:cubicBezTo>
                <a:lnTo>
                  <a:pt x="31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34290" tIns="17145" rIns="34290" bIns="17145" numCol="1" anchor="t" anchorCtr="0" compatLnSpc="1">
            <a:prstTxWarp prst="textNoShape">
              <a:avLst/>
            </a:prstTxWarp>
          </a:bodyPr>
          <a:lstStyle/>
          <a:p>
            <a:endParaRPr lang="th-TH" sz="506"/>
          </a:p>
        </p:txBody>
      </p:sp>
      <p:sp>
        <p:nvSpPr>
          <p:cNvPr id="45" name="TextBox 25"/>
          <p:cNvSpPr txBox="1"/>
          <p:nvPr/>
        </p:nvSpPr>
        <p:spPr>
          <a:xfrm>
            <a:off x="5474040" y="3149254"/>
            <a:ext cx="2444297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dirty="0">
                <a:latin typeface="DIN Next LT Pro Condensed" charset="0"/>
                <a:ea typeface="DIN Next LT Pro Condensed" charset="0"/>
                <a:cs typeface="DIN Next LT Pro Condensed" charset="0"/>
              </a:rPr>
              <a:t>Business Department</a:t>
            </a:r>
            <a:r>
              <a:rPr lang="en-GB" dirty="0">
                <a:latin typeface="DIN Next LT Pro Condensed" charset="0"/>
                <a:ea typeface="DIN Next LT Pro Condensed" charset="0"/>
                <a:cs typeface="DIN Next LT Pro Condensed" charset="0"/>
              </a:rPr>
              <a:t/>
            </a:r>
            <a:br>
              <a:rPr lang="en-GB" dirty="0">
                <a:latin typeface="DIN Next LT Pro Condensed" charset="0"/>
                <a:ea typeface="DIN Next LT Pro Condensed" charset="0"/>
                <a:cs typeface="DIN Next LT Pro Condensed" charset="0"/>
              </a:rPr>
            </a:br>
            <a:r>
              <a:rPr lang="en-GB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Understands the customer</a:t>
            </a:r>
          </a:p>
        </p:txBody>
      </p:sp>
      <p:sp>
        <p:nvSpPr>
          <p:cNvPr id="46" name="TextBox 26"/>
          <p:cNvSpPr txBox="1"/>
          <p:nvPr/>
        </p:nvSpPr>
        <p:spPr>
          <a:xfrm rot="16200000">
            <a:off x="992258" y="1668112"/>
            <a:ext cx="7633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rPr>
              <a:t>START</a:t>
            </a:r>
            <a:endParaRPr lang="en-GB" dirty="0">
              <a:solidFill>
                <a:schemeClr val="bg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47" name="TextBox 27"/>
          <p:cNvSpPr txBox="1"/>
          <p:nvPr/>
        </p:nvSpPr>
        <p:spPr>
          <a:xfrm rot="16200000">
            <a:off x="7418517" y="4077761"/>
            <a:ext cx="76336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DIN Next LT Pro Condensed" charset="0"/>
                <a:ea typeface="DIN Next LT Pro Condensed" charset="0"/>
                <a:cs typeface="DIN Next LT Pro Condensed" charset="0"/>
              </a:rPr>
              <a:t>START</a:t>
            </a:r>
            <a:endParaRPr lang="en-GB" dirty="0">
              <a:solidFill>
                <a:schemeClr val="bg1"/>
              </a:solidFill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48" name="Pentagon 28"/>
          <p:cNvSpPr/>
          <p:nvPr/>
        </p:nvSpPr>
        <p:spPr>
          <a:xfrm>
            <a:off x="727855" y="1700553"/>
            <a:ext cx="266988" cy="23520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49" name="Rectangle 29"/>
          <p:cNvSpPr/>
          <p:nvPr/>
        </p:nvSpPr>
        <p:spPr>
          <a:xfrm rot="16200000">
            <a:off x="230646" y="1514382"/>
            <a:ext cx="760946" cy="607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SCENARIO 1</a:t>
            </a:r>
          </a:p>
        </p:txBody>
      </p:sp>
      <p:sp>
        <p:nvSpPr>
          <p:cNvPr id="50" name="Pentagon 30"/>
          <p:cNvSpPr/>
          <p:nvPr/>
        </p:nvSpPr>
        <p:spPr>
          <a:xfrm rot="10800000">
            <a:off x="8143453" y="4110201"/>
            <a:ext cx="266988" cy="235200"/>
          </a:xfrm>
          <a:prstGeom prst="homePlat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1" name="Rectangle 31"/>
          <p:cNvSpPr/>
          <p:nvPr/>
        </p:nvSpPr>
        <p:spPr>
          <a:xfrm rot="16200000">
            <a:off x="8175787" y="3933836"/>
            <a:ext cx="760946" cy="5879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SCENARIO 2</a:t>
            </a:r>
          </a:p>
        </p:txBody>
      </p:sp>
      <p:sp>
        <p:nvSpPr>
          <p:cNvPr id="52" name="TextBox 32"/>
          <p:cNvSpPr txBox="1"/>
          <p:nvPr/>
        </p:nvSpPr>
        <p:spPr>
          <a:xfrm>
            <a:off x="1547683" y="1489289"/>
            <a:ext cx="1807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Directors understand the need </a:t>
            </a:r>
            <a:r>
              <a:rPr lang="en-GB" sz="1200" dirty="0" smtClean="0">
                <a:solidFill>
                  <a:schemeClr val="bg1"/>
                </a:solidFill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for </a:t>
            </a:r>
            <a:r>
              <a:rPr lang="en-GB" sz="1200" dirty="0">
                <a:solidFill>
                  <a:schemeClr val="bg1"/>
                </a:solidFill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a strategic change but don’t have the in-house skills to execute. </a:t>
            </a:r>
          </a:p>
        </p:txBody>
      </p:sp>
      <p:sp>
        <p:nvSpPr>
          <p:cNvPr id="53" name="TextBox 33"/>
          <p:cNvSpPr txBox="1"/>
          <p:nvPr/>
        </p:nvSpPr>
        <p:spPr>
          <a:xfrm>
            <a:off x="5829698" y="3898937"/>
            <a:ext cx="1794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Business department has been dictated goals (cost / growth), but doesn’t know how to execute.</a:t>
            </a:r>
          </a:p>
        </p:txBody>
      </p:sp>
      <p:sp>
        <p:nvSpPr>
          <p:cNvPr id="54" name="TextBox 34"/>
          <p:cNvSpPr txBox="1"/>
          <p:nvPr/>
        </p:nvSpPr>
        <p:spPr>
          <a:xfrm>
            <a:off x="3920182" y="1489289"/>
            <a:ext cx="3586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PRODYNA works with the business department to understand the needs of the customer, generate innovative solutions, create a business plan and prepare the project for implementation.</a:t>
            </a:r>
          </a:p>
        </p:txBody>
      </p:sp>
      <p:sp>
        <p:nvSpPr>
          <p:cNvPr id="55" name="TextBox 35"/>
          <p:cNvSpPr txBox="1"/>
          <p:nvPr/>
        </p:nvSpPr>
        <p:spPr>
          <a:xfrm>
            <a:off x="1633034" y="3898937"/>
            <a:ext cx="3542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PRODYNA works with business to understand customer needs, produce innovative solutions, create a business plan, and generate management acceptance leading to project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14167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uppierung 26"/>
          <p:cNvGrpSpPr/>
          <p:nvPr/>
        </p:nvGrpSpPr>
        <p:grpSpPr>
          <a:xfrm>
            <a:off x="4035118" y="2277241"/>
            <a:ext cx="1071645" cy="1071645"/>
            <a:chOff x="3806320" y="2254042"/>
            <a:chExt cx="1568996" cy="1568996"/>
          </a:xfrm>
        </p:grpSpPr>
        <p:sp>
          <p:nvSpPr>
            <p:cNvPr id="28" name="Oval 27"/>
            <p:cNvSpPr/>
            <p:nvPr/>
          </p:nvSpPr>
          <p:spPr>
            <a:xfrm>
              <a:off x="3806320" y="2254042"/>
              <a:ext cx="1568996" cy="1568996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9" name="Gruppierung 28"/>
            <p:cNvGrpSpPr/>
            <p:nvPr/>
          </p:nvGrpSpPr>
          <p:grpSpPr>
            <a:xfrm>
              <a:off x="4081950" y="2642416"/>
              <a:ext cx="1039043" cy="893845"/>
              <a:chOff x="8619289" y="4893867"/>
              <a:chExt cx="6990164" cy="6013347"/>
            </a:xfrm>
          </p:grpSpPr>
          <p:sp>
            <p:nvSpPr>
              <p:cNvPr id="30" name="Triangle 15"/>
              <p:cNvSpPr/>
              <p:nvPr/>
            </p:nvSpPr>
            <p:spPr>
              <a:xfrm rot="10800000">
                <a:off x="10116990" y="6088049"/>
                <a:ext cx="4158276" cy="3584721"/>
              </a:xfrm>
              <a:prstGeom prst="triangle">
                <a:avLst/>
              </a:prstGeom>
              <a:noFill/>
              <a:ln w="19050">
                <a:solidFill>
                  <a:schemeClr val="bg1"/>
                </a:solidFill>
                <a:prstDash val="sysDot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8619289" y="4893867"/>
                <a:ext cx="2380511" cy="23805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3228942" y="4893867"/>
                <a:ext cx="2380511" cy="23805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1005872" y="8526703"/>
                <a:ext cx="2380511" cy="23805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Freeform 87"/>
              <p:cNvSpPr>
                <a:spLocks noChangeAspect="1" noChangeArrowheads="1"/>
              </p:cNvSpPr>
              <p:nvPr/>
            </p:nvSpPr>
            <p:spPr bwMode="auto">
              <a:xfrm>
                <a:off x="9236187" y="5510765"/>
                <a:ext cx="1146714" cy="1146714"/>
              </a:xfrm>
              <a:custGeom>
                <a:avLst/>
                <a:gdLst>
                  <a:gd name="T0" fmla="*/ 115 w 462"/>
                  <a:gd name="T1" fmla="*/ 151 h 452"/>
                  <a:gd name="T2" fmla="*/ 186 w 462"/>
                  <a:gd name="T3" fmla="*/ 97 h 452"/>
                  <a:gd name="T4" fmla="*/ 186 w 462"/>
                  <a:gd name="T5" fmla="*/ 70 h 452"/>
                  <a:gd name="T6" fmla="*/ 44 w 462"/>
                  <a:gd name="T7" fmla="*/ 88 h 452"/>
                  <a:gd name="T8" fmla="*/ 115 w 462"/>
                  <a:gd name="T9" fmla="*/ 151 h 452"/>
                  <a:gd name="T10" fmla="*/ 62 w 462"/>
                  <a:gd name="T11" fmla="*/ 195 h 452"/>
                  <a:gd name="T12" fmla="*/ 26 w 462"/>
                  <a:gd name="T13" fmla="*/ 124 h 452"/>
                  <a:gd name="T14" fmla="*/ 35 w 462"/>
                  <a:gd name="T15" fmla="*/ 336 h 452"/>
                  <a:gd name="T16" fmla="*/ 62 w 462"/>
                  <a:gd name="T17" fmla="*/ 195 h 452"/>
                  <a:gd name="T18" fmla="*/ 230 w 462"/>
                  <a:gd name="T19" fmla="*/ 35 h 452"/>
                  <a:gd name="T20" fmla="*/ 346 w 462"/>
                  <a:gd name="T21" fmla="*/ 26 h 452"/>
                  <a:gd name="T22" fmla="*/ 151 w 462"/>
                  <a:gd name="T23" fmla="*/ 8 h 452"/>
                  <a:gd name="T24" fmla="*/ 230 w 462"/>
                  <a:gd name="T25" fmla="*/ 35 h 452"/>
                  <a:gd name="T26" fmla="*/ 301 w 462"/>
                  <a:gd name="T27" fmla="*/ 266 h 452"/>
                  <a:gd name="T28" fmla="*/ 248 w 462"/>
                  <a:gd name="T29" fmla="*/ 132 h 452"/>
                  <a:gd name="T30" fmla="*/ 204 w 462"/>
                  <a:gd name="T31" fmla="*/ 124 h 452"/>
                  <a:gd name="T32" fmla="*/ 160 w 462"/>
                  <a:gd name="T33" fmla="*/ 195 h 452"/>
                  <a:gd name="T34" fmla="*/ 301 w 462"/>
                  <a:gd name="T35" fmla="*/ 266 h 452"/>
                  <a:gd name="T36" fmla="*/ 363 w 462"/>
                  <a:gd name="T37" fmla="*/ 327 h 452"/>
                  <a:gd name="T38" fmla="*/ 363 w 462"/>
                  <a:gd name="T39" fmla="*/ 407 h 452"/>
                  <a:gd name="T40" fmla="*/ 390 w 462"/>
                  <a:gd name="T41" fmla="*/ 301 h 452"/>
                  <a:gd name="T42" fmla="*/ 292 w 462"/>
                  <a:gd name="T43" fmla="*/ 301 h 452"/>
                  <a:gd name="T44" fmla="*/ 142 w 462"/>
                  <a:gd name="T45" fmla="*/ 239 h 452"/>
                  <a:gd name="T46" fmla="*/ 107 w 462"/>
                  <a:gd name="T47" fmla="*/ 239 h 452"/>
                  <a:gd name="T48" fmla="*/ 142 w 462"/>
                  <a:gd name="T49" fmla="*/ 434 h 452"/>
                  <a:gd name="T50" fmla="*/ 381 w 462"/>
                  <a:gd name="T51" fmla="*/ 53 h 452"/>
                  <a:gd name="T52" fmla="*/ 275 w 462"/>
                  <a:gd name="T53" fmla="*/ 79 h 452"/>
                  <a:gd name="T54" fmla="*/ 275 w 462"/>
                  <a:gd name="T55" fmla="*/ 106 h 452"/>
                  <a:gd name="T56" fmla="*/ 390 w 462"/>
                  <a:gd name="T57" fmla="*/ 266 h 452"/>
                  <a:gd name="T58" fmla="*/ 461 w 462"/>
                  <a:gd name="T59" fmla="*/ 221 h 452"/>
                  <a:gd name="T60" fmla="*/ 319 w 462"/>
                  <a:gd name="T61" fmla="*/ 327 h 452"/>
                  <a:gd name="T62" fmla="*/ 177 w 462"/>
                  <a:gd name="T63" fmla="*/ 443 h 452"/>
                  <a:gd name="T64" fmla="*/ 328 w 462"/>
                  <a:gd name="T65" fmla="*/ 434 h 452"/>
                  <a:gd name="T66" fmla="*/ 328 w 462"/>
                  <a:gd name="T67" fmla="*/ 336 h 4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462" h="452">
                    <a:moveTo>
                      <a:pt x="115" y="151"/>
                    </a:moveTo>
                    <a:lnTo>
                      <a:pt x="115" y="151"/>
                    </a:lnTo>
                    <a:lnTo>
                      <a:pt x="124" y="151"/>
                    </a:lnTo>
                    <a:cubicBezTo>
                      <a:pt x="142" y="132"/>
                      <a:pt x="160" y="115"/>
                      <a:pt x="186" y="97"/>
                    </a:cubicBezTo>
                    <a:lnTo>
                      <a:pt x="186" y="88"/>
                    </a:lnTo>
                    <a:cubicBezTo>
                      <a:pt x="186" y="79"/>
                      <a:pt x="186" y="79"/>
                      <a:pt x="186" y="70"/>
                    </a:cubicBezTo>
                    <a:cubicBezTo>
                      <a:pt x="160" y="53"/>
                      <a:pt x="133" y="44"/>
                      <a:pt x="107" y="26"/>
                    </a:cubicBezTo>
                    <a:cubicBezTo>
                      <a:pt x="89" y="44"/>
                      <a:pt x="62" y="62"/>
                      <a:pt x="44" y="88"/>
                    </a:cubicBezTo>
                    <a:cubicBezTo>
                      <a:pt x="62" y="115"/>
                      <a:pt x="71" y="132"/>
                      <a:pt x="89" y="151"/>
                    </a:cubicBezTo>
                    <a:cubicBezTo>
                      <a:pt x="98" y="151"/>
                      <a:pt x="107" y="151"/>
                      <a:pt x="115" y="151"/>
                    </a:cubicBezTo>
                    <a:close/>
                    <a:moveTo>
                      <a:pt x="62" y="195"/>
                    </a:moveTo>
                    <a:lnTo>
                      <a:pt x="62" y="195"/>
                    </a:lnTo>
                    <a:cubicBezTo>
                      <a:pt x="62" y="186"/>
                      <a:pt x="62" y="186"/>
                      <a:pt x="71" y="177"/>
                    </a:cubicBezTo>
                    <a:cubicBezTo>
                      <a:pt x="54" y="160"/>
                      <a:pt x="35" y="141"/>
                      <a:pt x="26" y="124"/>
                    </a:cubicBezTo>
                    <a:cubicBezTo>
                      <a:pt x="9" y="151"/>
                      <a:pt x="0" y="186"/>
                      <a:pt x="0" y="221"/>
                    </a:cubicBezTo>
                    <a:cubicBezTo>
                      <a:pt x="0" y="266"/>
                      <a:pt x="9" y="310"/>
                      <a:pt x="35" y="336"/>
                    </a:cubicBezTo>
                    <a:cubicBezTo>
                      <a:pt x="44" y="301"/>
                      <a:pt x="54" y="257"/>
                      <a:pt x="71" y="221"/>
                    </a:cubicBezTo>
                    <a:cubicBezTo>
                      <a:pt x="71" y="221"/>
                      <a:pt x="62" y="204"/>
                      <a:pt x="62" y="195"/>
                    </a:cubicBezTo>
                    <a:close/>
                    <a:moveTo>
                      <a:pt x="230" y="35"/>
                    </a:moveTo>
                    <a:lnTo>
                      <a:pt x="230" y="35"/>
                    </a:lnTo>
                    <a:cubicBezTo>
                      <a:pt x="239" y="35"/>
                      <a:pt x="257" y="44"/>
                      <a:pt x="266" y="53"/>
                    </a:cubicBezTo>
                    <a:cubicBezTo>
                      <a:pt x="292" y="35"/>
                      <a:pt x="319" y="35"/>
                      <a:pt x="346" y="26"/>
                    </a:cubicBezTo>
                    <a:cubicBezTo>
                      <a:pt x="310" y="8"/>
                      <a:pt x="275" y="0"/>
                      <a:pt x="230" y="0"/>
                    </a:cubicBezTo>
                    <a:cubicBezTo>
                      <a:pt x="204" y="0"/>
                      <a:pt x="177" y="0"/>
                      <a:pt x="151" y="8"/>
                    </a:cubicBezTo>
                    <a:cubicBezTo>
                      <a:pt x="168" y="17"/>
                      <a:pt x="186" y="35"/>
                      <a:pt x="204" y="44"/>
                    </a:cubicBezTo>
                    <a:cubicBezTo>
                      <a:pt x="213" y="44"/>
                      <a:pt x="221" y="35"/>
                      <a:pt x="230" y="35"/>
                    </a:cubicBezTo>
                    <a:close/>
                    <a:moveTo>
                      <a:pt x="301" y="266"/>
                    </a:moveTo>
                    <a:lnTo>
                      <a:pt x="301" y="266"/>
                    </a:lnTo>
                    <a:cubicBezTo>
                      <a:pt x="310" y="257"/>
                      <a:pt x="310" y="257"/>
                      <a:pt x="319" y="248"/>
                    </a:cubicBezTo>
                    <a:cubicBezTo>
                      <a:pt x="301" y="204"/>
                      <a:pt x="275" y="168"/>
                      <a:pt x="248" y="132"/>
                    </a:cubicBezTo>
                    <a:cubicBezTo>
                      <a:pt x="248" y="132"/>
                      <a:pt x="239" y="132"/>
                      <a:pt x="230" y="132"/>
                    </a:cubicBezTo>
                    <a:cubicBezTo>
                      <a:pt x="221" y="132"/>
                      <a:pt x="213" y="132"/>
                      <a:pt x="204" y="124"/>
                    </a:cubicBezTo>
                    <a:cubicBezTo>
                      <a:pt x="186" y="141"/>
                      <a:pt x="168" y="151"/>
                      <a:pt x="151" y="168"/>
                    </a:cubicBezTo>
                    <a:cubicBezTo>
                      <a:pt x="160" y="177"/>
                      <a:pt x="160" y="186"/>
                      <a:pt x="160" y="195"/>
                    </a:cubicBezTo>
                    <a:cubicBezTo>
                      <a:pt x="160" y="204"/>
                      <a:pt x="160" y="204"/>
                      <a:pt x="160" y="213"/>
                    </a:cubicBezTo>
                    <a:cubicBezTo>
                      <a:pt x="204" y="239"/>
                      <a:pt x="248" y="257"/>
                      <a:pt x="301" y="266"/>
                    </a:cubicBezTo>
                    <a:close/>
                    <a:moveTo>
                      <a:pt x="363" y="327"/>
                    </a:moveTo>
                    <a:lnTo>
                      <a:pt x="363" y="327"/>
                    </a:lnTo>
                    <a:cubicBezTo>
                      <a:pt x="363" y="336"/>
                      <a:pt x="363" y="354"/>
                      <a:pt x="363" y="363"/>
                    </a:cubicBezTo>
                    <a:cubicBezTo>
                      <a:pt x="363" y="372"/>
                      <a:pt x="363" y="389"/>
                      <a:pt x="363" y="407"/>
                    </a:cubicBezTo>
                    <a:cubicBezTo>
                      <a:pt x="399" y="380"/>
                      <a:pt x="434" y="336"/>
                      <a:pt x="443" y="292"/>
                    </a:cubicBezTo>
                    <a:cubicBezTo>
                      <a:pt x="426" y="301"/>
                      <a:pt x="408" y="301"/>
                      <a:pt x="390" y="301"/>
                    </a:cubicBezTo>
                    <a:cubicBezTo>
                      <a:pt x="390" y="319"/>
                      <a:pt x="381" y="327"/>
                      <a:pt x="363" y="327"/>
                    </a:cubicBezTo>
                    <a:close/>
                    <a:moveTo>
                      <a:pt x="292" y="301"/>
                    </a:moveTo>
                    <a:lnTo>
                      <a:pt x="292" y="301"/>
                    </a:lnTo>
                    <a:cubicBezTo>
                      <a:pt x="239" y="292"/>
                      <a:pt x="186" y="266"/>
                      <a:pt x="142" y="239"/>
                    </a:cubicBezTo>
                    <a:cubicBezTo>
                      <a:pt x="133" y="239"/>
                      <a:pt x="124" y="248"/>
                      <a:pt x="115" y="248"/>
                    </a:cubicBezTo>
                    <a:cubicBezTo>
                      <a:pt x="107" y="248"/>
                      <a:pt x="107" y="248"/>
                      <a:pt x="107" y="239"/>
                    </a:cubicBezTo>
                    <a:cubicBezTo>
                      <a:pt x="79" y="283"/>
                      <a:pt x="71" y="327"/>
                      <a:pt x="62" y="380"/>
                    </a:cubicBezTo>
                    <a:cubicBezTo>
                      <a:pt x="89" y="398"/>
                      <a:pt x="115" y="425"/>
                      <a:pt x="142" y="434"/>
                    </a:cubicBezTo>
                    <a:cubicBezTo>
                      <a:pt x="177" y="380"/>
                      <a:pt x="230" y="327"/>
                      <a:pt x="292" y="301"/>
                    </a:cubicBezTo>
                    <a:close/>
                    <a:moveTo>
                      <a:pt x="381" y="53"/>
                    </a:moveTo>
                    <a:lnTo>
                      <a:pt x="381" y="53"/>
                    </a:lnTo>
                    <a:cubicBezTo>
                      <a:pt x="346" y="62"/>
                      <a:pt x="310" y="70"/>
                      <a:pt x="275" y="79"/>
                    </a:cubicBezTo>
                    <a:lnTo>
                      <a:pt x="283" y="88"/>
                    </a:lnTo>
                    <a:cubicBezTo>
                      <a:pt x="283" y="97"/>
                      <a:pt x="275" y="97"/>
                      <a:pt x="275" y="106"/>
                    </a:cubicBezTo>
                    <a:cubicBezTo>
                      <a:pt x="310" y="141"/>
                      <a:pt x="328" y="186"/>
                      <a:pt x="346" y="239"/>
                    </a:cubicBezTo>
                    <a:cubicBezTo>
                      <a:pt x="363" y="239"/>
                      <a:pt x="381" y="248"/>
                      <a:pt x="390" y="266"/>
                    </a:cubicBezTo>
                    <a:cubicBezTo>
                      <a:pt x="417" y="266"/>
                      <a:pt x="434" y="266"/>
                      <a:pt x="452" y="257"/>
                    </a:cubicBezTo>
                    <a:cubicBezTo>
                      <a:pt x="461" y="248"/>
                      <a:pt x="461" y="230"/>
                      <a:pt x="461" y="221"/>
                    </a:cubicBezTo>
                    <a:cubicBezTo>
                      <a:pt x="461" y="160"/>
                      <a:pt x="426" y="97"/>
                      <a:pt x="381" y="53"/>
                    </a:cubicBezTo>
                    <a:close/>
                    <a:moveTo>
                      <a:pt x="319" y="327"/>
                    </a:moveTo>
                    <a:lnTo>
                      <a:pt x="319" y="327"/>
                    </a:lnTo>
                    <a:cubicBezTo>
                      <a:pt x="257" y="354"/>
                      <a:pt x="213" y="389"/>
                      <a:pt x="177" y="443"/>
                    </a:cubicBezTo>
                    <a:cubicBezTo>
                      <a:pt x="195" y="451"/>
                      <a:pt x="213" y="451"/>
                      <a:pt x="230" y="451"/>
                    </a:cubicBezTo>
                    <a:cubicBezTo>
                      <a:pt x="266" y="451"/>
                      <a:pt x="292" y="443"/>
                      <a:pt x="328" y="434"/>
                    </a:cubicBezTo>
                    <a:cubicBezTo>
                      <a:pt x="328" y="407"/>
                      <a:pt x="337" y="380"/>
                      <a:pt x="337" y="363"/>
                    </a:cubicBezTo>
                    <a:cubicBezTo>
                      <a:pt x="337" y="354"/>
                      <a:pt x="337" y="345"/>
                      <a:pt x="328" y="336"/>
                    </a:cubicBezTo>
                    <a:cubicBezTo>
                      <a:pt x="328" y="327"/>
                      <a:pt x="319" y="327"/>
                      <a:pt x="319" y="32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/>
            </p:spPr>
            <p:txBody>
              <a:bodyPr wrap="none" lIns="91424" tIns="45712" rIns="91424" bIns="45712" anchor="ctr"/>
              <a:lstStyle/>
              <a:p>
                <a:pPr defTabSz="1218987">
                  <a:defRPr/>
                </a:pPr>
                <a:endParaRPr lang="en-US"/>
              </a:p>
            </p:txBody>
          </p:sp>
          <p:sp>
            <p:nvSpPr>
              <p:cNvPr id="35" name="Freeform 101"/>
              <p:cNvSpPr>
                <a:spLocks noChangeAspect="1" noEditPoints="1"/>
              </p:cNvSpPr>
              <p:nvPr/>
            </p:nvSpPr>
            <p:spPr bwMode="auto">
              <a:xfrm>
                <a:off x="13792542" y="5521523"/>
                <a:ext cx="1146714" cy="1146714"/>
              </a:xfrm>
              <a:custGeom>
                <a:avLst/>
                <a:gdLst>
                  <a:gd name="T0" fmla="*/ 356815 w 68"/>
                  <a:gd name="T1" fmla="*/ 328990 h 63"/>
                  <a:gd name="T2" fmla="*/ 375113 w 68"/>
                  <a:gd name="T3" fmla="*/ 402099 h 63"/>
                  <a:gd name="T4" fmla="*/ 320219 w 68"/>
                  <a:gd name="T5" fmla="*/ 456931 h 63"/>
                  <a:gd name="T6" fmla="*/ 247026 w 68"/>
                  <a:gd name="T7" fmla="*/ 484347 h 63"/>
                  <a:gd name="T8" fmla="*/ 164684 w 68"/>
                  <a:gd name="T9" fmla="*/ 484347 h 63"/>
                  <a:gd name="T10" fmla="*/ 100640 w 68"/>
                  <a:gd name="T11" fmla="*/ 456931 h 63"/>
                  <a:gd name="T12" fmla="*/ 36596 w 68"/>
                  <a:gd name="T13" fmla="*/ 402099 h 63"/>
                  <a:gd name="T14" fmla="*/ 54895 w 68"/>
                  <a:gd name="T15" fmla="*/ 328990 h 63"/>
                  <a:gd name="T16" fmla="*/ 0 w 68"/>
                  <a:gd name="T17" fmla="*/ 255881 h 63"/>
                  <a:gd name="T18" fmla="*/ 64044 w 68"/>
                  <a:gd name="T19" fmla="*/ 210188 h 63"/>
                  <a:gd name="T20" fmla="*/ 36596 w 68"/>
                  <a:gd name="T21" fmla="*/ 164495 h 63"/>
                  <a:gd name="T22" fmla="*/ 137237 w 68"/>
                  <a:gd name="T23" fmla="*/ 146218 h 63"/>
                  <a:gd name="T24" fmla="*/ 173833 w 68"/>
                  <a:gd name="T25" fmla="*/ 73109 h 63"/>
                  <a:gd name="T26" fmla="*/ 256175 w 68"/>
                  <a:gd name="T27" fmla="*/ 137079 h 63"/>
                  <a:gd name="T28" fmla="*/ 320219 w 68"/>
                  <a:gd name="T29" fmla="*/ 109663 h 63"/>
                  <a:gd name="T30" fmla="*/ 375113 w 68"/>
                  <a:gd name="T31" fmla="*/ 173634 h 63"/>
                  <a:gd name="T32" fmla="*/ 411710 w 68"/>
                  <a:gd name="T33" fmla="*/ 246743 h 63"/>
                  <a:gd name="T34" fmla="*/ 210429 w 68"/>
                  <a:gd name="T35" fmla="*/ 201050 h 63"/>
                  <a:gd name="T36" fmla="*/ 292771 w 68"/>
                  <a:gd name="T37" fmla="*/ 283297 h 63"/>
                  <a:gd name="T38" fmla="*/ 576393 w 68"/>
                  <a:gd name="T39" fmla="*/ 146218 h 63"/>
                  <a:gd name="T40" fmla="*/ 585543 w 68"/>
                  <a:gd name="T41" fmla="*/ 219327 h 63"/>
                  <a:gd name="T42" fmla="*/ 503201 w 68"/>
                  <a:gd name="T43" fmla="*/ 201050 h 63"/>
                  <a:gd name="T44" fmla="*/ 420859 w 68"/>
                  <a:gd name="T45" fmla="*/ 219327 h 63"/>
                  <a:gd name="T46" fmla="*/ 420859 w 68"/>
                  <a:gd name="T47" fmla="*/ 146218 h 63"/>
                  <a:gd name="T48" fmla="*/ 420859 w 68"/>
                  <a:gd name="T49" fmla="*/ 82248 h 63"/>
                  <a:gd name="T50" fmla="*/ 420859 w 68"/>
                  <a:gd name="T51" fmla="*/ 18277 h 63"/>
                  <a:gd name="T52" fmla="*/ 503201 w 68"/>
                  <a:gd name="T53" fmla="*/ 36554 h 63"/>
                  <a:gd name="T54" fmla="*/ 539797 w 68"/>
                  <a:gd name="T55" fmla="*/ 0 h 63"/>
                  <a:gd name="T56" fmla="*/ 567244 w 68"/>
                  <a:gd name="T57" fmla="*/ 63970 h 63"/>
                  <a:gd name="T58" fmla="*/ 622139 w 68"/>
                  <a:gd name="T59" fmla="*/ 137079 h 63"/>
                  <a:gd name="T60" fmla="*/ 567244 w 68"/>
                  <a:gd name="T61" fmla="*/ 502624 h 63"/>
                  <a:gd name="T62" fmla="*/ 539797 w 68"/>
                  <a:gd name="T63" fmla="*/ 575733 h 63"/>
                  <a:gd name="T64" fmla="*/ 494052 w 68"/>
                  <a:gd name="T65" fmla="*/ 539179 h 63"/>
                  <a:gd name="T66" fmla="*/ 411710 w 68"/>
                  <a:gd name="T67" fmla="*/ 548317 h 63"/>
                  <a:gd name="T68" fmla="*/ 375113 w 68"/>
                  <a:gd name="T69" fmla="*/ 475208 h 63"/>
                  <a:gd name="T70" fmla="*/ 430008 w 68"/>
                  <a:gd name="T71" fmla="*/ 402099 h 63"/>
                  <a:gd name="T72" fmla="*/ 457455 w 68"/>
                  <a:gd name="T73" fmla="*/ 328990 h 63"/>
                  <a:gd name="T74" fmla="*/ 512350 w 68"/>
                  <a:gd name="T75" fmla="*/ 365545 h 63"/>
                  <a:gd name="T76" fmla="*/ 585543 w 68"/>
                  <a:gd name="T77" fmla="*/ 356406 h 63"/>
                  <a:gd name="T78" fmla="*/ 576393 w 68"/>
                  <a:gd name="T79" fmla="*/ 420376 h 63"/>
                  <a:gd name="T80" fmla="*/ 503201 w 68"/>
                  <a:gd name="T81" fmla="*/ 73109 h 63"/>
                  <a:gd name="T82" fmla="*/ 539797 w 68"/>
                  <a:gd name="T83" fmla="*/ 118802 h 63"/>
                  <a:gd name="T84" fmla="*/ 457455 w 68"/>
                  <a:gd name="T85" fmla="*/ 447792 h 63"/>
                  <a:gd name="T86" fmla="*/ 503201 w 68"/>
                  <a:gd name="T87" fmla="*/ 411238 h 63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</a:gdLst>
                <a:ahLst/>
                <a:cxnLst>
                  <a:cxn ang="T88">
                    <a:pos x="T0" y="T1"/>
                  </a:cxn>
                  <a:cxn ang="T89">
                    <a:pos x="T2" y="T3"/>
                  </a:cxn>
                  <a:cxn ang="T90">
                    <a:pos x="T4" y="T5"/>
                  </a:cxn>
                  <a:cxn ang="T91">
                    <a:pos x="T6" y="T7"/>
                  </a:cxn>
                  <a:cxn ang="T92">
                    <a:pos x="T8" y="T9"/>
                  </a:cxn>
                  <a:cxn ang="T93">
                    <a:pos x="T10" y="T11"/>
                  </a:cxn>
                  <a:cxn ang="T94">
                    <a:pos x="T12" y="T13"/>
                  </a:cxn>
                  <a:cxn ang="T95">
                    <a:pos x="T14" y="T15"/>
                  </a:cxn>
                  <a:cxn ang="T96">
                    <a:pos x="T16" y="T17"/>
                  </a:cxn>
                  <a:cxn ang="T97">
                    <a:pos x="T18" y="T19"/>
                  </a:cxn>
                  <a:cxn ang="T98">
                    <a:pos x="T20" y="T21"/>
                  </a:cxn>
                  <a:cxn ang="T99">
                    <a:pos x="T22" y="T23"/>
                  </a:cxn>
                  <a:cxn ang="T100">
                    <a:pos x="T24" y="T25"/>
                  </a:cxn>
                  <a:cxn ang="T101">
                    <a:pos x="T26" y="T27"/>
                  </a:cxn>
                  <a:cxn ang="T102">
                    <a:pos x="T28" y="T29"/>
                  </a:cxn>
                  <a:cxn ang="T103">
                    <a:pos x="T30" y="T31"/>
                  </a:cxn>
                  <a:cxn ang="T104">
                    <a:pos x="T32" y="T33"/>
                  </a:cxn>
                  <a:cxn ang="T105">
                    <a:pos x="T34" y="T35"/>
                  </a:cxn>
                  <a:cxn ang="T106">
                    <a:pos x="T36" y="T37"/>
                  </a:cxn>
                  <a:cxn ang="T107">
                    <a:pos x="T38" y="T39"/>
                  </a:cxn>
                  <a:cxn ang="T108">
                    <a:pos x="T40" y="T41"/>
                  </a:cxn>
                  <a:cxn ang="T109">
                    <a:pos x="T42" y="T43"/>
                  </a:cxn>
                  <a:cxn ang="T110">
                    <a:pos x="T44" y="T45"/>
                  </a:cxn>
                  <a:cxn ang="T111">
                    <a:pos x="T46" y="T47"/>
                  </a:cxn>
                  <a:cxn ang="T112">
                    <a:pos x="T48" y="T49"/>
                  </a:cxn>
                  <a:cxn ang="T113">
                    <a:pos x="T50" y="T51"/>
                  </a:cxn>
                  <a:cxn ang="T114">
                    <a:pos x="T52" y="T53"/>
                  </a:cxn>
                  <a:cxn ang="T115">
                    <a:pos x="T54" y="T55"/>
                  </a:cxn>
                  <a:cxn ang="T116">
                    <a:pos x="T56" y="T57"/>
                  </a:cxn>
                  <a:cxn ang="T117">
                    <a:pos x="T58" y="T59"/>
                  </a:cxn>
                  <a:cxn ang="T118">
                    <a:pos x="T60" y="T61"/>
                  </a:cxn>
                  <a:cxn ang="T119">
                    <a:pos x="T62" y="T63"/>
                  </a:cxn>
                  <a:cxn ang="T120">
                    <a:pos x="T64" y="T65"/>
                  </a:cxn>
                  <a:cxn ang="T121">
                    <a:pos x="T66" y="T67"/>
                  </a:cxn>
                  <a:cxn ang="T122">
                    <a:pos x="T68" y="T69"/>
                  </a:cxn>
                  <a:cxn ang="T123">
                    <a:pos x="T70" y="T71"/>
                  </a:cxn>
                  <a:cxn ang="T124">
                    <a:pos x="T72" y="T73"/>
                  </a:cxn>
                  <a:cxn ang="T125">
                    <a:pos x="T74" y="T75"/>
                  </a:cxn>
                  <a:cxn ang="T126">
                    <a:pos x="T76" y="T77"/>
                  </a:cxn>
                  <a:cxn ang="T127">
                    <a:pos x="T78" y="T79"/>
                  </a:cxn>
                  <a:cxn ang="T128">
                    <a:pos x="T80" y="T81"/>
                  </a:cxn>
                  <a:cxn ang="T129">
                    <a:pos x="T82" y="T83"/>
                  </a:cxn>
                  <a:cxn ang="T130">
                    <a:pos x="T84" y="T85"/>
                  </a:cxn>
                  <a:cxn ang="T131">
                    <a:pos x="T86" y="T87"/>
                  </a:cxn>
                </a:cxnLst>
                <a:rect l="0" t="0" r="r" b="b"/>
                <a:pathLst>
                  <a:path w="68" h="63">
                    <a:moveTo>
                      <a:pt x="45" y="35"/>
                    </a:moveTo>
                    <a:cubicBezTo>
                      <a:pt x="45" y="35"/>
                      <a:pt x="45" y="36"/>
                      <a:pt x="45" y="36"/>
                    </a:cubicBezTo>
                    <a:cubicBezTo>
                      <a:pt x="39" y="36"/>
                      <a:pt x="39" y="36"/>
                      <a:pt x="39" y="36"/>
                    </a:cubicBezTo>
                    <a:cubicBezTo>
                      <a:pt x="39" y="37"/>
                      <a:pt x="38" y="38"/>
                      <a:pt x="38" y="39"/>
                    </a:cubicBezTo>
                    <a:cubicBezTo>
                      <a:pt x="39" y="41"/>
                      <a:pt x="40" y="42"/>
                      <a:pt x="41" y="43"/>
                    </a:cubicBezTo>
                    <a:cubicBezTo>
                      <a:pt x="41" y="43"/>
                      <a:pt x="41" y="44"/>
                      <a:pt x="41" y="44"/>
                    </a:cubicBezTo>
                    <a:cubicBezTo>
                      <a:pt x="41" y="44"/>
                      <a:pt x="41" y="44"/>
                      <a:pt x="41" y="45"/>
                    </a:cubicBezTo>
                    <a:cubicBezTo>
                      <a:pt x="40" y="46"/>
                      <a:pt x="36" y="50"/>
                      <a:pt x="35" y="50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0" y="47"/>
                      <a:pt x="29" y="47"/>
                      <a:pt x="28" y="48"/>
                    </a:cubicBezTo>
                    <a:cubicBezTo>
                      <a:pt x="28" y="49"/>
                      <a:pt x="27" y="51"/>
                      <a:pt x="27" y="53"/>
                    </a:cubicBezTo>
                    <a:cubicBezTo>
                      <a:pt x="27" y="54"/>
                      <a:pt x="26" y="54"/>
                      <a:pt x="26" y="54"/>
                    </a:cubicBezTo>
                    <a:cubicBezTo>
                      <a:pt x="19" y="54"/>
                      <a:pt x="19" y="54"/>
                      <a:pt x="19" y="54"/>
                    </a:cubicBezTo>
                    <a:cubicBezTo>
                      <a:pt x="19" y="54"/>
                      <a:pt x="18" y="54"/>
                      <a:pt x="18" y="53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6" y="47"/>
                      <a:pt x="16" y="47"/>
                      <a:pt x="15" y="47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10" y="50"/>
                      <a:pt x="9" y="50"/>
                      <a:pt x="9" y="50"/>
                    </a:cubicBezTo>
                    <a:cubicBezTo>
                      <a:pt x="8" y="49"/>
                      <a:pt x="4" y="45"/>
                      <a:pt x="4" y="44"/>
                    </a:cubicBezTo>
                    <a:cubicBezTo>
                      <a:pt x="4" y="44"/>
                      <a:pt x="4" y="44"/>
                      <a:pt x="4" y="43"/>
                    </a:cubicBezTo>
                    <a:cubicBezTo>
                      <a:pt x="5" y="42"/>
                      <a:pt x="6" y="41"/>
                      <a:pt x="7" y="39"/>
                    </a:cubicBezTo>
                    <a:cubicBezTo>
                      <a:pt x="7" y="38"/>
                      <a:pt x="6" y="37"/>
                      <a:pt x="6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0" y="35"/>
                      <a:pt x="0" y="35"/>
                      <a:pt x="0" y="3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5"/>
                      <a:pt x="7" y="24"/>
                      <a:pt x="7" y="23"/>
                    </a:cubicBezTo>
                    <a:cubicBezTo>
                      <a:pt x="6" y="22"/>
                      <a:pt x="5" y="20"/>
                      <a:pt x="4" y="19"/>
                    </a:cubicBezTo>
                    <a:cubicBezTo>
                      <a:pt x="4" y="19"/>
                      <a:pt x="4" y="19"/>
                      <a:pt x="4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7"/>
                      <a:pt x="9" y="12"/>
                      <a:pt x="10" y="12"/>
                    </a:cubicBezTo>
                    <a:cubicBezTo>
                      <a:pt x="10" y="12"/>
                      <a:pt x="10" y="12"/>
                      <a:pt x="11" y="13"/>
                    </a:cubicBezTo>
                    <a:cubicBezTo>
                      <a:pt x="15" y="16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7" y="15"/>
                    </a:cubicBezTo>
                    <a:cubicBezTo>
                      <a:pt x="18" y="13"/>
                      <a:pt x="18" y="11"/>
                      <a:pt x="18" y="9"/>
                    </a:cubicBezTo>
                    <a:cubicBezTo>
                      <a:pt x="18" y="9"/>
                      <a:pt x="19" y="8"/>
                      <a:pt x="19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8"/>
                      <a:pt x="27" y="9"/>
                      <a:pt x="27" y="9"/>
                    </a:cubicBezTo>
                    <a:cubicBezTo>
                      <a:pt x="28" y="15"/>
                      <a:pt x="28" y="15"/>
                      <a:pt x="28" y="15"/>
                    </a:cubicBezTo>
                    <a:cubicBezTo>
                      <a:pt x="29" y="15"/>
                      <a:pt x="30" y="15"/>
                      <a:pt x="31" y="16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6" y="12"/>
                      <a:pt x="36" y="12"/>
                      <a:pt x="36" y="13"/>
                    </a:cubicBezTo>
                    <a:cubicBezTo>
                      <a:pt x="37" y="13"/>
                      <a:pt x="41" y="17"/>
                      <a:pt x="41" y="18"/>
                    </a:cubicBezTo>
                    <a:cubicBezTo>
                      <a:pt x="41" y="19"/>
                      <a:pt x="41" y="19"/>
                      <a:pt x="41" y="19"/>
                    </a:cubicBezTo>
                    <a:cubicBezTo>
                      <a:pt x="40" y="20"/>
                      <a:pt x="39" y="22"/>
                      <a:pt x="38" y="23"/>
                    </a:cubicBezTo>
                    <a:cubicBezTo>
                      <a:pt x="38" y="24"/>
                      <a:pt x="39" y="25"/>
                      <a:pt x="39" y="26"/>
                    </a:cubicBezTo>
                    <a:cubicBezTo>
                      <a:pt x="45" y="27"/>
                      <a:pt x="45" y="27"/>
                      <a:pt x="45" y="27"/>
                    </a:cubicBezTo>
                    <a:cubicBezTo>
                      <a:pt x="45" y="27"/>
                      <a:pt x="45" y="27"/>
                      <a:pt x="45" y="28"/>
                    </a:cubicBezTo>
                    <a:lnTo>
                      <a:pt x="45" y="35"/>
                    </a:lnTo>
                    <a:close/>
                    <a:moveTo>
                      <a:pt x="23" y="22"/>
                    </a:moveTo>
                    <a:cubicBezTo>
                      <a:pt x="18" y="22"/>
                      <a:pt x="13" y="26"/>
                      <a:pt x="13" y="31"/>
                    </a:cubicBezTo>
                    <a:cubicBezTo>
                      <a:pt x="13" y="36"/>
                      <a:pt x="18" y="40"/>
                      <a:pt x="23" y="40"/>
                    </a:cubicBezTo>
                    <a:cubicBezTo>
                      <a:pt x="28" y="40"/>
                      <a:pt x="32" y="36"/>
                      <a:pt x="32" y="31"/>
                    </a:cubicBezTo>
                    <a:cubicBezTo>
                      <a:pt x="32" y="26"/>
                      <a:pt x="28" y="22"/>
                      <a:pt x="23" y="22"/>
                    </a:cubicBezTo>
                    <a:close/>
                    <a:moveTo>
                      <a:pt x="68" y="15"/>
                    </a:moveTo>
                    <a:cubicBezTo>
                      <a:pt x="68" y="16"/>
                      <a:pt x="64" y="16"/>
                      <a:pt x="63" y="16"/>
                    </a:cubicBezTo>
                    <a:cubicBezTo>
                      <a:pt x="63" y="17"/>
                      <a:pt x="62" y="18"/>
                      <a:pt x="62" y="18"/>
                    </a:cubicBezTo>
                    <a:cubicBezTo>
                      <a:pt x="62" y="19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4"/>
                    </a:cubicBezTo>
                    <a:cubicBezTo>
                      <a:pt x="63" y="24"/>
                      <a:pt x="59" y="26"/>
                      <a:pt x="59" y="26"/>
                    </a:cubicBezTo>
                    <a:cubicBezTo>
                      <a:pt x="59" y="26"/>
                      <a:pt x="56" y="22"/>
                      <a:pt x="56" y="22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3" y="22"/>
                      <a:pt x="50" y="26"/>
                      <a:pt x="50" y="26"/>
                    </a:cubicBezTo>
                    <a:cubicBezTo>
                      <a:pt x="50" y="26"/>
                      <a:pt x="46" y="24"/>
                      <a:pt x="46" y="24"/>
                    </a:cubicBezTo>
                    <a:cubicBezTo>
                      <a:pt x="45" y="23"/>
                      <a:pt x="45" y="23"/>
                      <a:pt x="45" y="23"/>
                    </a:cubicBezTo>
                    <a:cubicBezTo>
                      <a:pt x="45" y="23"/>
                      <a:pt x="47" y="19"/>
                      <a:pt x="47" y="18"/>
                    </a:cubicBezTo>
                    <a:cubicBezTo>
                      <a:pt x="47" y="18"/>
                      <a:pt x="46" y="17"/>
                      <a:pt x="46" y="16"/>
                    </a:cubicBezTo>
                    <a:cubicBezTo>
                      <a:pt x="45" y="16"/>
                      <a:pt x="41" y="16"/>
                      <a:pt x="41" y="15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41" y="10"/>
                      <a:pt x="45" y="9"/>
                      <a:pt x="46" y="9"/>
                    </a:cubicBezTo>
                    <a:cubicBezTo>
                      <a:pt x="46" y="9"/>
                      <a:pt x="47" y="8"/>
                      <a:pt x="47" y="7"/>
                    </a:cubicBezTo>
                    <a:cubicBezTo>
                      <a:pt x="47" y="7"/>
                      <a:pt x="45" y="3"/>
                      <a:pt x="45" y="2"/>
                    </a:cubicBezTo>
                    <a:cubicBezTo>
                      <a:pt x="45" y="2"/>
                      <a:pt x="45" y="2"/>
                      <a:pt x="46" y="2"/>
                    </a:cubicBezTo>
                    <a:cubicBezTo>
                      <a:pt x="46" y="2"/>
                      <a:pt x="50" y="0"/>
                      <a:pt x="50" y="0"/>
                    </a:cubicBezTo>
                    <a:cubicBezTo>
                      <a:pt x="50" y="0"/>
                      <a:pt x="53" y="3"/>
                      <a:pt x="54" y="4"/>
                    </a:cubicBezTo>
                    <a:cubicBezTo>
                      <a:pt x="54" y="4"/>
                      <a:pt x="54" y="4"/>
                      <a:pt x="55" y="4"/>
                    </a:cubicBezTo>
                    <a:cubicBezTo>
                      <a:pt x="55" y="4"/>
                      <a:pt x="55" y="4"/>
                      <a:pt x="56" y="4"/>
                    </a:cubicBezTo>
                    <a:cubicBezTo>
                      <a:pt x="57" y="2"/>
                      <a:pt x="58" y="1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3" y="2"/>
                      <a:pt x="64" y="2"/>
                    </a:cubicBezTo>
                    <a:cubicBezTo>
                      <a:pt x="64" y="2"/>
                      <a:pt x="64" y="2"/>
                      <a:pt x="64" y="2"/>
                    </a:cubicBezTo>
                    <a:cubicBezTo>
                      <a:pt x="64" y="3"/>
                      <a:pt x="62" y="7"/>
                      <a:pt x="62" y="7"/>
                    </a:cubicBezTo>
                    <a:cubicBezTo>
                      <a:pt x="62" y="8"/>
                      <a:pt x="63" y="9"/>
                      <a:pt x="63" y="9"/>
                    </a:cubicBezTo>
                    <a:cubicBezTo>
                      <a:pt x="64" y="9"/>
                      <a:pt x="68" y="10"/>
                      <a:pt x="68" y="10"/>
                    </a:cubicBezTo>
                    <a:lnTo>
                      <a:pt x="68" y="15"/>
                    </a:lnTo>
                    <a:close/>
                    <a:moveTo>
                      <a:pt x="68" y="52"/>
                    </a:moveTo>
                    <a:cubicBezTo>
                      <a:pt x="68" y="52"/>
                      <a:pt x="64" y="53"/>
                      <a:pt x="63" y="53"/>
                    </a:cubicBezTo>
                    <a:cubicBezTo>
                      <a:pt x="63" y="54"/>
                      <a:pt x="62" y="54"/>
                      <a:pt x="62" y="55"/>
                    </a:cubicBezTo>
                    <a:cubicBezTo>
                      <a:pt x="62" y="56"/>
                      <a:pt x="64" y="59"/>
                      <a:pt x="64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63" y="60"/>
                      <a:pt x="59" y="63"/>
                      <a:pt x="59" y="63"/>
                    </a:cubicBezTo>
                    <a:cubicBezTo>
                      <a:pt x="59" y="63"/>
                      <a:pt x="56" y="59"/>
                      <a:pt x="56" y="59"/>
                    </a:cubicBezTo>
                    <a:cubicBezTo>
                      <a:pt x="55" y="59"/>
                      <a:pt x="55" y="59"/>
                      <a:pt x="55" y="59"/>
                    </a:cubicBezTo>
                    <a:cubicBezTo>
                      <a:pt x="54" y="59"/>
                      <a:pt x="54" y="59"/>
                      <a:pt x="54" y="59"/>
                    </a:cubicBezTo>
                    <a:cubicBezTo>
                      <a:pt x="53" y="59"/>
                      <a:pt x="50" y="63"/>
                      <a:pt x="50" y="63"/>
                    </a:cubicBezTo>
                    <a:cubicBezTo>
                      <a:pt x="50" y="63"/>
                      <a:pt x="46" y="60"/>
                      <a:pt x="46" y="60"/>
                    </a:cubicBezTo>
                    <a:cubicBezTo>
                      <a:pt x="45" y="60"/>
                      <a:pt x="45" y="60"/>
                      <a:pt x="45" y="60"/>
                    </a:cubicBezTo>
                    <a:cubicBezTo>
                      <a:pt x="45" y="59"/>
                      <a:pt x="47" y="56"/>
                      <a:pt x="47" y="55"/>
                    </a:cubicBezTo>
                    <a:cubicBezTo>
                      <a:pt x="47" y="54"/>
                      <a:pt x="46" y="54"/>
                      <a:pt x="46" y="53"/>
                    </a:cubicBezTo>
                    <a:cubicBezTo>
                      <a:pt x="45" y="53"/>
                      <a:pt x="41" y="52"/>
                      <a:pt x="41" y="52"/>
                    </a:cubicBezTo>
                    <a:cubicBezTo>
                      <a:pt x="41" y="47"/>
                      <a:pt x="41" y="47"/>
                      <a:pt x="41" y="47"/>
                    </a:cubicBezTo>
                    <a:cubicBezTo>
                      <a:pt x="41" y="46"/>
                      <a:pt x="45" y="46"/>
                      <a:pt x="46" y="46"/>
                    </a:cubicBezTo>
                    <a:cubicBezTo>
                      <a:pt x="46" y="45"/>
                      <a:pt x="47" y="45"/>
                      <a:pt x="47" y="44"/>
                    </a:cubicBezTo>
                    <a:cubicBezTo>
                      <a:pt x="47" y="43"/>
                      <a:pt x="45" y="40"/>
                      <a:pt x="45" y="39"/>
                    </a:cubicBezTo>
                    <a:cubicBezTo>
                      <a:pt x="45" y="39"/>
                      <a:pt x="45" y="39"/>
                      <a:pt x="46" y="39"/>
                    </a:cubicBezTo>
                    <a:cubicBezTo>
                      <a:pt x="46" y="39"/>
                      <a:pt x="50" y="36"/>
                      <a:pt x="50" y="36"/>
                    </a:cubicBezTo>
                    <a:cubicBezTo>
                      <a:pt x="50" y="36"/>
                      <a:pt x="53" y="40"/>
                      <a:pt x="54" y="40"/>
                    </a:cubicBezTo>
                    <a:cubicBezTo>
                      <a:pt x="54" y="40"/>
                      <a:pt x="54" y="40"/>
                      <a:pt x="55" y="40"/>
                    </a:cubicBezTo>
                    <a:cubicBezTo>
                      <a:pt x="55" y="40"/>
                      <a:pt x="55" y="40"/>
                      <a:pt x="56" y="40"/>
                    </a:cubicBezTo>
                    <a:cubicBezTo>
                      <a:pt x="57" y="39"/>
                      <a:pt x="58" y="38"/>
                      <a:pt x="59" y="36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6"/>
                      <a:pt x="63" y="39"/>
                      <a:pt x="6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4" y="40"/>
                      <a:pt x="62" y="43"/>
                      <a:pt x="62" y="44"/>
                    </a:cubicBezTo>
                    <a:cubicBezTo>
                      <a:pt x="62" y="45"/>
                      <a:pt x="63" y="45"/>
                      <a:pt x="63" y="46"/>
                    </a:cubicBezTo>
                    <a:cubicBezTo>
                      <a:pt x="64" y="46"/>
                      <a:pt x="68" y="46"/>
                      <a:pt x="68" y="47"/>
                    </a:cubicBezTo>
                    <a:lnTo>
                      <a:pt x="68" y="52"/>
                    </a:lnTo>
                    <a:close/>
                    <a:moveTo>
                      <a:pt x="55" y="8"/>
                    </a:moveTo>
                    <a:cubicBezTo>
                      <a:pt x="52" y="8"/>
                      <a:pt x="50" y="10"/>
                      <a:pt x="50" y="13"/>
                    </a:cubicBezTo>
                    <a:cubicBezTo>
                      <a:pt x="50" y="15"/>
                      <a:pt x="52" y="17"/>
                      <a:pt x="55" y="17"/>
                    </a:cubicBezTo>
                    <a:cubicBezTo>
                      <a:pt x="57" y="17"/>
                      <a:pt x="59" y="15"/>
                      <a:pt x="59" y="13"/>
                    </a:cubicBezTo>
                    <a:cubicBezTo>
                      <a:pt x="59" y="10"/>
                      <a:pt x="57" y="8"/>
                      <a:pt x="55" y="8"/>
                    </a:cubicBezTo>
                    <a:close/>
                    <a:moveTo>
                      <a:pt x="55" y="45"/>
                    </a:moveTo>
                    <a:cubicBezTo>
                      <a:pt x="52" y="45"/>
                      <a:pt x="50" y="47"/>
                      <a:pt x="50" y="49"/>
                    </a:cubicBezTo>
                    <a:cubicBezTo>
                      <a:pt x="50" y="52"/>
                      <a:pt x="52" y="54"/>
                      <a:pt x="55" y="54"/>
                    </a:cubicBezTo>
                    <a:cubicBezTo>
                      <a:pt x="57" y="54"/>
                      <a:pt x="59" y="52"/>
                      <a:pt x="59" y="49"/>
                    </a:cubicBezTo>
                    <a:cubicBezTo>
                      <a:pt x="59" y="47"/>
                      <a:pt x="57" y="45"/>
                      <a:pt x="55" y="45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lIns="243797" tIns="121899" rIns="243797" bIns="121899"/>
              <a:lstStyle/>
              <a:p>
                <a:endParaRPr lang="de-DE"/>
              </a:p>
            </p:txBody>
          </p:sp>
          <p:sp>
            <p:nvSpPr>
              <p:cNvPr id="36" name="Freeform 226"/>
              <p:cNvSpPr>
                <a:spLocks noChangeAspect="1" noEditPoints="1"/>
              </p:cNvSpPr>
              <p:nvPr/>
            </p:nvSpPr>
            <p:spPr bwMode="auto">
              <a:xfrm>
                <a:off x="11564437" y="9254479"/>
                <a:ext cx="1263381" cy="1022635"/>
              </a:xfrm>
              <a:custGeom>
                <a:avLst/>
                <a:gdLst>
                  <a:gd name="T0" fmla="*/ 786513 w 87"/>
                  <a:gd name="T1" fmla="*/ 137948 h 58"/>
                  <a:gd name="T2" fmla="*/ 402402 w 87"/>
                  <a:gd name="T3" fmla="*/ 266700 h 58"/>
                  <a:gd name="T4" fmla="*/ 393257 w 87"/>
                  <a:gd name="T5" fmla="*/ 266700 h 58"/>
                  <a:gd name="T6" fmla="*/ 393257 w 87"/>
                  <a:gd name="T7" fmla="*/ 266700 h 58"/>
                  <a:gd name="T8" fmla="*/ 164619 w 87"/>
                  <a:gd name="T9" fmla="*/ 193128 h 58"/>
                  <a:gd name="T10" fmla="*/ 128037 w 87"/>
                  <a:gd name="T11" fmla="*/ 294290 h 58"/>
                  <a:gd name="T12" fmla="*/ 155474 w 87"/>
                  <a:gd name="T13" fmla="*/ 331076 h 58"/>
                  <a:gd name="T14" fmla="*/ 137183 w 87"/>
                  <a:gd name="T15" fmla="*/ 367862 h 58"/>
                  <a:gd name="T16" fmla="*/ 155474 w 87"/>
                  <a:gd name="T17" fmla="*/ 515007 h 58"/>
                  <a:gd name="T18" fmla="*/ 146328 w 87"/>
                  <a:gd name="T19" fmla="*/ 524203 h 58"/>
                  <a:gd name="T20" fmla="*/ 146328 w 87"/>
                  <a:gd name="T21" fmla="*/ 533400 h 58"/>
                  <a:gd name="T22" fmla="*/ 73164 w 87"/>
                  <a:gd name="T23" fmla="*/ 533400 h 58"/>
                  <a:gd name="T24" fmla="*/ 64019 w 87"/>
                  <a:gd name="T25" fmla="*/ 524203 h 58"/>
                  <a:gd name="T26" fmla="*/ 64019 w 87"/>
                  <a:gd name="T27" fmla="*/ 515007 h 58"/>
                  <a:gd name="T28" fmla="*/ 82310 w 87"/>
                  <a:gd name="T29" fmla="*/ 367862 h 58"/>
                  <a:gd name="T30" fmla="*/ 64019 w 87"/>
                  <a:gd name="T31" fmla="*/ 331076 h 58"/>
                  <a:gd name="T32" fmla="*/ 91455 w 87"/>
                  <a:gd name="T33" fmla="*/ 294290 h 58"/>
                  <a:gd name="T34" fmla="*/ 118892 w 87"/>
                  <a:gd name="T35" fmla="*/ 174734 h 58"/>
                  <a:gd name="T36" fmla="*/ 9146 w 87"/>
                  <a:gd name="T37" fmla="*/ 137948 h 58"/>
                  <a:gd name="T38" fmla="*/ 0 w 87"/>
                  <a:gd name="T39" fmla="*/ 128752 h 58"/>
                  <a:gd name="T40" fmla="*/ 9146 w 87"/>
                  <a:gd name="T41" fmla="*/ 119555 h 58"/>
                  <a:gd name="T42" fmla="*/ 393257 w 87"/>
                  <a:gd name="T43" fmla="*/ 0 h 58"/>
                  <a:gd name="T44" fmla="*/ 393257 w 87"/>
                  <a:gd name="T45" fmla="*/ 0 h 58"/>
                  <a:gd name="T46" fmla="*/ 402402 w 87"/>
                  <a:gd name="T47" fmla="*/ 0 h 58"/>
                  <a:gd name="T48" fmla="*/ 786513 w 87"/>
                  <a:gd name="T49" fmla="*/ 119555 h 58"/>
                  <a:gd name="T50" fmla="*/ 795659 w 87"/>
                  <a:gd name="T51" fmla="*/ 128752 h 58"/>
                  <a:gd name="T52" fmla="*/ 786513 w 87"/>
                  <a:gd name="T53" fmla="*/ 137948 h 58"/>
                  <a:gd name="T54" fmla="*/ 621894 w 87"/>
                  <a:gd name="T55" fmla="*/ 349469 h 58"/>
                  <a:gd name="T56" fmla="*/ 393257 w 87"/>
                  <a:gd name="T57" fmla="*/ 441434 h 58"/>
                  <a:gd name="T58" fmla="*/ 173765 w 87"/>
                  <a:gd name="T59" fmla="*/ 349469 h 58"/>
                  <a:gd name="T60" fmla="*/ 182910 w 87"/>
                  <a:gd name="T61" fmla="*/ 239110 h 58"/>
                  <a:gd name="T62" fmla="*/ 384111 w 87"/>
                  <a:gd name="T63" fmla="*/ 303486 h 58"/>
                  <a:gd name="T64" fmla="*/ 393257 w 87"/>
                  <a:gd name="T65" fmla="*/ 312683 h 58"/>
                  <a:gd name="T66" fmla="*/ 411548 w 87"/>
                  <a:gd name="T67" fmla="*/ 303486 h 58"/>
                  <a:gd name="T68" fmla="*/ 612749 w 87"/>
                  <a:gd name="T69" fmla="*/ 239110 h 58"/>
                  <a:gd name="T70" fmla="*/ 621894 w 87"/>
                  <a:gd name="T71" fmla="*/ 349469 h 58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0" t="0" r="r" b="b"/>
                <a:pathLst>
                  <a:path w="87" h="58">
                    <a:moveTo>
                      <a:pt x="86" y="15"/>
                    </a:moveTo>
                    <a:cubicBezTo>
                      <a:pt x="44" y="29"/>
                      <a:pt x="44" y="29"/>
                      <a:pt x="44" y="29"/>
                    </a:cubicBezTo>
                    <a:cubicBezTo>
                      <a:pt x="44" y="29"/>
                      <a:pt x="44" y="29"/>
                      <a:pt x="43" y="29"/>
                    </a:cubicBezTo>
                    <a:cubicBezTo>
                      <a:pt x="43" y="29"/>
                      <a:pt x="43" y="29"/>
                      <a:pt x="43" y="29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6" y="23"/>
                      <a:pt x="15" y="27"/>
                      <a:pt x="14" y="32"/>
                    </a:cubicBezTo>
                    <a:cubicBezTo>
                      <a:pt x="16" y="33"/>
                      <a:pt x="17" y="34"/>
                      <a:pt x="17" y="36"/>
                    </a:cubicBezTo>
                    <a:cubicBezTo>
                      <a:pt x="17" y="38"/>
                      <a:pt x="16" y="39"/>
                      <a:pt x="15" y="40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7"/>
                      <a:pt x="17" y="57"/>
                      <a:pt x="16" y="57"/>
                    </a:cubicBezTo>
                    <a:cubicBezTo>
                      <a:pt x="16" y="58"/>
                      <a:pt x="16" y="58"/>
                      <a:pt x="16" y="58"/>
                    </a:cubicBezTo>
                    <a:cubicBezTo>
                      <a:pt x="8" y="58"/>
                      <a:pt x="8" y="58"/>
                      <a:pt x="8" y="58"/>
                    </a:cubicBezTo>
                    <a:cubicBezTo>
                      <a:pt x="8" y="58"/>
                      <a:pt x="8" y="58"/>
                      <a:pt x="7" y="57"/>
                    </a:cubicBezTo>
                    <a:cubicBezTo>
                      <a:pt x="7" y="57"/>
                      <a:pt x="7" y="57"/>
                      <a:pt x="7" y="56"/>
                    </a:cubicBezTo>
                    <a:cubicBezTo>
                      <a:pt x="9" y="40"/>
                      <a:pt x="9" y="40"/>
                      <a:pt x="9" y="40"/>
                    </a:cubicBezTo>
                    <a:cubicBezTo>
                      <a:pt x="8" y="39"/>
                      <a:pt x="7" y="38"/>
                      <a:pt x="7" y="36"/>
                    </a:cubicBezTo>
                    <a:cubicBezTo>
                      <a:pt x="7" y="34"/>
                      <a:pt x="8" y="33"/>
                      <a:pt x="10" y="32"/>
                    </a:cubicBezTo>
                    <a:cubicBezTo>
                      <a:pt x="10" y="27"/>
                      <a:pt x="11" y="23"/>
                      <a:pt x="13" y="19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5"/>
                      <a:pt x="0" y="15"/>
                      <a:pt x="0" y="14"/>
                    </a:cubicBezTo>
                    <a:cubicBezTo>
                      <a:pt x="0" y="14"/>
                      <a:pt x="0" y="13"/>
                      <a:pt x="1" y="13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86" y="13"/>
                      <a:pt x="86" y="13"/>
                      <a:pt x="86" y="13"/>
                    </a:cubicBezTo>
                    <a:cubicBezTo>
                      <a:pt x="87" y="13"/>
                      <a:pt x="87" y="14"/>
                      <a:pt x="87" y="14"/>
                    </a:cubicBezTo>
                    <a:cubicBezTo>
                      <a:pt x="87" y="15"/>
                      <a:pt x="87" y="15"/>
                      <a:pt x="86" y="15"/>
                    </a:cubicBezTo>
                    <a:close/>
                    <a:moveTo>
                      <a:pt x="68" y="38"/>
                    </a:moveTo>
                    <a:cubicBezTo>
                      <a:pt x="68" y="44"/>
                      <a:pt x="57" y="48"/>
                      <a:pt x="43" y="48"/>
                    </a:cubicBezTo>
                    <a:cubicBezTo>
                      <a:pt x="30" y="48"/>
                      <a:pt x="19" y="44"/>
                      <a:pt x="19" y="38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42" y="33"/>
                      <a:pt x="43" y="34"/>
                      <a:pt x="43" y="34"/>
                    </a:cubicBezTo>
                    <a:cubicBezTo>
                      <a:pt x="44" y="34"/>
                      <a:pt x="45" y="33"/>
                      <a:pt x="45" y="33"/>
                    </a:cubicBezTo>
                    <a:cubicBezTo>
                      <a:pt x="67" y="26"/>
                      <a:pt x="67" y="26"/>
                      <a:pt x="67" y="26"/>
                    </a:cubicBezTo>
                    <a:lnTo>
                      <a:pt x="68" y="38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lIns="243797" tIns="121899" rIns="243797" bIns="121899"/>
              <a:lstStyle/>
              <a:p>
                <a:endParaRPr lang="de-DE"/>
              </a:p>
            </p:txBody>
          </p:sp>
        </p:grpSp>
      </p:grpSp>
      <p:sp>
        <p:nvSpPr>
          <p:cNvPr id="60" name="Textplatzhalter 3"/>
          <p:cNvSpPr txBox="1">
            <a:spLocks/>
          </p:cNvSpPr>
          <p:nvPr/>
        </p:nvSpPr>
        <p:spPr>
          <a:xfrm>
            <a:off x="1730970" y="2562808"/>
            <a:ext cx="1942540" cy="1750552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en-US" sz="1600" dirty="0" smtClean="0">
                <a:ea typeface="DIN Next LT Pro Light Condensed" charset="0"/>
              </a:rPr>
              <a:t>DECISIONS</a:t>
            </a:r>
            <a:endParaRPr lang="de-DE" sz="1600" dirty="0" smtClean="0">
              <a:ea typeface="DIN Next LT Pro Light Condensed" charset="0"/>
            </a:endParaRPr>
          </a:p>
          <a:p>
            <a:pPr>
              <a:lnSpc>
                <a:spcPct val="50000"/>
              </a:lnSpc>
              <a:buClr>
                <a:schemeClr val="tx2"/>
              </a:buClr>
            </a:pPr>
            <a:r>
              <a:rPr lang="de-DE" sz="1200" dirty="0" smtClean="0">
                <a:ea typeface="DIN Next LT Pro Light Condensed" charset="0"/>
              </a:rPr>
              <a:t>INSIGHTS TO REAL TIME DECISIONS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>
                <a:ea typeface="DIN Next LT Pro Light Condensed" charset="0"/>
              </a:rPr>
              <a:t>Customer </a:t>
            </a:r>
            <a:r>
              <a:rPr lang="de-DE" sz="1200" dirty="0" err="1" smtClean="0">
                <a:ea typeface="DIN Next LT Pro Light Condensed" charset="0"/>
              </a:rPr>
              <a:t>specific</a:t>
            </a:r>
            <a:r>
              <a:rPr lang="de-DE" sz="1200" dirty="0" smtClean="0">
                <a:ea typeface="DIN Next LT Pro Light Condensed" charset="0"/>
              </a:rPr>
              <a:t> </a:t>
            </a:r>
            <a:br>
              <a:rPr lang="de-DE" sz="1200" dirty="0" smtClean="0">
                <a:ea typeface="DIN Next LT Pro Light Condensed" charset="0"/>
              </a:rPr>
            </a:br>
            <a:r>
              <a:rPr lang="de-DE" sz="1200" dirty="0" smtClean="0">
                <a:ea typeface="DIN Next LT Pro Light Condensed" charset="0"/>
              </a:rPr>
              <a:t/>
            </a:r>
            <a:br>
              <a:rPr lang="de-DE" sz="1200" dirty="0" smtClean="0">
                <a:ea typeface="DIN Next LT Pro Light Condensed" charset="0"/>
              </a:rPr>
            </a:br>
            <a:r>
              <a:rPr lang="de-DE" sz="1200" dirty="0" smtClean="0">
                <a:ea typeface="DIN Next LT Pro Light Condensed" charset="0"/>
              </a:rPr>
              <a:t>     </a:t>
            </a:r>
            <a:r>
              <a:rPr lang="de-DE" sz="1200" dirty="0" err="1" smtClean="0">
                <a:ea typeface="DIN Next LT Pro Light Condensed" charset="0"/>
              </a:rPr>
              <a:t>rebates</a:t>
            </a:r>
            <a:r>
              <a:rPr lang="de-DE" sz="1200" dirty="0" smtClean="0">
                <a:ea typeface="DIN Next LT Pro Light Condensed" charset="0"/>
              </a:rPr>
              <a:t> / </a:t>
            </a:r>
            <a:r>
              <a:rPr lang="de-DE" sz="1200" dirty="0" err="1" smtClean="0">
                <a:ea typeface="DIN Next LT Pro Light Condensed" charset="0"/>
              </a:rPr>
              <a:t>discounts</a:t>
            </a:r>
            <a:endParaRPr lang="de-DE" sz="1200" dirty="0" smtClean="0">
              <a:ea typeface="DIN Next LT Pro Light Condensed" charset="0"/>
            </a:endParaRP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err="1" smtClean="0">
                <a:ea typeface="DIN Next LT Pro Light Condensed" charset="0"/>
              </a:rPr>
              <a:t>Decide</a:t>
            </a:r>
            <a:r>
              <a:rPr lang="de-DE" sz="1200" dirty="0" smtClean="0">
                <a:ea typeface="DIN Next LT Pro Light Condensed" charset="0"/>
              </a:rPr>
              <a:t> </a:t>
            </a:r>
            <a:r>
              <a:rPr lang="de-DE" sz="1200" dirty="0" err="1" smtClean="0">
                <a:ea typeface="DIN Next LT Pro Light Condensed" charset="0"/>
              </a:rPr>
              <a:t>which</a:t>
            </a:r>
            <a:r>
              <a:rPr lang="de-DE" sz="1200" dirty="0" smtClean="0">
                <a:ea typeface="DIN Next LT Pro Light Condensed" charset="0"/>
              </a:rPr>
              <a:t> </a:t>
            </a:r>
            <a:r>
              <a:rPr lang="de-DE" sz="1200" dirty="0" err="1" smtClean="0">
                <a:ea typeface="DIN Next LT Pro Light Condensed" charset="0"/>
              </a:rPr>
              <a:t>products</a:t>
            </a:r>
            <a:r>
              <a:rPr lang="de-DE" sz="1200" dirty="0" smtClean="0">
                <a:ea typeface="DIN Next LT Pro Light Condensed" charset="0"/>
              </a:rPr>
              <a:t> </a:t>
            </a:r>
            <a:r>
              <a:rPr lang="de-DE" sz="1200" dirty="0">
                <a:ea typeface="DIN Next LT Pro Light Condensed" charset="0"/>
              </a:rPr>
              <a:t/>
            </a:r>
            <a:br>
              <a:rPr lang="de-DE" sz="1200" dirty="0">
                <a:ea typeface="DIN Next LT Pro Light Condensed" charset="0"/>
              </a:rPr>
            </a:br>
            <a:r>
              <a:rPr lang="de-DE" sz="1200" dirty="0" smtClean="0">
                <a:ea typeface="DIN Next LT Pro Light Condensed" charset="0"/>
              </a:rPr>
              <a:t/>
            </a:r>
            <a:br>
              <a:rPr lang="de-DE" sz="1200" dirty="0" smtClean="0">
                <a:ea typeface="DIN Next LT Pro Light Condensed" charset="0"/>
              </a:rPr>
            </a:br>
            <a:r>
              <a:rPr lang="de-DE" sz="1200" dirty="0" smtClean="0">
                <a:ea typeface="DIN Next LT Pro Light Condensed" charset="0"/>
              </a:rPr>
              <a:t>     </a:t>
            </a:r>
            <a:r>
              <a:rPr lang="de-DE" sz="1200" dirty="0" err="1" smtClean="0">
                <a:ea typeface="DIN Next LT Pro Light Condensed" charset="0"/>
              </a:rPr>
              <a:t>to</a:t>
            </a:r>
            <a:r>
              <a:rPr lang="de-DE" sz="1200" dirty="0" smtClean="0">
                <a:ea typeface="DIN Next LT Pro Light Condensed" charset="0"/>
              </a:rPr>
              <a:t> </a:t>
            </a:r>
            <a:r>
              <a:rPr lang="de-DE" sz="1200" dirty="0" err="1" smtClean="0">
                <a:ea typeface="DIN Next LT Pro Light Condensed" charset="0"/>
              </a:rPr>
              <a:t>produce</a:t>
            </a:r>
            <a:r>
              <a:rPr lang="de-DE" sz="1200" dirty="0" smtClean="0">
                <a:ea typeface="DIN Next LT Pro Light Condensed" charset="0"/>
              </a:rPr>
              <a:t>, </a:t>
            </a:r>
            <a:r>
              <a:rPr lang="de-DE" sz="1200" dirty="0" err="1" smtClean="0">
                <a:ea typeface="DIN Next LT Pro Light Condensed" charset="0"/>
              </a:rPr>
              <a:t>how</a:t>
            </a:r>
            <a:r>
              <a:rPr lang="de-DE" sz="1200" dirty="0" smtClean="0">
                <a:ea typeface="DIN Next LT Pro Light Condensed" charset="0"/>
              </a:rPr>
              <a:t> </a:t>
            </a:r>
            <a:r>
              <a:rPr lang="de-DE" sz="1200" dirty="0" err="1" smtClean="0">
                <a:ea typeface="DIN Next LT Pro Light Condensed" charset="0"/>
              </a:rPr>
              <a:t>many</a:t>
            </a:r>
            <a:r>
              <a:rPr lang="de-DE" sz="1200" dirty="0" smtClean="0">
                <a:ea typeface="DIN Next LT Pro Light Condensed" charset="0"/>
              </a:rPr>
              <a:t>  </a:t>
            </a:r>
            <a:br>
              <a:rPr lang="de-DE" sz="1200" dirty="0" smtClean="0">
                <a:ea typeface="DIN Next LT Pro Light Condensed" charset="0"/>
              </a:rPr>
            </a:br>
            <a:r>
              <a:rPr lang="de-DE" sz="1200" dirty="0" smtClean="0">
                <a:ea typeface="DIN Next LT Pro Light Condensed" charset="0"/>
              </a:rPr>
              <a:t> </a:t>
            </a:r>
            <a:br>
              <a:rPr lang="de-DE" sz="1200" dirty="0" smtClean="0">
                <a:ea typeface="DIN Next LT Pro Light Condensed" charset="0"/>
              </a:rPr>
            </a:br>
            <a:r>
              <a:rPr lang="de-DE" sz="1200" dirty="0" smtClean="0">
                <a:ea typeface="DIN Next LT Pro Light Condensed" charset="0"/>
              </a:rPr>
              <a:t>     </a:t>
            </a:r>
            <a:r>
              <a:rPr lang="de-DE" sz="1200" dirty="0" err="1" smtClean="0">
                <a:ea typeface="DIN Next LT Pro Light Condensed" charset="0"/>
              </a:rPr>
              <a:t>and</a:t>
            </a:r>
            <a:r>
              <a:rPr lang="de-DE" sz="1200" dirty="0" smtClean="0">
                <a:ea typeface="DIN Next LT Pro Light Condensed" charset="0"/>
              </a:rPr>
              <a:t> </a:t>
            </a:r>
            <a:r>
              <a:rPr lang="de-DE" sz="1200" dirty="0" err="1" smtClean="0">
                <a:ea typeface="DIN Next LT Pro Light Condensed" charset="0"/>
              </a:rPr>
              <a:t>where</a:t>
            </a:r>
            <a:r>
              <a:rPr lang="de-DE" sz="1200" dirty="0" smtClean="0">
                <a:ea typeface="DIN Next LT Pro Light Condensed" charset="0"/>
              </a:rPr>
              <a:t> </a:t>
            </a:r>
            <a:r>
              <a:rPr lang="de-DE" sz="1200" dirty="0" err="1" smtClean="0">
                <a:ea typeface="DIN Next LT Pro Light Condensed" charset="0"/>
              </a:rPr>
              <a:t>to</a:t>
            </a:r>
            <a:r>
              <a:rPr lang="de-DE" sz="1200" dirty="0" smtClean="0">
                <a:ea typeface="DIN Next LT Pro Light Condensed" charset="0"/>
              </a:rPr>
              <a:t> </a:t>
            </a:r>
            <a:r>
              <a:rPr lang="de-DE" sz="1200" dirty="0" err="1" smtClean="0">
                <a:ea typeface="DIN Next LT Pro Light Condensed" charset="0"/>
              </a:rPr>
              <a:t>distribute</a:t>
            </a:r>
            <a:endParaRPr lang="de-DE" sz="1200" dirty="0" smtClean="0">
              <a:ea typeface="DIN Next LT Pro Light Condensed" charset="0"/>
            </a:endParaRPr>
          </a:p>
          <a:p>
            <a:pPr marL="285750" indent="-28575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endParaRPr lang="de-DE" sz="1200" dirty="0" smtClean="0">
              <a:ea typeface="DIN Next LT Pro Light Condensed" charset="0"/>
            </a:endParaRPr>
          </a:p>
        </p:txBody>
      </p:sp>
      <p:cxnSp>
        <p:nvCxnSpPr>
          <p:cNvPr id="87" name="Straight Connector 8"/>
          <p:cNvCxnSpPr/>
          <p:nvPr/>
        </p:nvCxnSpPr>
        <p:spPr bwMode="auto">
          <a:xfrm flipH="1" flipV="1">
            <a:off x="3508807" y="2632930"/>
            <a:ext cx="305595" cy="178347"/>
          </a:xfrm>
          <a:prstGeom prst="line">
            <a:avLst/>
          </a:prstGeom>
          <a:ln w="9525" cap="rnd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5"/>
          <p:cNvCxnSpPr/>
          <p:nvPr/>
        </p:nvCxnSpPr>
        <p:spPr bwMode="auto">
          <a:xfrm flipH="1">
            <a:off x="2494483" y="2632838"/>
            <a:ext cx="1010719" cy="0"/>
          </a:xfrm>
          <a:prstGeom prst="line">
            <a:avLst/>
          </a:prstGeom>
          <a:solidFill>
            <a:schemeClr val="tx2"/>
          </a:solidFill>
          <a:ln w="9525" cap="rnd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COMPANIES WILL USE THE NEXT 5 YEARS TO CREATE NEW VALUE BY BETTER USING CUSTOMER DATA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PRODYNA: </a:t>
            </a:r>
            <a:r>
              <a:rPr lang="de-DE" smtClean="0">
                <a:latin typeface="DIN Next LT Pro Medium Condensed" charset="0"/>
                <a:ea typeface="DIN Next LT Pro Medium Condensed" charset="0"/>
                <a:cs typeface="DIN Next LT Pro Medium Condensed" charset="0"/>
              </a:rPr>
              <a:t>smart</a:t>
            </a:r>
            <a:r>
              <a:rPr lang="de-DE" smtClean="0"/>
              <a:t> </a:t>
            </a:r>
            <a:r>
              <a:rPr lang="de-DE" err="1" smtClean="0"/>
              <a:t>software</a:t>
            </a:r>
            <a:r>
              <a:rPr lang="de-DE" smtClean="0"/>
              <a:t> </a:t>
            </a:r>
            <a:r>
              <a:rPr lang="de-DE" err="1" smtClean="0"/>
              <a:t>is</a:t>
            </a:r>
            <a:r>
              <a:rPr lang="de-DE" smtClean="0"/>
              <a:t> </a:t>
            </a:r>
            <a:r>
              <a:rPr lang="de-DE" err="1" smtClean="0"/>
              <a:t>the</a:t>
            </a:r>
            <a:r>
              <a:rPr lang="de-DE" smtClean="0"/>
              <a:t> </a:t>
            </a:r>
            <a:r>
              <a:rPr lang="de-DE" err="1" smtClean="0"/>
              <a:t>future</a:t>
            </a:r>
            <a:endParaRPr lang="de-DE"/>
          </a:p>
        </p:txBody>
      </p:sp>
      <p:sp>
        <p:nvSpPr>
          <p:cNvPr id="62" name="Textplatzhalter 3"/>
          <p:cNvSpPr txBox="1">
            <a:spLocks/>
          </p:cNvSpPr>
          <p:nvPr/>
        </p:nvSpPr>
        <p:spPr>
          <a:xfrm>
            <a:off x="6144513" y="2561842"/>
            <a:ext cx="2143099" cy="1750552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de-DE" sz="1600" smtClean="0">
                <a:ea typeface="DIN Next LT Pro Light Condensed" charset="0"/>
              </a:rPr>
              <a:t>DATA</a:t>
            </a:r>
          </a:p>
          <a:p>
            <a:pPr>
              <a:lnSpc>
                <a:spcPct val="50000"/>
              </a:lnSpc>
              <a:buClr>
                <a:schemeClr val="tx2"/>
              </a:buClr>
            </a:pPr>
            <a:r>
              <a:rPr lang="de-DE" sz="1200" smtClean="0">
                <a:ea typeface="DIN Next LT Pro Light Condensed" charset="0"/>
              </a:rPr>
              <a:t>MANAGE LARGE DATA VOLUMES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smtClean="0">
                <a:ea typeface="DIN Next LT Pro Light Condensed" charset="0"/>
              </a:rPr>
              <a:t>High </a:t>
            </a:r>
            <a:r>
              <a:rPr lang="de-DE" sz="1200" err="1" smtClean="0">
                <a:ea typeface="DIN Next LT Pro Light Condensed" charset="0"/>
              </a:rPr>
              <a:t>performance</a:t>
            </a:r>
            <a:endParaRPr lang="de-DE" sz="1200" smtClean="0">
              <a:ea typeface="DIN Next LT Pro Light Condensed" charset="0"/>
            </a:endParaRP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err="1" smtClean="0">
                <a:ea typeface="DIN Next LT Pro Light Condensed" charset="0"/>
              </a:rPr>
              <a:t>Highly</a:t>
            </a:r>
            <a:r>
              <a:rPr lang="de-DE" sz="1200" smtClean="0">
                <a:ea typeface="DIN Next LT Pro Light Condensed" charset="0"/>
              </a:rPr>
              <a:t> </a:t>
            </a:r>
            <a:r>
              <a:rPr lang="de-DE" sz="1200" err="1" smtClean="0">
                <a:ea typeface="DIN Next LT Pro Light Condensed" charset="0"/>
              </a:rPr>
              <a:t>structured</a:t>
            </a:r>
            <a:r>
              <a:rPr lang="de-DE" sz="1200" smtClean="0">
                <a:ea typeface="DIN Next LT Pro Light Condensed" charset="0"/>
              </a:rPr>
              <a:t> (Neo4j)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smtClean="0">
                <a:ea typeface="DIN Next LT Pro Light Condensed" charset="0"/>
              </a:rPr>
              <a:t>Non-</a:t>
            </a:r>
            <a:r>
              <a:rPr lang="de-DE" sz="1200" err="1" smtClean="0">
                <a:ea typeface="DIN Next LT Pro Light Condensed" charset="0"/>
              </a:rPr>
              <a:t>structured</a:t>
            </a:r>
            <a:r>
              <a:rPr lang="de-DE" sz="1200" smtClean="0">
                <a:ea typeface="DIN Next LT Pro Light Condensed" charset="0"/>
              </a:rPr>
              <a:t> (</a:t>
            </a:r>
            <a:r>
              <a:rPr lang="de-DE" sz="1200" err="1" smtClean="0">
                <a:ea typeface="DIN Next LT Pro Light Condensed" charset="0"/>
              </a:rPr>
              <a:t>mongoDB</a:t>
            </a:r>
            <a:r>
              <a:rPr lang="de-DE" sz="1200" smtClean="0">
                <a:ea typeface="DIN Next LT Pro Light Condensed" charset="0"/>
              </a:rPr>
              <a:t>)</a:t>
            </a:r>
          </a:p>
          <a:p>
            <a:pPr>
              <a:lnSpc>
                <a:spcPct val="50000"/>
              </a:lnSpc>
            </a:pPr>
            <a:endParaRPr lang="de-DE"/>
          </a:p>
        </p:txBody>
      </p:sp>
      <p:sp>
        <p:nvSpPr>
          <p:cNvPr id="63" name="Textplatzhalter 3"/>
          <p:cNvSpPr txBox="1">
            <a:spLocks/>
          </p:cNvSpPr>
          <p:nvPr/>
        </p:nvSpPr>
        <p:spPr>
          <a:xfrm>
            <a:off x="4596981" y="3892583"/>
            <a:ext cx="3424936" cy="811733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de-DE" sz="1600" smtClean="0">
                <a:ea typeface="DIN Next LT Pro Light Condensed" charset="0"/>
              </a:rPr>
              <a:t>INSIGHTS</a:t>
            </a:r>
          </a:p>
          <a:p>
            <a:pPr>
              <a:lnSpc>
                <a:spcPct val="50000"/>
              </a:lnSpc>
              <a:buClr>
                <a:schemeClr val="tx2"/>
              </a:buClr>
            </a:pPr>
            <a:r>
              <a:rPr lang="de-DE" sz="1200" smtClean="0">
                <a:ea typeface="DIN Next LT Pro Light Condensed" charset="0"/>
              </a:rPr>
              <a:t>DATA TO INSIGHTS AND PREDICTIONS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err="1" smtClean="0">
                <a:ea typeface="DIN Next LT Pro Light Condensed" charset="0"/>
              </a:rPr>
              <a:t>Enhance</a:t>
            </a:r>
            <a:r>
              <a:rPr lang="de-DE" sz="1200" smtClean="0">
                <a:ea typeface="DIN Next LT Pro Light Condensed" charset="0"/>
              </a:rPr>
              <a:t> </a:t>
            </a:r>
            <a:r>
              <a:rPr lang="de-DE" sz="1200" err="1" smtClean="0">
                <a:ea typeface="DIN Next LT Pro Light Condensed" charset="0"/>
              </a:rPr>
              <a:t>your</a:t>
            </a:r>
            <a:r>
              <a:rPr lang="de-DE" sz="1200" smtClean="0">
                <a:ea typeface="DIN Next LT Pro Light Condensed" charset="0"/>
              </a:rPr>
              <a:t> </a:t>
            </a:r>
            <a:r>
              <a:rPr lang="de-DE" sz="1200" err="1" smtClean="0">
                <a:ea typeface="DIN Next LT Pro Light Condensed" charset="0"/>
              </a:rPr>
              <a:t>product</a:t>
            </a:r>
            <a:r>
              <a:rPr lang="de-DE" sz="1200" smtClean="0">
                <a:ea typeface="DIN Next LT Pro Light Condensed" charset="0"/>
              </a:rPr>
              <a:t> </a:t>
            </a:r>
            <a:r>
              <a:rPr lang="de-DE" sz="1200" err="1" smtClean="0">
                <a:ea typeface="DIN Next LT Pro Light Condensed" charset="0"/>
              </a:rPr>
              <a:t>recommendations</a:t>
            </a:r>
            <a:endParaRPr lang="de-DE" sz="1200" smtClean="0">
              <a:ea typeface="DIN Next LT Pro Light Condensed" charset="0"/>
            </a:endParaRP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err="1" smtClean="0">
                <a:ea typeface="DIN Next LT Pro Light Condensed" charset="0"/>
              </a:rPr>
              <a:t>Know</a:t>
            </a:r>
            <a:r>
              <a:rPr lang="de-DE" sz="1200" smtClean="0">
                <a:ea typeface="DIN Next LT Pro Light Condensed" charset="0"/>
              </a:rPr>
              <a:t> </a:t>
            </a:r>
            <a:r>
              <a:rPr lang="de-DE" sz="1200" err="1" smtClean="0">
                <a:ea typeface="DIN Next LT Pro Light Condensed" charset="0"/>
              </a:rPr>
              <a:t>who</a:t>
            </a:r>
            <a:r>
              <a:rPr lang="de-DE" sz="1200" smtClean="0">
                <a:ea typeface="DIN Next LT Pro Light Condensed" charset="0"/>
              </a:rPr>
              <a:t> will </a:t>
            </a:r>
            <a:r>
              <a:rPr lang="de-DE" sz="1200" err="1" smtClean="0">
                <a:ea typeface="DIN Next LT Pro Light Condensed" charset="0"/>
              </a:rPr>
              <a:t>cancel</a:t>
            </a:r>
            <a:r>
              <a:rPr lang="de-DE" sz="1200" smtClean="0">
                <a:ea typeface="DIN Next LT Pro Light Condensed" charset="0"/>
              </a:rPr>
              <a:t> </a:t>
            </a:r>
            <a:r>
              <a:rPr lang="de-DE" sz="1200" err="1" smtClean="0">
                <a:ea typeface="DIN Next LT Pro Light Condensed" charset="0"/>
              </a:rPr>
              <a:t>their</a:t>
            </a:r>
            <a:r>
              <a:rPr lang="de-DE" sz="1200" smtClean="0">
                <a:ea typeface="DIN Next LT Pro Light Condensed" charset="0"/>
              </a:rPr>
              <a:t> </a:t>
            </a:r>
            <a:r>
              <a:rPr lang="de-DE" sz="1200" err="1" smtClean="0">
                <a:ea typeface="DIN Next LT Pro Light Condensed" charset="0"/>
              </a:rPr>
              <a:t>contacts</a:t>
            </a:r>
            <a:r>
              <a:rPr lang="de-DE" sz="1200" smtClean="0">
                <a:ea typeface="DIN Next LT Pro Light Condensed" charset="0"/>
              </a:rPr>
              <a:t> </a:t>
            </a:r>
            <a:r>
              <a:rPr lang="de-DE" sz="1200" err="1" smtClean="0">
                <a:ea typeface="DIN Next LT Pro Light Condensed" charset="0"/>
              </a:rPr>
              <a:t>with</a:t>
            </a:r>
            <a:r>
              <a:rPr lang="de-DE" sz="1200" smtClean="0">
                <a:ea typeface="DIN Next LT Pro Light Condensed" charset="0"/>
              </a:rPr>
              <a:t> </a:t>
            </a:r>
            <a:r>
              <a:rPr lang="de-DE" sz="1200" err="1" smtClean="0">
                <a:ea typeface="DIN Next LT Pro Light Condensed" charset="0"/>
              </a:rPr>
              <a:t>your</a:t>
            </a:r>
            <a:r>
              <a:rPr lang="de-DE" sz="1200" smtClean="0">
                <a:ea typeface="DIN Next LT Pro Light Condensed" charset="0"/>
              </a:rPr>
              <a:t> </a:t>
            </a:r>
            <a:r>
              <a:rPr lang="de-DE" sz="1200" err="1" smtClean="0">
                <a:ea typeface="DIN Next LT Pro Light Condensed" charset="0"/>
              </a:rPr>
              <a:t>company</a:t>
            </a:r>
            <a:endParaRPr lang="de-DE" sz="1200" smtClean="0">
              <a:ea typeface="DIN Next LT Pro Light Condensed" charset="0"/>
            </a:endParaRPr>
          </a:p>
          <a:p>
            <a:pPr indent="-144000">
              <a:lnSpc>
                <a:spcPct val="50000"/>
              </a:lnSpc>
            </a:pPr>
            <a:endParaRPr lang="de-DE"/>
          </a:p>
        </p:txBody>
      </p:sp>
      <p:cxnSp>
        <p:nvCxnSpPr>
          <p:cNvPr id="76" name="Straight Connector 8"/>
          <p:cNvCxnSpPr/>
          <p:nvPr/>
        </p:nvCxnSpPr>
        <p:spPr bwMode="auto">
          <a:xfrm>
            <a:off x="5581015" y="2636025"/>
            <a:ext cx="613098" cy="0"/>
          </a:xfrm>
          <a:prstGeom prst="line">
            <a:avLst/>
          </a:prstGeom>
          <a:ln w="9525" cap="rnd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"/>
          <p:cNvCxnSpPr/>
          <p:nvPr/>
        </p:nvCxnSpPr>
        <p:spPr bwMode="auto">
          <a:xfrm flipV="1">
            <a:off x="5165766" y="2636792"/>
            <a:ext cx="415249" cy="302349"/>
          </a:xfrm>
          <a:prstGeom prst="line">
            <a:avLst/>
          </a:prstGeom>
          <a:ln w="9525" cap="rnd">
            <a:solidFill>
              <a:schemeClr val="accent3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1220046" y="1457343"/>
            <a:ext cx="6697320" cy="252460"/>
          </a:xfrm>
        </p:spPr>
        <p:txBody>
          <a:bodyPr/>
          <a:lstStyle/>
          <a:p>
            <a:pPr algn="ctr"/>
            <a:r>
              <a:rPr lang="de-DE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SMART </a:t>
            </a:r>
            <a:r>
              <a:rPr lang="de-DE" smtClean="0">
                <a:ea typeface="DIN Next LT Pro Light Condensed" charset="0"/>
              </a:rPr>
              <a:t>ENTERPRISE / MOBILE APPLICATIONS</a:t>
            </a:r>
            <a:endParaRPr lang="de-DE">
              <a:ea typeface="DIN Next LT Pro Light Condensed" charset="0"/>
            </a:endParaRPr>
          </a:p>
        </p:txBody>
      </p:sp>
      <p:cxnSp>
        <p:nvCxnSpPr>
          <p:cNvPr id="78" name="Straight Connector 13"/>
          <p:cNvCxnSpPr/>
          <p:nvPr/>
        </p:nvCxnSpPr>
        <p:spPr bwMode="auto">
          <a:xfrm>
            <a:off x="4988688" y="3492426"/>
            <a:ext cx="133650" cy="289833"/>
          </a:xfrm>
          <a:prstGeom prst="line">
            <a:avLst/>
          </a:prstGeom>
          <a:ln w="9525" cap="rnd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5"/>
          <p:cNvSpPr>
            <a:spLocks/>
          </p:cNvSpPr>
          <p:nvPr/>
        </p:nvSpPr>
        <p:spPr bwMode="auto">
          <a:xfrm>
            <a:off x="3517231" y="2479459"/>
            <a:ext cx="1048031" cy="1257963"/>
          </a:xfrm>
          <a:custGeom>
            <a:avLst/>
            <a:gdLst>
              <a:gd name="T0" fmla="*/ 248 w 496"/>
              <a:gd name="T1" fmla="*/ 158 h 595"/>
              <a:gd name="T2" fmla="*/ 248 w 496"/>
              <a:gd name="T3" fmla="*/ 160 h 595"/>
              <a:gd name="T4" fmla="*/ 250 w 496"/>
              <a:gd name="T5" fmla="*/ 192 h 595"/>
              <a:gd name="T6" fmla="*/ 321 w 496"/>
              <a:gd name="T7" fmla="*/ 335 h 595"/>
              <a:gd name="T8" fmla="*/ 437 w 496"/>
              <a:gd name="T9" fmla="*/ 401 h 595"/>
              <a:gd name="T10" fmla="*/ 496 w 496"/>
              <a:gd name="T11" fmla="*/ 408 h 595"/>
              <a:gd name="T12" fmla="*/ 496 w 496"/>
              <a:gd name="T13" fmla="*/ 595 h 595"/>
              <a:gd name="T14" fmla="*/ 430 w 496"/>
              <a:gd name="T15" fmla="*/ 591 h 595"/>
              <a:gd name="T16" fmla="*/ 189 w 496"/>
              <a:gd name="T17" fmla="*/ 468 h 595"/>
              <a:gd name="T18" fmla="*/ 62 w 496"/>
              <a:gd name="T19" fmla="*/ 192 h 595"/>
              <a:gd name="T20" fmla="*/ 61 w 496"/>
              <a:gd name="T21" fmla="*/ 160 h 595"/>
              <a:gd name="T22" fmla="*/ 61 w 496"/>
              <a:gd name="T23" fmla="*/ 158 h 595"/>
              <a:gd name="T24" fmla="*/ 0 w 496"/>
              <a:gd name="T25" fmla="*/ 158 h 595"/>
              <a:gd name="T26" fmla="*/ 157 w 496"/>
              <a:gd name="T27" fmla="*/ 0 h 595"/>
              <a:gd name="T28" fmla="*/ 313 w 496"/>
              <a:gd name="T29" fmla="*/ 158 h 595"/>
              <a:gd name="T30" fmla="*/ 248 w 496"/>
              <a:gd name="T31" fmla="*/ 158 h 59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496"/>
              <a:gd name="T49" fmla="*/ 0 h 595"/>
              <a:gd name="T50" fmla="*/ 496 w 496"/>
              <a:gd name="T51" fmla="*/ 595 h 59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496" h="595">
                <a:moveTo>
                  <a:pt x="248" y="158"/>
                </a:moveTo>
                <a:cubicBezTo>
                  <a:pt x="248" y="158"/>
                  <a:pt x="248" y="159"/>
                  <a:pt x="248" y="160"/>
                </a:cubicBezTo>
                <a:cubicBezTo>
                  <a:pt x="248" y="171"/>
                  <a:pt x="249" y="182"/>
                  <a:pt x="250" y="192"/>
                </a:cubicBezTo>
                <a:cubicBezTo>
                  <a:pt x="257" y="247"/>
                  <a:pt x="281" y="295"/>
                  <a:pt x="321" y="335"/>
                </a:cubicBezTo>
                <a:cubicBezTo>
                  <a:pt x="355" y="369"/>
                  <a:pt x="393" y="391"/>
                  <a:pt x="437" y="401"/>
                </a:cubicBezTo>
                <a:cubicBezTo>
                  <a:pt x="456" y="406"/>
                  <a:pt x="475" y="408"/>
                  <a:pt x="496" y="408"/>
                </a:cubicBezTo>
                <a:cubicBezTo>
                  <a:pt x="496" y="595"/>
                  <a:pt x="496" y="595"/>
                  <a:pt x="496" y="595"/>
                </a:cubicBezTo>
                <a:cubicBezTo>
                  <a:pt x="474" y="595"/>
                  <a:pt x="452" y="594"/>
                  <a:pt x="430" y="591"/>
                </a:cubicBezTo>
                <a:cubicBezTo>
                  <a:pt x="338" y="578"/>
                  <a:pt x="258" y="537"/>
                  <a:pt x="189" y="468"/>
                </a:cubicBezTo>
                <a:cubicBezTo>
                  <a:pt x="112" y="390"/>
                  <a:pt x="69" y="299"/>
                  <a:pt x="62" y="192"/>
                </a:cubicBezTo>
                <a:cubicBezTo>
                  <a:pt x="61" y="182"/>
                  <a:pt x="61" y="171"/>
                  <a:pt x="61" y="160"/>
                </a:cubicBezTo>
                <a:cubicBezTo>
                  <a:pt x="61" y="159"/>
                  <a:pt x="61" y="158"/>
                  <a:pt x="61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157" y="0"/>
                  <a:pt x="157" y="0"/>
                  <a:pt x="157" y="0"/>
                </a:cubicBezTo>
                <a:cubicBezTo>
                  <a:pt x="313" y="158"/>
                  <a:pt x="313" y="158"/>
                  <a:pt x="313" y="158"/>
                </a:cubicBezTo>
                <a:lnTo>
                  <a:pt x="248" y="15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853" tIns="121925" rIns="243853" bIns="121925"/>
          <a:lstStyle/>
          <a:p>
            <a:endParaRPr lang="en-US" sz="1349">
              <a:latin typeface="DIN Next LT Pro Light Condensed" charset="0"/>
              <a:cs typeface="DIN Next LT Pro Light Condensed" charset="0"/>
            </a:endParaRPr>
          </a:p>
        </p:txBody>
      </p:sp>
      <p:sp>
        <p:nvSpPr>
          <p:cNvPr id="39" name="Freeform 6"/>
          <p:cNvSpPr>
            <a:spLocks/>
          </p:cNvSpPr>
          <p:nvPr/>
        </p:nvSpPr>
        <p:spPr bwMode="auto">
          <a:xfrm>
            <a:off x="4227216" y="2813132"/>
            <a:ext cx="1261205" cy="1050979"/>
          </a:xfrm>
          <a:custGeom>
            <a:avLst/>
            <a:gdLst/>
            <a:ahLst/>
            <a:cxnLst>
              <a:cxn ang="0">
                <a:pos x="403" y="61"/>
              </a:cxn>
              <a:cxn ang="0">
                <a:pos x="410" y="2"/>
              </a:cxn>
              <a:cxn ang="0">
                <a:pos x="410" y="0"/>
              </a:cxn>
              <a:cxn ang="0">
                <a:pos x="597" y="0"/>
              </a:cxn>
              <a:cxn ang="0">
                <a:pos x="597" y="2"/>
              </a:cxn>
              <a:cxn ang="0">
                <a:pos x="592" y="68"/>
              </a:cxn>
              <a:cxn ang="0">
                <a:pos x="469" y="310"/>
              </a:cxn>
              <a:cxn ang="0">
                <a:pos x="161" y="437"/>
              </a:cxn>
              <a:cxn ang="0">
                <a:pos x="160" y="437"/>
              </a:cxn>
              <a:cxn ang="0">
                <a:pos x="160" y="497"/>
              </a:cxn>
              <a:cxn ang="0">
                <a:pos x="0" y="341"/>
              </a:cxn>
              <a:cxn ang="0">
                <a:pos x="160" y="185"/>
              </a:cxn>
              <a:cxn ang="0">
                <a:pos x="160" y="250"/>
              </a:cxn>
              <a:cxn ang="0">
                <a:pos x="161" y="250"/>
              </a:cxn>
              <a:cxn ang="0">
                <a:pos x="337" y="177"/>
              </a:cxn>
              <a:cxn ang="0">
                <a:pos x="403" y="61"/>
              </a:cxn>
            </a:cxnLst>
            <a:rect l="0" t="0" r="r" b="b"/>
            <a:pathLst>
              <a:path w="597" h="497">
                <a:moveTo>
                  <a:pt x="403" y="61"/>
                </a:moveTo>
                <a:cubicBezTo>
                  <a:pt x="408" y="42"/>
                  <a:pt x="410" y="22"/>
                  <a:pt x="410" y="2"/>
                </a:cubicBezTo>
                <a:cubicBezTo>
                  <a:pt x="410" y="1"/>
                  <a:pt x="410" y="0"/>
                  <a:pt x="410" y="0"/>
                </a:cubicBezTo>
                <a:cubicBezTo>
                  <a:pt x="597" y="0"/>
                  <a:pt x="597" y="0"/>
                  <a:pt x="597" y="0"/>
                </a:cubicBezTo>
                <a:cubicBezTo>
                  <a:pt x="597" y="0"/>
                  <a:pt x="597" y="1"/>
                  <a:pt x="597" y="2"/>
                </a:cubicBezTo>
                <a:cubicBezTo>
                  <a:pt x="597" y="24"/>
                  <a:pt x="595" y="46"/>
                  <a:pt x="592" y="68"/>
                </a:cubicBezTo>
                <a:cubicBezTo>
                  <a:pt x="579" y="160"/>
                  <a:pt x="538" y="241"/>
                  <a:pt x="469" y="310"/>
                </a:cubicBezTo>
                <a:cubicBezTo>
                  <a:pt x="384" y="395"/>
                  <a:pt x="281" y="437"/>
                  <a:pt x="161" y="437"/>
                </a:cubicBezTo>
                <a:cubicBezTo>
                  <a:pt x="161" y="437"/>
                  <a:pt x="160" y="437"/>
                  <a:pt x="160" y="437"/>
                </a:cubicBezTo>
                <a:cubicBezTo>
                  <a:pt x="160" y="497"/>
                  <a:pt x="160" y="497"/>
                  <a:pt x="160" y="497"/>
                </a:cubicBezTo>
                <a:cubicBezTo>
                  <a:pt x="0" y="341"/>
                  <a:pt x="0" y="341"/>
                  <a:pt x="0" y="341"/>
                </a:cubicBezTo>
                <a:cubicBezTo>
                  <a:pt x="160" y="185"/>
                  <a:pt x="160" y="185"/>
                  <a:pt x="160" y="185"/>
                </a:cubicBezTo>
                <a:cubicBezTo>
                  <a:pt x="160" y="250"/>
                  <a:pt x="160" y="250"/>
                  <a:pt x="160" y="250"/>
                </a:cubicBezTo>
                <a:cubicBezTo>
                  <a:pt x="160" y="250"/>
                  <a:pt x="161" y="250"/>
                  <a:pt x="161" y="250"/>
                </a:cubicBezTo>
                <a:cubicBezTo>
                  <a:pt x="230" y="250"/>
                  <a:pt x="288" y="226"/>
                  <a:pt x="337" y="177"/>
                </a:cubicBezTo>
                <a:cubicBezTo>
                  <a:pt x="371" y="143"/>
                  <a:pt x="393" y="104"/>
                  <a:pt x="403" y="61"/>
                </a:cubicBezTo>
                <a:close/>
              </a:path>
            </a:pathLst>
          </a:custGeom>
          <a:solidFill>
            <a:schemeClr val="bg2"/>
          </a:solidFill>
          <a:ln w="9525">
            <a:noFill/>
            <a:round/>
            <a:headEnd/>
            <a:tailEnd/>
          </a:ln>
        </p:spPr>
        <p:txBody>
          <a:bodyPr lIns="243853" tIns="121925" rIns="243853" bIns="121925"/>
          <a:lstStyle/>
          <a:p>
            <a:pPr defTabSz="2751176">
              <a:defRPr/>
            </a:pPr>
            <a:endParaRPr lang="en-US" sz="1349">
              <a:latin typeface="DIN Next LT Pro Light Condensed" charset="0"/>
              <a:cs typeface="DIN Next LT Pro Light Condensed" charset="0"/>
            </a:endParaRPr>
          </a:p>
        </p:txBody>
      </p:sp>
      <p:sp>
        <p:nvSpPr>
          <p:cNvPr id="40" name="Freeform 7"/>
          <p:cNvSpPr>
            <a:spLocks/>
          </p:cNvSpPr>
          <p:nvPr/>
        </p:nvSpPr>
        <p:spPr bwMode="auto">
          <a:xfrm>
            <a:off x="4565261" y="1893303"/>
            <a:ext cx="1051598" cy="1262423"/>
          </a:xfrm>
          <a:custGeom>
            <a:avLst/>
            <a:gdLst/>
            <a:ahLst/>
            <a:cxnLst>
              <a:cxn ang="0">
                <a:pos x="67" y="5"/>
              </a:cxn>
              <a:cxn ang="0">
                <a:pos x="309" y="129"/>
              </a:cxn>
              <a:cxn ang="0">
                <a:pos x="437" y="435"/>
              </a:cxn>
              <a:cxn ang="0">
                <a:pos x="498" y="435"/>
              </a:cxn>
              <a:cxn ang="0">
                <a:pos x="341" y="597"/>
              </a:cxn>
              <a:cxn ang="0">
                <a:pos x="184" y="435"/>
              </a:cxn>
              <a:cxn ang="0">
                <a:pos x="250" y="435"/>
              </a:cxn>
              <a:cxn ang="0">
                <a:pos x="177" y="261"/>
              </a:cxn>
              <a:cxn ang="0">
                <a:pos x="60" y="194"/>
              </a:cxn>
              <a:cxn ang="0">
                <a:pos x="1" y="188"/>
              </a:cxn>
              <a:cxn ang="0">
                <a:pos x="0" y="188"/>
              </a:cxn>
              <a:cxn ang="0">
                <a:pos x="0" y="0"/>
              </a:cxn>
              <a:cxn ang="0">
                <a:pos x="1" y="0"/>
              </a:cxn>
              <a:cxn ang="0">
                <a:pos x="67" y="5"/>
              </a:cxn>
            </a:cxnLst>
            <a:rect l="0" t="0" r="r" b="b"/>
            <a:pathLst>
              <a:path w="498" h="597">
                <a:moveTo>
                  <a:pt x="67" y="5"/>
                </a:moveTo>
                <a:cubicBezTo>
                  <a:pt x="159" y="18"/>
                  <a:pt x="240" y="59"/>
                  <a:pt x="309" y="129"/>
                </a:cubicBezTo>
                <a:cubicBezTo>
                  <a:pt x="394" y="213"/>
                  <a:pt x="436" y="315"/>
                  <a:pt x="437" y="435"/>
                </a:cubicBezTo>
                <a:cubicBezTo>
                  <a:pt x="498" y="435"/>
                  <a:pt x="498" y="435"/>
                  <a:pt x="498" y="435"/>
                </a:cubicBezTo>
                <a:cubicBezTo>
                  <a:pt x="341" y="597"/>
                  <a:pt x="341" y="597"/>
                  <a:pt x="341" y="597"/>
                </a:cubicBezTo>
                <a:cubicBezTo>
                  <a:pt x="184" y="435"/>
                  <a:pt x="184" y="435"/>
                  <a:pt x="184" y="435"/>
                </a:cubicBezTo>
                <a:cubicBezTo>
                  <a:pt x="250" y="435"/>
                  <a:pt x="250" y="435"/>
                  <a:pt x="250" y="435"/>
                </a:cubicBezTo>
                <a:cubicBezTo>
                  <a:pt x="249" y="367"/>
                  <a:pt x="225" y="309"/>
                  <a:pt x="177" y="261"/>
                </a:cubicBezTo>
                <a:cubicBezTo>
                  <a:pt x="143" y="227"/>
                  <a:pt x="104" y="205"/>
                  <a:pt x="60" y="194"/>
                </a:cubicBezTo>
                <a:cubicBezTo>
                  <a:pt x="41" y="190"/>
                  <a:pt x="21" y="188"/>
                  <a:pt x="1" y="188"/>
                </a:cubicBezTo>
                <a:cubicBezTo>
                  <a:pt x="1" y="188"/>
                  <a:pt x="0" y="188"/>
                  <a:pt x="0" y="18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4" y="0"/>
                  <a:pt x="46" y="2"/>
                  <a:pt x="67" y="5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lIns="243853" tIns="121925" rIns="243853" bIns="121925"/>
          <a:lstStyle/>
          <a:p>
            <a:pPr defTabSz="2751176">
              <a:defRPr/>
            </a:pPr>
            <a:endParaRPr lang="en-US" sz="1349">
              <a:latin typeface="DIN Next LT Pro Light Condensed" charset="0"/>
              <a:cs typeface="DIN Next LT Pro Light Condensed" charset="0"/>
            </a:endParaRPr>
          </a:p>
        </p:txBody>
      </p:sp>
      <p:sp>
        <p:nvSpPr>
          <p:cNvPr id="41" name="Freeform 8"/>
          <p:cNvSpPr>
            <a:spLocks noEditPoints="1"/>
          </p:cNvSpPr>
          <p:nvPr/>
        </p:nvSpPr>
        <p:spPr bwMode="auto">
          <a:xfrm>
            <a:off x="3645671" y="1764829"/>
            <a:ext cx="1257637" cy="1048302"/>
          </a:xfrm>
          <a:custGeom>
            <a:avLst/>
            <a:gdLst>
              <a:gd name="T0" fmla="*/ 96 w 595"/>
              <a:gd name="T1" fmla="*/ 338 h 496"/>
              <a:gd name="T2" fmla="*/ 95 w 595"/>
              <a:gd name="T3" fmla="*/ 338 h 496"/>
              <a:gd name="T4" fmla="*/ 96 w 595"/>
              <a:gd name="T5" fmla="*/ 338 h 496"/>
              <a:gd name="T6" fmla="*/ 435 w 595"/>
              <a:gd name="T7" fmla="*/ 0 h 496"/>
              <a:gd name="T8" fmla="*/ 595 w 595"/>
              <a:gd name="T9" fmla="*/ 157 h 496"/>
              <a:gd name="T10" fmla="*/ 435 w 595"/>
              <a:gd name="T11" fmla="*/ 314 h 496"/>
              <a:gd name="T12" fmla="*/ 435 w 595"/>
              <a:gd name="T13" fmla="*/ 249 h 496"/>
              <a:gd name="T14" fmla="*/ 260 w 595"/>
              <a:gd name="T15" fmla="*/ 322 h 496"/>
              <a:gd name="T16" fmla="*/ 194 w 595"/>
              <a:gd name="T17" fmla="*/ 437 h 496"/>
              <a:gd name="T18" fmla="*/ 187 w 595"/>
              <a:gd name="T19" fmla="*/ 496 h 496"/>
              <a:gd name="T20" fmla="*/ 0 w 595"/>
              <a:gd name="T21" fmla="*/ 496 h 496"/>
              <a:gd name="T22" fmla="*/ 5 w 595"/>
              <a:gd name="T23" fmla="*/ 429 h 496"/>
              <a:gd name="T24" fmla="*/ 128 w 595"/>
              <a:gd name="T25" fmla="*/ 190 h 496"/>
              <a:gd name="T26" fmla="*/ 435 w 595"/>
              <a:gd name="T27" fmla="*/ 61 h 496"/>
              <a:gd name="T28" fmla="*/ 435 w 595"/>
              <a:gd name="T29" fmla="*/ 0 h 49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595"/>
              <a:gd name="T46" fmla="*/ 0 h 496"/>
              <a:gd name="T47" fmla="*/ 595 w 595"/>
              <a:gd name="T48" fmla="*/ 496 h 49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595" h="496">
                <a:moveTo>
                  <a:pt x="96" y="338"/>
                </a:moveTo>
                <a:cubicBezTo>
                  <a:pt x="96" y="338"/>
                  <a:pt x="95" y="338"/>
                  <a:pt x="95" y="338"/>
                </a:cubicBezTo>
                <a:cubicBezTo>
                  <a:pt x="96" y="338"/>
                  <a:pt x="96" y="338"/>
                  <a:pt x="96" y="338"/>
                </a:cubicBezTo>
                <a:close/>
                <a:moveTo>
                  <a:pt x="435" y="0"/>
                </a:moveTo>
                <a:cubicBezTo>
                  <a:pt x="595" y="157"/>
                  <a:pt x="595" y="157"/>
                  <a:pt x="595" y="157"/>
                </a:cubicBezTo>
                <a:cubicBezTo>
                  <a:pt x="435" y="314"/>
                  <a:pt x="435" y="314"/>
                  <a:pt x="435" y="314"/>
                </a:cubicBezTo>
                <a:cubicBezTo>
                  <a:pt x="435" y="249"/>
                  <a:pt x="435" y="249"/>
                  <a:pt x="435" y="249"/>
                </a:cubicBezTo>
                <a:cubicBezTo>
                  <a:pt x="367" y="249"/>
                  <a:pt x="309" y="273"/>
                  <a:pt x="260" y="322"/>
                </a:cubicBezTo>
                <a:cubicBezTo>
                  <a:pt x="227" y="356"/>
                  <a:pt x="204" y="394"/>
                  <a:pt x="194" y="437"/>
                </a:cubicBezTo>
                <a:cubicBezTo>
                  <a:pt x="190" y="456"/>
                  <a:pt x="187" y="475"/>
                  <a:pt x="187" y="496"/>
                </a:cubicBezTo>
                <a:cubicBezTo>
                  <a:pt x="0" y="496"/>
                  <a:pt x="0" y="496"/>
                  <a:pt x="0" y="496"/>
                </a:cubicBezTo>
                <a:cubicBezTo>
                  <a:pt x="0" y="473"/>
                  <a:pt x="2" y="451"/>
                  <a:pt x="5" y="429"/>
                </a:cubicBezTo>
                <a:cubicBezTo>
                  <a:pt x="18" y="338"/>
                  <a:pt x="59" y="258"/>
                  <a:pt x="128" y="190"/>
                </a:cubicBezTo>
                <a:cubicBezTo>
                  <a:pt x="213" y="104"/>
                  <a:pt x="315" y="62"/>
                  <a:pt x="435" y="61"/>
                </a:cubicBezTo>
                <a:lnTo>
                  <a:pt x="435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853" tIns="121925" rIns="243853" bIns="121925"/>
          <a:lstStyle/>
          <a:p>
            <a:endParaRPr lang="en-US" sz="1349">
              <a:latin typeface="DIN Next LT Pro Light Condensed" charset="0"/>
              <a:cs typeface="DIN Next LT Pro Light Condensed" charset="0"/>
            </a:endParaRPr>
          </a:p>
        </p:txBody>
      </p:sp>
      <p:sp>
        <p:nvSpPr>
          <p:cNvPr id="42" name="Freeform 9"/>
          <p:cNvSpPr>
            <a:spLocks/>
          </p:cNvSpPr>
          <p:nvPr/>
        </p:nvSpPr>
        <p:spPr bwMode="auto">
          <a:xfrm>
            <a:off x="3517231" y="2479459"/>
            <a:ext cx="660928" cy="405047"/>
          </a:xfrm>
          <a:custGeom>
            <a:avLst/>
            <a:gdLst>
              <a:gd name="T0" fmla="*/ 250 w 313"/>
              <a:gd name="T1" fmla="*/ 192 h 192"/>
              <a:gd name="T2" fmla="*/ 62 w 313"/>
              <a:gd name="T3" fmla="*/ 192 h 192"/>
              <a:gd name="T4" fmla="*/ 61 w 313"/>
              <a:gd name="T5" fmla="*/ 160 h 192"/>
              <a:gd name="T6" fmla="*/ 61 w 313"/>
              <a:gd name="T7" fmla="*/ 158 h 192"/>
              <a:gd name="T8" fmla="*/ 0 w 313"/>
              <a:gd name="T9" fmla="*/ 158 h 192"/>
              <a:gd name="T10" fmla="*/ 157 w 313"/>
              <a:gd name="T11" fmla="*/ 0 h 192"/>
              <a:gd name="T12" fmla="*/ 313 w 313"/>
              <a:gd name="T13" fmla="*/ 158 h 192"/>
              <a:gd name="T14" fmla="*/ 248 w 313"/>
              <a:gd name="T15" fmla="*/ 158 h 192"/>
              <a:gd name="T16" fmla="*/ 248 w 313"/>
              <a:gd name="T17" fmla="*/ 160 h 192"/>
              <a:gd name="T18" fmla="*/ 250 w 313"/>
              <a:gd name="T19" fmla="*/ 192 h 19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13"/>
              <a:gd name="T31" fmla="*/ 0 h 192"/>
              <a:gd name="T32" fmla="*/ 313 w 313"/>
              <a:gd name="T33" fmla="*/ 192 h 19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13" h="192">
                <a:moveTo>
                  <a:pt x="250" y="192"/>
                </a:moveTo>
                <a:cubicBezTo>
                  <a:pt x="62" y="192"/>
                  <a:pt x="62" y="192"/>
                  <a:pt x="62" y="192"/>
                </a:cubicBezTo>
                <a:cubicBezTo>
                  <a:pt x="61" y="182"/>
                  <a:pt x="61" y="171"/>
                  <a:pt x="61" y="160"/>
                </a:cubicBezTo>
                <a:cubicBezTo>
                  <a:pt x="61" y="159"/>
                  <a:pt x="61" y="158"/>
                  <a:pt x="61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157" y="0"/>
                  <a:pt x="157" y="0"/>
                  <a:pt x="157" y="0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248" y="158"/>
                  <a:pt x="248" y="158"/>
                  <a:pt x="248" y="158"/>
                </a:cubicBezTo>
                <a:cubicBezTo>
                  <a:pt x="248" y="158"/>
                  <a:pt x="248" y="159"/>
                  <a:pt x="248" y="160"/>
                </a:cubicBezTo>
                <a:cubicBezTo>
                  <a:pt x="248" y="171"/>
                  <a:pt x="249" y="182"/>
                  <a:pt x="250" y="19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3853" tIns="121925" rIns="243853" bIns="121925"/>
          <a:lstStyle/>
          <a:p>
            <a:endParaRPr lang="en-US" sz="1349">
              <a:latin typeface="DIN Next LT Pro Light Condensed" charset="0"/>
              <a:cs typeface="DIN Next LT Pro Light Condensed" charset="0"/>
            </a:endParaRPr>
          </a:p>
        </p:txBody>
      </p:sp>
      <p:sp>
        <p:nvSpPr>
          <p:cNvPr id="43" name="Freeform 40"/>
          <p:cNvSpPr>
            <a:spLocks/>
          </p:cNvSpPr>
          <p:nvPr/>
        </p:nvSpPr>
        <p:spPr bwMode="auto">
          <a:xfrm>
            <a:off x="3842979" y="3043735"/>
            <a:ext cx="134972" cy="168890"/>
          </a:xfrm>
          <a:custGeom>
            <a:avLst/>
            <a:gdLst>
              <a:gd name="T0" fmla="*/ 0 w 90"/>
              <a:gd name="T1" fmla="*/ 465214 h 112"/>
              <a:gd name="T2" fmla="*/ 61368 w 90"/>
              <a:gd name="T3" fmla="*/ 417324 h 112"/>
              <a:gd name="T4" fmla="*/ 143191 w 90"/>
              <a:gd name="T5" fmla="*/ 424166 h 112"/>
              <a:gd name="T6" fmla="*/ 143191 w 90"/>
              <a:gd name="T7" fmla="*/ 424166 h 112"/>
              <a:gd name="T8" fmla="*/ 75005 w 90"/>
              <a:gd name="T9" fmla="*/ 417324 h 112"/>
              <a:gd name="T10" fmla="*/ 34093 w 90"/>
              <a:gd name="T11" fmla="*/ 362593 h 112"/>
              <a:gd name="T12" fmla="*/ 88642 w 90"/>
              <a:gd name="T13" fmla="*/ 314704 h 112"/>
              <a:gd name="T14" fmla="*/ 300019 w 90"/>
              <a:gd name="T15" fmla="*/ 335228 h 112"/>
              <a:gd name="T16" fmla="*/ 327293 w 90"/>
              <a:gd name="T17" fmla="*/ 335228 h 112"/>
              <a:gd name="T18" fmla="*/ 320475 w 90"/>
              <a:gd name="T19" fmla="*/ 157352 h 112"/>
              <a:gd name="T20" fmla="*/ 436391 w 90"/>
              <a:gd name="T21" fmla="*/ 61572 h 112"/>
              <a:gd name="T22" fmla="*/ 443210 w 90"/>
              <a:gd name="T23" fmla="*/ 212083 h 112"/>
              <a:gd name="T24" fmla="*/ 552308 w 90"/>
              <a:gd name="T25" fmla="*/ 431007 h 112"/>
              <a:gd name="T26" fmla="*/ 613675 w 90"/>
              <a:gd name="T27" fmla="*/ 465214 h 112"/>
              <a:gd name="T28" fmla="*/ 613675 w 90"/>
              <a:gd name="T29" fmla="*/ 732028 h 112"/>
              <a:gd name="T30" fmla="*/ 368205 w 90"/>
              <a:gd name="T31" fmla="*/ 766235 h 112"/>
              <a:gd name="T32" fmla="*/ 211377 w 90"/>
              <a:gd name="T33" fmla="*/ 752552 h 112"/>
              <a:gd name="T34" fmla="*/ 75005 w 90"/>
              <a:gd name="T35" fmla="*/ 738869 h 112"/>
              <a:gd name="T36" fmla="*/ 40912 w 90"/>
              <a:gd name="T37" fmla="*/ 677297 h 112"/>
              <a:gd name="T38" fmla="*/ 75005 w 90"/>
              <a:gd name="T39" fmla="*/ 629407 h 112"/>
              <a:gd name="T40" fmla="*/ 54549 w 90"/>
              <a:gd name="T41" fmla="*/ 629407 h 112"/>
              <a:gd name="T42" fmla="*/ 13637 w 90"/>
              <a:gd name="T43" fmla="*/ 574676 h 112"/>
              <a:gd name="T44" fmla="*/ 54549 w 90"/>
              <a:gd name="T45" fmla="*/ 526787 h 112"/>
              <a:gd name="T46" fmla="*/ 47730 w 90"/>
              <a:gd name="T47" fmla="*/ 526787 h 112"/>
              <a:gd name="T48" fmla="*/ 0 w 90"/>
              <a:gd name="T49" fmla="*/ 465214 h 11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90" h="112">
                <a:moveTo>
                  <a:pt x="0" y="68"/>
                </a:moveTo>
                <a:cubicBezTo>
                  <a:pt x="1" y="64"/>
                  <a:pt x="5" y="61"/>
                  <a:pt x="9" y="61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11" y="61"/>
                  <a:pt x="11" y="61"/>
                  <a:pt x="11" y="61"/>
                </a:cubicBezTo>
                <a:cubicBezTo>
                  <a:pt x="8" y="61"/>
                  <a:pt x="5" y="57"/>
                  <a:pt x="5" y="53"/>
                </a:cubicBezTo>
                <a:cubicBezTo>
                  <a:pt x="6" y="48"/>
                  <a:pt x="9" y="45"/>
                  <a:pt x="13" y="46"/>
                </a:cubicBezTo>
                <a:cubicBezTo>
                  <a:pt x="44" y="49"/>
                  <a:pt x="44" y="49"/>
                  <a:pt x="44" y="49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2" y="46"/>
                  <a:pt x="47" y="23"/>
                </a:cubicBezTo>
                <a:cubicBezTo>
                  <a:pt x="52" y="0"/>
                  <a:pt x="64" y="9"/>
                  <a:pt x="64" y="9"/>
                </a:cubicBezTo>
                <a:cubicBezTo>
                  <a:pt x="64" y="9"/>
                  <a:pt x="65" y="28"/>
                  <a:pt x="65" y="31"/>
                </a:cubicBezTo>
                <a:cubicBezTo>
                  <a:pt x="66" y="34"/>
                  <a:pt x="81" y="63"/>
                  <a:pt x="81" y="63"/>
                </a:cubicBezTo>
                <a:cubicBezTo>
                  <a:pt x="81" y="65"/>
                  <a:pt x="90" y="66"/>
                  <a:pt x="90" y="68"/>
                </a:cubicBezTo>
                <a:cubicBezTo>
                  <a:pt x="90" y="81"/>
                  <a:pt x="90" y="93"/>
                  <a:pt x="90" y="107"/>
                </a:cubicBezTo>
                <a:cubicBezTo>
                  <a:pt x="80" y="104"/>
                  <a:pt x="75" y="112"/>
                  <a:pt x="54" y="112"/>
                </a:cubicBezTo>
                <a:cubicBezTo>
                  <a:pt x="47" y="112"/>
                  <a:pt x="38" y="111"/>
                  <a:pt x="31" y="110"/>
                </a:cubicBezTo>
                <a:cubicBezTo>
                  <a:pt x="11" y="108"/>
                  <a:pt x="11" y="108"/>
                  <a:pt x="11" y="108"/>
                </a:cubicBezTo>
                <a:cubicBezTo>
                  <a:pt x="8" y="107"/>
                  <a:pt x="6" y="104"/>
                  <a:pt x="6" y="99"/>
                </a:cubicBezTo>
                <a:cubicBezTo>
                  <a:pt x="7" y="96"/>
                  <a:pt x="8" y="93"/>
                  <a:pt x="11" y="92"/>
                </a:cubicBezTo>
                <a:cubicBezTo>
                  <a:pt x="8" y="92"/>
                  <a:pt x="8" y="92"/>
                  <a:pt x="8" y="92"/>
                </a:cubicBezTo>
                <a:cubicBezTo>
                  <a:pt x="5" y="92"/>
                  <a:pt x="2" y="88"/>
                  <a:pt x="2" y="84"/>
                </a:cubicBezTo>
                <a:cubicBezTo>
                  <a:pt x="3" y="80"/>
                  <a:pt x="5" y="77"/>
                  <a:pt x="8" y="77"/>
                </a:cubicBezTo>
                <a:cubicBezTo>
                  <a:pt x="7" y="77"/>
                  <a:pt x="7" y="77"/>
                  <a:pt x="7" y="77"/>
                </a:cubicBezTo>
                <a:cubicBezTo>
                  <a:pt x="3" y="76"/>
                  <a:pt x="0" y="73"/>
                  <a:pt x="0" y="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243797" tIns="121899" rIns="243797" bIns="121899"/>
          <a:lstStyle/>
          <a:p>
            <a:endParaRPr lang="de-DE" sz="1349"/>
          </a:p>
        </p:txBody>
      </p:sp>
      <p:sp>
        <p:nvSpPr>
          <p:cNvPr id="44" name="Freeform 41"/>
          <p:cNvSpPr>
            <a:spLocks/>
          </p:cNvSpPr>
          <p:nvPr/>
        </p:nvSpPr>
        <p:spPr bwMode="auto">
          <a:xfrm>
            <a:off x="3977951" y="3213106"/>
            <a:ext cx="147560" cy="172736"/>
          </a:xfrm>
          <a:custGeom>
            <a:avLst/>
            <a:gdLst>
              <a:gd name="T0" fmla="*/ 661869 w 98"/>
              <a:gd name="T1" fmla="*/ 347318 h 115"/>
              <a:gd name="T2" fmla="*/ 607282 w 98"/>
              <a:gd name="T3" fmla="*/ 306457 h 115"/>
              <a:gd name="T4" fmla="*/ 545871 w 98"/>
              <a:gd name="T5" fmla="*/ 320077 h 115"/>
              <a:gd name="T6" fmla="*/ 545871 w 98"/>
              <a:gd name="T7" fmla="*/ 313267 h 115"/>
              <a:gd name="T8" fmla="*/ 620928 w 98"/>
              <a:gd name="T9" fmla="*/ 299647 h 115"/>
              <a:gd name="T10" fmla="*/ 661869 w 98"/>
              <a:gd name="T11" fmla="*/ 231545 h 115"/>
              <a:gd name="T12" fmla="*/ 600458 w 98"/>
              <a:gd name="T13" fmla="*/ 190684 h 115"/>
              <a:gd name="T14" fmla="*/ 593635 w 98"/>
              <a:gd name="T15" fmla="*/ 197495 h 115"/>
              <a:gd name="T16" fmla="*/ 614105 w 98"/>
              <a:gd name="T17" fmla="*/ 136203 h 115"/>
              <a:gd name="T18" fmla="*/ 559518 w 98"/>
              <a:gd name="T19" fmla="*/ 95342 h 115"/>
              <a:gd name="T20" fmla="*/ 545871 w 98"/>
              <a:gd name="T21" fmla="*/ 102152 h 115"/>
              <a:gd name="T22" fmla="*/ 559518 w 98"/>
              <a:gd name="T23" fmla="*/ 47671 h 115"/>
              <a:gd name="T24" fmla="*/ 504931 w 98"/>
              <a:gd name="T25" fmla="*/ 6810 h 115"/>
              <a:gd name="T26" fmla="*/ 375286 w 98"/>
              <a:gd name="T27" fmla="*/ 34051 h 115"/>
              <a:gd name="T28" fmla="*/ 225172 w 98"/>
              <a:gd name="T29" fmla="*/ 68102 h 115"/>
              <a:gd name="T30" fmla="*/ 0 w 98"/>
              <a:gd name="T31" fmla="*/ 183874 h 115"/>
              <a:gd name="T32" fmla="*/ 6823 w 98"/>
              <a:gd name="T33" fmla="*/ 435850 h 115"/>
              <a:gd name="T34" fmla="*/ 156938 w 98"/>
              <a:gd name="T35" fmla="*/ 442660 h 115"/>
              <a:gd name="T36" fmla="*/ 327523 w 98"/>
              <a:gd name="T37" fmla="*/ 612914 h 115"/>
              <a:gd name="T38" fmla="*/ 382110 w 98"/>
              <a:gd name="T39" fmla="*/ 755927 h 115"/>
              <a:gd name="T40" fmla="*/ 463990 w 98"/>
              <a:gd name="T41" fmla="*/ 626534 h 115"/>
              <a:gd name="T42" fmla="*/ 395756 w 98"/>
              <a:gd name="T43" fmla="*/ 463091 h 115"/>
              <a:gd name="T44" fmla="*/ 423050 w 98"/>
              <a:gd name="T45" fmla="*/ 456280 h 115"/>
              <a:gd name="T46" fmla="*/ 634575 w 98"/>
              <a:gd name="T47" fmla="*/ 408609 h 115"/>
              <a:gd name="T48" fmla="*/ 661869 w 98"/>
              <a:gd name="T49" fmla="*/ 347318 h 115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98" h="115">
                <a:moveTo>
                  <a:pt x="97" y="51"/>
                </a:moveTo>
                <a:cubicBezTo>
                  <a:pt x="96" y="46"/>
                  <a:pt x="93" y="44"/>
                  <a:pt x="89" y="45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46"/>
                  <a:pt x="80" y="46"/>
                  <a:pt x="80" y="46"/>
                </a:cubicBezTo>
                <a:cubicBezTo>
                  <a:pt x="91" y="44"/>
                  <a:pt x="91" y="44"/>
                  <a:pt x="91" y="44"/>
                </a:cubicBezTo>
                <a:cubicBezTo>
                  <a:pt x="95" y="43"/>
                  <a:pt x="98" y="39"/>
                  <a:pt x="97" y="34"/>
                </a:cubicBezTo>
                <a:cubicBezTo>
                  <a:pt x="96" y="30"/>
                  <a:pt x="92" y="28"/>
                  <a:pt x="88" y="28"/>
                </a:cubicBezTo>
                <a:cubicBezTo>
                  <a:pt x="87" y="29"/>
                  <a:pt x="87" y="29"/>
                  <a:pt x="87" y="29"/>
                </a:cubicBezTo>
                <a:cubicBezTo>
                  <a:pt x="90" y="27"/>
                  <a:pt x="91" y="24"/>
                  <a:pt x="90" y="20"/>
                </a:cubicBezTo>
                <a:cubicBezTo>
                  <a:pt x="89" y="16"/>
                  <a:pt x="86" y="13"/>
                  <a:pt x="82" y="14"/>
                </a:cubicBezTo>
                <a:cubicBezTo>
                  <a:pt x="80" y="15"/>
                  <a:pt x="80" y="15"/>
                  <a:pt x="80" y="15"/>
                </a:cubicBezTo>
                <a:cubicBezTo>
                  <a:pt x="81" y="13"/>
                  <a:pt x="82" y="10"/>
                  <a:pt x="82" y="7"/>
                </a:cubicBezTo>
                <a:cubicBezTo>
                  <a:pt x="81" y="3"/>
                  <a:pt x="77" y="0"/>
                  <a:pt x="74" y="1"/>
                </a:cubicBezTo>
                <a:cubicBezTo>
                  <a:pt x="55" y="5"/>
                  <a:pt x="55" y="5"/>
                  <a:pt x="55" y="5"/>
                </a:cubicBezTo>
                <a:cubicBezTo>
                  <a:pt x="48" y="6"/>
                  <a:pt x="39" y="8"/>
                  <a:pt x="33" y="10"/>
                </a:cubicBezTo>
                <a:cubicBezTo>
                  <a:pt x="13" y="17"/>
                  <a:pt x="10" y="26"/>
                  <a:pt x="0" y="27"/>
                </a:cubicBezTo>
                <a:cubicBezTo>
                  <a:pt x="0" y="43"/>
                  <a:pt x="0" y="49"/>
                  <a:pt x="1" y="64"/>
                </a:cubicBezTo>
                <a:cubicBezTo>
                  <a:pt x="1" y="65"/>
                  <a:pt x="22" y="64"/>
                  <a:pt x="23" y="65"/>
                </a:cubicBezTo>
                <a:cubicBezTo>
                  <a:pt x="23" y="65"/>
                  <a:pt x="46" y="88"/>
                  <a:pt x="48" y="90"/>
                </a:cubicBezTo>
                <a:cubicBezTo>
                  <a:pt x="49" y="93"/>
                  <a:pt x="56" y="111"/>
                  <a:pt x="56" y="111"/>
                </a:cubicBezTo>
                <a:cubicBezTo>
                  <a:pt x="56" y="111"/>
                  <a:pt x="71" y="115"/>
                  <a:pt x="68" y="92"/>
                </a:cubicBezTo>
                <a:cubicBezTo>
                  <a:pt x="65" y="69"/>
                  <a:pt x="58" y="68"/>
                  <a:pt x="58" y="68"/>
                </a:cubicBezTo>
                <a:cubicBezTo>
                  <a:pt x="62" y="67"/>
                  <a:pt x="62" y="67"/>
                  <a:pt x="62" y="67"/>
                </a:cubicBezTo>
                <a:cubicBezTo>
                  <a:pt x="93" y="60"/>
                  <a:pt x="93" y="60"/>
                  <a:pt x="93" y="60"/>
                </a:cubicBezTo>
                <a:cubicBezTo>
                  <a:pt x="96" y="59"/>
                  <a:pt x="98" y="55"/>
                  <a:pt x="97" y="5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243797" tIns="121899" rIns="243797" bIns="121899"/>
          <a:lstStyle/>
          <a:p>
            <a:endParaRPr lang="de-DE" sz="1349"/>
          </a:p>
        </p:txBody>
      </p:sp>
      <p:sp>
        <p:nvSpPr>
          <p:cNvPr id="47" name="Freeform 7"/>
          <p:cNvSpPr>
            <a:spLocks noEditPoints="1"/>
          </p:cNvSpPr>
          <p:nvPr/>
        </p:nvSpPr>
        <p:spPr bwMode="auto">
          <a:xfrm flipH="1">
            <a:off x="5108695" y="2340995"/>
            <a:ext cx="175282" cy="224361"/>
          </a:xfrm>
          <a:custGeom>
            <a:avLst/>
            <a:gdLst>
              <a:gd name="T0" fmla="*/ 433350 w 56"/>
              <a:gd name="T1" fmla="*/ 651228 h 72"/>
              <a:gd name="T2" fmla="*/ 433350 w 56"/>
              <a:gd name="T3" fmla="*/ 660400 h 72"/>
              <a:gd name="T4" fmla="*/ 433350 w 56"/>
              <a:gd name="T5" fmla="*/ 660400 h 72"/>
              <a:gd name="T6" fmla="*/ 9220 w 56"/>
              <a:gd name="T7" fmla="*/ 660400 h 72"/>
              <a:gd name="T8" fmla="*/ 0 w 56"/>
              <a:gd name="T9" fmla="*/ 660400 h 72"/>
              <a:gd name="T10" fmla="*/ 0 w 56"/>
              <a:gd name="T11" fmla="*/ 660400 h 72"/>
              <a:gd name="T12" fmla="*/ 0 w 56"/>
              <a:gd name="T13" fmla="*/ 394406 h 72"/>
              <a:gd name="T14" fmla="*/ 46101 w 56"/>
              <a:gd name="T15" fmla="*/ 394406 h 72"/>
              <a:gd name="T16" fmla="*/ 46101 w 56"/>
              <a:gd name="T17" fmla="*/ 623711 h 72"/>
              <a:gd name="T18" fmla="*/ 387249 w 56"/>
              <a:gd name="T19" fmla="*/ 623711 h 72"/>
              <a:gd name="T20" fmla="*/ 387249 w 56"/>
              <a:gd name="T21" fmla="*/ 394406 h 72"/>
              <a:gd name="T22" fmla="*/ 433350 w 56"/>
              <a:gd name="T23" fmla="*/ 394406 h 72"/>
              <a:gd name="T24" fmla="*/ 433350 w 56"/>
              <a:gd name="T25" fmla="*/ 651228 h 72"/>
              <a:gd name="T26" fmla="*/ 341148 w 56"/>
              <a:gd name="T27" fmla="*/ 577850 h 72"/>
              <a:gd name="T28" fmla="*/ 82982 w 56"/>
              <a:gd name="T29" fmla="*/ 577850 h 72"/>
              <a:gd name="T30" fmla="*/ 82982 w 56"/>
              <a:gd name="T31" fmla="*/ 522817 h 72"/>
              <a:gd name="T32" fmla="*/ 341148 w 56"/>
              <a:gd name="T33" fmla="*/ 522817 h 72"/>
              <a:gd name="T34" fmla="*/ 341148 w 56"/>
              <a:gd name="T35" fmla="*/ 577850 h 72"/>
              <a:gd name="T36" fmla="*/ 350368 w 56"/>
              <a:gd name="T37" fmla="*/ 449439 h 72"/>
              <a:gd name="T38" fmla="*/ 341148 w 56"/>
              <a:gd name="T39" fmla="*/ 504472 h 72"/>
              <a:gd name="T40" fmla="*/ 82982 w 56"/>
              <a:gd name="T41" fmla="*/ 476956 h 72"/>
              <a:gd name="T42" fmla="*/ 82982 w 56"/>
              <a:gd name="T43" fmla="*/ 421922 h 72"/>
              <a:gd name="T44" fmla="*/ 350368 w 56"/>
              <a:gd name="T45" fmla="*/ 449439 h 72"/>
              <a:gd name="T46" fmla="*/ 368809 w 56"/>
              <a:gd name="T47" fmla="*/ 376061 h 72"/>
              <a:gd name="T48" fmla="*/ 350368 w 56"/>
              <a:gd name="T49" fmla="*/ 431094 h 72"/>
              <a:gd name="T50" fmla="*/ 101422 w 56"/>
              <a:gd name="T51" fmla="*/ 357717 h 72"/>
              <a:gd name="T52" fmla="*/ 110643 w 56"/>
              <a:gd name="T53" fmla="*/ 311856 h 72"/>
              <a:gd name="T54" fmla="*/ 368809 w 56"/>
              <a:gd name="T55" fmla="*/ 376061 h 72"/>
              <a:gd name="T56" fmla="*/ 396469 w 56"/>
              <a:gd name="T57" fmla="*/ 311856 h 72"/>
              <a:gd name="T58" fmla="*/ 368809 w 56"/>
              <a:gd name="T59" fmla="*/ 357717 h 72"/>
              <a:gd name="T60" fmla="*/ 147523 w 56"/>
              <a:gd name="T61" fmla="*/ 229306 h 72"/>
              <a:gd name="T62" fmla="*/ 175184 w 56"/>
              <a:gd name="T63" fmla="*/ 183444 h 72"/>
              <a:gd name="T64" fmla="*/ 396469 w 56"/>
              <a:gd name="T65" fmla="*/ 311856 h 72"/>
              <a:gd name="T66" fmla="*/ 451791 w 56"/>
              <a:gd name="T67" fmla="*/ 275167 h 72"/>
              <a:gd name="T68" fmla="*/ 405689 w 56"/>
              <a:gd name="T69" fmla="*/ 302683 h 72"/>
              <a:gd name="T70" fmla="*/ 258166 w 56"/>
              <a:gd name="T71" fmla="*/ 91722 h 72"/>
              <a:gd name="T72" fmla="*/ 304267 w 56"/>
              <a:gd name="T73" fmla="*/ 55033 h 72"/>
              <a:gd name="T74" fmla="*/ 451791 w 56"/>
              <a:gd name="T75" fmla="*/ 275167 h 72"/>
              <a:gd name="T76" fmla="*/ 516332 w 56"/>
              <a:gd name="T77" fmla="*/ 256822 h 72"/>
              <a:gd name="T78" fmla="*/ 461011 w 56"/>
              <a:gd name="T79" fmla="*/ 265994 h 72"/>
              <a:gd name="T80" fmla="*/ 414910 w 56"/>
              <a:gd name="T81" fmla="*/ 9172 h 72"/>
              <a:gd name="T82" fmla="*/ 470231 w 56"/>
              <a:gd name="T83" fmla="*/ 0 h 72"/>
              <a:gd name="T84" fmla="*/ 516332 w 56"/>
              <a:gd name="T85" fmla="*/ 256822 h 7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6" h="72">
                <a:moveTo>
                  <a:pt x="47" y="71"/>
                </a:moveTo>
                <a:cubicBezTo>
                  <a:pt x="47" y="72"/>
                  <a:pt x="47" y="72"/>
                  <a:pt x="47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43"/>
                  <a:pt x="0" y="43"/>
                  <a:pt x="0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68"/>
                  <a:pt x="5" y="68"/>
                  <a:pt x="5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2" y="43"/>
                  <a:pt x="42" y="43"/>
                  <a:pt x="42" y="43"/>
                </a:cubicBezTo>
                <a:cubicBezTo>
                  <a:pt x="47" y="43"/>
                  <a:pt x="47" y="43"/>
                  <a:pt x="47" y="43"/>
                </a:cubicBezTo>
                <a:lnTo>
                  <a:pt x="47" y="71"/>
                </a:lnTo>
                <a:close/>
                <a:moveTo>
                  <a:pt x="37" y="63"/>
                </a:moveTo>
                <a:cubicBezTo>
                  <a:pt x="9" y="63"/>
                  <a:pt x="9" y="63"/>
                  <a:pt x="9" y="63"/>
                </a:cubicBezTo>
                <a:cubicBezTo>
                  <a:pt x="9" y="57"/>
                  <a:pt x="9" y="57"/>
                  <a:pt x="9" y="57"/>
                </a:cubicBezTo>
                <a:cubicBezTo>
                  <a:pt x="37" y="57"/>
                  <a:pt x="37" y="57"/>
                  <a:pt x="37" y="57"/>
                </a:cubicBezTo>
                <a:lnTo>
                  <a:pt x="37" y="63"/>
                </a:lnTo>
                <a:close/>
                <a:moveTo>
                  <a:pt x="38" y="49"/>
                </a:moveTo>
                <a:cubicBezTo>
                  <a:pt x="37" y="55"/>
                  <a:pt x="37" y="55"/>
                  <a:pt x="37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46"/>
                  <a:pt x="9" y="46"/>
                  <a:pt x="9" y="46"/>
                </a:cubicBezTo>
                <a:lnTo>
                  <a:pt x="38" y="49"/>
                </a:lnTo>
                <a:close/>
                <a:moveTo>
                  <a:pt x="40" y="41"/>
                </a:moveTo>
                <a:cubicBezTo>
                  <a:pt x="38" y="47"/>
                  <a:pt x="38" y="47"/>
                  <a:pt x="38" y="47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34"/>
                  <a:pt x="12" y="34"/>
                  <a:pt x="12" y="34"/>
                </a:cubicBezTo>
                <a:lnTo>
                  <a:pt x="40" y="41"/>
                </a:lnTo>
                <a:close/>
                <a:moveTo>
                  <a:pt x="43" y="34"/>
                </a:moveTo>
                <a:cubicBezTo>
                  <a:pt x="40" y="39"/>
                  <a:pt x="40" y="39"/>
                  <a:pt x="40" y="39"/>
                </a:cubicBezTo>
                <a:cubicBezTo>
                  <a:pt x="16" y="25"/>
                  <a:pt x="16" y="25"/>
                  <a:pt x="16" y="25"/>
                </a:cubicBezTo>
                <a:cubicBezTo>
                  <a:pt x="19" y="20"/>
                  <a:pt x="19" y="20"/>
                  <a:pt x="19" y="20"/>
                </a:cubicBezTo>
                <a:lnTo>
                  <a:pt x="43" y="34"/>
                </a:lnTo>
                <a:close/>
                <a:moveTo>
                  <a:pt x="49" y="30"/>
                </a:moveTo>
                <a:cubicBezTo>
                  <a:pt x="44" y="33"/>
                  <a:pt x="44" y="33"/>
                  <a:pt x="44" y="33"/>
                </a:cubicBezTo>
                <a:cubicBezTo>
                  <a:pt x="28" y="10"/>
                  <a:pt x="28" y="10"/>
                  <a:pt x="28" y="10"/>
                </a:cubicBezTo>
                <a:cubicBezTo>
                  <a:pt x="33" y="6"/>
                  <a:pt x="33" y="6"/>
                  <a:pt x="33" y="6"/>
                </a:cubicBezTo>
                <a:lnTo>
                  <a:pt x="49" y="30"/>
                </a:lnTo>
                <a:close/>
                <a:moveTo>
                  <a:pt x="56" y="28"/>
                </a:moveTo>
                <a:cubicBezTo>
                  <a:pt x="50" y="29"/>
                  <a:pt x="50" y="29"/>
                  <a:pt x="50" y="29"/>
                </a:cubicBezTo>
                <a:cubicBezTo>
                  <a:pt x="45" y="1"/>
                  <a:pt x="45" y="1"/>
                  <a:pt x="45" y="1"/>
                </a:cubicBezTo>
                <a:cubicBezTo>
                  <a:pt x="51" y="0"/>
                  <a:pt x="51" y="0"/>
                  <a:pt x="51" y="0"/>
                </a:cubicBezTo>
                <a:lnTo>
                  <a:pt x="56" y="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lIns="243797" tIns="121899" rIns="243797" bIns="121899"/>
          <a:lstStyle/>
          <a:p>
            <a:endParaRPr lang="de-DE" sz="1349"/>
          </a:p>
        </p:txBody>
      </p:sp>
      <p:grpSp>
        <p:nvGrpSpPr>
          <p:cNvPr id="48" name="Group 56"/>
          <p:cNvGrpSpPr/>
          <p:nvPr/>
        </p:nvGrpSpPr>
        <p:grpSpPr>
          <a:xfrm>
            <a:off x="4841429" y="3260486"/>
            <a:ext cx="280445" cy="278484"/>
            <a:chOff x="4140296" y="10207482"/>
            <a:chExt cx="1364034" cy="1354499"/>
          </a:xfrm>
          <a:solidFill>
            <a:schemeClr val="bg1"/>
          </a:solidFill>
        </p:grpSpPr>
        <p:sp>
          <p:nvSpPr>
            <p:cNvPr id="57" name="Freeform 59"/>
            <p:cNvSpPr>
              <a:spLocks noChangeArrowheads="1"/>
            </p:cNvSpPr>
            <p:nvPr/>
          </p:nvSpPr>
          <p:spPr bwMode="auto">
            <a:xfrm>
              <a:off x="4140296" y="10207482"/>
              <a:ext cx="1364034" cy="1354499"/>
            </a:xfrm>
            <a:custGeom>
              <a:avLst/>
              <a:gdLst>
                <a:gd name="T0" fmla="*/ 580 w 609"/>
                <a:gd name="T1" fmla="*/ 333 h 602"/>
                <a:gd name="T2" fmla="*/ 474 w 609"/>
                <a:gd name="T3" fmla="*/ 304 h 602"/>
                <a:gd name="T4" fmla="*/ 580 w 609"/>
                <a:gd name="T5" fmla="*/ 276 h 602"/>
                <a:gd name="T6" fmla="*/ 580 w 609"/>
                <a:gd name="T7" fmla="*/ 333 h 602"/>
                <a:gd name="T8" fmla="*/ 523 w 609"/>
                <a:gd name="T9" fmla="*/ 120 h 602"/>
                <a:gd name="T10" fmla="*/ 467 w 609"/>
                <a:gd name="T11" fmla="*/ 177 h 602"/>
                <a:gd name="T12" fmla="*/ 417 w 609"/>
                <a:gd name="T13" fmla="*/ 163 h 602"/>
                <a:gd name="T14" fmla="*/ 424 w 609"/>
                <a:gd name="T15" fmla="*/ 142 h 602"/>
                <a:gd name="T16" fmla="*/ 481 w 609"/>
                <a:gd name="T17" fmla="*/ 85 h 602"/>
                <a:gd name="T18" fmla="*/ 530 w 609"/>
                <a:gd name="T19" fmla="*/ 106 h 602"/>
                <a:gd name="T20" fmla="*/ 304 w 609"/>
                <a:gd name="T21" fmla="*/ 601 h 602"/>
                <a:gd name="T22" fmla="*/ 276 w 609"/>
                <a:gd name="T23" fmla="*/ 573 h 602"/>
                <a:gd name="T24" fmla="*/ 304 w 609"/>
                <a:gd name="T25" fmla="*/ 474 h 602"/>
                <a:gd name="T26" fmla="*/ 332 w 609"/>
                <a:gd name="T27" fmla="*/ 573 h 602"/>
                <a:gd name="T28" fmla="*/ 304 w 609"/>
                <a:gd name="T29" fmla="*/ 135 h 602"/>
                <a:gd name="T30" fmla="*/ 276 w 609"/>
                <a:gd name="T31" fmla="*/ 106 h 602"/>
                <a:gd name="T32" fmla="*/ 304 w 609"/>
                <a:gd name="T33" fmla="*/ 0 h 602"/>
                <a:gd name="T34" fmla="*/ 332 w 609"/>
                <a:gd name="T35" fmla="*/ 106 h 602"/>
                <a:gd name="T36" fmla="*/ 184 w 609"/>
                <a:gd name="T37" fmla="*/ 460 h 602"/>
                <a:gd name="T38" fmla="*/ 127 w 609"/>
                <a:gd name="T39" fmla="*/ 516 h 602"/>
                <a:gd name="T40" fmla="*/ 106 w 609"/>
                <a:gd name="T41" fmla="*/ 530 h 602"/>
                <a:gd name="T42" fmla="*/ 85 w 609"/>
                <a:gd name="T43" fmla="*/ 481 h 602"/>
                <a:gd name="T44" fmla="*/ 141 w 609"/>
                <a:gd name="T45" fmla="*/ 424 h 602"/>
                <a:gd name="T46" fmla="*/ 163 w 609"/>
                <a:gd name="T47" fmla="*/ 417 h 602"/>
                <a:gd name="T48" fmla="*/ 184 w 609"/>
                <a:gd name="T49" fmla="*/ 460 h 602"/>
                <a:gd name="T50" fmla="*/ 163 w 609"/>
                <a:gd name="T51" fmla="*/ 191 h 602"/>
                <a:gd name="T52" fmla="*/ 141 w 609"/>
                <a:gd name="T53" fmla="*/ 177 h 602"/>
                <a:gd name="T54" fmla="*/ 85 w 609"/>
                <a:gd name="T55" fmla="*/ 120 h 602"/>
                <a:gd name="T56" fmla="*/ 106 w 609"/>
                <a:gd name="T57" fmla="*/ 78 h 602"/>
                <a:gd name="T58" fmla="*/ 127 w 609"/>
                <a:gd name="T59" fmla="*/ 85 h 602"/>
                <a:gd name="T60" fmla="*/ 184 w 609"/>
                <a:gd name="T61" fmla="*/ 142 h 602"/>
                <a:gd name="T62" fmla="*/ 163 w 609"/>
                <a:gd name="T63" fmla="*/ 191 h 602"/>
                <a:gd name="T64" fmla="*/ 134 w 609"/>
                <a:gd name="T65" fmla="*/ 304 h 602"/>
                <a:gd name="T66" fmla="*/ 28 w 609"/>
                <a:gd name="T67" fmla="*/ 333 h 602"/>
                <a:gd name="T68" fmla="*/ 28 w 609"/>
                <a:gd name="T69" fmla="*/ 276 h 602"/>
                <a:gd name="T70" fmla="*/ 134 w 609"/>
                <a:gd name="T71" fmla="*/ 304 h 602"/>
                <a:gd name="T72" fmla="*/ 445 w 609"/>
                <a:gd name="T73" fmla="*/ 417 h 602"/>
                <a:gd name="T74" fmla="*/ 467 w 609"/>
                <a:gd name="T75" fmla="*/ 424 h 602"/>
                <a:gd name="T76" fmla="*/ 523 w 609"/>
                <a:gd name="T77" fmla="*/ 481 h 602"/>
                <a:gd name="T78" fmla="*/ 502 w 609"/>
                <a:gd name="T79" fmla="*/ 530 h 602"/>
                <a:gd name="T80" fmla="*/ 481 w 609"/>
                <a:gd name="T81" fmla="*/ 516 h 602"/>
                <a:gd name="T82" fmla="*/ 424 w 609"/>
                <a:gd name="T83" fmla="*/ 460 h 602"/>
                <a:gd name="T84" fmla="*/ 445 w 609"/>
                <a:gd name="T85" fmla="*/ 41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09" h="602">
                  <a:moveTo>
                    <a:pt x="580" y="333"/>
                  </a:moveTo>
                  <a:lnTo>
                    <a:pt x="580" y="333"/>
                  </a:lnTo>
                  <a:cubicBezTo>
                    <a:pt x="502" y="333"/>
                    <a:pt x="502" y="333"/>
                    <a:pt x="502" y="333"/>
                  </a:cubicBezTo>
                  <a:cubicBezTo>
                    <a:pt x="488" y="333"/>
                    <a:pt x="474" y="318"/>
                    <a:pt x="474" y="304"/>
                  </a:cubicBezTo>
                  <a:cubicBezTo>
                    <a:pt x="474" y="283"/>
                    <a:pt x="488" y="276"/>
                    <a:pt x="502" y="276"/>
                  </a:cubicBezTo>
                  <a:cubicBezTo>
                    <a:pt x="580" y="276"/>
                    <a:pt x="580" y="276"/>
                    <a:pt x="580" y="276"/>
                  </a:cubicBezTo>
                  <a:cubicBezTo>
                    <a:pt x="594" y="276"/>
                    <a:pt x="608" y="283"/>
                    <a:pt x="608" y="304"/>
                  </a:cubicBezTo>
                  <a:cubicBezTo>
                    <a:pt x="608" y="318"/>
                    <a:pt x="594" y="333"/>
                    <a:pt x="580" y="333"/>
                  </a:cubicBezTo>
                  <a:close/>
                  <a:moveTo>
                    <a:pt x="523" y="120"/>
                  </a:moveTo>
                  <a:lnTo>
                    <a:pt x="523" y="120"/>
                  </a:lnTo>
                  <a:cubicBezTo>
                    <a:pt x="467" y="177"/>
                    <a:pt x="467" y="177"/>
                    <a:pt x="467" y="177"/>
                  </a:cubicBezTo>
                  <a:lnTo>
                    <a:pt x="467" y="177"/>
                  </a:lnTo>
                  <a:cubicBezTo>
                    <a:pt x="459" y="184"/>
                    <a:pt x="452" y="191"/>
                    <a:pt x="445" y="191"/>
                  </a:cubicBezTo>
                  <a:cubicBezTo>
                    <a:pt x="431" y="191"/>
                    <a:pt x="417" y="177"/>
                    <a:pt x="417" y="163"/>
                  </a:cubicBezTo>
                  <a:cubicBezTo>
                    <a:pt x="417" y="156"/>
                    <a:pt x="417" y="149"/>
                    <a:pt x="424" y="142"/>
                  </a:cubicBezTo>
                  <a:lnTo>
                    <a:pt x="424" y="142"/>
                  </a:lnTo>
                  <a:cubicBezTo>
                    <a:pt x="481" y="85"/>
                    <a:pt x="481" y="85"/>
                    <a:pt x="481" y="85"/>
                  </a:cubicBezTo>
                  <a:lnTo>
                    <a:pt x="481" y="85"/>
                  </a:lnTo>
                  <a:cubicBezTo>
                    <a:pt x="488" y="78"/>
                    <a:pt x="495" y="78"/>
                    <a:pt x="502" y="78"/>
                  </a:cubicBezTo>
                  <a:cubicBezTo>
                    <a:pt x="516" y="78"/>
                    <a:pt x="530" y="85"/>
                    <a:pt x="530" y="106"/>
                  </a:cubicBezTo>
                  <a:cubicBezTo>
                    <a:pt x="530" y="113"/>
                    <a:pt x="530" y="120"/>
                    <a:pt x="523" y="120"/>
                  </a:cubicBezTo>
                  <a:close/>
                  <a:moveTo>
                    <a:pt x="304" y="601"/>
                  </a:moveTo>
                  <a:lnTo>
                    <a:pt x="304" y="601"/>
                  </a:lnTo>
                  <a:cubicBezTo>
                    <a:pt x="290" y="601"/>
                    <a:pt x="276" y="594"/>
                    <a:pt x="276" y="573"/>
                  </a:cubicBezTo>
                  <a:cubicBezTo>
                    <a:pt x="276" y="502"/>
                    <a:pt x="276" y="502"/>
                    <a:pt x="276" y="502"/>
                  </a:cubicBezTo>
                  <a:cubicBezTo>
                    <a:pt x="276" y="481"/>
                    <a:pt x="290" y="474"/>
                    <a:pt x="304" y="474"/>
                  </a:cubicBezTo>
                  <a:cubicBezTo>
                    <a:pt x="318" y="474"/>
                    <a:pt x="332" y="481"/>
                    <a:pt x="332" y="502"/>
                  </a:cubicBezTo>
                  <a:cubicBezTo>
                    <a:pt x="332" y="573"/>
                    <a:pt x="332" y="573"/>
                    <a:pt x="332" y="573"/>
                  </a:cubicBezTo>
                  <a:cubicBezTo>
                    <a:pt x="332" y="594"/>
                    <a:pt x="318" y="601"/>
                    <a:pt x="304" y="601"/>
                  </a:cubicBezTo>
                  <a:close/>
                  <a:moveTo>
                    <a:pt x="304" y="135"/>
                  </a:moveTo>
                  <a:lnTo>
                    <a:pt x="304" y="135"/>
                  </a:lnTo>
                  <a:cubicBezTo>
                    <a:pt x="290" y="135"/>
                    <a:pt x="276" y="120"/>
                    <a:pt x="276" y="106"/>
                  </a:cubicBezTo>
                  <a:cubicBezTo>
                    <a:pt x="276" y="29"/>
                    <a:pt x="276" y="29"/>
                    <a:pt x="276" y="29"/>
                  </a:cubicBezTo>
                  <a:cubicBezTo>
                    <a:pt x="276" y="15"/>
                    <a:pt x="290" y="0"/>
                    <a:pt x="304" y="0"/>
                  </a:cubicBezTo>
                  <a:cubicBezTo>
                    <a:pt x="318" y="0"/>
                    <a:pt x="332" y="15"/>
                    <a:pt x="332" y="29"/>
                  </a:cubicBezTo>
                  <a:cubicBezTo>
                    <a:pt x="332" y="106"/>
                    <a:pt x="332" y="106"/>
                    <a:pt x="332" y="106"/>
                  </a:cubicBezTo>
                  <a:cubicBezTo>
                    <a:pt x="332" y="120"/>
                    <a:pt x="318" y="135"/>
                    <a:pt x="304" y="135"/>
                  </a:cubicBezTo>
                  <a:close/>
                  <a:moveTo>
                    <a:pt x="184" y="460"/>
                  </a:moveTo>
                  <a:lnTo>
                    <a:pt x="184" y="460"/>
                  </a:lnTo>
                  <a:cubicBezTo>
                    <a:pt x="127" y="516"/>
                    <a:pt x="127" y="516"/>
                    <a:pt x="127" y="516"/>
                  </a:cubicBezTo>
                  <a:lnTo>
                    <a:pt x="127" y="516"/>
                  </a:lnTo>
                  <a:cubicBezTo>
                    <a:pt x="120" y="523"/>
                    <a:pt x="113" y="530"/>
                    <a:pt x="106" y="530"/>
                  </a:cubicBezTo>
                  <a:cubicBezTo>
                    <a:pt x="92" y="530"/>
                    <a:pt x="78" y="516"/>
                    <a:pt x="78" y="502"/>
                  </a:cubicBezTo>
                  <a:cubicBezTo>
                    <a:pt x="78" y="495"/>
                    <a:pt x="78" y="488"/>
                    <a:pt x="85" y="481"/>
                  </a:cubicBezTo>
                  <a:lnTo>
                    <a:pt x="85" y="481"/>
                  </a:lnTo>
                  <a:cubicBezTo>
                    <a:pt x="141" y="424"/>
                    <a:pt x="141" y="424"/>
                    <a:pt x="141" y="424"/>
                  </a:cubicBezTo>
                  <a:lnTo>
                    <a:pt x="141" y="424"/>
                  </a:lnTo>
                  <a:cubicBezTo>
                    <a:pt x="149" y="417"/>
                    <a:pt x="156" y="417"/>
                    <a:pt x="163" y="417"/>
                  </a:cubicBezTo>
                  <a:cubicBezTo>
                    <a:pt x="177" y="417"/>
                    <a:pt x="191" y="424"/>
                    <a:pt x="191" y="446"/>
                  </a:cubicBezTo>
                  <a:cubicBezTo>
                    <a:pt x="191" y="453"/>
                    <a:pt x="191" y="460"/>
                    <a:pt x="184" y="460"/>
                  </a:cubicBezTo>
                  <a:close/>
                  <a:moveTo>
                    <a:pt x="163" y="191"/>
                  </a:moveTo>
                  <a:lnTo>
                    <a:pt x="163" y="191"/>
                  </a:lnTo>
                  <a:cubicBezTo>
                    <a:pt x="156" y="191"/>
                    <a:pt x="149" y="184"/>
                    <a:pt x="141" y="177"/>
                  </a:cubicBezTo>
                  <a:lnTo>
                    <a:pt x="141" y="177"/>
                  </a:lnTo>
                  <a:cubicBezTo>
                    <a:pt x="85" y="120"/>
                    <a:pt x="85" y="120"/>
                    <a:pt x="85" y="120"/>
                  </a:cubicBezTo>
                  <a:lnTo>
                    <a:pt x="85" y="120"/>
                  </a:lnTo>
                  <a:cubicBezTo>
                    <a:pt x="78" y="120"/>
                    <a:pt x="78" y="113"/>
                    <a:pt x="78" y="106"/>
                  </a:cubicBezTo>
                  <a:cubicBezTo>
                    <a:pt x="78" y="85"/>
                    <a:pt x="92" y="78"/>
                    <a:pt x="106" y="78"/>
                  </a:cubicBezTo>
                  <a:cubicBezTo>
                    <a:pt x="113" y="78"/>
                    <a:pt x="120" y="78"/>
                    <a:pt x="127" y="85"/>
                  </a:cubicBezTo>
                  <a:lnTo>
                    <a:pt x="127" y="85"/>
                  </a:lnTo>
                  <a:cubicBezTo>
                    <a:pt x="184" y="142"/>
                    <a:pt x="184" y="142"/>
                    <a:pt x="184" y="142"/>
                  </a:cubicBezTo>
                  <a:lnTo>
                    <a:pt x="184" y="142"/>
                  </a:lnTo>
                  <a:cubicBezTo>
                    <a:pt x="191" y="149"/>
                    <a:pt x="191" y="156"/>
                    <a:pt x="191" y="163"/>
                  </a:cubicBezTo>
                  <a:cubicBezTo>
                    <a:pt x="191" y="177"/>
                    <a:pt x="177" y="191"/>
                    <a:pt x="163" y="191"/>
                  </a:cubicBezTo>
                  <a:close/>
                  <a:moveTo>
                    <a:pt x="134" y="304"/>
                  </a:moveTo>
                  <a:lnTo>
                    <a:pt x="134" y="304"/>
                  </a:lnTo>
                  <a:cubicBezTo>
                    <a:pt x="134" y="318"/>
                    <a:pt x="120" y="333"/>
                    <a:pt x="106" y="333"/>
                  </a:cubicBezTo>
                  <a:cubicBezTo>
                    <a:pt x="28" y="333"/>
                    <a:pt x="28" y="333"/>
                    <a:pt x="28" y="333"/>
                  </a:cubicBezTo>
                  <a:cubicBezTo>
                    <a:pt x="14" y="333"/>
                    <a:pt x="0" y="318"/>
                    <a:pt x="0" y="304"/>
                  </a:cubicBezTo>
                  <a:cubicBezTo>
                    <a:pt x="0" y="283"/>
                    <a:pt x="14" y="276"/>
                    <a:pt x="28" y="276"/>
                  </a:cubicBezTo>
                  <a:cubicBezTo>
                    <a:pt x="106" y="276"/>
                    <a:pt x="106" y="276"/>
                    <a:pt x="106" y="276"/>
                  </a:cubicBezTo>
                  <a:cubicBezTo>
                    <a:pt x="120" y="276"/>
                    <a:pt x="134" y="283"/>
                    <a:pt x="134" y="304"/>
                  </a:cubicBezTo>
                  <a:close/>
                  <a:moveTo>
                    <a:pt x="445" y="417"/>
                  </a:moveTo>
                  <a:lnTo>
                    <a:pt x="445" y="417"/>
                  </a:lnTo>
                  <a:cubicBezTo>
                    <a:pt x="452" y="417"/>
                    <a:pt x="459" y="417"/>
                    <a:pt x="467" y="424"/>
                  </a:cubicBezTo>
                  <a:lnTo>
                    <a:pt x="467" y="424"/>
                  </a:lnTo>
                  <a:cubicBezTo>
                    <a:pt x="523" y="481"/>
                    <a:pt x="523" y="481"/>
                    <a:pt x="523" y="481"/>
                  </a:cubicBezTo>
                  <a:lnTo>
                    <a:pt x="523" y="481"/>
                  </a:lnTo>
                  <a:cubicBezTo>
                    <a:pt x="530" y="488"/>
                    <a:pt x="530" y="495"/>
                    <a:pt x="530" y="502"/>
                  </a:cubicBezTo>
                  <a:cubicBezTo>
                    <a:pt x="530" y="516"/>
                    <a:pt x="516" y="530"/>
                    <a:pt x="502" y="530"/>
                  </a:cubicBezTo>
                  <a:cubicBezTo>
                    <a:pt x="495" y="530"/>
                    <a:pt x="488" y="523"/>
                    <a:pt x="481" y="516"/>
                  </a:cubicBezTo>
                  <a:lnTo>
                    <a:pt x="481" y="516"/>
                  </a:lnTo>
                  <a:cubicBezTo>
                    <a:pt x="424" y="460"/>
                    <a:pt x="424" y="460"/>
                    <a:pt x="424" y="460"/>
                  </a:cubicBezTo>
                  <a:lnTo>
                    <a:pt x="424" y="460"/>
                  </a:lnTo>
                  <a:cubicBezTo>
                    <a:pt x="417" y="460"/>
                    <a:pt x="417" y="453"/>
                    <a:pt x="417" y="446"/>
                  </a:cubicBezTo>
                  <a:cubicBezTo>
                    <a:pt x="417" y="424"/>
                    <a:pt x="431" y="417"/>
                    <a:pt x="445" y="41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 sz="1349">
                <a:latin typeface="DIN Next LT Pro Light Condensed" charset="0"/>
              </a:endParaRPr>
            </a:p>
          </p:txBody>
        </p:sp>
        <p:sp>
          <p:nvSpPr>
            <p:cNvPr id="58" name="Freeform 103"/>
            <p:cNvSpPr>
              <a:spLocks noEditPoints="1"/>
            </p:cNvSpPr>
            <p:nvPr/>
          </p:nvSpPr>
          <p:spPr bwMode="auto">
            <a:xfrm>
              <a:off x="4620067" y="10631581"/>
              <a:ext cx="384175" cy="568325"/>
            </a:xfrm>
            <a:custGeom>
              <a:avLst/>
              <a:gdLst>
                <a:gd name="T0" fmla="*/ 339283 w 42"/>
                <a:gd name="T1" fmla="*/ 265335 h 62"/>
                <a:gd name="T2" fmla="*/ 284264 w 42"/>
                <a:gd name="T3" fmla="*/ 375128 h 62"/>
                <a:gd name="T4" fmla="*/ 302604 w 42"/>
                <a:gd name="T5" fmla="*/ 402577 h 62"/>
                <a:gd name="T6" fmla="*/ 293434 w 42"/>
                <a:gd name="T7" fmla="*/ 430025 h 62"/>
                <a:gd name="T8" fmla="*/ 302604 w 42"/>
                <a:gd name="T9" fmla="*/ 448324 h 62"/>
                <a:gd name="T10" fmla="*/ 284264 w 42"/>
                <a:gd name="T11" fmla="*/ 484922 h 62"/>
                <a:gd name="T12" fmla="*/ 284264 w 42"/>
                <a:gd name="T13" fmla="*/ 494071 h 62"/>
                <a:gd name="T14" fmla="*/ 247585 w 42"/>
                <a:gd name="T15" fmla="*/ 530669 h 62"/>
                <a:gd name="T16" fmla="*/ 192566 w 42"/>
                <a:gd name="T17" fmla="*/ 567267 h 62"/>
                <a:gd name="T18" fmla="*/ 137547 w 42"/>
                <a:gd name="T19" fmla="*/ 530669 h 62"/>
                <a:gd name="T20" fmla="*/ 100868 w 42"/>
                <a:gd name="T21" fmla="*/ 494071 h 62"/>
                <a:gd name="T22" fmla="*/ 100868 w 42"/>
                <a:gd name="T23" fmla="*/ 484922 h 62"/>
                <a:gd name="T24" fmla="*/ 82528 w 42"/>
                <a:gd name="T25" fmla="*/ 448324 h 62"/>
                <a:gd name="T26" fmla="*/ 91698 w 42"/>
                <a:gd name="T27" fmla="*/ 430025 h 62"/>
                <a:gd name="T28" fmla="*/ 82528 w 42"/>
                <a:gd name="T29" fmla="*/ 402577 h 62"/>
                <a:gd name="T30" fmla="*/ 100868 w 42"/>
                <a:gd name="T31" fmla="*/ 375128 h 62"/>
                <a:gd name="T32" fmla="*/ 45849 w 42"/>
                <a:gd name="T33" fmla="*/ 265335 h 62"/>
                <a:gd name="T34" fmla="*/ 0 w 42"/>
                <a:gd name="T35" fmla="*/ 164690 h 62"/>
                <a:gd name="T36" fmla="*/ 192566 w 42"/>
                <a:gd name="T37" fmla="*/ 0 h 62"/>
                <a:gd name="T38" fmla="*/ 385132 w 42"/>
                <a:gd name="T39" fmla="*/ 164690 h 62"/>
                <a:gd name="T40" fmla="*/ 339283 w 42"/>
                <a:gd name="T41" fmla="*/ 265335 h 62"/>
                <a:gd name="T42" fmla="*/ 192566 w 42"/>
                <a:gd name="T43" fmla="*/ 54897 h 62"/>
                <a:gd name="T44" fmla="*/ 55019 w 42"/>
                <a:gd name="T45" fmla="*/ 164690 h 62"/>
                <a:gd name="T46" fmla="*/ 73358 w 42"/>
                <a:gd name="T47" fmla="*/ 237886 h 62"/>
                <a:gd name="T48" fmla="*/ 100868 w 42"/>
                <a:gd name="T49" fmla="*/ 256185 h 62"/>
                <a:gd name="T50" fmla="*/ 146717 w 42"/>
                <a:gd name="T51" fmla="*/ 365979 h 62"/>
                <a:gd name="T52" fmla="*/ 238415 w 42"/>
                <a:gd name="T53" fmla="*/ 365979 h 62"/>
                <a:gd name="T54" fmla="*/ 284264 w 42"/>
                <a:gd name="T55" fmla="*/ 256185 h 62"/>
                <a:gd name="T56" fmla="*/ 311774 w 42"/>
                <a:gd name="T57" fmla="*/ 237886 h 62"/>
                <a:gd name="T58" fmla="*/ 330113 w 42"/>
                <a:gd name="T59" fmla="*/ 164690 h 62"/>
                <a:gd name="T60" fmla="*/ 192566 w 42"/>
                <a:gd name="T61" fmla="*/ 54897 h 62"/>
                <a:gd name="T62" fmla="*/ 265924 w 42"/>
                <a:gd name="T63" fmla="*/ 182989 h 62"/>
                <a:gd name="T64" fmla="*/ 247585 w 42"/>
                <a:gd name="T65" fmla="*/ 164690 h 62"/>
                <a:gd name="T66" fmla="*/ 192566 w 42"/>
                <a:gd name="T67" fmla="*/ 137242 h 62"/>
                <a:gd name="T68" fmla="*/ 183396 w 42"/>
                <a:gd name="T69" fmla="*/ 118943 h 62"/>
                <a:gd name="T70" fmla="*/ 192566 w 42"/>
                <a:gd name="T71" fmla="*/ 109794 h 62"/>
                <a:gd name="T72" fmla="*/ 275094 w 42"/>
                <a:gd name="T73" fmla="*/ 164690 h 62"/>
                <a:gd name="T74" fmla="*/ 265924 w 42"/>
                <a:gd name="T75" fmla="*/ 182989 h 6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243797" tIns="121899" rIns="243797" bIns="121899"/>
            <a:lstStyle/>
            <a:p>
              <a:endParaRPr lang="de-DE" sz="1349"/>
            </a:p>
          </p:txBody>
        </p:sp>
      </p:grpSp>
      <p:grpSp>
        <p:nvGrpSpPr>
          <p:cNvPr id="49" name="Group 3"/>
          <p:cNvGrpSpPr/>
          <p:nvPr/>
        </p:nvGrpSpPr>
        <p:grpSpPr>
          <a:xfrm>
            <a:off x="3940105" y="2019382"/>
            <a:ext cx="445481" cy="386299"/>
            <a:chOff x="10584246" y="5126321"/>
            <a:chExt cx="1140000" cy="988551"/>
          </a:xfrm>
        </p:grpSpPr>
        <p:sp>
          <p:nvSpPr>
            <p:cNvPr id="55" name="Freeform 88"/>
            <p:cNvSpPr>
              <a:spLocks noEditPoints="1"/>
            </p:cNvSpPr>
            <p:nvPr/>
          </p:nvSpPr>
          <p:spPr bwMode="auto">
            <a:xfrm>
              <a:off x="11366561" y="5126321"/>
              <a:ext cx="357685" cy="609536"/>
            </a:xfrm>
            <a:custGeom>
              <a:avLst/>
              <a:gdLst>
                <a:gd name="T0" fmla="*/ 528654 w 136"/>
                <a:gd name="T1" fmla="*/ 986365 h 232"/>
                <a:gd name="T2" fmla="*/ 51160 w 136"/>
                <a:gd name="T3" fmla="*/ 986365 h 232"/>
                <a:gd name="T4" fmla="*/ 0 w 136"/>
                <a:gd name="T5" fmla="*/ 935346 h 232"/>
                <a:gd name="T6" fmla="*/ 0 w 136"/>
                <a:gd name="T7" fmla="*/ 51019 h 232"/>
                <a:gd name="T8" fmla="*/ 51160 w 136"/>
                <a:gd name="T9" fmla="*/ 0 h 232"/>
                <a:gd name="T10" fmla="*/ 528654 w 136"/>
                <a:gd name="T11" fmla="*/ 0 h 232"/>
                <a:gd name="T12" fmla="*/ 579814 w 136"/>
                <a:gd name="T13" fmla="*/ 51019 h 232"/>
                <a:gd name="T14" fmla="*/ 579814 w 136"/>
                <a:gd name="T15" fmla="*/ 935346 h 232"/>
                <a:gd name="T16" fmla="*/ 528654 w 136"/>
                <a:gd name="T17" fmla="*/ 986365 h 232"/>
                <a:gd name="T18" fmla="*/ 289907 w 136"/>
                <a:gd name="T19" fmla="*/ 935346 h 232"/>
                <a:gd name="T20" fmla="*/ 324014 w 136"/>
                <a:gd name="T21" fmla="*/ 901334 h 232"/>
                <a:gd name="T22" fmla="*/ 289907 w 136"/>
                <a:gd name="T23" fmla="*/ 867321 h 232"/>
                <a:gd name="T24" fmla="*/ 255800 w 136"/>
                <a:gd name="T25" fmla="*/ 901334 h 232"/>
                <a:gd name="T26" fmla="*/ 289907 w 136"/>
                <a:gd name="T27" fmla="*/ 935346 h 232"/>
                <a:gd name="T28" fmla="*/ 528654 w 136"/>
                <a:gd name="T29" fmla="*/ 102038 h 232"/>
                <a:gd name="T30" fmla="*/ 511601 w 136"/>
                <a:gd name="T31" fmla="*/ 102038 h 232"/>
                <a:gd name="T32" fmla="*/ 68213 w 136"/>
                <a:gd name="T33" fmla="*/ 102038 h 232"/>
                <a:gd name="T34" fmla="*/ 51160 w 136"/>
                <a:gd name="T35" fmla="*/ 102038 h 232"/>
                <a:gd name="T36" fmla="*/ 51160 w 136"/>
                <a:gd name="T37" fmla="*/ 816302 h 232"/>
                <a:gd name="T38" fmla="*/ 68213 w 136"/>
                <a:gd name="T39" fmla="*/ 816302 h 232"/>
                <a:gd name="T40" fmla="*/ 511601 w 136"/>
                <a:gd name="T41" fmla="*/ 816302 h 232"/>
                <a:gd name="T42" fmla="*/ 528654 w 136"/>
                <a:gd name="T43" fmla="*/ 816302 h 232"/>
                <a:gd name="T44" fmla="*/ 528654 w 136"/>
                <a:gd name="T45" fmla="*/ 102038 h 23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36" h="232">
                  <a:moveTo>
                    <a:pt x="124" y="232"/>
                  </a:moveTo>
                  <a:cubicBezTo>
                    <a:pt x="12" y="232"/>
                    <a:pt x="12" y="232"/>
                    <a:pt x="12" y="232"/>
                  </a:cubicBezTo>
                  <a:cubicBezTo>
                    <a:pt x="5" y="232"/>
                    <a:pt x="0" y="227"/>
                    <a:pt x="0" y="22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1" y="0"/>
                    <a:pt x="136" y="5"/>
                    <a:pt x="136" y="1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6" y="227"/>
                    <a:pt x="131" y="232"/>
                    <a:pt x="124" y="232"/>
                  </a:cubicBezTo>
                  <a:moveTo>
                    <a:pt x="68" y="220"/>
                  </a:moveTo>
                  <a:cubicBezTo>
                    <a:pt x="72" y="220"/>
                    <a:pt x="76" y="216"/>
                    <a:pt x="76" y="212"/>
                  </a:cubicBezTo>
                  <a:cubicBezTo>
                    <a:pt x="76" y="208"/>
                    <a:pt x="72" y="204"/>
                    <a:pt x="68" y="204"/>
                  </a:cubicBezTo>
                  <a:cubicBezTo>
                    <a:pt x="64" y="204"/>
                    <a:pt x="60" y="208"/>
                    <a:pt x="60" y="212"/>
                  </a:cubicBezTo>
                  <a:cubicBezTo>
                    <a:pt x="60" y="216"/>
                    <a:pt x="64" y="220"/>
                    <a:pt x="68" y="220"/>
                  </a:cubicBezTo>
                  <a:moveTo>
                    <a:pt x="124" y="24"/>
                  </a:moveTo>
                  <a:cubicBezTo>
                    <a:pt x="120" y="24"/>
                    <a:pt x="120" y="24"/>
                    <a:pt x="120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6" y="192"/>
                    <a:pt x="16" y="192"/>
                    <a:pt x="16" y="192"/>
                  </a:cubicBezTo>
                  <a:cubicBezTo>
                    <a:pt x="120" y="192"/>
                    <a:pt x="120" y="192"/>
                    <a:pt x="120" y="192"/>
                  </a:cubicBezTo>
                  <a:cubicBezTo>
                    <a:pt x="124" y="192"/>
                    <a:pt x="124" y="192"/>
                    <a:pt x="124" y="192"/>
                  </a:cubicBezTo>
                  <a:lnTo>
                    <a:pt x="124" y="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243797" tIns="121899" rIns="243797" bIns="121899"/>
            <a:lstStyle/>
            <a:p>
              <a:endParaRPr lang="de-DE" sz="1349"/>
            </a:p>
          </p:txBody>
        </p:sp>
        <p:sp>
          <p:nvSpPr>
            <p:cNvPr id="56" name="Freeform 42"/>
            <p:cNvSpPr>
              <a:spLocks noEditPoints="1"/>
            </p:cNvSpPr>
            <p:nvPr/>
          </p:nvSpPr>
          <p:spPr bwMode="auto">
            <a:xfrm>
              <a:off x="10584246" y="5603476"/>
              <a:ext cx="594746" cy="511396"/>
            </a:xfrm>
            <a:custGeom>
              <a:avLst/>
              <a:gdLst>
                <a:gd name="T0" fmla="*/ 668692 w 73"/>
                <a:gd name="T1" fmla="*/ 429515 h 63"/>
                <a:gd name="T2" fmla="*/ 613731 w 73"/>
                <a:gd name="T3" fmla="*/ 484347 h 63"/>
                <a:gd name="T4" fmla="*/ 421368 w 73"/>
                <a:gd name="T5" fmla="*/ 484347 h 63"/>
                <a:gd name="T6" fmla="*/ 439688 w 73"/>
                <a:gd name="T7" fmla="*/ 548317 h 63"/>
                <a:gd name="T8" fmla="*/ 421368 w 73"/>
                <a:gd name="T9" fmla="*/ 575733 h 63"/>
                <a:gd name="T10" fmla="*/ 238164 w 73"/>
                <a:gd name="T11" fmla="*/ 575733 h 63"/>
                <a:gd name="T12" fmla="*/ 219844 w 73"/>
                <a:gd name="T13" fmla="*/ 548317 h 63"/>
                <a:gd name="T14" fmla="*/ 238164 w 73"/>
                <a:gd name="T15" fmla="*/ 484347 h 63"/>
                <a:gd name="T16" fmla="*/ 54961 w 73"/>
                <a:gd name="T17" fmla="*/ 484347 h 63"/>
                <a:gd name="T18" fmla="*/ 0 w 73"/>
                <a:gd name="T19" fmla="*/ 429515 h 63"/>
                <a:gd name="T20" fmla="*/ 0 w 73"/>
                <a:gd name="T21" fmla="*/ 54832 h 63"/>
                <a:gd name="T22" fmla="*/ 54961 w 73"/>
                <a:gd name="T23" fmla="*/ 0 h 63"/>
                <a:gd name="T24" fmla="*/ 613731 w 73"/>
                <a:gd name="T25" fmla="*/ 0 h 63"/>
                <a:gd name="T26" fmla="*/ 668692 w 73"/>
                <a:gd name="T27" fmla="*/ 54832 h 63"/>
                <a:gd name="T28" fmla="*/ 668692 w 73"/>
                <a:gd name="T29" fmla="*/ 429515 h 63"/>
                <a:gd name="T30" fmla="*/ 622891 w 73"/>
                <a:gd name="T31" fmla="*/ 54832 h 63"/>
                <a:gd name="T32" fmla="*/ 613731 w 73"/>
                <a:gd name="T33" fmla="*/ 45693 h 63"/>
                <a:gd name="T34" fmla="*/ 54961 w 73"/>
                <a:gd name="T35" fmla="*/ 45693 h 63"/>
                <a:gd name="T36" fmla="*/ 45801 w 73"/>
                <a:gd name="T37" fmla="*/ 54832 h 63"/>
                <a:gd name="T38" fmla="*/ 45801 w 73"/>
                <a:gd name="T39" fmla="*/ 338129 h 63"/>
                <a:gd name="T40" fmla="*/ 54961 w 73"/>
                <a:gd name="T41" fmla="*/ 356406 h 63"/>
                <a:gd name="T42" fmla="*/ 613731 w 73"/>
                <a:gd name="T43" fmla="*/ 356406 h 63"/>
                <a:gd name="T44" fmla="*/ 622891 w 73"/>
                <a:gd name="T45" fmla="*/ 338129 h 63"/>
                <a:gd name="T46" fmla="*/ 622891 w 73"/>
                <a:gd name="T47" fmla="*/ 54832 h 6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243797" tIns="121899" rIns="243797" bIns="121899"/>
            <a:lstStyle/>
            <a:p>
              <a:endParaRPr lang="de-DE" sz="1349"/>
            </a:p>
          </p:txBody>
        </p:sp>
      </p:grpSp>
    </p:spTree>
    <p:extLst>
      <p:ext uri="{BB962C8B-B14F-4D97-AF65-F5344CB8AC3E}">
        <p14:creationId xmlns:p14="http://schemas.microsoft.com/office/powerpoint/2010/main" val="119378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 txBox="1">
            <a:spLocks/>
          </p:cNvSpPr>
          <p:nvPr/>
        </p:nvSpPr>
        <p:spPr>
          <a:xfrm>
            <a:off x="1218274" y="4430904"/>
            <a:ext cx="6810910" cy="249558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smtClean="0">
                <a:ea typeface="DIN Next LT Pro Light Condensed" charset="0"/>
              </a:rPr>
              <a:t>   PRODYNA </a:t>
            </a:r>
            <a:r>
              <a:rPr lang="de-DE" sz="1400" err="1" smtClean="0">
                <a:ea typeface="DIN Next LT Pro Light Condensed" charset="0"/>
              </a:rPr>
              <a:t>covers</a:t>
            </a:r>
            <a:r>
              <a:rPr lang="de-DE" sz="1400" smtClean="0">
                <a:ea typeface="DIN Next LT Pro Light Condensed" charset="0"/>
              </a:rPr>
              <a:t> </a:t>
            </a:r>
            <a:r>
              <a:rPr lang="de-DE" sz="1400" err="1" smtClean="0">
                <a:ea typeface="DIN Next LT Pro Light Condensed" charset="0"/>
              </a:rPr>
              <a:t>the</a:t>
            </a:r>
            <a:r>
              <a:rPr lang="de-DE" sz="1400" smtClean="0">
                <a:ea typeface="DIN Next LT Pro Light Condensed" charset="0"/>
              </a:rPr>
              <a:t> </a:t>
            </a:r>
            <a:r>
              <a:rPr lang="de-DE" sz="140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entire</a:t>
            </a:r>
            <a:r>
              <a:rPr lang="de-DE" sz="140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sz="140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service</a:t>
            </a:r>
            <a:r>
              <a:rPr lang="de-DE" sz="140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sz="140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spectrum</a:t>
            </a:r>
            <a:r>
              <a:rPr lang="de-DE" sz="140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sz="1400" err="1" smtClean="0">
                <a:ea typeface="DIN Next LT Pro Light Condensed" charset="0"/>
              </a:rPr>
              <a:t>between</a:t>
            </a:r>
            <a:r>
              <a:rPr lang="de-DE" sz="1400" smtClean="0">
                <a:ea typeface="DIN Next LT Pro Light Condensed" charset="0"/>
              </a:rPr>
              <a:t> </a:t>
            </a:r>
            <a:r>
              <a:rPr lang="de-DE" sz="1400" err="1" smtClean="0">
                <a:ea typeface="DIN Next LT Pro Light Condensed" charset="0"/>
              </a:rPr>
              <a:t>great</a:t>
            </a:r>
            <a:r>
              <a:rPr lang="de-DE" sz="1400" smtClean="0">
                <a:ea typeface="DIN Next LT Pro Light Condensed" charset="0"/>
              </a:rPr>
              <a:t> front end design </a:t>
            </a:r>
            <a:r>
              <a:rPr lang="de-DE" sz="1400" err="1" smtClean="0">
                <a:ea typeface="DIN Next LT Pro Light Condensed" charset="0"/>
              </a:rPr>
              <a:t>and</a:t>
            </a:r>
            <a:r>
              <a:rPr lang="de-DE" sz="1400" smtClean="0">
                <a:ea typeface="DIN Next LT Pro Light Condensed" charset="0"/>
              </a:rPr>
              <a:t> </a:t>
            </a:r>
            <a:r>
              <a:rPr lang="de-DE" sz="1400" err="1" smtClean="0">
                <a:ea typeface="DIN Next LT Pro Light Condensed" charset="0"/>
              </a:rPr>
              <a:t>full</a:t>
            </a:r>
            <a:r>
              <a:rPr lang="de-DE" sz="1400" smtClean="0">
                <a:ea typeface="DIN Next LT Pro Light Condensed" charset="0"/>
              </a:rPr>
              <a:t> </a:t>
            </a:r>
            <a:r>
              <a:rPr lang="de-DE" sz="1400" err="1" smtClean="0">
                <a:ea typeface="DIN Next LT Pro Light Condensed" charset="0"/>
              </a:rPr>
              <a:t>enterprise</a:t>
            </a:r>
            <a:r>
              <a:rPr lang="de-DE" sz="1400" smtClean="0">
                <a:ea typeface="DIN Next LT Pro Light Condensed" charset="0"/>
              </a:rPr>
              <a:t> grade digital </a:t>
            </a:r>
            <a:r>
              <a:rPr lang="de-DE" sz="1400" err="1" smtClean="0">
                <a:ea typeface="DIN Next LT Pro Light Condensed" charset="0"/>
              </a:rPr>
              <a:t>solutions</a:t>
            </a:r>
            <a:endParaRPr lang="de-DE" sz="1400">
              <a:ea typeface="DIN Next LT Pro Light Condensed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DIGITAL BUSINESS </a:t>
            </a:r>
            <a:r>
              <a:rPr lang="de-DE">
                <a:latin typeface="DIN Next LT Pro Medium Condensed" charset="0"/>
                <a:ea typeface="DIN Next LT Pro Medium Condensed" charset="0"/>
                <a:cs typeface="DIN Next LT Pro Medium Condensed" charset="0"/>
              </a:rPr>
              <a:t>STARTS</a:t>
            </a:r>
            <a:r>
              <a:rPr lang="de-DE"/>
              <a:t> AT THE FRONT END AND </a:t>
            </a:r>
            <a:r>
              <a:rPr lang="de-DE">
                <a:latin typeface="DIN Next LT Pro Medium Condensed" charset="0"/>
                <a:ea typeface="DIN Next LT Pro Medium Condensed" charset="0"/>
                <a:cs typeface="DIN Next LT Pro Medium Condensed" charset="0"/>
              </a:rPr>
              <a:t>ENDS</a:t>
            </a:r>
            <a:r>
              <a:rPr lang="de-DE"/>
              <a:t> WITH FULL DIGITAL </a:t>
            </a:r>
            <a:r>
              <a:rPr lang="de-DE" smtClean="0"/>
              <a:t>SYSTEMS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FOCUS: DIGITAL BUSINESS </a:t>
            </a:r>
            <a:r>
              <a:rPr lang="de-DE" smtClean="0"/>
              <a:t>TRANSFORMATION</a:t>
            </a:r>
            <a:endParaRPr lang="de-DE"/>
          </a:p>
        </p:txBody>
      </p:sp>
      <p:sp>
        <p:nvSpPr>
          <p:cNvPr id="8" name="Right Arrow 19"/>
          <p:cNvSpPr/>
          <p:nvPr/>
        </p:nvSpPr>
        <p:spPr>
          <a:xfrm rot="18900000">
            <a:off x="1619309" y="3098418"/>
            <a:ext cx="1174634" cy="1088786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Light Condensed" charset="0"/>
            </a:endParaRPr>
          </a:p>
        </p:txBody>
      </p:sp>
      <p:sp>
        <p:nvSpPr>
          <p:cNvPr id="9" name="Right Arrow 34"/>
          <p:cNvSpPr/>
          <p:nvPr/>
        </p:nvSpPr>
        <p:spPr>
          <a:xfrm rot="18900000">
            <a:off x="3078703" y="2872637"/>
            <a:ext cx="1788117" cy="1088786"/>
          </a:xfrm>
          <a:prstGeom prst="rightArrow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Light Condensed" charset="0"/>
            </a:endParaRPr>
          </a:p>
        </p:txBody>
      </p:sp>
      <p:sp>
        <p:nvSpPr>
          <p:cNvPr id="10" name="Right Arrow 35"/>
          <p:cNvSpPr/>
          <p:nvPr/>
        </p:nvSpPr>
        <p:spPr>
          <a:xfrm rot="18900000">
            <a:off x="4636710" y="2647106"/>
            <a:ext cx="2432546" cy="1088786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Light Condensed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2705165" y="2357283"/>
            <a:ext cx="761261" cy="7612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Light Condensed" charset="0"/>
            </a:endParaRPr>
          </a:p>
        </p:txBody>
      </p:sp>
      <p:pic>
        <p:nvPicPr>
          <p:cNvPr id="12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186" y="2562229"/>
            <a:ext cx="378140" cy="35136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700270" y="1918766"/>
            <a:ext cx="761261" cy="7612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Light Condensed" charset="0"/>
            </a:endParaRPr>
          </a:p>
        </p:txBody>
      </p:sp>
      <p:pic>
        <p:nvPicPr>
          <p:cNvPr id="14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899" y="2120845"/>
            <a:ext cx="357102" cy="35710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788274" y="1459022"/>
            <a:ext cx="761261" cy="7612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Light Condensed" charset="0"/>
            </a:endParaRPr>
          </a:p>
        </p:txBody>
      </p:sp>
      <p:sp>
        <p:nvSpPr>
          <p:cNvPr id="16" name="Freeform 79"/>
          <p:cNvSpPr>
            <a:spLocks noChangeArrowheads="1"/>
          </p:cNvSpPr>
          <p:nvPr/>
        </p:nvSpPr>
        <p:spPr bwMode="auto">
          <a:xfrm>
            <a:off x="6967526" y="1630417"/>
            <a:ext cx="413859" cy="418469"/>
          </a:xfrm>
          <a:custGeom>
            <a:avLst/>
            <a:gdLst>
              <a:gd name="T0" fmla="*/ 239 w 479"/>
              <a:gd name="T1" fmla="*/ 0 h 479"/>
              <a:gd name="T2" fmla="*/ 239 w 479"/>
              <a:gd name="T3" fmla="*/ 0 h 479"/>
              <a:gd name="T4" fmla="*/ 0 w 479"/>
              <a:gd name="T5" fmla="*/ 239 h 479"/>
              <a:gd name="T6" fmla="*/ 239 w 479"/>
              <a:gd name="T7" fmla="*/ 478 h 479"/>
              <a:gd name="T8" fmla="*/ 478 w 479"/>
              <a:gd name="T9" fmla="*/ 239 h 479"/>
              <a:gd name="T10" fmla="*/ 239 w 479"/>
              <a:gd name="T11" fmla="*/ 0 h 479"/>
              <a:gd name="T12" fmla="*/ 443 w 479"/>
              <a:gd name="T13" fmla="*/ 239 h 479"/>
              <a:gd name="T14" fmla="*/ 443 w 479"/>
              <a:gd name="T15" fmla="*/ 239 h 479"/>
              <a:gd name="T16" fmla="*/ 399 w 479"/>
              <a:gd name="T17" fmla="*/ 363 h 479"/>
              <a:gd name="T18" fmla="*/ 390 w 479"/>
              <a:gd name="T19" fmla="*/ 328 h 479"/>
              <a:gd name="T20" fmla="*/ 399 w 479"/>
              <a:gd name="T21" fmla="*/ 257 h 479"/>
              <a:gd name="T22" fmla="*/ 372 w 479"/>
              <a:gd name="T23" fmla="*/ 204 h 479"/>
              <a:gd name="T24" fmla="*/ 319 w 479"/>
              <a:gd name="T25" fmla="*/ 178 h 479"/>
              <a:gd name="T26" fmla="*/ 346 w 479"/>
              <a:gd name="T27" fmla="*/ 88 h 479"/>
              <a:gd name="T28" fmla="*/ 293 w 479"/>
              <a:gd name="T29" fmla="*/ 62 h 479"/>
              <a:gd name="T30" fmla="*/ 301 w 479"/>
              <a:gd name="T31" fmla="*/ 53 h 479"/>
              <a:gd name="T32" fmla="*/ 443 w 479"/>
              <a:gd name="T33" fmla="*/ 239 h 479"/>
              <a:gd name="T34" fmla="*/ 212 w 479"/>
              <a:gd name="T35" fmla="*/ 44 h 479"/>
              <a:gd name="T36" fmla="*/ 212 w 479"/>
              <a:gd name="T37" fmla="*/ 44 h 479"/>
              <a:gd name="T38" fmla="*/ 186 w 479"/>
              <a:gd name="T39" fmla="*/ 62 h 479"/>
              <a:gd name="T40" fmla="*/ 150 w 479"/>
              <a:gd name="T41" fmla="*/ 88 h 479"/>
              <a:gd name="T42" fmla="*/ 115 w 479"/>
              <a:gd name="T43" fmla="*/ 133 h 479"/>
              <a:gd name="T44" fmla="*/ 133 w 479"/>
              <a:gd name="T45" fmla="*/ 159 h 479"/>
              <a:gd name="T46" fmla="*/ 177 w 479"/>
              <a:gd name="T47" fmla="*/ 159 h 479"/>
              <a:gd name="T48" fmla="*/ 248 w 479"/>
              <a:gd name="T49" fmla="*/ 239 h 479"/>
              <a:gd name="T50" fmla="*/ 186 w 479"/>
              <a:gd name="T51" fmla="*/ 292 h 479"/>
              <a:gd name="T52" fmla="*/ 177 w 479"/>
              <a:gd name="T53" fmla="*/ 337 h 479"/>
              <a:gd name="T54" fmla="*/ 177 w 479"/>
              <a:gd name="T55" fmla="*/ 390 h 479"/>
              <a:gd name="T56" fmla="*/ 133 w 479"/>
              <a:gd name="T57" fmla="*/ 345 h 479"/>
              <a:gd name="T58" fmla="*/ 124 w 479"/>
              <a:gd name="T59" fmla="*/ 284 h 479"/>
              <a:gd name="T60" fmla="*/ 88 w 479"/>
              <a:gd name="T61" fmla="*/ 239 h 479"/>
              <a:gd name="T62" fmla="*/ 106 w 479"/>
              <a:gd name="T63" fmla="*/ 186 h 479"/>
              <a:gd name="T64" fmla="*/ 53 w 479"/>
              <a:gd name="T65" fmla="*/ 169 h 479"/>
              <a:gd name="T66" fmla="*/ 212 w 479"/>
              <a:gd name="T67" fmla="*/ 44 h 479"/>
              <a:gd name="T68" fmla="*/ 177 w 479"/>
              <a:gd name="T69" fmla="*/ 434 h 479"/>
              <a:gd name="T70" fmla="*/ 177 w 479"/>
              <a:gd name="T71" fmla="*/ 434 h 479"/>
              <a:gd name="T72" fmla="*/ 204 w 479"/>
              <a:gd name="T73" fmla="*/ 416 h 479"/>
              <a:gd name="T74" fmla="*/ 239 w 479"/>
              <a:gd name="T75" fmla="*/ 407 h 479"/>
              <a:gd name="T76" fmla="*/ 293 w 479"/>
              <a:gd name="T77" fmla="*/ 390 h 479"/>
              <a:gd name="T78" fmla="*/ 354 w 479"/>
              <a:gd name="T79" fmla="*/ 407 h 479"/>
              <a:gd name="T80" fmla="*/ 239 w 479"/>
              <a:gd name="T81" fmla="*/ 443 h 479"/>
              <a:gd name="T82" fmla="*/ 177 w 479"/>
              <a:gd name="T83" fmla="*/ 434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 defTabSz="1219002">
              <a:defRPr/>
            </a:pPr>
            <a:endParaRPr lang="en-US" sz="1349"/>
          </a:p>
        </p:txBody>
      </p:sp>
      <p:sp>
        <p:nvSpPr>
          <p:cNvPr id="17" name="TextBox 49"/>
          <p:cNvSpPr txBox="1"/>
          <p:nvPr/>
        </p:nvSpPr>
        <p:spPr>
          <a:xfrm>
            <a:off x="1779198" y="2437763"/>
            <a:ext cx="93855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DIGITAL </a:t>
            </a:r>
            <a:br>
              <a:rPr lang="de-DE" sz="1400">
                <a:latin typeface="DIN Next LT Pro Light Condensed" charset="0"/>
                <a:ea typeface="DIN Next LT Pro Light Condensed" charset="0"/>
                <a:cs typeface="DIN Next LT Pro Light Condensed" charset="0"/>
              </a:rPr>
            </a:br>
            <a:r>
              <a:rPr lang="de-DE" sz="140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EXPERIENCE</a:t>
            </a:r>
          </a:p>
        </p:txBody>
      </p:sp>
      <p:sp>
        <p:nvSpPr>
          <p:cNvPr id="18" name="TextBox 51"/>
          <p:cNvSpPr txBox="1"/>
          <p:nvPr/>
        </p:nvSpPr>
        <p:spPr>
          <a:xfrm>
            <a:off x="3736032" y="1999246"/>
            <a:ext cx="957309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DIGITAL </a:t>
            </a:r>
            <a:br>
              <a:rPr lang="de-DE" sz="1400">
                <a:latin typeface="DIN Next LT Pro Light Condensed" charset="0"/>
                <a:ea typeface="DIN Next LT Pro Light Condensed" charset="0"/>
                <a:cs typeface="DIN Next LT Pro Light Condensed" charset="0"/>
              </a:rPr>
            </a:br>
            <a:r>
              <a:rPr lang="de-DE" sz="140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PROCESSES</a:t>
            </a:r>
          </a:p>
        </p:txBody>
      </p:sp>
      <p:sp>
        <p:nvSpPr>
          <p:cNvPr id="19" name="TextBox 52"/>
          <p:cNvSpPr txBox="1"/>
          <p:nvPr/>
        </p:nvSpPr>
        <p:spPr>
          <a:xfrm>
            <a:off x="6089542" y="1539503"/>
            <a:ext cx="720000" cy="72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DIGITAL </a:t>
            </a:r>
            <a:br>
              <a:rPr lang="de-DE" sz="1400">
                <a:latin typeface="DIN Next LT Pro Light Condensed" charset="0"/>
                <a:ea typeface="DIN Next LT Pro Light Condensed" charset="0"/>
                <a:cs typeface="DIN Next LT Pro Light Condensed" charset="0"/>
              </a:rPr>
            </a:br>
            <a:r>
              <a:rPr lang="de-DE" sz="140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BUSINESS</a:t>
            </a:r>
          </a:p>
        </p:txBody>
      </p:sp>
      <p:pic>
        <p:nvPicPr>
          <p:cNvPr id="5" name="Picture 6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73" y="4496253"/>
            <a:ext cx="144537" cy="1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Forrester </a:t>
            </a:r>
            <a:r>
              <a:rPr lang="de-DE" err="1" smtClean="0"/>
              <a:t>research</a:t>
            </a:r>
            <a:r>
              <a:rPr lang="de-DE" smtClean="0"/>
              <a:t> </a:t>
            </a:r>
            <a:r>
              <a:rPr lang="de-DE" err="1" smtClean="0"/>
              <a:t>inc.</a:t>
            </a:r>
            <a:endParaRPr lang="de-DE" smtClean="0"/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Advisory </a:t>
            </a:r>
            <a:r>
              <a:rPr lang="de-DE" err="1" smtClean="0"/>
              <a:t>partner</a:t>
            </a:r>
            <a:r>
              <a:rPr lang="de-DE" smtClean="0"/>
              <a:t> </a:t>
            </a:r>
            <a:r>
              <a:rPr lang="de-DE" err="1" smtClean="0"/>
              <a:t>for</a:t>
            </a:r>
            <a:r>
              <a:rPr lang="de-DE" smtClean="0"/>
              <a:t> digital </a:t>
            </a:r>
            <a:r>
              <a:rPr lang="de-DE" err="1" smtClean="0"/>
              <a:t>business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pic>
        <p:nvPicPr>
          <p:cNvPr id="14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0" y="187560"/>
            <a:ext cx="5508904" cy="2255206"/>
          </a:xfrm>
          <a:prstGeom prst="rect">
            <a:avLst/>
          </a:prstGeom>
        </p:spPr>
      </p:pic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smtClean="0"/>
              <a:t>Market </a:t>
            </a:r>
            <a:r>
              <a:rPr lang="de-DE" sz="1200" err="1" smtClean="0"/>
              <a:t>research</a:t>
            </a:r>
            <a:endParaRPr lang="de-DE" sz="120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smtClean="0"/>
              <a:t>Technology </a:t>
            </a:r>
            <a:r>
              <a:rPr lang="de-DE" sz="1200" err="1" smtClean="0"/>
              <a:t>research</a:t>
            </a:r>
            <a:endParaRPr lang="de-DE" sz="120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err="1" smtClean="0"/>
              <a:t>Advice</a:t>
            </a:r>
            <a:r>
              <a:rPr lang="de-DE" sz="1200" smtClean="0"/>
              <a:t> on </a:t>
            </a:r>
            <a:r>
              <a:rPr lang="de-DE" sz="1200" err="1" smtClean="0"/>
              <a:t>existing</a:t>
            </a:r>
            <a:r>
              <a:rPr lang="de-DE" sz="1200" smtClean="0"/>
              <a:t> </a:t>
            </a:r>
            <a:r>
              <a:rPr lang="de-DE" sz="1200" err="1" smtClean="0"/>
              <a:t>and</a:t>
            </a:r>
            <a:r>
              <a:rPr lang="de-DE" sz="1200" smtClean="0"/>
              <a:t> potential </a:t>
            </a:r>
            <a:r>
              <a:rPr lang="de-DE" sz="1200" err="1" smtClean="0"/>
              <a:t>impact</a:t>
            </a:r>
            <a:r>
              <a:rPr lang="de-DE" sz="1200" smtClean="0"/>
              <a:t> </a:t>
            </a:r>
            <a:r>
              <a:rPr lang="de-DE" sz="1200" err="1" smtClean="0"/>
              <a:t>of</a:t>
            </a:r>
            <a:r>
              <a:rPr lang="de-DE" sz="1200" smtClean="0"/>
              <a:t> </a:t>
            </a:r>
            <a:r>
              <a:rPr lang="de-DE" sz="1200" err="1" smtClean="0"/>
              <a:t>technology</a:t>
            </a:r>
            <a:endParaRPr lang="de-DE" sz="120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smtClean="0"/>
              <a:t>PRODYNA </a:t>
            </a:r>
            <a:r>
              <a:rPr lang="de-DE" sz="1200" err="1" smtClean="0"/>
              <a:t>philosophy</a:t>
            </a:r>
            <a:r>
              <a:rPr lang="de-DE" sz="1200" smtClean="0"/>
              <a:t>: „The Future </a:t>
            </a:r>
            <a:r>
              <a:rPr lang="de-DE" sz="1200" err="1" smtClean="0"/>
              <a:t>of</a:t>
            </a:r>
            <a:r>
              <a:rPr lang="de-DE" sz="1200" smtClean="0"/>
              <a:t> Consulting </a:t>
            </a:r>
            <a:r>
              <a:rPr lang="de-DE" sz="1200" err="1" smtClean="0"/>
              <a:t>through</a:t>
            </a:r>
            <a:r>
              <a:rPr lang="de-DE" sz="1200" smtClean="0"/>
              <a:t> 2020“ – </a:t>
            </a:r>
            <a:r>
              <a:rPr lang="de-DE" sz="1200" err="1" smtClean="0"/>
              <a:t>Available</a:t>
            </a:r>
            <a:r>
              <a:rPr lang="de-DE" sz="1200" smtClean="0"/>
              <a:t> Feb. 2016 </a:t>
            </a:r>
            <a:r>
              <a:rPr lang="de-DE" sz="1200" err="1" smtClean="0"/>
              <a:t>from</a:t>
            </a:r>
            <a:r>
              <a:rPr lang="de-DE" sz="1200" smtClean="0"/>
              <a:t> Forrester Research Inc.</a:t>
            </a:r>
          </a:p>
        </p:txBody>
      </p:sp>
    </p:spTree>
    <p:extLst>
      <p:ext uri="{BB962C8B-B14F-4D97-AF65-F5344CB8AC3E}">
        <p14:creationId xmlns:p14="http://schemas.microsoft.com/office/powerpoint/2010/main" val="157235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Rules, </a:t>
            </a:r>
            <a:r>
              <a:rPr lang="de-DE" err="1"/>
              <a:t>Remarks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notes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err="1"/>
              <a:t>Prodyna</a:t>
            </a:r>
            <a:r>
              <a:rPr lang="de-DE"/>
              <a:t> </a:t>
            </a:r>
            <a:r>
              <a:rPr lang="de-DE" err="1"/>
              <a:t>standard</a:t>
            </a:r>
            <a:r>
              <a:rPr lang="de-DE"/>
              <a:t> </a:t>
            </a:r>
            <a:r>
              <a:rPr lang="de-DE" err="1"/>
              <a:t>presentation</a:t>
            </a:r>
            <a:r>
              <a:rPr lang="de-DE"/>
              <a:t> &gt; 16:9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>
                <a:latin typeface="DIN Next LT Pro Condensed" charset="0"/>
                <a:ea typeface="DIN Next LT Pro Condensed" charset="0"/>
                <a:cs typeface="DIN Next LT Pro Condensed" charset="0"/>
              </a:rPr>
              <a:t>PRODYNA </a:t>
            </a:r>
            <a:r>
              <a:rPr lang="de-DE" dirty="0" err="1">
                <a:latin typeface="DIN Next LT Pro Condensed" charset="0"/>
                <a:ea typeface="DIN Next LT Pro Condensed" charset="0"/>
                <a:cs typeface="DIN Next LT Pro Condensed" charset="0"/>
              </a:rPr>
              <a:t>has</a:t>
            </a:r>
            <a:r>
              <a:rPr lang="de-DE" dirty="0">
                <a:latin typeface="DIN Next LT Pro Condensed" charset="0"/>
                <a:ea typeface="DIN Next LT Pro Condensed" charset="0"/>
                <a:cs typeface="DIN Next LT Pro Condensed" charset="0"/>
              </a:rPr>
              <a:t> a </a:t>
            </a:r>
            <a:r>
              <a:rPr lang="de-DE" dirty="0" err="1">
                <a:latin typeface="DIN Next LT Pro Condensed" charset="0"/>
                <a:ea typeface="DIN Next LT Pro Condensed" charset="0"/>
                <a:cs typeface="DIN Next LT Pro Condensed" charset="0"/>
              </a:rPr>
              <a:t>styleguide</a:t>
            </a:r>
            <a:endParaRPr lang="de-DE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err="1">
                <a:ea typeface="DIN Next LT Pro Light Condensed" charset="0"/>
              </a:rPr>
              <a:t>You</a:t>
            </a:r>
            <a:r>
              <a:rPr lang="de-DE" dirty="0">
                <a:ea typeface="DIN Next LT Pro Light Condensed" charset="0"/>
              </a:rPr>
              <a:t> </a:t>
            </a:r>
            <a:r>
              <a:rPr lang="de-DE" dirty="0" err="1">
                <a:ea typeface="DIN Next LT Pro Light Condensed" charset="0"/>
              </a:rPr>
              <a:t>can</a:t>
            </a:r>
            <a:r>
              <a:rPr lang="de-DE" dirty="0">
                <a:ea typeface="DIN Next LT Pro Light Condensed" charset="0"/>
              </a:rPr>
              <a:t> find </a:t>
            </a:r>
            <a:r>
              <a:rPr lang="de-DE" dirty="0" err="1">
                <a:ea typeface="DIN Next LT Pro Light Condensed" charset="0"/>
              </a:rPr>
              <a:t>the</a:t>
            </a:r>
            <a:r>
              <a:rPr lang="de-DE" dirty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styleguide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here</a:t>
            </a:r>
            <a:r>
              <a:rPr lang="de-DE" dirty="0" smtClean="0">
                <a:ea typeface="DIN Next LT Pro Light Condensed" charset="0"/>
              </a:rPr>
              <a:t>: </a:t>
            </a:r>
            <a:r>
              <a:rPr lang="de-DE" dirty="0" smtClean="0">
                <a:hlinkClick r:id="rId2"/>
              </a:rPr>
              <a:t>https</a:t>
            </a:r>
            <a:r>
              <a:rPr lang="de-DE" dirty="0">
                <a:hlinkClick r:id="rId2"/>
              </a:rPr>
              <a:t>://secure.prodyna.de/confluence/display/PDMAS/PRODYNA+Corporate+Design</a:t>
            </a:r>
            <a:r>
              <a:rPr lang="de-DE" dirty="0"/>
              <a:t> </a:t>
            </a:r>
            <a:endParaRPr lang="de-DE" dirty="0">
              <a:ea typeface="DIN Next LT Pro Light Condensed" charset="0"/>
            </a:endParaRPr>
          </a:p>
          <a:p>
            <a:endParaRPr lang="de-DE" dirty="0" smtClean="0"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16:9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or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4:3?</a:t>
            </a:r>
          </a:p>
          <a:p>
            <a:pPr marL="285750" indent="-285750">
              <a:buFont typeface="Wingdings" charset="2"/>
              <a:buChar char="§"/>
            </a:pPr>
            <a:r>
              <a:rPr lang="de-DE" dirty="0" smtClean="0">
                <a:ea typeface="DIN Next LT Pro Light Condensed" charset="0"/>
              </a:rPr>
              <a:t>This </a:t>
            </a:r>
            <a:r>
              <a:rPr lang="de-DE" dirty="0" err="1">
                <a:ea typeface="DIN Next LT Pro Light Condensed" charset="0"/>
              </a:rPr>
              <a:t>is</a:t>
            </a:r>
            <a:r>
              <a:rPr lang="de-DE" dirty="0">
                <a:ea typeface="DIN Next LT Pro Light Condensed" charset="0"/>
              </a:rPr>
              <a:t> </a:t>
            </a:r>
            <a:r>
              <a:rPr lang="de-DE" dirty="0" smtClean="0">
                <a:ea typeface="DIN Next LT Pro Light Condensed" charset="0"/>
              </a:rPr>
              <a:t>a 16:9 </a:t>
            </a:r>
            <a:r>
              <a:rPr lang="de-DE" dirty="0" err="1">
                <a:ea typeface="DIN Next LT Pro Light Condensed" charset="0"/>
              </a:rPr>
              <a:t>template</a:t>
            </a:r>
            <a:r>
              <a:rPr lang="de-DE" dirty="0">
                <a:ea typeface="DIN Next LT Pro Light Condensed" charset="0"/>
              </a:rPr>
              <a:t>, </a:t>
            </a:r>
            <a:r>
              <a:rPr lang="de-DE" dirty="0" err="1" smtClean="0">
                <a:ea typeface="DIN Next LT Pro Light Condensed" charset="0"/>
              </a:rPr>
              <a:t>which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is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the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standard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to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be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used</a:t>
            </a:r>
            <a:endParaRPr lang="de-DE" dirty="0" smtClean="0">
              <a:ea typeface="DIN Next LT Pro Light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smtClean="0">
                <a:ea typeface="DIN Next LT Pro Light Condensed" charset="0"/>
              </a:rPr>
              <a:t>The </a:t>
            </a:r>
            <a:r>
              <a:rPr lang="de-DE" dirty="0" err="1">
                <a:ea typeface="DIN Next LT Pro Light Condensed" charset="0"/>
              </a:rPr>
              <a:t>older</a:t>
            </a:r>
            <a:r>
              <a:rPr lang="de-DE" dirty="0">
                <a:ea typeface="DIN Next LT Pro Light Condensed" charset="0"/>
              </a:rPr>
              <a:t> 4:3 </a:t>
            </a:r>
            <a:r>
              <a:rPr lang="de-DE" dirty="0" err="1">
                <a:ea typeface="DIN Next LT Pro Light Condensed" charset="0"/>
              </a:rPr>
              <a:t>template</a:t>
            </a:r>
            <a:r>
              <a:rPr lang="de-DE" dirty="0">
                <a:ea typeface="DIN Next LT Pro Light Condensed" charset="0"/>
              </a:rPr>
              <a:t> </a:t>
            </a:r>
            <a:r>
              <a:rPr lang="de-DE" dirty="0" err="1">
                <a:ea typeface="DIN Next LT Pro Light Condensed" charset="0"/>
              </a:rPr>
              <a:t>is</a:t>
            </a:r>
            <a:r>
              <a:rPr lang="de-DE" dirty="0">
                <a:ea typeface="DIN Next LT Pro Light Condensed" charset="0"/>
              </a:rPr>
              <a:t> </a:t>
            </a:r>
            <a:r>
              <a:rPr lang="de-DE" dirty="0" smtClean="0">
                <a:ea typeface="DIN Next LT Pro Light Condensed" charset="0"/>
              </a:rPr>
              <a:t>not valid </a:t>
            </a:r>
            <a:r>
              <a:rPr lang="de-DE" dirty="0" err="1" smtClean="0">
                <a:ea typeface="DIN Next LT Pro Light Condensed" charset="0"/>
              </a:rPr>
              <a:t>anymore</a:t>
            </a:r>
            <a:endParaRPr lang="de-DE" dirty="0" smtClean="0">
              <a:ea typeface="DIN Next LT Pro Light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err="1" smtClean="0">
                <a:ea typeface="DIN Next LT Pro Light Condensed" charset="0"/>
              </a:rPr>
              <a:t>We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have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to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focus</a:t>
            </a:r>
            <a:r>
              <a:rPr lang="de-DE" dirty="0" smtClean="0">
                <a:ea typeface="DIN Next LT Pro Light Condensed" charset="0"/>
              </a:rPr>
              <a:t> on a </a:t>
            </a:r>
            <a:r>
              <a:rPr lang="de-DE" dirty="0" err="1" smtClean="0">
                <a:ea typeface="DIN Next LT Pro Light Condensed" charset="0"/>
              </a:rPr>
              <a:t>single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representation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to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be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able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to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reuse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content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more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easily</a:t>
            </a:r>
            <a:endParaRPr lang="de-DE" dirty="0" smtClean="0">
              <a:ea typeface="DIN Next LT Pro Light Condensed" charset="0"/>
            </a:endParaRPr>
          </a:p>
          <a:p>
            <a:endParaRPr lang="de-DE" dirty="0" smtClean="0"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r>
              <a:rPr lang="de-DE" sz="18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ALWAYS USE CAPITAL LETTERS IN TITLES AND SUBTITELS (INCLUDING FRONT PAGES)</a:t>
            </a:r>
            <a:endParaRPr lang="de-DE" sz="18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7174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7"/>
          <p:cNvSpPr txBox="1"/>
          <p:nvPr/>
        </p:nvSpPr>
        <p:spPr>
          <a:xfrm>
            <a:off x="0" y="4438890"/>
            <a:ext cx="9144000" cy="70460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27" name="Textfeld 126"/>
          <p:cNvSpPr txBox="1"/>
          <p:nvPr/>
        </p:nvSpPr>
        <p:spPr>
          <a:xfrm>
            <a:off x="7607321" y="1450378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19" name="Textfeld 118"/>
          <p:cNvSpPr txBox="1"/>
          <p:nvPr/>
        </p:nvSpPr>
        <p:spPr>
          <a:xfrm>
            <a:off x="6395476" y="1454758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392076" y="1451875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9" name="Rectangle 23"/>
          <p:cNvSpPr/>
          <p:nvPr/>
        </p:nvSpPr>
        <p:spPr>
          <a:xfrm>
            <a:off x="394562" y="2101781"/>
            <a:ext cx="1152000" cy="2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30" name="Textplatzhalter 3"/>
          <p:cNvSpPr txBox="1">
            <a:spLocks/>
          </p:cNvSpPr>
          <p:nvPr/>
        </p:nvSpPr>
        <p:spPr>
          <a:xfrm>
            <a:off x="391669" y="2159746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 smtClean="0">
                <a:solidFill>
                  <a:schemeClr val="bg1"/>
                </a:solidFill>
                <a:ea typeface="DIN Next LT Pro Light Condensed" charset="0"/>
              </a:rPr>
              <a:t>LIFERAY</a:t>
            </a:r>
          </a:p>
        </p:txBody>
      </p:sp>
      <p:sp>
        <p:nvSpPr>
          <p:cNvPr id="31" name="Textplatzhalter 3"/>
          <p:cNvSpPr txBox="1">
            <a:spLocks/>
          </p:cNvSpPr>
          <p:nvPr/>
        </p:nvSpPr>
        <p:spPr>
          <a:xfrm>
            <a:off x="389423" y="2414340"/>
            <a:ext cx="1152000" cy="58929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00" dirty="0" smtClean="0"/>
              <a:t>- Enterprise Portal Server</a:t>
            </a:r>
            <a:br>
              <a:rPr lang="de-DE" sz="1000" dirty="0" smtClean="0"/>
            </a:br>
            <a:r>
              <a:rPr lang="de-DE" sz="1000" dirty="0" smtClean="0"/>
              <a:t>- Digital </a:t>
            </a:r>
            <a:r>
              <a:rPr lang="de-DE" sz="1000" dirty="0" err="1" smtClean="0"/>
              <a:t>Workplace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- </a:t>
            </a:r>
            <a:r>
              <a:rPr lang="de-DE" sz="1000" dirty="0" err="1" smtClean="0"/>
              <a:t>Social</a:t>
            </a:r>
            <a:r>
              <a:rPr lang="de-DE" sz="1000" dirty="0" smtClean="0"/>
              <a:t> Intra- / Internet</a:t>
            </a:r>
          </a:p>
        </p:txBody>
      </p:sp>
      <p:sp>
        <p:nvSpPr>
          <p:cNvPr id="44" name="Textfeld 43"/>
          <p:cNvSpPr txBox="1"/>
          <p:nvPr/>
        </p:nvSpPr>
        <p:spPr>
          <a:xfrm>
            <a:off x="392614" y="3148428"/>
            <a:ext cx="1152000" cy="900000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45" name="Rectangle 23"/>
          <p:cNvSpPr/>
          <p:nvPr/>
        </p:nvSpPr>
        <p:spPr>
          <a:xfrm>
            <a:off x="395100" y="3798192"/>
            <a:ext cx="1152000" cy="2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46" name="Textplatzhalter 3"/>
          <p:cNvSpPr txBox="1">
            <a:spLocks/>
          </p:cNvSpPr>
          <p:nvPr/>
        </p:nvSpPr>
        <p:spPr>
          <a:xfrm>
            <a:off x="392207" y="3851077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endParaRPr lang="de-DE" sz="1600" dirty="0" smtClean="0">
              <a:solidFill>
                <a:schemeClr val="bg1"/>
              </a:solidFill>
              <a:ea typeface="DIN Next LT Pro Light Condensed" charset="0"/>
            </a:endParaRPr>
          </a:p>
        </p:txBody>
      </p:sp>
      <p:sp>
        <p:nvSpPr>
          <p:cNvPr id="47" name="Textplatzhalter 3"/>
          <p:cNvSpPr txBox="1">
            <a:spLocks/>
          </p:cNvSpPr>
          <p:nvPr/>
        </p:nvSpPr>
        <p:spPr>
          <a:xfrm>
            <a:off x="395514" y="4110751"/>
            <a:ext cx="1152000" cy="5904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00" dirty="0"/>
              <a:t>- Cloud Server</a:t>
            </a:r>
            <a:br>
              <a:rPr lang="de-DE" sz="1000" dirty="0"/>
            </a:br>
            <a:r>
              <a:rPr lang="de-DE" sz="1000" dirty="0"/>
              <a:t>- Cloud Storage</a:t>
            </a:r>
            <a:br>
              <a:rPr lang="de-DE" sz="1000" dirty="0"/>
            </a:br>
            <a:r>
              <a:rPr lang="de-DE" sz="1000" dirty="0"/>
              <a:t>- Cloud Services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1593862" y="1449982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51" name="Rectangle 23"/>
          <p:cNvSpPr/>
          <p:nvPr/>
        </p:nvSpPr>
        <p:spPr>
          <a:xfrm>
            <a:off x="1597691" y="2100534"/>
            <a:ext cx="1152000" cy="2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52" name="Textplatzhalter 3"/>
          <p:cNvSpPr txBox="1">
            <a:spLocks/>
          </p:cNvSpPr>
          <p:nvPr/>
        </p:nvSpPr>
        <p:spPr>
          <a:xfrm>
            <a:off x="1589221" y="2158499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 smtClean="0">
                <a:solidFill>
                  <a:schemeClr val="bg1"/>
                </a:solidFill>
                <a:ea typeface="DIN Next LT Pro Light Condensed" charset="0"/>
              </a:rPr>
              <a:t>MAGNOLIA</a:t>
            </a:r>
          </a:p>
        </p:txBody>
      </p:sp>
      <p:sp>
        <p:nvSpPr>
          <p:cNvPr id="53" name="Textplatzhalter 3"/>
          <p:cNvSpPr txBox="1">
            <a:spLocks/>
          </p:cNvSpPr>
          <p:nvPr/>
        </p:nvSpPr>
        <p:spPr>
          <a:xfrm>
            <a:off x="1586976" y="2413093"/>
            <a:ext cx="1152000" cy="58929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00" dirty="0"/>
              <a:t>- Enterprise WCMS</a:t>
            </a:r>
            <a:br>
              <a:rPr lang="de-DE" sz="1000" dirty="0"/>
            </a:br>
            <a:r>
              <a:rPr lang="de-DE" sz="1000" dirty="0"/>
              <a:t>- Internet </a:t>
            </a:r>
            <a:r>
              <a:rPr lang="de-DE" sz="1000" dirty="0" err="1"/>
              <a:t>sites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000" dirty="0" smtClean="0"/>
              <a:t>E-Commerce</a:t>
            </a:r>
            <a:endParaRPr lang="de-DE" sz="1000" dirty="0"/>
          </a:p>
        </p:txBody>
      </p:sp>
      <p:sp>
        <p:nvSpPr>
          <p:cNvPr id="54" name="Textfeld 53"/>
          <p:cNvSpPr txBox="1"/>
          <p:nvPr/>
        </p:nvSpPr>
        <p:spPr>
          <a:xfrm>
            <a:off x="1594400" y="3151414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55" name="Rectangle 23"/>
          <p:cNvSpPr/>
          <p:nvPr/>
        </p:nvSpPr>
        <p:spPr>
          <a:xfrm>
            <a:off x="1598230" y="3796945"/>
            <a:ext cx="1152000" cy="255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56" name="Textplatzhalter 3"/>
          <p:cNvSpPr txBox="1">
            <a:spLocks/>
          </p:cNvSpPr>
          <p:nvPr/>
        </p:nvSpPr>
        <p:spPr>
          <a:xfrm>
            <a:off x="1589759" y="3849830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>
                <a:solidFill>
                  <a:schemeClr val="bg1"/>
                </a:solidFill>
                <a:ea typeface="DIN Next LT Pro Light Condensed" charset="0"/>
              </a:rPr>
              <a:t>RED HAT</a:t>
            </a:r>
          </a:p>
        </p:txBody>
      </p:sp>
      <p:sp>
        <p:nvSpPr>
          <p:cNvPr id="57" name="Textplatzhalter 3"/>
          <p:cNvSpPr txBox="1">
            <a:spLocks/>
          </p:cNvSpPr>
          <p:nvPr/>
        </p:nvSpPr>
        <p:spPr>
          <a:xfrm>
            <a:off x="1579047" y="4109504"/>
            <a:ext cx="1152000" cy="5904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00" dirty="0"/>
              <a:t>- Middleware</a:t>
            </a:r>
            <a:br>
              <a:rPr lang="de-DE" sz="1000" dirty="0"/>
            </a:br>
            <a:r>
              <a:rPr lang="de-DE" sz="1000" dirty="0"/>
              <a:t>- Linux </a:t>
            </a:r>
            <a:r>
              <a:rPr lang="de-DE" sz="1000" dirty="0" err="1"/>
              <a:t>Platforms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000" dirty="0" err="1"/>
              <a:t>Virtualization</a:t>
            </a:r>
            <a:r>
              <a:rPr lang="de-DE" sz="1000" dirty="0"/>
              <a:t> &amp; Cloud</a:t>
            </a:r>
          </a:p>
        </p:txBody>
      </p:sp>
      <p:sp>
        <p:nvSpPr>
          <p:cNvPr id="60" name="Textfeld 59"/>
          <p:cNvSpPr txBox="1"/>
          <p:nvPr/>
        </p:nvSpPr>
        <p:spPr>
          <a:xfrm>
            <a:off x="2792175" y="1454146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61" name="Rectangle 23"/>
          <p:cNvSpPr/>
          <p:nvPr/>
        </p:nvSpPr>
        <p:spPr>
          <a:xfrm>
            <a:off x="2794872" y="2103640"/>
            <a:ext cx="1152000" cy="2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62" name="Textplatzhalter 3"/>
          <p:cNvSpPr txBox="1">
            <a:spLocks/>
          </p:cNvSpPr>
          <p:nvPr/>
        </p:nvSpPr>
        <p:spPr>
          <a:xfrm>
            <a:off x="2791768" y="2161605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 smtClean="0">
                <a:solidFill>
                  <a:schemeClr val="bg1"/>
                </a:solidFill>
                <a:ea typeface="DIN Next LT Pro Light Condensed" charset="0"/>
              </a:rPr>
              <a:t>ADOBE</a:t>
            </a:r>
          </a:p>
        </p:txBody>
      </p:sp>
      <p:sp>
        <p:nvSpPr>
          <p:cNvPr id="64" name="Textfeld 63"/>
          <p:cNvSpPr txBox="1"/>
          <p:nvPr/>
        </p:nvSpPr>
        <p:spPr>
          <a:xfrm>
            <a:off x="2792713" y="3149714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65" name="Rectangle 23"/>
          <p:cNvSpPr/>
          <p:nvPr/>
        </p:nvSpPr>
        <p:spPr>
          <a:xfrm>
            <a:off x="2795410" y="3799478"/>
            <a:ext cx="1152000" cy="2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66" name="Textplatzhalter 3"/>
          <p:cNvSpPr txBox="1">
            <a:spLocks/>
          </p:cNvSpPr>
          <p:nvPr/>
        </p:nvSpPr>
        <p:spPr>
          <a:xfrm>
            <a:off x="2792306" y="3849188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endParaRPr lang="de-DE" sz="1600" dirty="0" smtClean="0">
              <a:solidFill>
                <a:schemeClr val="bg1"/>
              </a:solidFill>
              <a:ea typeface="DIN Next LT Pro Light Condensed" charset="0"/>
            </a:endParaRPr>
          </a:p>
        </p:txBody>
      </p:sp>
      <p:sp>
        <p:nvSpPr>
          <p:cNvPr id="67" name="Textplatzhalter 3"/>
          <p:cNvSpPr txBox="1">
            <a:spLocks/>
          </p:cNvSpPr>
          <p:nvPr/>
        </p:nvSpPr>
        <p:spPr>
          <a:xfrm>
            <a:off x="2793479" y="4112610"/>
            <a:ext cx="1152000" cy="5904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00" dirty="0" smtClean="0"/>
              <a:t>- Graph Database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 smtClean="0"/>
              <a:t>highly</a:t>
            </a:r>
            <a:r>
              <a:rPr lang="de-DE" sz="1000" dirty="0" smtClean="0"/>
              <a:t> </a:t>
            </a:r>
            <a:br>
              <a:rPr lang="de-DE" sz="1000" dirty="0" smtClean="0"/>
            </a:br>
            <a:r>
              <a:rPr lang="de-DE" sz="1000" dirty="0" err="1" smtClean="0"/>
              <a:t>semantical</a:t>
            </a:r>
            <a:r>
              <a:rPr lang="de-DE" sz="1000" dirty="0" smtClean="0"/>
              <a:t> </a:t>
            </a:r>
            <a:r>
              <a:rPr lang="de-DE" sz="1000" dirty="0" err="1"/>
              <a:t>data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- Large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volumes</a:t>
            </a:r>
            <a:endParaRPr lang="de-DE" sz="1000" dirty="0"/>
          </a:p>
        </p:txBody>
      </p:sp>
      <p:sp>
        <p:nvSpPr>
          <p:cNvPr id="68" name="Textfeld 67"/>
          <p:cNvSpPr txBox="1"/>
          <p:nvPr/>
        </p:nvSpPr>
        <p:spPr>
          <a:xfrm>
            <a:off x="3990535" y="1452899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69" name="Rectangle 23"/>
          <p:cNvSpPr/>
          <p:nvPr/>
        </p:nvSpPr>
        <p:spPr>
          <a:xfrm>
            <a:off x="3993233" y="2102393"/>
            <a:ext cx="1152000" cy="2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70" name="Textplatzhalter 3"/>
          <p:cNvSpPr txBox="1">
            <a:spLocks/>
          </p:cNvSpPr>
          <p:nvPr/>
        </p:nvSpPr>
        <p:spPr>
          <a:xfrm>
            <a:off x="3990129" y="2160358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smtClean="0">
                <a:solidFill>
                  <a:schemeClr val="bg1"/>
                </a:solidFill>
                <a:ea typeface="DIN Next LT Pro Light Condensed" charset="0"/>
              </a:rPr>
              <a:t>SIGNAVIO</a:t>
            </a:r>
          </a:p>
        </p:txBody>
      </p:sp>
      <p:sp>
        <p:nvSpPr>
          <p:cNvPr id="71" name="Textplatzhalter 3"/>
          <p:cNvSpPr txBox="1">
            <a:spLocks/>
          </p:cNvSpPr>
          <p:nvPr/>
        </p:nvSpPr>
        <p:spPr>
          <a:xfrm>
            <a:off x="3991304" y="2414952"/>
            <a:ext cx="1152000" cy="58929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00" dirty="0" smtClean="0"/>
              <a:t>- </a:t>
            </a:r>
            <a:r>
              <a:rPr lang="de-DE" sz="1000" dirty="0"/>
              <a:t>Business </a:t>
            </a:r>
            <a:r>
              <a:rPr lang="de-DE" sz="1000" dirty="0" err="1"/>
              <a:t>Modelling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000" dirty="0" err="1"/>
              <a:t>Decision</a:t>
            </a:r>
            <a:r>
              <a:rPr lang="de-DE" sz="1000" dirty="0"/>
              <a:t> Management</a:t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000" dirty="0" err="1"/>
              <a:t>Process</a:t>
            </a:r>
            <a:r>
              <a:rPr lang="de-DE" sz="1000" dirty="0"/>
              <a:t> </a:t>
            </a:r>
            <a:r>
              <a:rPr lang="de-DE" sz="1000" dirty="0" err="1"/>
              <a:t>Execution</a:t>
            </a:r>
            <a:endParaRPr lang="de-DE" sz="1000" dirty="0"/>
          </a:p>
        </p:txBody>
      </p:sp>
      <p:sp>
        <p:nvSpPr>
          <p:cNvPr id="72" name="Textfeld 71"/>
          <p:cNvSpPr txBox="1"/>
          <p:nvPr/>
        </p:nvSpPr>
        <p:spPr>
          <a:xfrm>
            <a:off x="3992283" y="3148467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73" name="Rectangle 23"/>
          <p:cNvSpPr/>
          <p:nvPr/>
        </p:nvSpPr>
        <p:spPr>
          <a:xfrm>
            <a:off x="3999130" y="3795056"/>
            <a:ext cx="1152000" cy="255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74" name="Textplatzhalter 3"/>
          <p:cNvSpPr txBox="1">
            <a:spLocks/>
          </p:cNvSpPr>
          <p:nvPr/>
        </p:nvSpPr>
        <p:spPr>
          <a:xfrm>
            <a:off x="3990667" y="3847941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>
                <a:solidFill>
                  <a:schemeClr val="bg1"/>
                </a:solidFill>
                <a:ea typeface="DIN Next LT Pro Light Condensed" charset="0"/>
              </a:rPr>
              <a:t>LINKURIOUS</a:t>
            </a:r>
          </a:p>
        </p:txBody>
      </p:sp>
      <p:sp>
        <p:nvSpPr>
          <p:cNvPr id="75" name="Textplatzhalter 3"/>
          <p:cNvSpPr txBox="1">
            <a:spLocks/>
          </p:cNvSpPr>
          <p:nvPr/>
        </p:nvSpPr>
        <p:spPr>
          <a:xfrm>
            <a:off x="3997651" y="4111363"/>
            <a:ext cx="1152000" cy="5904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00" dirty="0" smtClean="0"/>
              <a:t>- Visual </a:t>
            </a:r>
            <a:r>
              <a:rPr lang="de-DE" sz="1000" dirty="0" err="1" smtClean="0"/>
              <a:t>analysis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- Insight </a:t>
            </a:r>
            <a:r>
              <a:rPr lang="de-DE" sz="1000" dirty="0" err="1" smtClean="0"/>
              <a:t>generation</a:t>
            </a:r>
            <a:r>
              <a:rPr lang="de-DE" sz="1000" dirty="0" smtClean="0"/>
              <a:t/>
            </a:r>
            <a:br>
              <a:rPr lang="de-DE" sz="1000" dirty="0" smtClean="0"/>
            </a:br>
            <a:r>
              <a:rPr lang="de-DE" sz="1000" dirty="0" smtClean="0"/>
              <a:t>- Big Data</a:t>
            </a:r>
            <a:endParaRPr lang="de-DE" sz="1000" dirty="0"/>
          </a:p>
        </p:txBody>
      </p:sp>
      <p:sp>
        <p:nvSpPr>
          <p:cNvPr id="80" name="Textfeld 79"/>
          <p:cNvSpPr txBox="1"/>
          <p:nvPr/>
        </p:nvSpPr>
        <p:spPr>
          <a:xfrm>
            <a:off x="5191228" y="1454095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81" name="Rectangle 23"/>
          <p:cNvSpPr/>
          <p:nvPr/>
        </p:nvSpPr>
        <p:spPr>
          <a:xfrm>
            <a:off x="5193714" y="2106201"/>
            <a:ext cx="1152000" cy="2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82" name="Textplatzhalter 3"/>
          <p:cNvSpPr txBox="1">
            <a:spLocks/>
          </p:cNvSpPr>
          <p:nvPr/>
        </p:nvSpPr>
        <p:spPr>
          <a:xfrm>
            <a:off x="5190820" y="2158379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smtClean="0">
                <a:solidFill>
                  <a:schemeClr val="bg1"/>
                </a:solidFill>
                <a:ea typeface="DIN Next LT Pro Light Condensed" charset="0"/>
              </a:rPr>
              <a:t>TALEND</a:t>
            </a:r>
          </a:p>
        </p:txBody>
      </p:sp>
      <p:sp>
        <p:nvSpPr>
          <p:cNvPr id="83" name="Textplatzhalter 3"/>
          <p:cNvSpPr txBox="1">
            <a:spLocks/>
          </p:cNvSpPr>
          <p:nvPr/>
        </p:nvSpPr>
        <p:spPr>
          <a:xfrm>
            <a:off x="5191995" y="2412973"/>
            <a:ext cx="1152000" cy="58929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00" dirty="0"/>
              <a:t>- Enterprise Service Bus</a:t>
            </a:r>
            <a:br>
              <a:rPr lang="de-DE" sz="1000" dirty="0"/>
            </a:br>
            <a:r>
              <a:rPr lang="de-DE" sz="1000" dirty="0"/>
              <a:t>- Big Data</a:t>
            </a:r>
            <a:br>
              <a:rPr lang="de-DE" sz="1000" dirty="0"/>
            </a:br>
            <a:r>
              <a:rPr lang="de-DE" sz="1000" dirty="0"/>
              <a:t>- Master Data Management</a:t>
            </a:r>
          </a:p>
        </p:txBody>
      </p:sp>
      <p:sp>
        <p:nvSpPr>
          <p:cNvPr id="84" name="Textfeld 83"/>
          <p:cNvSpPr txBox="1"/>
          <p:nvPr/>
        </p:nvSpPr>
        <p:spPr>
          <a:xfrm>
            <a:off x="5191766" y="3149663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85" name="Rectangle 23"/>
          <p:cNvSpPr/>
          <p:nvPr/>
        </p:nvSpPr>
        <p:spPr>
          <a:xfrm>
            <a:off x="5194252" y="3796252"/>
            <a:ext cx="1152000" cy="255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86" name="Textplatzhalter 3"/>
          <p:cNvSpPr txBox="1">
            <a:spLocks/>
          </p:cNvSpPr>
          <p:nvPr/>
        </p:nvSpPr>
        <p:spPr>
          <a:xfrm>
            <a:off x="5191358" y="3845962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>
                <a:solidFill>
                  <a:schemeClr val="bg1"/>
                </a:solidFill>
                <a:ea typeface="DIN Next LT Pro Light Condensed" charset="0"/>
              </a:rPr>
              <a:t>TABLEAU</a:t>
            </a:r>
          </a:p>
        </p:txBody>
      </p:sp>
      <p:sp>
        <p:nvSpPr>
          <p:cNvPr id="87" name="Textplatzhalter 3"/>
          <p:cNvSpPr txBox="1">
            <a:spLocks/>
          </p:cNvSpPr>
          <p:nvPr/>
        </p:nvSpPr>
        <p:spPr>
          <a:xfrm>
            <a:off x="5198343" y="4109384"/>
            <a:ext cx="1152000" cy="5904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00" dirty="0" smtClean="0"/>
              <a:t>- Visual </a:t>
            </a:r>
            <a:r>
              <a:rPr lang="de-DE" sz="1000" dirty="0" err="1" smtClean="0"/>
              <a:t>analysis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000" dirty="0" smtClean="0"/>
              <a:t>Insight </a:t>
            </a:r>
            <a:r>
              <a:rPr lang="de-DE" sz="1000" dirty="0" err="1" smtClean="0"/>
              <a:t>generation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000" dirty="0" err="1" smtClean="0"/>
              <a:t>Self</a:t>
            </a:r>
            <a:r>
              <a:rPr lang="de-DE" sz="1000" dirty="0" smtClean="0"/>
              <a:t> </a:t>
            </a:r>
            <a:r>
              <a:rPr lang="de-DE" sz="1000" dirty="0" err="1" smtClean="0"/>
              <a:t>service</a:t>
            </a:r>
            <a:r>
              <a:rPr lang="de-DE" sz="1000" dirty="0" smtClean="0"/>
              <a:t> BI</a:t>
            </a:r>
            <a:endParaRPr lang="de-DE" sz="1000" dirty="0"/>
          </a:p>
        </p:txBody>
      </p:sp>
      <p:pic>
        <p:nvPicPr>
          <p:cNvPr id="91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17" y="3308895"/>
            <a:ext cx="758220" cy="337434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mtClean="0"/>
              <a:t>Building </a:t>
            </a:r>
            <a:r>
              <a:rPr lang="de-DE" err="1" smtClean="0"/>
              <a:t>blocks</a:t>
            </a:r>
            <a:r>
              <a:rPr lang="de-DE" smtClean="0"/>
              <a:t> </a:t>
            </a:r>
            <a:r>
              <a:rPr lang="de-DE" err="1" smtClean="0"/>
              <a:t>for</a:t>
            </a:r>
            <a:r>
              <a:rPr lang="de-DE" smtClean="0"/>
              <a:t> </a:t>
            </a:r>
            <a:r>
              <a:rPr lang="de-DE" err="1" smtClean="0"/>
              <a:t>enterprise</a:t>
            </a:r>
            <a:r>
              <a:rPr lang="de-DE" smtClean="0"/>
              <a:t> </a:t>
            </a:r>
            <a:r>
              <a:rPr lang="de-DE" err="1" smtClean="0"/>
              <a:t>applications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Technology </a:t>
            </a:r>
            <a:r>
              <a:rPr lang="de-DE" dirty="0" err="1" smtClean="0"/>
              <a:t>partners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digital </a:t>
            </a:r>
            <a:r>
              <a:rPr lang="de-DE" dirty="0" err="1" smtClean="0"/>
              <a:t>business</a:t>
            </a:r>
            <a:endParaRPr lang="de-DE" dirty="0"/>
          </a:p>
        </p:txBody>
      </p:sp>
      <p:pic>
        <p:nvPicPr>
          <p:cNvPr id="79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49" y="1626962"/>
            <a:ext cx="995876" cy="288802"/>
          </a:xfrm>
          <a:prstGeom prst="rect">
            <a:avLst/>
          </a:prstGeom>
        </p:spPr>
      </p:pic>
      <p:pic>
        <p:nvPicPr>
          <p:cNvPr id="90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913" y="1678877"/>
            <a:ext cx="908788" cy="221748"/>
          </a:xfrm>
          <a:prstGeom prst="rect">
            <a:avLst/>
          </a:prstGeom>
        </p:spPr>
      </p:pic>
      <p:pic>
        <p:nvPicPr>
          <p:cNvPr id="48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30" y="1644891"/>
            <a:ext cx="1007560" cy="267268"/>
          </a:xfrm>
          <a:prstGeom prst="rect">
            <a:avLst/>
          </a:prstGeom>
        </p:spPr>
      </p:pic>
      <p:pic>
        <p:nvPicPr>
          <p:cNvPr id="58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48" y="1604436"/>
            <a:ext cx="698115" cy="358115"/>
          </a:xfrm>
          <a:prstGeom prst="rect">
            <a:avLst/>
          </a:prstGeom>
        </p:spPr>
      </p:pic>
      <p:pic>
        <p:nvPicPr>
          <p:cNvPr id="77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192" y="1565617"/>
            <a:ext cx="1015077" cy="321809"/>
          </a:xfrm>
          <a:prstGeom prst="rect">
            <a:avLst/>
          </a:prstGeom>
        </p:spPr>
      </p:pic>
      <p:pic>
        <p:nvPicPr>
          <p:cNvPr id="5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784" y="3340015"/>
            <a:ext cx="929482" cy="326610"/>
          </a:xfrm>
          <a:prstGeom prst="rect">
            <a:avLst/>
          </a:prstGeom>
        </p:spPr>
      </p:pic>
      <p:pic>
        <p:nvPicPr>
          <p:cNvPr id="78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125" y="3258492"/>
            <a:ext cx="548640" cy="389502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054" y="1475212"/>
            <a:ext cx="740028" cy="598950"/>
          </a:xfrm>
          <a:prstGeom prst="rect">
            <a:avLst/>
          </a:prstGeom>
        </p:spPr>
      </p:pic>
      <p:sp>
        <p:nvSpPr>
          <p:cNvPr id="120" name="Rectangle 23"/>
          <p:cNvSpPr/>
          <p:nvPr/>
        </p:nvSpPr>
        <p:spPr>
          <a:xfrm>
            <a:off x="6397963" y="2104252"/>
            <a:ext cx="1152000" cy="2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21" name="Textplatzhalter 3"/>
          <p:cNvSpPr txBox="1">
            <a:spLocks/>
          </p:cNvSpPr>
          <p:nvPr/>
        </p:nvSpPr>
        <p:spPr>
          <a:xfrm>
            <a:off x="6395070" y="2162217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>
                <a:solidFill>
                  <a:schemeClr val="bg1"/>
                </a:solidFill>
                <a:ea typeface="DIN Next LT Pro Light Condensed" charset="0"/>
              </a:rPr>
              <a:t>MONGO </a:t>
            </a:r>
            <a:r>
              <a:rPr lang="de-DE" sz="1600" dirty="0" smtClean="0">
                <a:solidFill>
                  <a:schemeClr val="bg1"/>
                </a:solidFill>
                <a:ea typeface="DIN Next LT Pro Light Condensed" charset="0"/>
              </a:rPr>
              <a:t>DB</a:t>
            </a:r>
            <a:endParaRPr lang="de-DE" sz="1600" dirty="0">
              <a:solidFill>
                <a:schemeClr val="bg1"/>
              </a:solidFill>
              <a:ea typeface="DIN Next LT Pro Light Condensed" charset="0"/>
            </a:endParaRPr>
          </a:p>
        </p:txBody>
      </p:sp>
      <p:sp>
        <p:nvSpPr>
          <p:cNvPr id="122" name="Textplatzhalter 3"/>
          <p:cNvSpPr txBox="1">
            <a:spLocks/>
          </p:cNvSpPr>
          <p:nvPr/>
        </p:nvSpPr>
        <p:spPr>
          <a:xfrm>
            <a:off x="6396245" y="2416811"/>
            <a:ext cx="1152000" cy="58929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00" dirty="0"/>
              <a:t>- </a:t>
            </a:r>
            <a:r>
              <a:rPr lang="de-DE" sz="1000" dirty="0" err="1"/>
              <a:t>NoSQL</a:t>
            </a:r>
            <a:r>
              <a:rPr lang="de-DE" sz="1000" dirty="0"/>
              <a:t> Database</a:t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000" dirty="0" err="1"/>
              <a:t>For</a:t>
            </a:r>
            <a:r>
              <a:rPr lang="de-DE" sz="1000" dirty="0"/>
              <a:t> </a:t>
            </a:r>
            <a:r>
              <a:rPr lang="de-DE" sz="1000" dirty="0" err="1" smtClean="0"/>
              <a:t>structured</a:t>
            </a:r>
            <a:r>
              <a:rPr lang="de-DE" sz="1000" dirty="0" smtClean="0"/>
              <a:t> </a:t>
            </a:r>
            <a:r>
              <a:rPr lang="de-DE" sz="1000" dirty="0" err="1"/>
              <a:t>data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- Large </a:t>
            </a:r>
            <a:r>
              <a:rPr lang="de-DE" sz="1000" dirty="0" err="1"/>
              <a:t>data</a:t>
            </a:r>
            <a:r>
              <a:rPr lang="de-DE" sz="1000" dirty="0"/>
              <a:t> </a:t>
            </a:r>
            <a:r>
              <a:rPr lang="de-DE" sz="1000" dirty="0" err="1"/>
              <a:t>volumes</a:t>
            </a:r>
            <a:endParaRPr lang="de-DE" sz="1000" dirty="0"/>
          </a:p>
        </p:txBody>
      </p:sp>
      <p:sp>
        <p:nvSpPr>
          <p:cNvPr id="123" name="Textfeld 122"/>
          <p:cNvSpPr txBox="1"/>
          <p:nvPr/>
        </p:nvSpPr>
        <p:spPr>
          <a:xfrm>
            <a:off x="6397224" y="3150326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24" name="Rectangle 23"/>
          <p:cNvSpPr/>
          <p:nvPr/>
        </p:nvSpPr>
        <p:spPr>
          <a:xfrm>
            <a:off x="6398501" y="3796915"/>
            <a:ext cx="1152000" cy="255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25" name="Textplatzhalter 3"/>
          <p:cNvSpPr txBox="1">
            <a:spLocks/>
          </p:cNvSpPr>
          <p:nvPr/>
        </p:nvSpPr>
        <p:spPr>
          <a:xfrm>
            <a:off x="6395608" y="3849800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 smtClean="0">
                <a:solidFill>
                  <a:schemeClr val="bg1"/>
                </a:solidFill>
                <a:ea typeface="DIN Next LT Pro Light Condensed" charset="0"/>
              </a:rPr>
              <a:t>STARMIND</a:t>
            </a:r>
          </a:p>
        </p:txBody>
      </p:sp>
      <p:sp>
        <p:nvSpPr>
          <p:cNvPr id="126" name="Textplatzhalter 3"/>
          <p:cNvSpPr txBox="1">
            <a:spLocks/>
          </p:cNvSpPr>
          <p:nvPr/>
        </p:nvSpPr>
        <p:spPr>
          <a:xfrm>
            <a:off x="6402592" y="4113222"/>
            <a:ext cx="1152000" cy="5904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00" dirty="0"/>
              <a:t>- </a:t>
            </a:r>
            <a:r>
              <a:rPr lang="de-DE" sz="1000" dirty="0" smtClean="0"/>
              <a:t>Knowledge Management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000" dirty="0" smtClean="0"/>
              <a:t>AI </a:t>
            </a:r>
            <a:r>
              <a:rPr lang="de-DE" sz="1000" dirty="0" err="1" smtClean="0"/>
              <a:t>machine</a:t>
            </a:r>
            <a:r>
              <a:rPr lang="de-DE" sz="1000" dirty="0" smtClean="0"/>
              <a:t> </a:t>
            </a:r>
            <a:r>
              <a:rPr lang="de-DE" sz="1000" dirty="0" err="1" smtClean="0"/>
              <a:t>learning</a:t>
            </a:r>
            <a:endParaRPr lang="de-DE" sz="1000" dirty="0"/>
          </a:p>
        </p:txBody>
      </p:sp>
      <p:sp>
        <p:nvSpPr>
          <p:cNvPr id="128" name="Rectangle 23"/>
          <p:cNvSpPr/>
          <p:nvPr/>
        </p:nvSpPr>
        <p:spPr>
          <a:xfrm>
            <a:off x="7609807" y="2102273"/>
            <a:ext cx="1152000" cy="252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29" name="Textplatzhalter 3"/>
          <p:cNvSpPr txBox="1">
            <a:spLocks/>
          </p:cNvSpPr>
          <p:nvPr/>
        </p:nvSpPr>
        <p:spPr>
          <a:xfrm>
            <a:off x="7606913" y="2160238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>
                <a:solidFill>
                  <a:schemeClr val="bg1"/>
                </a:solidFill>
                <a:ea typeface="DIN Next LT Pro Light Condensed" charset="0"/>
              </a:rPr>
              <a:t>DOCKER</a:t>
            </a:r>
          </a:p>
        </p:txBody>
      </p:sp>
      <p:sp>
        <p:nvSpPr>
          <p:cNvPr id="130" name="Textplatzhalter 3"/>
          <p:cNvSpPr txBox="1">
            <a:spLocks/>
          </p:cNvSpPr>
          <p:nvPr/>
        </p:nvSpPr>
        <p:spPr>
          <a:xfrm>
            <a:off x="7608087" y="2443767"/>
            <a:ext cx="1184649" cy="58929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50" dirty="0" smtClean="0"/>
              <a:t>- </a:t>
            </a:r>
            <a:r>
              <a:rPr lang="de-DE" sz="1000" dirty="0"/>
              <a:t>Container </a:t>
            </a:r>
            <a:r>
              <a:rPr lang="de-DE" sz="1000" dirty="0" err="1"/>
              <a:t>Platform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- </a:t>
            </a:r>
            <a:r>
              <a:rPr lang="de-DE" sz="1000" dirty="0" err="1"/>
              <a:t>Self-contained</a:t>
            </a:r>
            <a:r>
              <a:rPr lang="de-DE" sz="1000" dirty="0"/>
              <a:t> </a:t>
            </a:r>
            <a:r>
              <a:rPr lang="de-DE" sz="1000" dirty="0" err="1"/>
              <a:t>systems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 - </a:t>
            </a:r>
            <a:r>
              <a:rPr lang="de-DE" sz="1000" dirty="0" err="1"/>
              <a:t>Streamlined</a:t>
            </a:r>
            <a:r>
              <a:rPr lang="de-DE" sz="1000" dirty="0"/>
              <a:t> </a:t>
            </a:r>
            <a:r>
              <a:rPr lang="de-DE" sz="1000" dirty="0" err="1"/>
              <a:t>software</a:t>
            </a:r>
            <a:r>
              <a:rPr lang="de-DE" sz="1000" dirty="0"/>
              <a:t> </a:t>
            </a:r>
            <a:r>
              <a:rPr lang="de-DE" sz="1000" dirty="0" err="1"/>
              <a:t>delivery</a:t>
            </a:r>
            <a:endParaRPr lang="de-DE" sz="1000" dirty="0"/>
          </a:p>
        </p:txBody>
      </p:sp>
      <p:sp>
        <p:nvSpPr>
          <p:cNvPr id="131" name="Textfeld 130"/>
          <p:cNvSpPr txBox="1"/>
          <p:nvPr/>
        </p:nvSpPr>
        <p:spPr>
          <a:xfrm>
            <a:off x="7607859" y="3151522"/>
            <a:ext cx="1152000" cy="900000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32" name="Rectangle 23"/>
          <p:cNvSpPr/>
          <p:nvPr/>
        </p:nvSpPr>
        <p:spPr>
          <a:xfrm>
            <a:off x="7610556" y="3798111"/>
            <a:ext cx="1152000" cy="2556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133" name="Textplatzhalter 3"/>
          <p:cNvSpPr txBox="1">
            <a:spLocks/>
          </p:cNvSpPr>
          <p:nvPr/>
        </p:nvSpPr>
        <p:spPr>
          <a:xfrm>
            <a:off x="7607451" y="3847821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 err="1" smtClean="0">
                <a:solidFill>
                  <a:schemeClr val="bg1"/>
                </a:solidFill>
                <a:ea typeface="DIN Next LT Pro Light Condensed" charset="0"/>
              </a:rPr>
              <a:t>ITyX</a:t>
            </a:r>
            <a:endParaRPr lang="de-DE" sz="1600" dirty="0" smtClean="0">
              <a:solidFill>
                <a:schemeClr val="bg1"/>
              </a:solidFill>
              <a:ea typeface="DIN Next LT Pro Light Condensed" charset="0"/>
            </a:endParaRPr>
          </a:p>
        </p:txBody>
      </p:sp>
      <p:sp>
        <p:nvSpPr>
          <p:cNvPr id="134" name="Textplatzhalter 3"/>
          <p:cNvSpPr txBox="1">
            <a:spLocks/>
          </p:cNvSpPr>
          <p:nvPr/>
        </p:nvSpPr>
        <p:spPr>
          <a:xfrm>
            <a:off x="7614436" y="4111243"/>
            <a:ext cx="1152000" cy="5904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1050" dirty="0" smtClean="0"/>
              <a:t>- </a:t>
            </a:r>
            <a:r>
              <a:rPr lang="de-DE" sz="1000" dirty="0" smtClean="0"/>
              <a:t>AI </a:t>
            </a:r>
            <a:r>
              <a:rPr lang="de-DE" sz="1000" dirty="0" err="1" smtClean="0"/>
              <a:t>Platform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000" dirty="0" smtClean="0"/>
              <a:t>Automation</a:t>
            </a:r>
            <a:r>
              <a:rPr lang="de-DE" sz="1000" dirty="0"/>
              <a:t/>
            </a:r>
            <a:br>
              <a:rPr lang="de-DE" sz="1000" dirty="0"/>
            </a:br>
            <a:r>
              <a:rPr lang="de-DE" sz="1000" dirty="0"/>
              <a:t>- </a:t>
            </a:r>
            <a:r>
              <a:rPr lang="de-DE" sz="1000" dirty="0" smtClean="0"/>
              <a:t>Virtual </a:t>
            </a:r>
            <a:r>
              <a:rPr lang="de-DE" sz="1000" dirty="0" err="1" smtClean="0"/>
              <a:t>Agents</a:t>
            </a:r>
            <a:endParaRPr lang="de-DE" sz="1000" dirty="0"/>
          </a:p>
        </p:txBody>
      </p:sp>
      <p:pic>
        <p:nvPicPr>
          <p:cNvPr id="141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26" y="3252981"/>
            <a:ext cx="471670" cy="431578"/>
          </a:xfrm>
          <a:prstGeom prst="rect">
            <a:avLst/>
          </a:prstGeom>
        </p:spPr>
      </p:pic>
      <p:pic>
        <p:nvPicPr>
          <p:cNvPr id="142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47" y="3380422"/>
            <a:ext cx="1028457" cy="200428"/>
          </a:xfrm>
          <a:prstGeom prst="rect">
            <a:avLst/>
          </a:prstGeom>
        </p:spPr>
      </p:pic>
      <p:sp>
        <p:nvSpPr>
          <p:cNvPr id="150" name="Textplatzhalter 3"/>
          <p:cNvSpPr txBox="1">
            <a:spLocks/>
          </p:cNvSpPr>
          <p:nvPr/>
        </p:nvSpPr>
        <p:spPr>
          <a:xfrm>
            <a:off x="392615" y="3842245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 smtClean="0">
                <a:solidFill>
                  <a:schemeClr val="bg1"/>
                </a:solidFill>
                <a:ea typeface="DIN Next LT Pro Light Condensed" charset="0"/>
              </a:rPr>
              <a:t>AMAZON AWS</a:t>
            </a:r>
          </a:p>
        </p:txBody>
      </p:sp>
      <p:sp>
        <p:nvSpPr>
          <p:cNvPr id="151" name="Textplatzhalter 3"/>
          <p:cNvSpPr txBox="1">
            <a:spLocks/>
          </p:cNvSpPr>
          <p:nvPr/>
        </p:nvSpPr>
        <p:spPr>
          <a:xfrm>
            <a:off x="2784803" y="3846113"/>
            <a:ext cx="11520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 smtClean="0">
                <a:solidFill>
                  <a:schemeClr val="bg1"/>
                </a:solidFill>
                <a:ea typeface="DIN Next LT Pro Light Condensed" charset="0"/>
              </a:rPr>
              <a:t>NEO4J</a:t>
            </a:r>
          </a:p>
        </p:txBody>
      </p:sp>
      <p:pic>
        <p:nvPicPr>
          <p:cNvPr id="156" name="Picture 1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93" y="3369525"/>
            <a:ext cx="1010136" cy="222230"/>
          </a:xfrm>
          <a:prstGeom prst="rect">
            <a:avLst/>
          </a:prstGeom>
        </p:spPr>
      </p:pic>
      <p:pic>
        <p:nvPicPr>
          <p:cNvPr id="15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602" y="3370151"/>
            <a:ext cx="959798" cy="25353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193" y="1645848"/>
            <a:ext cx="1015614" cy="270210"/>
          </a:xfrm>
          <a:prstGeom prst="rect">
            <a:avLst/>
          </a:prstGeom>
        </p:spPr>
      </p:pic>
      <p:sp>
        <p:nvSpPr>
          <p:cNvPr id="63" name="Textplatzhalter 3"/>
          <p:cNvSpPr txBox="1">
            <a:spLocks/>
          </p:cNvSpPr>
          <p:nvPr/>
        </p:nvSpPr>
        <p:spPr>
          <a:xfrm>
            <a:off x="2705715" y="2416199"/>
            <a:ext cx="1333958" cy="58929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000" dirty="0" smtClean="0"/>
              <a:t>- </a:t>
            </a:r>
            <a:r>
              <a:rPr lang="de-DE" sz="1000" dirty="0"/>
              <a:t>Enterprise </a:t>
            </a:r>
            <a:r>
              <a:rPr lang="de-DE" sz="1000" dirty="0" smtClean="0"/>
              <a:t>CMS</a:t>
            </a:r>
            <a:br>
              <a:rPr lang="de-DE" sz="1000" dirty="0" smtClean="0"/>
            </a:br>
            <a:r>
              <a:rPr lang="de-DE" sz="1000" dirty="0" smtClean="0"/>
              <a:t>- </a:t>
            </a:r>
            <a:r>
              <a:rPr lang="de-DE" sz="1000" dirty="0"/>
              <a:t>Analytics</a:t>
            </a:r>
            <a:r>
              <a:rPr lang="de-DE" sz="1000"/>
              <a:t>, </a:t>
            </a:r>
            <a:r>
              <a:rPr lang="de-DE" sz="1000" smtClean="0"/>
              <a:t>Marketing &amp; Advertising</a:t>
            </a:r>
            <a:br>
              <a:rPr lang="de-DE" sz="1000" smtClean="0"/>
            </a:br>
            <a:r>
              <a:rPr lang="de-DE" sz="1000" smtClean="0"/>
              <a:t>- </a:t>
            </a:r>
            <a:r>
              <a:rPr lang="de-DE" sz="1000"/>
              <a:t>Creative </a:t>
            </a:r>
            <a:r>
              <a:rPr lang="de-DE" sz="1000" smtClean="0"/>
              <a:t>&amp; </a:t>
            </a:r>
            <a:r>
              <a:rPr lang="de-DE" sz="1000" dirty="0" err="1"/>
              <a:t>Document</a:t>
            </a:r>
            <a:r>
              <a:rPr lang="de-DE" sz="1000" dirty="0"/>
              <a:t> Cloud</a:t>
            </a:r>
          </a:p>
        </p:txBody>
      </p:sp>
    </p:spTree>
    <p:extLst>
      <p:ext uri="{BB962C8B-B14F-4D97-AF65-F5344CB8AC3E}">
        <p14:creationId xmlns:p14="http://schemas.microsoft.com/office/powerpoint/2010/main" val="179448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A FULLY INTEGRATED AND TRANSPARENT AGILE WORKCYCLE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PRODYNA TOOLCHAIN</a:t>
            </a:r>
            <a:endParaRPr lang="de-DE" dirty="0"/>
          </a:p>
        </p:txBody>
      </p:sp>
      <p:grpSp>
        <p:nvGrpSpPr>
          <p:cNvPr id="19" name="Gruppierung 18"/>
          <p:cNvGrpSpPr/>
          <p:nvPr/>
        </p:nvGrpSpPr>
        <p:grpSpPr>
          <a:xfrm>
            <a:off x="1540510" y="1316787"/>
            <a:ext cx="6078371" cy="3460078"/>
            <a:chOff x="1540510" y="1316787"/>
            <a:chExt cx="6078371" cy="3460078"/>
          </a:xfrm>
        </p:grpSpPr>
        <p:sp>
          <p:nvSpPr>
            <p:cNvPr id="50" name="Kreis 49"/>
            <p:cNvSpPr/>
            <p:nvPr/>
          </p:nvSpPr>
          <p:spPr>
            <a:xfrm rot="10800000">
              <a:off x="4384109" y="1543216"/>
              <a:ext cx="2989920" cy="2989920"/>
            </a:xfrm>
            <a:prstGeom prst="pie">
              <a:avLst>
                <a:gd name="adj1" fmla="val 5400000"/>
                <a:gd name="adj2" fmla="val 1620000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>
                <a:solidFill>
                  <a:schemeClr val="tx1"/>
                </a:solidFill>
              </a:endParaRPr>
            </a:p>
          </p:txBody>
        </p:sp>
        <p:cxnSp>
          <p:nvCxnSpPr>
            <p:cNvPr id="56" name="Gerade Verbindung 55"/>
            <p:cNvCxnSpPr/>
            <p:nvPr/>
          </p:nvCxnSpPr>
          <p:spPr>
            <a:xfrm>
              <a:off x="6741852" y="3755274"/>
              <a:ext cx="521420" cy="392573"/>
            </a:xfrm>
            <a:prstGeom prst="line">
              <a:avLst/>
            </a:prstGeom>
            <a:ln w="228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/>
            <p:cNvCxnSpPr/>
            <p:nvPr/>
          </p:nvCxnSpPr>
          <p:spPr>
            <a:xfrm flipV="1">
              <a:off x="6717126" y="1822433"/>
              <a:ext cx="461636" cy="442185"/>
            </a:xfrm>
            <a:prstGeom prst="line">
              <a:avLst/>
            </a:prstGeom>
            <a:ln w="2286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52"/>
            <p:cNvSpPr/>
            <p:nvPr/>
          </p:nvSpPr>
          <p:spPr>
            <a:xfrm>
              <a:off x="5584977" y="4218229"/>
              <a:ext cx="914400" cy="3048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5584977" y="1538326"/>
              <a:ext cx="914400" cy="3048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800" dirty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grpSp>
          <p:nvGrpSpPr>
            <p:cNvPr id="6" name="Gruppierung 5"/>
            <p:cNvGrpSpPr/>
            <p:nvPr/>
          </p:nvGrpSpPr>
          <p:grpSpPr>
            <a:xfrm>
              <a:off x="2055341" y="1808080"/>
              <a:ext cx="5023448" cy="2469804"/>
              <a:chOff x="1223961" y="1399328"/>
              <a:chExt cx="6686209" cy="3287308"/>
            </a:xfrm>
          </p:grpSpPr>
          <p:sp>
            <p:nvSpPr>
              <p:cNvPr id="5" name="Abgerundetes Rechteck 4"/>
              <p:cNvSpPr/>
              <p:nvPr/>
            </p:nvSpPr>
            <p:spPr>
              <a:xfrm>
                <a:off x="1223962" y="1447800"/>
                <a:ext cx="6686208" cy="3194924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89" name="Abgerundetes Rechteck 88"/>
              <p:cNvSpPr/>
              <p:nvPr/>
            </p:nvSpPr>
            <p:spPr>
              <a:xfrm>
                <a:off x="2055343" y="2149425"/>
                <a:ext cx="5023447" cy="1785036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50000"/>
                </a:schemeClr>
              </a:solidFill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7" name="Kreis 6"/>
              <p:cNvSpPr/>
              <p:nvPr/>
            </p:nvSpPr>
            <p:spPr>
              <a:xfrm>
                <a:off x="1223961" y="1447799"/>
                <a:ext cx="3194925" cy="3194925"/>
              </a:xfrm>
              <a:prstGeom prst="pie">
                <a:avLst>
                  <a:gd name="adj1" fmla="val 5400000"/>
                  <a:gd name="adj2" fmla="val 16200000"/>
                </a:avLst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hteck 7"/>
              <p:cNvSpPr/>
              <p:nvPr/>
            </p:nvSpPr>
            <p:spPr>
              <a:xfrm>
                <a:off x="2785655" y="1425574"/>
                <a:ext cx="86249" cy="32289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pic>
            <p:nvPicPr>
              <p:cNvPr id="88" name="Bild 87"/>
              <p:cNvPicPr>
                <a:picLocks noChangeAspect="1"/>
              </p:cNvPicPr>
              <p:nvPr/>
            </p:nvPicPr>
            <p:blipFill>
              <a:blip r:embed="rId3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1205347" y="2785154"/>
                <a:ext cx="1905872" cy="500291"/>
              </a:xfrm>
              <a:prstGeom prst="rect">
                <a:avLst/>
              </a:prstGeom>
            </p:spPr>
          </p:pic>
          <p:pic>
            <p:nvPicPr>
              <p:cNvPr id="10" name="Bild 9"/>
              <p:cNvPicPr>
                <a:picLocks noChangeAspect="1"/>
              </p:cNvPicPr>
              <p:nvPr/>
            </p:nvPicPr>
            <p:blipFill>
              <a:blip r:embed="rId4" cstate="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64285" y="2527453"/>
                <a:ext cx="1235634" cy="233613"/>
              </a:xfrm>
              <a:prstGeom prst="rect">
                <a:avLst/>
              </a:prstGeom>
            </p:spPr>
          </p:pic>
          <p:pic>
            <p:nvPicPr>
              <p:cNvPr id="11" name="Bild 10"/>
              <p:cNvPicPr>
                <a:picLocks noChangeAspect="1"/>
              </p:cNvPicPr>
              <p:nvPr/>
            </p:nvPicPr>
            <p:blipFill>
              <a:blip r:embed="rId6" cstate="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7487" y="2449479"/>
                <a:ext cx="634076" cy="317037"/>
              </a:xfrm>
              <a:prstGeom prst="rect">
                <a:avLst/>
              </a:prstGeom>
            </p:spPr>
          </p:pic>
          <p:pic>
            <p:nvPicPr>
              <p:cNvPr id="12" name="Bild 11"/>
              <p:cNvPicPr>
                <a:picLocks noChangeAspect="1"/>
              </p:cNvPicPr>
              <p:nvPr/>
            </p:nvPicPr>
            <p:blipFill>
              <a:blip r:embed="rId8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12109" y="3397160"/>
                <a:ext cx="1123304" cy="248323"/>
              </a:xfrm>
              <a:prstGeom prst="rect">
                <a:avLst/>
              </a:prstGeom>
            </p:spPr>
          </p:pic>
          <p:pic>
            <p:nvPicPr>
              <p:cNvPr id="13" name="Bild 12"/>
              <p:cNvPicPr>
                <a:picLocks noChangeAspect="1"/>
              </p:cNvPicPr>
              <p:nvPr/>
            </p:nvPicPr>
            <p:blipFill>
              <a:blip r:embed="rId9" cstate="print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7496" y="3422784"/>
                <a:ext cx="1021185" cy="244779"/>
              </a:xfrm>
              <a:prstGeom prst="rect">
                <a:avLst/>
              </a:prstGeom>
            </p:spPr>
          </p:pic>
          <p:grpSp>
            <p:nvGrpSpPr>
              <p:cNvPr id="16" name="Gruppierung 15"/>
              <p:cNvGrpSpPr/>
              <p:nvPr/>
            </p:nvGrpSpPr>
            <p:grpSpPr>
              <a:xfrm>
                <a:off x="2842298" y="1400879"/>
                <a:ext cx="1468446" cy="748546"/>
                <a:chOff x="2842298" y="1400879"/>
                <a:chExt cx="1468446" cy="748546"/>
              </a:xfrm>
            </p:grpSpPr>
            <p:sp>
              <p:nvSpPr>
                <p:cNvPr id="14" name="Rechteck 13"/>
                <p:cNvSpPr/>
                <p:nvPr/>
              </p:nvSpPr>
              <p:spPr>
                <a:xfrm>
                  <a:off x="2842298" y="1400879"/>
                  <a:ext cx="1468446" cy="74854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 dirty="0" smtClean="0">
                      <a:latin typeface="DIN Next LT Pro Light Condensed" charset="0"/>
                      <a:ea typeface="DIN Next LT Pro Light Condensed" charset="0"/>
                      <a:cs typeface="DIN Next LT Pro Light Condensed" charset="0"/>
                    </a:rPr>
                    <a:t>VISION /</a:t>
                  </a:r>
                </a:p>
                <a:p>
                  <a:pPr algn="ctr"/>
                  <a:r>
                    <a:rPr lang="de-DE" sz="900" dirty="0" smtClean="0">
                      <a:latin typeface="DIN Next LT Pro Light Condensed" charset="0"/>
                      <a:ea typeface="DIN Next LT Pro Light Condensed" charset="0"/>
                      <a:cs typeface="DIN Next LT Pro Light Condensed" charset="0"/>
                    </a:rPr>
                    <a:t>STRATEGY</a:t>
                  </a:r>
                  <a:endParaRPr lang="de-DE" sz="900" dirty="0">
                    <a:latin typeface="DIN Next LT Pro Light Condensed" charset="0"/>
                    <a:ea typeface="DIN Next LT Pro Light Condensed" charset="0"/>
                    <a:cs typeface="DIN Next LT Pro Light Condensed" charset="0"/>
                  </a:endParaRPr>
                </a:p>
              </p:txBody>
            </p:sp>
            <p:sp>
              <p:nvSpPr>
                <p:cNvPr id="15" name="Dreieck 14"/>
                <p:cNvSpPr/>
                <p:nvPr/>
              </p:nvSpPr>
              <p:spPr>
                <a:xfrm rot="5400000">
                  <a:off x="2794780" y="1705833"/>
                  <a:ext cx="307248" cy="138636"/>
                </a:xfrm>
                <a:prstGeom prst="triangle">
                  <a:avLst>
                    <a:gd name="adj" fmla="val 5266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</p:grpSp>
          <p:grpSp>
            <p:nvGrpSpPr>
              <p:cNvPr id="92" name="Gruppierung 91"/>
              <p:cNvGrpSpPr/>
              <p:nvPr/>
            </p:nvGrpSpPr>
            <p:grpSpPr>
              <a:xfrm>
                <a:off x="4313475" y="1399328"/>
                <a:ext cx="1468446" cy="748546"/>
                <a:chOff x="2842298" y="1400879"/>
                <a:chExt cx="1468446" cy="748546"/>
              </a:xfrm>
            </p:grpSpPr>
            <p:sp>
              <p:nvSpPr>
                <p:cNvPr id="93" name="Rechteck 92"/>
                <p:cNvSpPr/>
                <p:nvPr/>
              </p:nvSpPr>
              <p:spPr>
                <a:xfrm>
                  <a:off x="2842298" y="1400879"/>
                  <a:ext cx="1468446" cy="74854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 dirty="0" smtClean="0">
                      <a:latin typeface="DIN Next LT Pro Light Condensed" charset="0"/>
                      <a:ea typeface="DIN Next LT Pro Light Condensed" charset="0"/>
                      <a:cs typeface="DIN Next LT Pro Light Condensed" charset="0"/>
                    </a:rPr>
                    <a:t>CONCEPTION /</a:t>
                  </a:r>
                </a:p>
                <a:p>
                  <a:pPr algn="ctr"/>
                  <a:r>
                    <a:rPr lang="de-DE" sz="900" dirty="0" smtClean="0">
                      <a:latin typeface="DIN Next LT Pro Light Condensed" charset="0"/>
                      <a:ea typeface="DIN Next LT Pro Light Condensed" charset="0"/>
                      <a:cs typeface="DIN Next LT Pro Light Condensed" charset="0"/>
                    </a:rPr>
                    <a:t>DESIGN</a:t>
                  </a:r>
                  <a:endParaRPr lang="de-DE" sz="900" dirty="0">
                    <a:latin typeface="DIN Next LT Pro Light Condensed" charset="0"/>
                    <a:ea typeface="DIN Next LT Pro Light Condensed" charset="0"/>
                    <a:cs typeface="DIN Next LT Pro Light Condensed" charset="0"/>
                  </a:endParaRPr>
                </a:p>
              </p:txBody>
            </p:sp>
            <p:sp>
              <p:nvSpPr>
                <p:cNvPr id="94" name="Dreieck 93"/>
                <p:cNvSpPr/>
                <p:nvPr/>
              </p:nvSpPr>
              <p:spPr>
                <a:xfrm rot="5400000">
                  <a:off x="2794780" y="1705833"/>
                  <a:ext cx="307248" cy="138636"/>
                </a:xfrm>
                <a:prstGeom prst="triangle">
                  <a:avLst>
                    <a:gd name="adj" fmla="val 5266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</p:grpSp>
          <p:cxnSp>
            <p:nvCxnSpPr>
              <p:cNvPr id="18" name="Gerade Verbindung 17"/>
              <p:cNvCxnSpPr>
                <a:stCxn id="8" idx="3"/>
                <a:endCxn id="89" idx="3"/>
              </p:cNvCxnSpPr>
              <p:nvPr/>
            </p:nvCxnSpPr>
            <p:spPr>
              <a:xfrm>
                <a:off x="2871904" y="3040062"/>
                <a:ext cx="4206886" cy="188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22"/>
              <p:cNvCxnSpPr/>
              <p:nvPr/>
            </p:nvCxnSpPr>
            <p:spPr>
              <a:xfrm>
                <a:off x="4918487" y="2149425"/>
                <a:ext cx="0" cy="1785036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Gruppierung 113"/>
              <p:cNvGrpSpPr/>
              <p:nvPr/>
            </p:nvGrpSpPr>
            <p:grpSpPr>
              <a:xfrm>
                <a:off x="4717681" y="2844661"/>
                <a:ext cx="401612" cy="401612"/>
                <a:chOff x="8194186" y="2225474"/>
                <a:chExt cx="1997832" cy="1997832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8194186" y="2225474"/>
                  <a:ext cx="1997832" cy="1997832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108" name="Rechtwinkliges Dreieck 107"/>
                <p:cNvSpPr/>
                <p:nvPr/>
              </p:nvSpPr>
              <p:spPr>
                <a:xfrm>
                  <a:off x="8659247" y="3310809"/>
                  <a:ext cx="469232" cy="469232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109" name="Rechtwinkliges Dreieck 108"/>
                <p:cNvSpPr/>
                <p:nvPr/>
              </p:nvSpPr>
              <p:spPr>
                <a:xfrm rot="5400000">
                  <a:off x="8659246" y="2680613"/>
                  <a:ext cx="469232" cy="469232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106" name="Rechtwinkliges Dreieck 105"/>
                <p:cNvSpPr/>
                <p:nvPr/>
              </p:nvSpPr>
              <p:spPr>
                <a:xfrm rot="10800000">
                  <a:off x="9280101" y="2681844"/>
                  <a:ext cx="469232" cy="469233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sp>
              <p:nvSpPr>
                <p:cNvPr id="107" name="Rechtwinkliges Dreieck 106"/>
                <p:cNvSpPr/>
                <p:nvPr/>
              </p:nvSpPr>
              <p:spPr>
                <a:xfrm rot="16200000">
                  <a:off x="9284941" y="3307200"/>
                  <a:ext cx="469232" cy="469232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  <p:cxnSp>
              <p:nvCxnSpPr>
                <p:cNvPr id="110" name="Gerade Verbindung 109"/>
                <p:cNvCxnSpPr>
                  <a:stCxn id="109" idx="5"/>
                  <a:endCxn id="107" idx="5"/>
                </p:cNvCxnSpPr>
                <p:nvPr/>
              </p:nvCxnSpPr>
              <p:spPr>
                <a:xfrm>
                  <a:off x="8893862" y="2915229"/>
                  <a:ext cx="625695" cy="626587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Gerade Verbindung 110"/>
                <p:cNvCxnSpPr>
                  <a:stCxn id="106" idx="5"/>
                  <a:endCxn id="108" idx="5"/>
                </p:cNvCxnSpPr>
                <p:nvPr/>
              </p:nvCxnSpPr>
              <p:spPr>
                <a:xfrm flipH="1">
                  <a:off x="8893863" y="2916460"/>
                  <a:ext cx="620854" cy="628965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Gruppierung 114"/>
              <p:cNvGrpSpPr/>
              <p:nvPr/>
            </p:nvGrpSpPr>
            <p:grpSpPr>
              <a:xfrm>
                <a:off x="2840903" y="3938090"/>
                <a:ext cx="1468446" cy="748546"/>
                <a:chOff x="2842298" y="1400879"/>
                <a:chExt cx="1468446" cy="748546"/>
              </a:xfrm>
            </p:grpSpPr>
            <p:sp>
              <p:nvSpPr>
                <p:cNvPr id="116" name="Rechteck 115"/>
                <p:cNvSpPr/>
                <p:nvPr/>
              </p:nvSpPr>
              <p:spPr>
                <a:xfrm>
                  <a:off x="2842298" y="1400879"/>
                  <a:ext cx="1468446" cy="74854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 dirty="0" smtClean="0">
                      <a:latin typeface="DIN Next LT Pro Light Condensed" charset="0"/>
                      <a:ea typeface="DIN Next LT Pro Light Condensed" charset="0"/>
                      <a:cs typeface="DIN Next LT Pro Light Condensed" charset="0"/>
                    </a:rPr>
                    <a:t>OPERATIONS</a:t>
                  </a:r>
                  <a:endParaRPr lang="de-DE" sz="900" dirty="0">
                    <a:latin typeface="DIN Next LT Pro Light Condensed" charset="0"/>
                    <a:ea typeface="DIN Next LT Pro Light Condensed" charset="0"/>
                    <a:cs typeface="DIN Next LT Pro Light Condensed" charset="0"/>
                  </a:endParaRPr>
                </a:p>
              </p:txBody>
            </p:sp>
            <p:sp>
              <p:nvSpPr>
                <p:cNvPr id="117" name="Dreieck 116"/>
                <p:cNvSpPr/>
                <p:nvPr/>
              </p:nvSpPr>
              <p:spPr>
                <a:xfrm rot="16200000">
                  <a:off x="4057523" y="1705833"/>
                  <a:ext cx="307248" cy="138636"/>
                </a:xfrm>
                <a:prstGeom prst="triangle">
                  <a:avLst>
                    <a:gd name="adj" fmla="val 5266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</p:grpSp>
          <p:grpSp>
            <p:nvGrpSpPr>
              <p:cNvPr id="118" name="Gruppierung 117"/>
              <p:cNvGrpSpPr/>
              <p:nvPr/>
            </p:nvGrpSpPr>
            <p:grpSpPr>
              <a:xfrm>
                <a:off x="4315775" y="3934645"/>
                <a:ext cx="1468446" cy="748546"/>
                <a:chOff x="2842298" y="1400879"/>
                <a:chExt cx="1468446" cy="748546"/>
              </a:xfrm>
            </p:grpSpPr>
            <p:sp>
              <p:nvSpPr>
                <p:cNvPr id="119" name="Rechteck 118"/>
                <p:cNvSpPr/>
                <p:nvPr/>
              </p:nvSpPr>
              <p:spPr>
                <a:xfrm>
                  <a:off x="2842298" y="1400879"/>
                  <a:ext cx="1468446" cy="748546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762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DE" sz="900" dirty="0" smtClean="0">
                      <a:latin typeface="DIN Next LT Pro Light Condensed" charset="0"/>
                      <a:ea typeface="DIN Next LT Pro Light Condensed" charset="0"/>
                      <a:cs typeface="DIN Next LT Pro Light Condensed" charset="0"/>
                    </a:rPr>
                    <a:t>DELIVERY</a:t>
                  </a:r>
                  <a:endParaRPr lang="de-DE" sz="900" dirty="0">
                    <a:latin typeface="DIN Next LT Pro Light Condensed" charset="0"/>
                    <a:ea typeface="DIN Next LT Pro Light Condensed" charset="0"/>
                    <a:cs typeface="DIN Next LT Pro Light Condensed" charset="0"/>
                  </a:endParaRPr>
                </a:p>
              </p:txBody>
            </p:sp>
            <p:sp>
              <p:nvSpPr>
                <p:cNvPr id="120" name="Dreieck 119"/>
                <p:cNvSpPr/>
                <p:nvPr/>
              </p:nvSpPr>
              <p:spPr>
                <a:xfrm rot="16200000">
                  <a:off x="4057523" y="1705833"/>
                  <a:ext cx="307248" cy="138636"/>
                </a:xfrm>
                <a:prstGeom prst="triangle">
                  <a:avLst>
                    <a:gd name="adj" fmla="val 52666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sz="900"/>
                </a:p>
              </p:txBody>
            </p:sp>
          </p:grpSp>
          <p:cxnSp>
            <p:nvCxnSpPr>
              <p:cNvPr id="124" name="Gerade Verbindung 123"/>
              <p:cNvCxnSpPr/>
              <p:nvPr/>
            </p:nvCxnSpPr>
            <p:spPr>
              <a:xfrm flipV="1">
                <a:off x="6903962" y="1927224"/>
                <a:ext cx="614438" cy="588548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Gerade Verbindung 125"/>
              <p:cNvCxnSpPr/>
              <p:nvPr/>
            </p:nvCxnSpPr>
            <p:spPr>
              <a:xfrm>
                <a:off x="6884381" y="3560838"/>
                <a:ext cx="694010" cy="522514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Rechteck 126"/>
              <p:cNvSpPr/>
              <p:nvPr/>
            </p:nvSpPr>
            <p:spPr>
              <a:xfrm>
                <a:off x="5996318" y="1653042"/>
                <a:ext cx="925462" cy="33050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dirty="0">
                    <a:latin typeface="DIN Next LT Pro Light Condensed" charset="0"/>
                    <a:ea typeface="DIN Next LT Pro Light Condensed" charset="0"/>
                    <a:cs typeface="DIN Next LT Pro Light Condensed" charset="0"/>
                  </a:rPr>
                  <a:t>A</a:t>
                </a:r>
                <a:r>
                  <a:rPr lang="de-DE" sz="900" dirty="0" smtClean="0">
                    <a:latin typeface="DIN Next LT Pro Light Condensed" charset="0"/>
                    <a:ea typeface="DIN Next LT Pro Light Condensed" charset="0"/>
                    <a:cs typeface="DIN Next LT Pro Light Condensed" charset="0"/>
                  </a:rPr>
                  <a:t>RCHITECTURE</a:t>
                </a:r>
                <a:endParaRPr lang="de-DE" sz="900" dirty="0">
                  <a:latin typeface="DIN Next LT Pro Light Condensed" charset="0"/>
                  <a:ea typeface="DIN Next LT Pro Light Condensed" charset="0"/>
                  <a:cs typeface="DIN Next LT Pro Light Condensed" charset="0"/>
                </a:endParaRPr>
              </a:p>
            </p:txBody>
          </p:sp>
          <p:sp>
            <p:nvSpPr>
              <p:cNvPr id="128" name="Rechteck 127"/>
              <p:cNvSpPr/>
              <p:nvPr/>
            </p:nvSpPr>
            <p:spPr>
              <a:xfrm rot="5400000">
                <a:off x="6976265" y="2879375"/>
                <a:ext cx="965555" cy="33050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smtClean="0">
                    <a:latin typeface="DIN Next LT Pro Light Condensed" charset="0"/>
                    <a:ea typeface="DIN Next LT Pro Light Condensed" charset="0"/>
                    <a:cs typeface="DIN Next LT Pro Light Condensed" charset="0"/>
                  </a:rPr>
                  <a:t>DEVELOPMENT</a:t>
                </a:r>
                <a:endParaRPr lang="de-DE" sz="900" dirty="0">
                  <a:latin typeface="DIN Next LT Pro Light Condensed" charset="0"/>
                  <a:ea typeface="DIN Next LT Pro Light Condensed" charset="0"/>
                  <a:cs typeface="DIN Next LT Pro Light Condensed" charset="0"/>
                </a:endParaRPr>
              </a:p>
            </p:txBody>
          </p:sp>
          <p:sp>
            <p:nvSpPr>
              <p:cNvPr id="129" name="Rechteck 128"/>
              <p:cNvSpPr/>
              <p:nvPr/>
            </p:nvSpPr>
            <p:spPr>
              <a:xfrm>
                <a:off x="6121510" y="4128099"/>
                <a:ext cx="819176" cy="330501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7620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dirty="0" smtClean="0">
                    <a:latin typeface="DIN Next LT Pro Light Condensed" charset="0"/>
                    <a:ea typeface="DIN Next LT Pro Light Condensed" charset="0"/>
                    <a:cs typeface="DIN Next LT Pro Light Condensed" charset="0"/>
                  </a:rPr>
                  <a:t>QUALITY</a:t>
                </a:r>
              </a:p>
              <a:p>
                <a:pPr algn="ctr"/>
                <a:r>
                  <a:rPr lang="de-DE" sz="900" dirty="0" smtClean="0">
                    <a:latin typeface="DIN Next LT Pro Light Condensed" charset="0"/>
                    <a:ea typeface="DIN Next LT Pro Light Condensed" charset="0"/>
                    <a:cs typeface="DIN Next LT Pro Light Condensed" charset="0"/>
                  </a:rPr>
                  <a:t>ASSURANCE</a:t>
                </a:r>
                <a:endParaRPr lang="de-DE" sz="900" dirty="0">
                  <a:latin typeface="DIN Next LT Pro Light Condensed" charset="0"/>
                  <a:ea typeface="DIN Next LT Pro Light Condensed" charset="0"/>
                  <a:cs typeface="DIN Next LT Pro Light Condensed" charset="0"/>
                </a:endParaRPr>
              </a:p>
            </p:txBody>
          </p:sp>
        </p:grpSp>
        <p:sp>
          <p:nvSpPr>
            <p:cNvPr id="45" name="Abgerundetes Rechteck 44"/>
            <p:cNvSpPr/>
            <p:nvPr/>
          </p:nvSpPr>
          <p:spPr>
            <a:xfrm>
              <a:off x="1540510" y="1316787"/>
              <a:ext cx="6078371" cy="3460078"/>
            </a:xfrm>
            <a:prstGeom prst="roundRect">
              <a:avLst>
                <a:gd name="adj" fmla="val 50000"/>
              </a:avLst>
            </a:prstGeom>
            <a:noFill/>
            <a:ln w="508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sp>
          <p:nvSpPr>
            <p:cNvPr id="61" name="Dreieck 60"/>
            <p:cNvSpPr/>
            <p:nvPr/>
          </p:nvSpPr>
          <p:spPr>
            <a:xfrm rot="5400000">
              <a:off x="5451975" y="2039576"/>
              <a:ext cx="230840" cy="104159"/>
            </a:xfrm>
            <a:prstGeom prst="triangle">
              <a:avLst>
                <a:gd name="adj" fmla="val 526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sp>
          <p:nvSpPr>
            <p:cNvPr id="62" name="Dreieck 61"/>
            <p:cNvSpPr/>
            <p:nvPr/>
          </p:nvSpPr>
          <p:spPr>
            <a:xfrm rot="8100000">
              <a:off x="6475525" y="2455143"/>
              <a:ext cx="230840" cy="104159"/>
            </a:xfrm>
            <a:prstGeom prst="triangle">
              <a:avLst>
                <a:gd name="adj" fmla="val 526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sp>
          <p:nvSpPr>
            <p:cNvPr id="63" name="Dreieck 62"/>
            <p:cNvSpPr/>
            <p:nvPr/>
          </p:nvSpPr>
          <p:spPr>
            <a:xfrm rot="12983541">
              <a:off x="6411275" y="3647749"/>
              <a:ext cx="230840" cy="104159"/>
            </a:xfrm>
            <a:prstGeom prst="triangle">
              <a:avLst>
                <a:gd name="adj" fmla="val 526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900"/>
            </a:p>
          </p:txBody>
        </p:sp>
        <p:sp>
          <p:nvSpPr>
            <p:cNvPr id="54" name="Rechteck 53"/>
            <p:cNvSpPr/>
            <p:nvPr/>
          </p:nvSpPr>
          <p:spPr>
            <a:xfrm rot="5400000">
              <a:off x="6857094" y="2938679"/>
              <a:ext cx="675724" cy="21652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DELIVERABLES /</a:t>
              </a:r>
            </a:p>
            <a:p>
              <a:pPr algn="ctr"/>
              <a:r>
                <a:rPr lang="de-DE" sz="8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TEST CASES</a:t>
              </a:r>
              <a:endParaRPr lang="de-DE" sz="800" dirty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597718" y="1637936"/>
              <a:ext cx="675724" cy="1595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BLUEPRINTS</a:t>
              </a:r>
              <a:endParaRPr lang="de-DE" sz="800" dirty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sp>
          <p:nvSpPr>
            <p:cNvPr id="43" name="Rechteck 42"/>
            <p:cNvSpPr/>
            <p:nvPr/>
          </p:nvSpPr>
          <p:spPr>
            <a:xfrm>
              <a:off x="4470184" y="1542365"/>
              <a:ext cx="914400" cy="3048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REQUIREMENTS</a:t>
              </a:r>
              <a:endParaRPr lang="de-DE" sz="800" dirty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sp>
          <p:nvSpPr>
            <p:cNvPr id="9" name="Rechteck 8"/>
            <p:cNvSpPr/>
            <p:nvPr/>
          </p:nvSpPr>
          <p:spPr>
            <a:xfrm>
              <a:off x="3365887" y="1542365"/>
              <a:ext cx="914400" cy="3048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IDEAS</a:t>
              </a:r>
              <a:endParaRPr lang="de-DE" sz="800" dirty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5632886" y="4304255"/>
              <a:ext cx="630120" cy="1595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TEST RESULTS</a:t>
              </a:r>
              <a:endParaRPr lang="de-DE" sz="800" dirty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sp>
          <p:nvSpPr>
            <p:cNvPr id="58" name="Rechteck 57"/>
            <p:cNvSpPr/>
            <p:nvPr/>
          </p:nvSpPr>
          <p:spPr>
            <a:xfrm>
              <a:off x="4472699" y="4239967"/>
              <a:ext cx="914400" cy="3048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PROCESSES</a:t>
              </a:r>
              <a:endParaRPr lang="de-DE" sz="800" dirty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  <p:sp>
          <p:nvSpPr>
            <p:cNvPr id="59" name="Rechteck 58"/>
            <p:cNvSpPr/>
            <p:nvPr/>
          </p:nvSpPr>
          <p:spPr>
            <a:xfrm>
              <a:off x="3373384" y="4236854"/>
              <a:ext cx="914400" cy="3048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800" dirty="0" smtClean="0">
                  <a:latin typeface="DIN Next LT Pro Light Condensed" charset="0"/>
                  <a:ea typeface="DIN Next LT Pro Light Condensed" charset="0"/>
                  <a:cs typeface="DIN Next LT Pro Light Condensed" charset="0"/>
                </a:rPr>
                <a:t>TICKETING &amp; PLANNING</a:t>
              </a:r>
              <a:endParaRPr lang="de-DE" sz="800" dirty="0">
                <a:latin typeface="DIN Next LT Pro Light Condensed" charset="0"/>
                <a:ea typeface="DIN Next LT Pro Light Condensed" charset="0"/>
                <a:cs typeface="DIN Next LT Pro Light Condense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040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27"/>
          <p:cNvSpPr txBox="1">
            <a:spLocks/>
          </p:cNvSpPr>
          <p:nvPr/>
        </p:nvSpPr>
        <p:spPr>
          <a:xfrm>
            <a:off x="1223963" y="1438276"/>
            <a:ext cx="6686207" cy="3171824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i="0" kern="1200" baseline="0" dirty="0" smtClean="0">
                <a:solidFill>
                  <a:schemeClr val="bg1"/>
                </a:solidFill>
                <a:latin typeface="DIN Next LT Pro Condensed"/>
                <a:ea typeface="+mn-ea"/>
                <a:cs typeface="DIN Next LT Pro Condensed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8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Systems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-   Apache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Tomcat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Oracle </a:t>
            </a:r>
            <a:r>
              <a:rPr lang="de-DE" sz="1400" b="0" dirty="0" err="1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Xg</a:t>
            </a:r>
            <a:r>
              <a:rPr lang="de-DE" sz="1400" b="0" dirty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/ 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RAC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Liferay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SOLR   Adobe CQ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Lucene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IBM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WebSEAL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Amazon AWS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magnolia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JBoss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ESB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talend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ESB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inubit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ESB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VMWare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RedHat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Linux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FirstSpirit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CMS   Neo4J</a:t>
            </a:r>
          </a:p>
          <a:p>
            <a:pPr>
              <a:lnSpc>
                <a:spcPct val="100000"/>
              </a:lnSpc>
            </a:pPr>
            <a:r>
              <a:rPr lang="de-DE" sz="18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Libraries </a:t>
            </a:r>
            <a:r>
              <a:rPr lang="de-DE" sz="1800" b="0" dirty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&amp; </a:t>
            </a:r>
            <a:r>
              <a:rPr lang="de-DE" sz="18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Frameworks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-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Vert.X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3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netty.io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Hazelcast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Apache </a:t>
            </a:r>
            <a:r>
              <a:rPr lang="de-DE" sz="1400" b="0" dirty="0" err="1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Wicket</a:t>
            </a:r>
            <a:r>
              <a:rPr lang="de-DE" sz="1400" b="0" dirty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Framework   Spring IO   Spring Boot   Spring Framework   Spring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others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ehCache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SSL   SSO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Vaadin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UI   Apache Axis   SAP JCO   JCR   JSP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Junit</a:t>
            </a:r>
            <a:endParaRPr lang="de-DE" sz="1400" b="0" dirty="0">
              <a:solidFill>
                <a:schemeClr val="tx1"/>
              </a:solidFill>
              <a:latin typeface="DIN Next LT Pro Light Condensed"/>
              <a:cs typeface="DIN Next LT Pro Light Condensed"/>
            </a:endParaRPr>
          </a:p>
          <a:p>
            <a:pPr>
              <a:lnSpc>
                <a:spcPct val="100000"/>
              </a:lnSpc>
            </a:pPr>
            <a:r>
              <a:rPr lang="de-DE" sz="18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Languages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-   Java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Javascript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C /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Objective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C / C#   Cobol   Perl   PHP   HTML </a:t>
            </a:r>
            <a:r>
              <a:rPr lang="de-DE" sz="1400" b="0" dirty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/ 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CSS</a:t>
            </a:r>
          </a:p>
          <a:p>
            <a:pPr>
              <a:lnSpc>
                <a:spcPct val="100000"/>
              </a:lnSpc>
            </a:pPr>
            <a:r>
              <a:rPr lang="de-DE" sz="18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Tools 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-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Atlassian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Bamboo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Jenkins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Atlassian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Bit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Bucket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Atlassian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Confluence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Checkstyle   Docker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Eclipse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Findbugs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Gatling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Git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GitLab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Gliffy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Gradle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maven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Atlassian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Jira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Atlassian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Jira</a:t>
            </a:r>
            <a:r>
              <a:rPr lang="de-DE" sz="1400" b="0" dirty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Agile   Nexus   PMD   Postman   API-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Console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Sonar</a:t>
            </a:r>
            <a:endParaRPr lang="de-DE" sz="1400" b="0" dirty="0">
              <a:solidFill>
                <a:schemeClr val="tx1"/>
              </a:solidFill>
              <a:latin typeface="DIN Next LT Pro Light Condensed"/>
              <a:cs typeface="DIN Next LT Pro Light Condensed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smtClean="0"/>
              <a:t>SOME OF OUR BUILDING BLOCKS FOR SUCCESS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TECHNOLOGIES &amp; TOOLS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41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 Placeholder 27"/>
          <p:cNvSpPr txBox="1">
            <a:spLocks/>
          </p:cNvSpPr>
          <p:nvPr/>
        </p:nvSpPr>
        <p:spPr>
          <a:xfrm>
            <a:off x="1223963" y="1438276"/>
            <a:ext cx="6686207" cy="3171824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i="0" kern="1200" baseline="0" dirty="0" smtClean="0">
                <a:solidFill>
                  <a:schemeClr val="bg1"/>
                </a:solidFill>
                <a:latin typeface="DIN Next LT Pro Condensed"/>
                <a:ea typeface="+mn-ea"/>
                <a:cs typeface="DIN Next LT Pro Condensed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18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Hosting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-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root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server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infrastructure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as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a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service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(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IaaS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)     </a:t>
            </a:r>
            <a:r>
              <a:rPr lang="de-DE" sz="1400" b="0" dirty="0" err="1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c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o-location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  </a:t>
            </a:r>
            <a:r>
              <a:rPr lang="de-DE" sz="1400" b="0" dirty="0" err="1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h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ousing</a:t>
            </a:r>
            <a:endParaRPr lang="de-DE" sz="1400" b="0" dirty="0" smtClean="0">
              <a:solidFill>
                <a:schemeClr val="tx1"/>
              </a:solidFill>
              <a:latin typeface="DIN Next LT Pro Light Condensed"/>
              <a:cs typeface="DIN Next LT Pro Light Condensed"/>
            </a:endParaRPr>
          </a:p>
          <a:p>
            <a:pPr>
              <a:lnSpc>
                <a:spcPct val="100000"/>
              </a:lnSpc>
            </a:pPr>
            <a:r>
              <a:rPr lang="de-DE" sz="18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Operations</a:t>
            </a:r>
            <a:r>
              <a:rPr lang="de-DE" sz="18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-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server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/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application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installation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and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configuration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application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monitoring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backup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&amp;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recovery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release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,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deployment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&amp;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change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management</a:t>
            </a:r>
            <a:endParaRPr lang="de-DE" sz="1400" b="0" dirty="0" smtClean="0">
              <a:solidFill>
                <a:schemeClr val="tx1"/>
              </a:solidFill>
              <a:latin typeface="DIN Next LT Pro Light Condensed"/>
              <a:cs typeface="DIN Next LT Pro Light Condensed"/>
            </a:endParaRPr>
          </a:p>
          <a:p>
            <a:pPr>
              <a:lnSpc>
                <a:spcPct val="100000"/>
              </a:lnSpc>
            </a:pPr>
            <a:r>
              <a:rPr lang="de-DE" sz="18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Maintenance &amp; Support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-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service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desk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application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support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incident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&amp;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problem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management</a:t>
            </a:r>
            <a:r>
              <a:rPr lang="de-DE" sz="1400" b="0" dirty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/>
            </a:r>
            <a:br>
              <a:rPr lang="de-DE" sz="1400" b="0" dirty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</a:b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patch</a:t>
            </a:r>
            <a:r>
              <a:rPr lang="de-DE" sz="1400" b="0" dirty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</a:t>
            </a:r>
            <a:r>
              <a:rPr lang="de-DE" sz="1400" b="0" dirty="0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    </a:t>
            </a:r>
            <a:r>
              <a:rPr lang="de-DE" sz="1400" b="0" dirty="0" err="1" smtClean="0">
                <a:solidFill>
                  <a:schemeClr val="tx1"/>
                </a:solidFill>
                <a:latin typeface="DIN Next LT Pro Light Condensed"/>
                <a:cs typeface="DIN Next LT Pro Light Condensed"/>
              </a:rPr>
              <a:t>management</a:t>
            </a:r>
            <a:endParaRPr lang="de-DE" sz="1400" b="0" dirty="0">
              <a:solidFill>
                <a:schemeClr val="tx1"/>
              </a:solidFill>
              <a:latin typeface="DIN Next LT Pro Light Condensed"/>
              <a:cs typeface="DIN Next LT Pro Light Condensed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FULL Service Provider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Development &amp; </a:t>
            </a:r>
            <a:r>
              <a:rPr lang="de-DE" dirty="0" err="1" smtClean="0"/>
              <a:t>Operations</a:t>
            </a:r>
            <a:endParaRPr lang="de-DE" dirty="0"/>
          </a:p>
        </p:txBody>
      </p:sp>
      <p:grpSp>
        <p:nvGrpSpPr>
          <p:cNvPr id="19" name="Gruppierung 18"/>
          <p:cNvGrpSpPr/>
          <p:nvPr/>
        </p:nvGrpSpPr>
        <p:grpSpPr>
          <a:xfrm>
            <a:off x="4299884" y="1442422"/>
            <a:ext cx="534363" cy="534363"/>
            <a:chOff x="4299884" y="1442422"/>
            <a:chExt cx="534363" cy="534363"/>
          </a:xfrm>
        </p:grpSpPr>
        <p:sp>
          <p:nvSpPr>
            <p:cNvPr id="13" name="Oval 12"/>
            <p:cNvSpPr/>
            <p:nvPr/>
          </p:nvSpPr>
          <p:spPr>
            <a:xfrm>
              <a:off x="4299884" y="1442422"/>
              <a:ext cx="534363" cy="534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DIN Next LT Pro Light Condensed" charset="0"/>
              </a:endParaRPr>
            </a:p>
          </p:txBody>
        </p:sp>
        <p:sp>
          <p:nvSpPr>
            <p:cNvPr id="15" name="Freeform 102"/>
            <p:cNvSpPr>
              <a:spLocks noChangeArrowheads="1"/>
            </p:cNvSpPr>
            <p:nvPr/>
          </p:nvSpPr>
          <p:spPr bwMode="auto">
            <a:xfrm>
              <a:off x="4400347" y="1540396"/>
              <a:ext cx="333437" cy="319207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GB" dirty="0">
                <a:latin typeface="DIN Next LT Pro Light Condensed" charset="0"/>
              </a:endParaRPr>
            </a:p>
          </p:txBody>
        </p:sp>
      </p:grpSp>
      <p:grpSp>
        <p:nvGrpSpPr>
          <p:cNvPr id="20" name="Gruppierung 19"/>
          <p:cNvGrpSpPr/>
          <p:nvPr/>
        </p:nvGrpSpPr>
        <p:grpSpPr>
          <a:xfrm>
            <a:off x="5151311" y="1438276"/>
            <a:ext cx="534363" cy="534363"/>
            <a:chOff x="7221411" y="1438276"/>
            <a:chExt cx="534363" cy="534363"/>
          </a:xfrm>
        </p:grpSpPr>
        <p:sp>
          <p:nvSpPr>
            <p:cNvPr id="12" name="Oval 11"/>
            <p:cNvSpPr/>
            <p:nvPr/>
          </p:nvSpPr>
          <p:spPr>
            <a:xfrm>
              <a:off x="7221411" y="1438276"/>
              <a:ext cx="534363" cy="534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DIN Next LT Pro Light Condensed" charset="0"/>
              </a:endParaRPr>
            </a:p>
          </p:txBody>
        </p:sp>
        <p:sp>
          <p:nvSpPr>
            <p:cNvPr id="16" name="Freeform 50"/>
            <p:cNvSpPr>
              <a:spLocks noChangeArrowheads="1"/>
            </p:cNvSpPr>
            <p:nvPr/>
          </p:nvSpPr>
          <p:spPr bwMode="auto">
            <a:xfrm rot="10100774" flipH="1" flipV="1">
              <a:off x="7312373" y="1545119"/>
              <a:ext cx="352439" cy="320040"/>
            </a:xfrm>
            <a:custGeom>
              <a:avLst/>
              <a:gdLst>
                <a:gd name="T0" fmla="*/ 257 w 444"/>
                <a:gd name="T1" fmla="*/ 257 h 443"/>
                <a:gd name="T2" fmla="*/ 257 w 444"/>
                <a:gd name="T3" fmla="*/ 257 h 443"/>
                <a:gd name="T4" fmla="*/ 160 w 444"/>
                <a:gd name="T5" fmla="*/ 310 h 443"/>
                <a:gd name="T6" fmla="*/ 62 w 444"/>
                <a:gd name="T7" fmla="*/ 310 h 443"/>
                <a:gd name="T8" fmla="*/ 71 w 444"/>
                <a:gd name="T9" fmla="*/ 407 h 443"/>
                <a:gd name="T10" fmla="*/ 310 w 444"/>
                <a:gd name="T11" fmla="*/ 310 h 443"/>
                <a:gd name="T12" fmla="*/ 416 w 444"/>
                <a:gd name="T13" fmla="*/ 61 h 443"/>
                <a:gd name="T14" fmla="*/ 319 w 444"/>
                <a:gd name="T15" fmla="*/ 53 h 443"/>
                <a:gd name="T16" fmla="*/ 319 w 444"/>
                <a:gd name="T17" fmla="*/ 151 h 443"/>
                <a:gd name="T18" fmla="*/ 257 w 444"/>
                <a:gd name="T19" fmla="*/ 257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443">
                  <a:moveTo>
                    <a:pt x="257" y="257"/>
                  </a:moveTo>
                  <a:lnTo>
                    <a:pt x="257" y="257"/>
                  </a:lnTo>
                  <a:cubicBezTo>
                    <a:pt x="222" y="292"/>
                    <a:pt x="177" y="327"/>
                    <a:pt x="160" y="310"/>
                  </a:cubicBezTo>
                  <a:cubicBezTo>
                    <a:pt x="133" y="283"/>
                    <a:pt x="115" y="265"/>
                    <a:pt x="62" y="310"/>
                  </a:cubicBezTo>
                  <a:cubicBezTo>
                    <a:pt x="0" y="354"/>
                    <a:pt x="44" y="389"/>
                    <a:pt x="71" y="407"/>
                  </a:cubicBezTo>
                  <a:cubicBezTo>
                    <a:pt x="97" y="442"/>
                    <a:pt x="204" y="416"/>
                    <a:pt x="310" y="310"/>
                  </a:cubicBezTo>
                  <a:cubicBezTo>
                    <a:pt x="416" y="204"/>
                    <a:pt x="443" y="97"/>
                    <a:pt x="416" y="61"/>
                  </a:cubicBezTo>
                  <a:cubicBezTo>
                    <a:pt x="390" y="35"/>
                    <a:pt x="363" y="0"/>
                    <a:pt x="319" y="53"/>
                  </a:cubicBezTo>
                  <a:cubicBezTo>
                    <a:pt x="275" y="106"/>
                    <a:pt x="293" y="123"/>
                    <a:pt x="319" y="151"/>
                  </a:cubicBezTo>
                  <a:cubicBezTo>
                    <a:pt x="337" y="167"/>
                    <a:pt x="302" y="212"/>
                    <a:pt x="257" y="25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GB" dirty="0"/>
            </a:p>
          </p:txBody>
        </p:sp>
      </p:grpSp>
      <p:grpSp>
        <p:nvGrpSpPr>
          <p:cNvPr id="18" name="Gruppierung 17"/>
          <p:cNvGrpSpPr/>
          <p:nvPr/>
        </p:nvGrpSpPr>
        <p:grpSpPr>
          <a:xfrm>
            <a:off x="3461157" y="1443218"/>
            <a:ext cx="534363" cy="534363"/>
            <a:chOff x="1378357" y="1443218"/>
            <a:chExt cx="534363" cy="534363"/>
          </a:xfrm>
        </p:grpSpPr>
        <p:sp>
          <p:nvSpPr>
            <p:cNvPr id="14" name="Oval 13"/>
            <p:cNvSpPr/>
            <p:nvPr/>
          </p:nvSpPr>
          <p:spPr>
            <a:xfrm>
              <a:off x="1378357" y="1443218"/>
              <a:ext cx="534363" cy="53436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DIN Next LT Pro Light Condensed" charset="0"/>
              </a:endParaRPr>
            </a:p>
          </p:txBody>
        </p:sp>
        <p:sp>
          <p:nvSpPr>
            <p:cNvPr id="17" name="Freeform 65"/>
            <p:cNvSpPr>
              <a:spLocks noEditPoints="1"/>
            </p:cNvSpPr>
            <p:nvPr/>
          </p:nvSpPr>
          <p:spPr bwMode="auto">
            <a:xfrm>
              <a:off x="1454786" y="1549414"/>
              <a:ext cx="366990" cy="335185"/>
            </a:xfrm>
            <a:custGeom>
              <a:avLst/>
              <a:gdLst>
                <a:gd name="T0" fmla="*/ 412642 w 78"/>
                <a:gd name="T1" fmla="*/ 376468 h 71"/>
                <a:gd name="T2" fmla="*/ 430982 w 78"/>
                <a:gd name="T3" fmla="*/ 459108 h 71"/>
                <a:gd name="T4" fmla="*/ 366793 w 78"/>
                <a:gd name="T5" fmla="*/ 514201 h 71"/>
                <a:gd name="T6" fmla="*/ 284264 w 78"/>
                <a:gd name="T7" fmla="*/ 550929 h 71"/>
                <a:gd name="T8" fmla="*/ 192566 w 78"/>
                <a:gd name="T9" fmla="*/ 550929 h 71"/>
                <a:gd name="T10" fmla="*/ 119208 w 78"/>
                <a:gd name="T11" fmla="*/ 514201 h 71"/>
                <a:gd name="T12" fmla="*/ 45849 w 78"/>
                <a:gd name="T13" fmla="*/ 459108 h 71"/>
                <a:gd name="T14" fmla="*/ 73359 w 78"/>
                <a:gd name="T15" fmla="*/ 376468 h 71"/>
                <a:gd name="T16" fmla="*/ 0 w 78"/>
                <a:gd name="T17" fmla="*/ 293829 h 71"/>
                <a:gd name="T18" fmla="*/ 82528 w 78"/>
                <a:gd name="T19" fmla="*/ 238736 h 71"/>
                <a:gd name="T20" fmla="*/ 45849 w 78"/>
                <a:gd name="T21" fmla="*/ 183643 h 71"/>
                <a:gd name="T22" fmla="*/ 155887 w 78"/>
                <a:gd name="T23" fmla="*/ 165279 h 71"/>
                <a:gd name="T24" fmla="*/ 201736 w 78"/>
                <a:gd name="T25" fmla="*/ 91822 h 71"/>
                <a:gd name="T26" fmla="*/ 293434 w 78"/>
                <a:gd name="T27" fmla="*/ 156097 h 71"/>
                <a:gd name="T28" fmla="*/ 375963 w 78"/>
                <a:gd name="T29" fmla="*/ 128550 h 71"/>
                <a:gd name="T30" fmla="*/ 430982 w 78"/>
                <a:gd name="T31" fmla="*/ 202007 h 71"/>
                <a:gd name="T32" fmla="*/ 467661 w 78"/>
                <a:gd name="T33" fmla="*/ 275465 h 71"/>
                <a:gd name="T34" fmla="*/ 238415 w 78"/>
                <a:gd name="T35" fmla="*/ 229554 h 71"/>
                <a:gd name="T36" fmla="*/ 330114 w 78"/>
                <a:gd name="T37" fmla="*/ 321375 h 71"/>
                <a:gd name="T38" fmla="*/ 660227 w 78"/>
                <a:gd name="T39" fmla="*/ 174461 h 71"/>
                <a:gd name="T40" fmla="*/ 660227 w 78"/>
                <a:gd name="T41" fmla="*/ 247918 h 71"/>
                <a:gd name="T42" fmla="*/ 568529 w 78"/>
                <a:gd name="T43" fmla="*/ 229554 h 71"/>
                <a:gd name="T44" fmla="*/ 476831 w 78"/>
                <a:gd name="T45" fmla="*/ 247918 h 71"/>
                <a:gd name="T46" fmla="*/ 486000 w 78"/>
                <a:gd name="T47" fmla="*/ 174461 h 71"/>
                <a:gd name="T48" fmla="*/ 486000 w 78"/>
                <a:gd name="T49" fmla="*/ 101004 h 71"/>
                <a:gd name="T50" fmla="*/ 476831 w 78"/>
                <a:gd name="T51" fmla="*/ 27546 h 71"/>
                <a:gd name="T52" fmla="*/ 568529 w 78"/>
                <a:gd name="T53" fmla="*/ 36729 h 71"/>
                <a:gd name="T54" fmla="*/ 614378 w 78"/>
                <a:gd name="T55" fmla="*/ 0 h 71"/>
                <a:gd name="T56" fmla="*/ 641887 w 78"/>
                <a:gd name="T57" fmla="*/ 82639 h 71"/>
                <a:gd name="T58" fmla="*/ 715246 w 78"/>
                <a:gd name="T59" fmla="*/ 165279 h 71"/>
                <a:gd name="T60" fmla="*/ 641887 w 78"/>
                <a:gd name="T61" fmla="*/ 569294 h 71"/>
                <a:gd name="T62" fmla="*/ 614378 w 78"/>
                <a:gd name="T63" fmla="*/ 651933 h 71"/>
                <a:gd name="T64" fmla="*/ 559359 w 78"/>
                <a:gd name="T65" fmla="*/ 606022 h 71"/>
                <a:gd name="T66" fmla="*/ 476831 w 78"/>
                <a:gd name="T67" fmla="*/ 624387 h 71"/>
                <a:gd name="T68" fmla="*/ 430982 w 78"/>
                <a:gd name="T69" fmla="*/ 541747 h 71"/>
                <a:gd name="T70" fmla="*/ 495170 w 78"/>
                <a:gd name="T71" fmla="*/ 459108 h 71"/>
                <a:gd name="T72" fmla="*/ 522680 w 78"/>
                <a:gd name="T73" fmla="*/ 376468 h 71"/>
                <a:gd name="T74" fmla="*/ 577699 w 78"/>
                <a:gd name="T75" fmla="*/ 422379 h 71"/>
                <a:gd name="T76" fmla="*/ 660227 w 78"/>
                <a:gd name="T77" fmla="*/ 404015 h 71"/>
                <a:gd name="T78" fmla="*/ 660227 w 78"/>
                <a:gd name="T79" fmla="*/ 477472 h 71"/>
                <a:gd name="T80" fmla="*/ 568529 w 78"/>
                <a:gd name="T81" fmla="*/ 91822 h 71"/>
                <a:gd name="T82" fmla="*/ 614378 w 78"/>
                <a:gd name="T83" fmla="*/ 137732 h 71"/>
                <a:gd name="T84" fmla="*/ 522680 w 78"/>
                <a:gd name="T85" fmla="*/ 514201 h 71"/>
                <a:gd name="T86" fmla="*/ 568529 w 78"/>
                <a:gd name="T87" fmla="*/ 468290 h 71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78" h="71">
                  <a:moveTo>
                    <a:pt x="52" y="39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5" y="46"/>
                    <a:pt x="46" y="47"/>
                    <a:pt x="47" y="49"/>
                  </a:cubicBezTo>
                  <a:cubicBezTo>
                    <a:pt x="47" y="49"/>
                    <a:pt x="47" y="49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6" y="52"/>
                    <a:pt x="42" y="56"/>
                    <a:pt x="41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3" y="53"/>
                    <a:pt x="32" y="54"/>
                  </a:cubicBezTo>
                  <a:cubicBezTo>
                    <a:pt x="32" y="56"/>
                    <a:pt x="32" y="58"/>
                    <a:pt x="31" y="60"/>
                  </a:cubicBezTo>
                  <a:cubicBezTo>
                    <a:pt x="31" y="61"/>
                    <a:pt x="30" y="61"/>
                    <a:pt x="30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1" y="61"/>
                    <a:pt x="21" y="60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4"/>
                    <a:pt x="18" y="53"/>
                    <a:pt x="17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5"/>
                    <a:pt x="5" y="51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8" y="43"/>
                    <a:pt x="8" y="42"/>
                    <a:pt x="8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8" y="27"/>
                    <a:pt x="9" y="26"/>
                  </a:cubicBezTo>
                  <a:cubicBezTo>
                    <a:pt x="8" y="25"/>
                    <a:pt x="7" y="23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6" y="19"/>
                    <a:pt x="11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7"/>
                    <a:pt x="20" y="17"/>
                  </a:cubicBezTo>
                  <a:cubicBezTo>
                    <a:pt x="21" y="15"/>
                    <a:pt x="21" y="13"/>
                    <a:pt x="21" y="11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5"/>
                    <a:pt x="47" y="20"/>
                    <a:pt x="47" y="21"/>
                  </a:cubicBezTo>
                  <a:cubicBezTo>
                    <a:pt x="47" y="21"/>
                    <a:pt x="47" y="21"/>
                    <a:pt x="47" y="22"/>
                  </a:cubicBezTo>
                  <a:cubicBezTo>
                    <a:pt x="46" y="23"/>
                    <a:pt x="45" y="25"/>
                    <a:pt x="43" y="26"/>
                  </a:cubicBezTo>
                  <a:cubicBezTo>
                    <a:pt x="44" y="27"/>
                    <a:pt x="44" y="28"/>
                    <a:pt x="45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2" y="31"/>
                    <a:pt x="52" y="32"/>
                  </a:cubicBezTo>
                  <a:lnTo>
                    <a:pt x="52" y="39"/>
                  </a:lnTo>
                  <a:close/>
                  <a:moveTo>
                    <a:pt x="26" y="25"/>
                  </a:moveTo>
                  <a:cubicBezTo>
                    <a:pt x="21" y="25"/>
                    <a:pt x="16" y="30"/>
                    <a:pt x="16" y="35"/>
                  </a:cubicBezTo>
                  <a:cubicBezTo>
                    <a:pt x="16" y="41"/>
                    <a:pt x="21" y="46"/>
                    <a:pt x="26" y="46"/>
                  </a:cubicBezTo>
                  <a:cubicBezTo>
                    <a:pt x="32" y="46"/>
                    <a:pt x="36" y="41"/>
                    <a:pt x="36" y="35"/>
                  </a:cubicBezTo>
                  <a:cubicBezTo>
                    <a:pt x="36" y="30"/>
                    <a:pt x="32" y="25"/>
                    <a:pt x="26" y="25"/>
                  </a:cubicBezTo>
                  <a:close/>
                  <a:moveTo>
                    <a:pt x="78" y="18"/>
                  </a:moveTo>
                  <a:cubicBezTo>
                    <a:pt x="78" y="18"/>
                    <a:pt x="72" y="19"/>
                    <a:pt x="72" y="19"/>
                  </a:cubicBezTo>
                  <a:cubicBezTo>
                    <a:pt x="71" y="20"/>
                    <a:pt x="71" y="20"/>
                    <a:pt x="70" y="21"/>
                  </a:cubicBezTo>
                  <a:cubicBezTo>
                    <a:pt x="71" y="22"/>
                    <a:pt x="72" y="26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68" y="30"/>
                    <a:pt x="67" y="30"/>
                  </a:cubicBezTo>
                  <a:cubicBezTo>
                    <a:pt x="67" y="30"/>
                    <a:pt x="64" y="26"/>
                    <a:pt x="63" y="25"/>
                  </a:cubicBezTo>
                  <a:cubicBezTo>
                    <a:pt x="63" y="25"/>
                    <a:pt x="63" y="25"/>
                    <a:pt x="62" y="25"/>
                  </a:cubicBezTo>
                  <a:cubicBezTo>
                    <a:pt x="62" y="25"/>
                    <a:pt x="61" y="25"/>
                    <a:pt x="61" y="25"/>
                  </a:cubicBezTo>
                  <a:cubicBezTo>
                    <a:pt x="61" y="26"/>
                    <a:pt x="58" y="30"/>
                    <a:pt x="57" y="30"/>
                  </a:cubicBezTo>
                  <a:cubicBezTo>
                    <a:pt x="57" y="30"/>
                    <a:pt x="53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4" y="22"/>
                    <a:pt x="54" y="21"/>
                  </a:cubicBezTo>
                  <a:cubicBezTo>
                    <a:pt x="53" y="20"/>
                    <a:pt x="53" y="20"/>
                    <a:pt x="53" y="19"/>
                  </a:cubicBezTo>
                  <a:cubicBezTo>
                    <a:pt x="52" y="19"/>
                    <a:pt x="47" y="18"/>
                    <a:pt x="47" y="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52" y="11"/>
                    <a:pt x="53" y="11"/>
                  </a:cubicBezTo>
                  <a:cubicBezTo>
                    <a:pt x="53" y="10"/>
                    <a:pt x="53" y="9"/>
                    <a:pt x="54" y="9"/>
                  </a:cubicBezTo>
                  <a:cubicBezTo>
                    <a:pt x="54" y="8"/>
                    <a:pt x="52" y="4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7" y="0"/>
                    <a:pt x="57" y="0"/>
                  </a:cubicBezTo>
                  <a:cubicBezTo>
                    <a:pt x="58" y="0"/>
                    <a:pt x="61" y="4"/>
                    <a:pt x="61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63" y="4"/>
                    <a:pt x="63" y="4"/>
                    <a:pt x="63" y="5"/>
                  </a:cubicBezTo>
                  <a:cubicBezTo>
                    <a:pt x="64" y="3"/>
                    <a:pt x="66" y="1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71" y="8"/>
                    <a:pt x="70" y="9"/>
                  </a:cubicBezTo>
                  <a:cubicBezTo>
                    <a:pt x="71" y="9"/>
                    <a:pt x="71" y="10"/>
                    <a:pt x="72" y="11"/>
                  </a:cubicBezTo>
                  <a:cubicBezTo>
                    <a:pt x="72" y="11"/>
                    <a:pt x="78" y="11"/>
                    <a:pt x="78" y="12"/>
                  </a:cubicBezTo>
                  <a:lnTo>
                    <a:pt x="78" y="18"/>
                  </a:lnTo>
                  <a:close/>
                  <a:moveTo>
                    <a:pt x="78" y="59"/>
                  </a:moveTo>
                  <a:cubicBezTo>
                    <a:pt x="78" y="59"/>
                    <a:pt x="72" y="60"/>
                    <a:pt x="72" y="60"/>
                  </a:cubicBezTo>
                  <a:cubicBezTo>
                    <a:pt x="71" y="61"/>
                    <a:pt x="71" y="61"/>
                    <a:pt x="70" y="62"/>
                  </a:cubicBezTo>
                  <a:cubicBezTo>
                    <a:pt x="71" y="63"/>
                    <a:pt x="72" y="67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68" y="71"/>
                    <a:pt x="67" y="71"/>
                  </a:cubicBezTo>
                  <a:cubicBezTo>
                    <a:pt x="67" y="71"/>
                    <a:pt x="64" y="67"/>
                    <a:pt x="63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6"/>
                    <a:pt x="61" y="66"/>
                    <a:pt x="61" y="66"/>
                  </a:cubicBezTo>
                  <a:cubicBezTo>
                    <a:pt x="61" y="67"/>
                    <a:pt x="58" y="71"/>
                    <a:pt x="57" y="71"/>
                  </a:cubicBezTo>
                  <a:cubicBezTo>
                    <a:pt x="57" y="71"/>
                    <a:pt x="53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7"/>
                    <a:pt x="54" y="63"/>
                    <a:pt x="54" y="62"/>
                  </a:cubicBezTo>
                  <a:cubicBezTo>
                    <a:pt x="53" y="61"/>
                    <a:pt x="53" y="61"/>
                    <a:pt x="53" y="60"/>
                  </a:cubicBezTo>
                  <a:cubicBezTo>
                    <a:pt x="52" y="60"/>
                    <a:pt x="47" y="59"/>
                    <a:pt x="47" y="59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2"/>
                    <a:pt x="52" y="52"/>
                    <a:pt x="53" y="52"/>
                  </a:cubicBezTo>
                  <a:cubicBezTo>
                    <a:pt x="53" y="51"/>
                    <a:pt x="53" y="50"/>
                    <a:pt x="54" y="50"/>
                  </a:cubicBezTo>
                  <a:cubicBezTo>
                    <a:pt x="54" y="49"/>
                    <a:pt x="52" y="45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3" y="44"/>
                    <a:pt x="57" y="41"/>
                    <a:pt x="57" y="41"/>
                  </a:cubicBezTo>
                  <a:cubicBezTo>
                    <a:pt x="58" y="41"/>
                    <a:pt x="61" y="45"/>
                    <a:pt x="61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4"/>
                    <a:pt x="66" y="4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5"/>
                    <a:pt x="71" y="49"/>
                    <a:pt x="70" y="50"/>
                  </a:cubicBezTo>
                  <a:cubicBezTo>
                    <a:pt x="71" y="50"/>
                    <a:pt x="71" y="51"/>
                    <a:pt x="72" y="52"/>
                  </a:cubicBezTo>
                  <a:cubicBezTo>
                    <a:pt x="72" y="52"/>
                    <a:pt x="78" y="52"/>
                    <a:pt x="78" y="53"/>
                  </a:cubicBezTo>
                  <a:lnTo>
                    <a:pt x="78" y="59"/>
                  </a:lnTo>
                  <a:close/>
                  <a:moveTo>
                    <a:pt x="62" y="10"/>
                  </a:moveTo>
                  <a:cubicBezTo>
                    <a:pt x="59" y="10"/>
                    <a:pt x="57" y="12"/>
                    <a:pt x="57" y="15"/>
                  </a:cubicBezTo>
                  <a:cubicBezTo>
                    <a:pt x="57" y="18"/>
                    <a:pt x="59" y="20"/>
                    <a:pt x="62" y="20"/>
                  </a:cubicBezTo>
                  <a:cubicBezTo>
                    <a:pt x="65" y="20"/>
                    <a:pt x="67" y="18"/>
                    <a:pt x="67" y="15"/>
                  </a:cubicBezTo>
                  <a:cubicBezTo>
                    <a:pt x="67" y="12"/>
                    <a:pt x="65" y="10"/>
                    <a:pt x="62" y="10"/>
                  </a:cubicBezTo>
                  <a:close/>
                  <a:moveTo>
                    <a:pt x="62" y="51"/>
                  </a:moveTo>
                  <a:cubicBezTo>
                    <a:pt x="59" y="51"/>
                    <a:pt x="57" y="53"/>
                    <a:pt x="57" y="56"/>
                  </a:cubicBezTo>
                  <a:cubicBezTo>
                    <a:pt x="57" y="59"/>
                    <a:pt x="59" y="61"/>
                    <a:pt x="62" y="61"/>
                  </a:cubicBezTo>
                  <a:cubicBezTo>
                    <a:pt x="65" y="61"/>
                    <a:pt x="67" y="59"/>
                    <a:pt x="67" y="56"/>
                  </a:cubicBezTo>
                  <a:cubicBezTo>
                    <a:pt x="67" y="53"/>
                    <a:pt x="65" y="51"/>
                    <a:pt x="62" y="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243797" tIns="121899" rIns="243797" bIns="121899"/>
            <a:lstStyle/>
            <a:p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1564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Selection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various</a:t>
            </a:r>
            <a:r>
              <a:rPr lang="de-DE" dirty="0" smtClean="0"/>
              <a:t> </a:t>
            </a:r>
            <a:r>
              <a:rPr lang="de-DE" dirty="0" err="1" smtClean="0"/>
              <a:t>segments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 smtClean="0"/>
              <a:t>Prodyna</a:t>
            </a:r>
            <a:r>
              <a:rPr lang="de-DE" dirty="0" smtClean="0"/>
              <a:t> </a:t>
            </a:r>
            <a:r>
              <a:rPr lang="de-DE" dirty="0" err="1" smtClean="0"/>
              <a:t>reference</a:t>
            </a:r>
            <a:r>
              <a:rPr lang="de-DE" dirty="0" smtClean="0"/>
              <a:t> </a:t>
            </a:r>
            <a:r>
              <a:rPr lang="de-DE" dirty="0" err="1" smtClean="0"/>
              <a:t>customers</a:t>
            </a:r>
            <a:endParaRPr lang="de-DE" dirty="0"/>
          </a:p>
        </p:txBody>
      </p:sp>
      <p:pic>
        <p:nvPicPr>
          <p:cNvPr id="43" name="Picture 8" descr="Bosch_Logo_B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40" y="1423781"/>
            <a:ext cx="1320511" cy="311972"/>
          </a:xfrm>
          <a:prstGeom prst="rect">
            <a:avLst/>
          </a:prstGeom>
        </p:spPr>
      </p:pic>
      <p:pic>
        <p:nvPicPr>
          <p:cNvPr id="44" name="Picture 11" descr="Audi_logo_B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595" y="3432948"/>
            <a:ext cx="828892" cy="464180"/>
          </a:xfrm>
          <a:prstGeom prst="rect">
            <a:avLst/>
          </a:prstGeom>
        </p:spPr>
      </p:pic>
      <p:pic>
        <p:nvPicPr>
          <p:cNvPr id="45" name="Picture 12" descr="ESPRIT_Logo_B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476" y="4298895"/>
            <a:ext cx="1095373" cy="272201"/>
          </a:xfrm>
          <a:prstGeom prst="rect">
            <a:avLst/>
          </a:prstGeom>
        </p:spPr>
      </p:pic>
      <p:pic>
        <p:nvPicPr>
          <p:cNvPr id="46" name="Picture 15" descr="Merck_Logo_B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852" y="1250003"/>
            <a:ext cx="914400" cy="649481"/>
          </a:xfrm>
          <a:prstGeom prst="rect">
            <a:avLst/>
          </a:prstGeom>
        </p:spPr>
      </p:pic>
      <p:pic>
        <p:nvPicPr>
          <p:cNvPr id="47" name="Picture 16" descr="Schott_Log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714" y="3435704"/>
            <a:ext cx="1234678" cy="448805"/>
          </a:xfrm>
          <a:prstGeom prst="rect">
            <a:avLst/>
          </a:prstGeom>
        </p:spPr>
      </p:pic>
      <p:pic>
        <p:nvPicPr>
          <p:cNvPr id="48" name="Picture 19" descr="Vodanefone_Logo_B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844" y="3905147"/>
            <a:ext cx="1173618" cy="880213"/>
          </a:xfrm>
          <a:prstGeom prst="rect">
            <a:avLst/>
          </a:prstGeom>
        </p:spPr>
      </p:pic>
      <p:pic>
        <p:nvPicPr>
          <p:cNvPr id="51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591" y="1448367"/>
            <a:ext cx="1525511" cy="265452"/>
          </a:xfrm>
          <a:prstGeom prst="rect">
            <a:avLst/>
          </a:prstGeom>
        </p:spPr>
      </p:pic>
      <p:pic>
        <p:nvPicPr>
          <p:cNvPr id="53" name="Picture 26" descr="DeutscheBank_Logo_B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26" y="1432948"/>
            <a:ext cx="1333745" cy="276755"/>
          </a:xfrm>
          <a:prstGeom prst="rect">
            <a:avLst/>
          </a:prstGeom>
        </p:spPr>
      </p:pic>
      <p:pic>
        <p:nvPicPr>
          <p:cNvPr id="54" name="Picture 27" descr="BNP_Paribas_Cardif_Logo_B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41" y="2649799"/>
            <a:ext cx="1444511" cy="469387"/>
          </a:xfrm>
          <a:prstGeom prst="rect">
            <a:avLst/>
          </a:prstGeom>
        </p:spPr>
      </p:pic>
      <p:pic>
        <p:nvPicPr>
          <p:cNvPr id="55" name="Picture 28" descr="SOCIETE_GENERALE_Logo_B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561" y="3426598"/>
            <a:ext cx="1463031" cy="428918"/>
          </a:xfrm>
          <a:prstGeom prst="rect">
            <a:avLst/>
          </a:prstGeom>
        </p:spPr>
      </p:pic>
      <p:pic>
        <p:nvPicPr>
          <p:cNvPr id="56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47" y="4149677"/>
            <a:ext cx="1282330" cy="626739"/>
          </a:xfrm>
          <a:prstGeom prst="rect">
            <a:avLst/>
          </a:prstGeom>
        </p:spPr>
      </p:pic>
      <p:pic>
        <p:nvPicPr>
          <p:cNvPr id="57" name="Picture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14" y="1857306"/>
            <a:ext cx="1475840" cy="738441"/>
          </a:xfrm>
          <a:prstGeom prst="rect">
            <a:avLst/>
          </a:prstGeom>
        </p:spPr>
      </p:pic>
      <p:pic>
        <p:nvPicPr>
          <p:cNvPr id="58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502" y="1898035"/>
            <a:ext cx="809127" cy="599392"/>
          </a:xfrm>
          <a:prstGeom prst="rect">
            <a:avLst/>
          </a:prstGeom>
        </p:spPr>
      </p:pic>
      <p:pic>
        <p:nvPicPr>
          <p:cNvPr id="59" name="Picture 3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79" y="2709393"/>
            <a:ext cx="1068225" cy="388300"/>
          </a:xfrm>
          <a:prstGeom prst="rect">
            <a:avLst/>
          </a:prstGeom>
        </p:spPr>
      </p:pic>
      <p:pic>
        <p:nvPicPr>
          <p:cNvPr id="60" name="Picture 3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66" y="4235328"/>
            <a:ext cx="1451932" cy="404637"/>
          </a:xfrm>
          <a:prstGeom prst="rect">
            <a:avLst/>
          </a:prstGeom>
        </p:spPr>
      </p:pic>
      <p:pic>
        <p:nvPicPr>
          <p:cNvPr id="62" name="Picture 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78" y="3351610"/>
            <a:ext cx="1665261" cy="578892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98" y="1986123"/>
            <a:ext cx="1690288" cy="49300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03" y="2728127"/>
            <a:ext cx="1267429" cy="27332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30" y="2803842"/>
            <a:ext cx="1433794" cy="301097"/>
          </a:xfrm>
          <a:prstGeom prst="rect">
            <a:avLst/>
          </a:prstGeom>
        </p:spPr>
      </p:pic>
      <p:pic>
        <p:nvPicPr>
          <p:cNvPr id="52" name="887A527B-36F8-4D88-B69F-0B726D7E52E8" descr="5447D1B6-B258-4418-A2CD-FCFA62BA9153@prodyna"/>
          <p:cNvPicPr>
            <a:picLocks noChangeAspect="1" noChangeArrowheads="1"/>
          </p:cNvPicPr>
          <p:nvPr/>
        </p:nvPicPr>
        <p:blipFill rotWithShape="1">
          <a:blip r:embed="rId2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2" b="34400"/>
          <a:stretch/>
        </p:blipFill>
        <p:spPr bwMode="auto">
          <a:xfrm>
            <a:off x="4630089" y="2033804"/>
            <a:ext cx="1419249" cy="347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706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smtClean="0"/>
              <a:t>CUSTOMERS IN SWITZERLAND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Prodyna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 smtClean="0"/>
              <a:t>customers</a:t>
            </a:r>
            <a:endParaRPr lang="de-DE" dirty="0"/>
          </a:p>
        </p:txBody>
      </p:sp>
      <p:pic>
        <p:nvPicPr>
          <p:cNvPr id="24" name="Bild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762" y="1206428"/>
            <a:ext cx="1652421" cy="671953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19" y="4153503"/>
            <a:ext cx="1753361" cy="506152"/>
          </a:xfrm>
          <a:prstGeom prst="rect">
            <a:avLst/>
          </a:prstGeom>
        </p:spPr>
      </p:pic>
      <p:pic>
        <p:nvPicPr>
          <p:cNvPr id="26" name="Bild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360" y="3142049"/>
            <a:ext cx="1245590" cy="559288"/>
          </a:xfrm>
          <a:prstGeom prst="rect">
            <a:avLst/>
          </a:prstGeom>
        </p:spPr>
      </p:pic>
      <p:pic>
        <p:nvPicPr>
          <p:cNvPr id="27" name="Bild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91" y="2383149"/>
            <a:ext cx="954119" cy="148906"/>
          </a:xfrm>
          <a:prstGeom prst="rect">
            <a:avLst/>
          </a:prstGeom>
        </p:spPr>
      </p:pic>
      <p:pic>
        <p:nvPicPr>
          <p:cNvPr id="28" name="Bild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017" y="2363620"/>
            <a:ext cx="1693109" cy="196014"/>
          </a:xfrm>
          <a:prstGeom prst="rect">
            <a:avLst/>
          </a:prstGeom>
        </p:spPr>
      </p:pic>
      <p:pic>
        <p:nvPicPr>
          <p:cNvPr id="29" name="Bild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446" y="1466348"/>
            <a:ext cx="955652" cy="335427"/>
          </a:xfrm>
          <a:prstGeom prst="rect">
            <a:avLst/>
          </a:prstGeom>
        </p:spPr>
      </p:pic>
      <p:pic>
        <p:nvPicPr>
          <p:cNvPr id="30" name="Bild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157" y="4037103"/>
            <a:ext cx="1116684" cy="603794"/>
          </a:xfrm>
          <a:prstGeom prst="rect">
            <a:avLst/>
          </a:prstGeom>
        </p:spPr>
      </p:pic>
      <p:pic>
        <p:nvPicPr>
          <p:cNvPr id="31" name="Bild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018" y="2383573"/>
            <a:ext cx="1600444" cy="147506"/>
          </a:xfrm>
          <a:prstGeom prst="rect">
            <a:avLst/>
          </a:prstGeom>
        </p:spPr>
      </p:pic>
      <p:pic>
        <p:nvPicPr>
          <p:cNvPr id="32" name="Bild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904" y="1444840"/>
            <a:ext cx="1438706" cy="365664"/>
          </a:xfrm>
          <a:prstGeom prst="rect">
            <a:avLst/>
          </a:prstGeom>
        </p:spPr>
      </p:pic>
      <p:pic>
        <p:nvPicPr>
          <p:cNvPr id="34" name="Bild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541" y="3988762"/>
            <a:ext cx="1032198" cy="660976"/>
          </a:xfrm>
          <a:prstGeom prst="rect">
            <a:avLst/>
          </a:prstGeom>
        </p:spPr>
      </p:pic>
      <p:pic>
        <p:nvPicPr>
          <p:cNvPr id="35" name="Bild 3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47" y="4028931"/>
            <a:ext cx="813418" cy="574401"/>
          </a:xfrm>
          <a:prstGeom prst="rect">
            <a:avLst/>
          </a:prstGeom>
        </p:spPr>
      </p:pic>
      <p:pic>
        <p:nvPicPr>
          <p:cNvPr id="36" name="Bild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692" y="3167886"/>
            <a:ext cx="1200307" cy="412820"/>
          </a:xfrm>
          <a:prstGeom prst="rect">
            <a:avLst/>
          </a:prstGeom>
        </p:spPr>
      </p:pic>
      <p:pic>
        <p:nvPicPr>
          <p:cNvPr id="37" name="Bild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81" y="2379527"/>
            <a:ext cx="1325850" cy="160551"/>
          </a:xfrm>
          <a:prstGeom prst="rect">
            <a:avLst/>
          </a:prstGeom>
        </p:spPr>
      </p:pic>
      <p:pic>
        <p:nvPicPr>
          <p:cNvPr id="38" name="Bild 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11" y="2970985"/>
            <a:ext cx="1800986" cy="727924"/>
          </a:xfrm>
          <a:prstGeom prst="rect">
            <a:avLst/>
          </a:prstGeom>
        </p:spPr>
      </p:pic>
      <p:pic>
        <p:nvPicPr>
          <p:cNvPr id="20" name="Bild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971" y="1463228"/>
            <a:ext cx="1596702" cy="208944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399" y="3230544"/>
            <a:ext cx="994288" cy="2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615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Selection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smtClean="0"/>
              <a:t>CUSTOMERS in AUSTRIA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err="1"/>
              <a:t>Prodyna</a:t>
            </a:r>
            <a:r>
              <a:rPr lang="de-DE" dirty="0"/>
              <a:t> </a:t>
            </a:r>
            <a:r>
              <a:rPr lang="de-DE" dirty="0" err="1"/>
              <a:t>reference</a:t>
            </a:r>
            <a:r>
              <a:rPr lang="de-DE" dirty="0"/>
              <a:t> </a:t>
            </a:r>
            <a:r>
              <a:rPr lang="de-DE" dirty="0" err="1" smtClean="0"/>
              <a:t>customers</a:t>
            </a:r>
            <a:endParaRPr lang="de-DE" dirty="0"/>
          </a:p>
        </p:txBody>
      </p:sp>
      <p:pic>
        <p:nvPicPr>
          <p:cNvPr id="6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8175" y="3649663"/>
            <a:ext cx="1430094" cy="565228"/>
          </a:xfrm>
          <a:prstGeom prst="rect">
            <a:avLst/>
          </a:prstGeom>
        </p:spPr>
      </p:pic>
      <p:pic>
        <p:nvPicPr>
          <p:cNvPr id="8" name="Grafik 6"/>
          <p:cNvPicPr>
            <a:picLocks noChangeAspect="1"/>
          </p:cNvPicPr>
          <p:nvPr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4102" y="3719624"/>
            <a:ext cx="1049369" cy="579733"/>
          </a:xfrm>
          <a:prstGeom prst="rect">
            <a:avLst/>
          </a:prstGeom>
        </p:spPr>
      </p:pic>
      <p:pic>
        <p:nvPicPr>
          <p:cNvPr id="10" name="Grafik 4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179" y="3716060"/>
            <a:ext cx="863586" cy="497237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35" y="1990848"/>
            <a:ext cx="2047972" cy="383236"/>
          </a:xfrm>
          <a:prstGeom prst="rect">
            <a:avLst/>
          </a:prstGeom>
        </p:spPr>
      </p:pic>
      <p:pic>
        <p:nvPicPr>
          <p:cNvPr id="7" name="Grafik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7869" y="1991701"/>
            <a:ext cx="1731317" cy="380832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936" y="3719909"/>
            <a:ext cx="549317" cy="579448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042" y="1991140"/>
            <a:ext cx="1199194" cy="382100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11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218" y="1993605"/>
            <a:ext cx="892821" cy="1536733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76" y="2679176"/>
            <a:ext cx="1098143" cy="643760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86" y="2720806"/>
            <a:ext cx="1889210" cy="462139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14" y="2675649"/>
            <a:ext cx="2767013" cy="738000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81" y="3716060"/>
            <a:ext cx="1925073" cy="58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5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err="1" smtClean="0"/>
              <a:t>Thank</a:t>
            </a:r>
            <a:r>
              <a:rPr lang="de-DE" smtClean="0"/>
              <a:t> </a:t>
            </a:r>
            <a:r>
              <a:rPr lang="de-DE" err="1" smtClean="0"/>
              <a:t>you</a:t>
            </a:r>
            <a:endParaRPr lang="de-DE"/>
          </a:p>
        </p:txBody>
      </p:sp>
      <p:grpSp>
        <p:nvGrpSpPr>
          <p:cNvPr id="12" name="Gruppierung 11"/>
          <p:cNvGrpSpPr/>
          <p:nvPr/>
        </p:nvGrpSpPr>
        <p:grpSpPr>
          <a:xfrm>
            <a:off x="4249815" y="1800819"/>
            <a:ext cx="655616" cy="655616"/>
            <a:chOff x="2490355" y="1175493"/>
            <a:chExt cx="1990539" cy="1990539"/>
          </a:xfrm>
        </p:grpSpPr>
        <p:sp>
          <p:nvSpPr>
            <p:cNvPr id="10" name="Oval 9"/>
            <p:cNvSpPr/>
            <p:nvPr/>
          </p:nvSpPr>
          <p:spPr>
            <a:xfrm>
              <a:off x="2490355" y="1175493"/>
              <a:ext cx="1990539" cy="199053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9">
                <a:solidFill>
                  <a:schemeClr val="tx1">
                    <a:lumMod val="85000"/>
                    <a:lumOff val="15000"/>
                  </a:schemeClr>
                </a:solidFill>
                <a:latin typeface="DIN Next LT Pro Light Condensed" charset="0"/>
              </a:endParaRPr>
            </a:p>
          </p:txBody>
        </p:sp>
        <p:pic>
          <p:nvPicPr>
            <p:cNvPr id="11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9996" y="1703886"/>
              <a:ext cx="1091251" cy="933749"/>
            </a:xfrm>
            <a:prstGeom prst="rect">
              <a:avLst/>
            </a:prstGeom>
          </p:spPr>
        </p:pic>
      </p:grpSp>
      <p:sp>
        <p:nvSpPr>
          <p:cNvPr id="14" name="Textplatzhalter 2"/>
          <p:cNvSpPr txBox="1">
            <a:spLocks/>
          </p:cNvSpPr>
          <p:nvPr/>
        </p:nvSpPr>
        <p:spPr>
          <a:xfrm>
            <a:off x="0" y="2747631"/>
            <a:ext cx="9144000" cy="443208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ANY QUESTIONS?</a:t>
            </a:r>
            <a:endParaRPr lang="de-DE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>
            <a:off x="3179066" y="2638467"/>
            <a:ext cx="27823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2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err="1" smtClean="0"/>
              <a:t>For</a:t>
            </a:r>
            <a:r>
              <a:rPr lang="de-DE" smtClean="0"/>
              <a:t> </a:t>
            </a:r>
            <a:r>
              <a:rPr lang="de-DE" err="1" smtClean="0"/>
              <a:t>more</a:t>
            </a:r>
            <a:r>
              <a:rPr lang="de-DE" smtClean="0"/>
              <a:t> </a:t>
            </a:r>
            <a:r>
              <a:rPr lang="de-DE" err="1" smtClean="0"/>
              <a:t>information</a:t>
            </a:r>
            <a:r>
              <a:rPr lang="de-DE" smtClean="0"/>
              <a:t> </a:t>
            </a:r>
            <a:r>
              <a:rPr lang="de-DE" err="1" smtClean="0"/>
              <a:t>visit</a:t>
            </a:r>
            <a:r>
              <a:rPr lang="de-DE" smtClean="0"/>
              <a:t> </a:t>
            </a:r>
            <a:r>
              <a:rPr lang="de-DE" err="1" smtClean="0"/>
              <a:t>prodyna.com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err="1" smtClean="0"/>
              <a:t>Contact</a:t>
            </a:r>
            <a:r>
              <a:rPr lang="de-DE" smtClean="0"/>
              <a:t> </a:t>
            </a:r>
            <a:r>
              <a:rPr lang="de-DE" err="1" smtClean="0"/>
              <a:t>us</a:t>
            </a:r>
            <a:endParaRPr lang="de-DE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4117026" y="1743723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+49 69 597 724 - 0</a:t>
            </a:r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607036" y="3722701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07036" y="3039872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07036" y="1673827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pic>
        <p:nvPicPr>
          <p:cNvPr id="17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08" y="1747036"/>
            <a:ext cx="170612" cy="28435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607036" y="2356138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pic>
        <p:nvPicPr>
          <p:cNvPr id="19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165" y="2491069"/>
            <a:ext cx="209614" cy="166394"/>
          </a:xfrm>
          <a:prstGeom prst="rect">
            <a:avLst/>
          </a:prstGeom>
        </p:spPr>
      </p:pic>
      <p:pic>
        <p:nvPicPr>
          <p:cNvPr id="20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97" y="3126170"/>
            <a:ext cx="144776" cy="274472"/>
          </a:xfrm>
          <a:prstGeom prst="rect">
            <a:avLst/>
          </a:prstGeom>
        </p:spPr>
      </p:pic>
      <p:pic>
        <p:nvPicPr>
          <p:cNvPr id="21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154" y="3845643"/>
            <a:ext cx="259376" cy="211120"/>
          </a:xfrm>
          <a:prstGeom prst="rect">
            <a:avLst/>
          </a:prstGeom>
        </p:spPr>
      </p:pic>
      <p:sp>
        <p:nvSpPr>
          <p:cNvPr id="22" name="Textplatzhalter 2"/>
          <p:cNvSpPr txBox="1">
            <a:spLocks/>
          </p:cNvSpPr>
          <p:nvPr/>
        </p:nvSpPr>
        <p:spPr>
          <a:xfrm>
            <a:off x="4119114" y="2428411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info@prodyna.com</a:t>
            </a:r>
            <a:endParaRPr lang="de-DE" sz="160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4120353" y="3112388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Facebook/</a:t>
            </a:r>
            <a:r>
              <a:rPr lang="de-DE" sz="1600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prodyna</a:t>
            </a:r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4122441" y="3797076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@PRODYNAAG</a:t>
            </a:r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07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information</a:t>
            </a:r>
            <a:r>
              <a:rPr lang="de-DE"/>
              <a:t> </a:t>
            </a:r>
            <a:r>
              <a:rPr lang="de-DE" err="1" smtClean="0"/>
              <a:t>visit</a:t>
            </a:r>
            <a:r>
              <a:rPr lang="de-DE" smtClean="0"/>
              <a:t> </a:t>
            </a:r>
            <a:r>
              <a:rPr lang="de-DE" err="1" smtClean="0"/>
              <a:t>prodyna.ch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err="1" smtClean="0"/>
              <a:t>Contact</a:t>
            </a:r>
            <a:r>
              <a:rPr lang="de-DE" smtClean="0"/>
              <a:t> </a:t>
            </a:r>
            <a:r>
              <a:rPr lang="de-DE" err="1" smtClean="0"/>
              <a:t>us</a:t>
            </a:r>
            <a:endParaRPr lang="de-DE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4117026" y="1743723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+41 44 532 35 90</a:t>
            </a:r>
            <a:endParaRPr lang="de-DE" sz="160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607036" y="3722701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07036" y="3039872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07036" y="1673827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pic>
        <p:nvPicPr>
          <p:cNvPr id="17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08" y="1747036"/>
            <a:ext cx="170612" cy="28435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607036" y="2356138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pic>
        <p:nvPicPr>
          <p:cNvPr id="19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165" y="2491069"/>
            <a:ext cx="209614" cy="166394"/>
          </a:xfrm>
          <a:prstGeom prst="rect">
            <a:avLst/>
          </a:prstGeom>
        </p:spPr>
      </p:pic>
      <p:pic>
        <p:nvPicPr>
          <p:cNvPr id="20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97" y="3126170"/>
            <a:ext cx="144776" cy="274472"/>
          </a:xfrm>
          <a:prstGeom prst="rect">
            <a:avLst/>
          </a:prstGeom>
        </p:spPr>
      </p:pic>
      <p:pic>
        <p:nvPicPr>
          <p:cNvPr id="21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154" y="3845643"/>
            <a:ext cx="259376" cy="211120"/>
          </a:xfrm>
          <a:prstGeom prst="rect">
            <a:avLst/>
          </a:prstGeom>
        </p:spPr>
      </p:pic>
      <p:sp>
        <p:nvSpPr>
          <p:cNvPr id="22" name="Textplatzhalter 2"/>
          <p:cNvSpPr txBox="1">
            <a:spLocks/>
          </p:cNvSpPr>
          <p:nvPr/>
        </p:nvSpPr>
        <p:spPr>
          <a:xfrm>
            <a:off x="4119114" y="2428411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info@prodyna.ch</a:t>
            </a:r>
            <a:endParaRPr lang="de-DE" sz="160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4120353" y="3112388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latin typeface="DIN Next LT Pro Condensed" charset="0"/>
                <a:ea typeface="DIN Next LT Pro Condensed" charset="0"/>
                <a:cs typeface="DIN Next LT Pro Condensed" charset="0"/>
              </a:rPr>
              <a:t>Facebook/</a:t>
            </a:r>
            <a:r>
              <a:rPr lang="de-DE" sz="1600" dirty="0" err="1">
                <a:latin typeface="DIN Next LT Pro Condensed" charset="0"/>
                <a:ea typeface="DIN Next LT Pro Condensed" charset="0"/>
                <a:cs typeface="DIN Next LT Pro Condensed" charset="0"/>
              </a:rPr>
              <a:t>prodyna</a:t>
            </a:r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4122441" y="3797076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latin typeface="DIN Next LT Pro Condensed" charset="0"/>
                <a:ea typeface="DIN Next LT Pro Condensed" charset="0"/>
                <a:cs typeface="DIN Next LT Pro Condensed" charset="0"/>
              </a:rPr>
              <a:t>@PRODYNAAG</a:t>
            </a:r>
          </a:p>
        </p:txBody>
      </p:sp>
    </p:spTree>
    <p:extLst>
      <p:ext uri="{BB962C8B-B14F-4D97-AF65-F5344CB8AC3E}">
        <p14:creationId xmlns:p14="http://schemas.microsoft.com/office/powerpoint/2010/main" val="236252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Rules, </a:t>
            </a:r>
            <a:r>
              <a:rPr lang="de-DE" err="1"/>
              <a:t>Remarks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notes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Language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Use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the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correct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languages</a:t>
            </a:r>
            <a:endParaRPr lang="de-DE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smtClean="0">
                <a:ea typeface="DIN Next LT Pro Light Condensed" charset="0"/>
              </a:rPr>
              <a:t>The PRODYNA </a:t>
            </a:r>
            <a:r>
              <a:rPr lang="de-DE" dirty="0" err="1" smtClean="0">
                <a:ea typeface="DIN Next LT Pro Light Condensed" charset="0"/>
              </a:rPr>
              <a:t>company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presentation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and</a:t>
            </a:r>
            <a:r>
              <a:rPr lang="de-DE" dirty="0" smtClean="0">
                <a:ea typeface="DIN Next LT Pro Light Condensed" charset="0"/>
              </a:rPr>
              <a:t> all </a:t>
            </a:r>
            <a:r>
              <a:rPr lang="de-DE" dirty="0" err="1" smtClean="0">
                <a:ea typeface="DIN Next LT Pro Light Condensed" charset="0"/>
              </a:rPr>
              <a:t>project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references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are</a:t>
            </a:r>
            <a:r>
              <a:rPr lang="de-DE" dirty="0" smtClean="0">
                <a:ea typeface="DIN Next LT Pro Light Condensed" charset="0"/>
              </a:rPr>
              <a:t> in English. </a:t>
            </a:r>
            <a:r>
              <a:rPr lang="de-DE" dirty="0" err="1" smtClean="0">
                <a:ea typeface="DIN Next LT Pro Light Condensed" charset="0"/>
              </a:rPr>
              <a:t>There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are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no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official</a:t>
            </a:r>
            <a:r>
              <a:rPr lang="de-DE" dirty="0" smtClean="0">
                <a:ea typeface="DIN Next LT Pro Light Condensed" charset="0"/>
              </a:rPr>
              <a:t> German </a:t>
            </a:r>
            <a:r>
              <a:rPr lang="de-DE" dirty="0" err="1" smtClean="0">
                <a:ea typeface="DIN Next LT Pro Light Condensed" charset="0"/>
              </a:rPr>
              <a:t>versions</a:t>
            </a:r>
            <a:endParaRPr lang="de-DE" dirty="0" smtClean="0">
              <a:ea typeface="DIN Next LT Pro Light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err="1" smtClean="0">
                <a:ea typeface="DIN Next LT Pro Light Condensed" charset="0"/>
              </a:rPr>
              <a:t>Feel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free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to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speak</a:t>
            </a:r>
            <a:r>
              <a:rPr lang="de-DE" dirty="0" smtClean="0">
                <a:ea typeface="DIN Next LT Pro Light Condensed" charset="0"/>
              </a:rPr>
              <a:t> in German &gt; on-</a:t>
            </a:r>
            <a:r>
              <a:rPr lang="de-DE" dirty="0" err="1" smtClean="0">
                <a:ea typeface="DIN Next LT Pro Light Condensed" charset="0"/>
              </a:rPr>
              <a:t>the</a:t>
            </a:r>
            <a:r>
              <a:rPr lang="de-DE" dirty="0" smtClean="0">
                <a:ea typeface="DIN Next LT Pro Light Condensed" charset="0"/>
              </a:rPr>
              <a:t>-</a:t>
            </a:r>
            <a:r>
              <a:rPr lang="de-DE" dirty="0" err="1" smtClean="0">
                <a:ea typeface="DIN Next LT Pro Light Condensed" charset="0"/>
              </a:rPr>
              <a:t>fly</a:t>
            </a:r>
            <a:r>
              <a:rPr lang="de-DE" dirty="0" smtClean="0">
                <a:ea typeface="DIN Next LT Pro Light Condensed" charset="0"/>
              </a:rPr>
              <a:t>-translation</a:t>
            </a:r>
            <a:endParaRPr lang="de-DE" dirty="0">
              <a:ea typeface="DIN Next LT Pro Ligh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10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more</a:t>
            </a:r>
            <a:r>
              <a:rPr lang="de-DE"/>
              <a:t> </a:t>
            </a:r>
            <a:r>
              <a:rPr lang="de-DE" err="1"/>
              <a:t>information</a:t>
            </a:r>
            <a:r>
              <a:rPr lang="de-DE"/>
              <a:t> </a:t>
            </a:r>
            <a:r>
              <a:rPr lang="de-DE" err="1" smtClean="0"/>
              <a:t>visit</a:t>
            </a:r>
            <a:r>
              <a:rPr lang="de-DE" smtClean="0"/>
              <a:t> </a:t>
            </a:r>
            <a:r>
              <a:rPr lang="de-DE" err="1" smtClean="0"/>
              <a:t>prodyna.at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err="1" smtClean="0"/>
              <a:t>Contact</a:t>
            </a:r>
            <a:r>
              <a:rPr lang="de-DE" smtClean="0"/>
              <a:t> </a:t>
            </a:r>
            <a:r>
              <a:rPr lang="de-DE" err="1" smtClean="0"/>
              <a:t>us</a:t>
            </a:r>
            <a:endParaRPr lang="de-DE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4117026" y="1743723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+43 1 361 1638 - 0</a:t>
            </a:r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607036" y="3722701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07036" y="3039872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07036" y="1673827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pic>
        <p:nvPicPr>
          <p:cNvPr id="17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08" y="1747036"/>
            <a:ext cx="170612" cy="28435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607036" y="2356138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pic>
        <p:nvPicPr>
          <p:cNvPr id="19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165" y="2491069"/>
            <a:ext cx="209614" cy="166394"/>
          </a:xfrm>
          <a:prstGeom prst="rect">
            <a:avLst/>
          </a:prstGeom>
        </p:spPr>
      </p:pic>
      <p:pic>
        <p:nvPicPr>
          <p:cNvPr id="20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97" y="3126170"/>
            <a:ext cx="144776" cy="274472"/>
          </a:xfrm>
          <a:prstGeom prst="rect">
            <a:avLst/>
          </a:prstGeom>
        </p:spPr>
      </p:pic>
      <p:pic>
        <p:nvPicPr>
          <p:cNvPr id="21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154" y="3845643"/>
            <a:ext cx="259376" cy="211120"/>
          </a:xfrm>
          <a:prstGeom prst="rect">
            <a:avLst/>
          </a:prstGeom>
        </p:spPr>
      </p:pic>
      <p:sp>
        <p:nvSpPr>
          <p:cNvPr id="22" name="Textplatzhalter 2"/>
          <p:cNvSpPr txBox="1">
            <a:spLocks/>
          </p:cNvSpPr>
          <p:nvPr/>
        </p:nvSpPr>
        <p:spPr>
          <a:xfrm>
            <a:off x="4119114" y="2428411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info@prodyna.at</a:t>
            </a:r>
            <a:endParaRPr lang="de-DE" sz="160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4120353" y="3112388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latin typeface="DIN Next LT Pro Condensed" charset="0"/>
                <a:ea typeface="DIN Next LT Pro Condensed" charset="0"/>
                <a:cs typeface="DIN Next LT Pro Condensed" charset="0"/>
              </a:rPr>
              <a:t>Facebook/</a:t>
            </a:r>
            <a:r>
              <a:rPr lang="de-DE" sz="1600" dirty="0" err="1">
                <a:latin typeface="DIN Next LT Pro Condensed" charset="0"/>
                <a:ea typeface="DIN Next LT Pro Condensed" charset="0"/>
                <a:cs typeface="DIN Next LT Pro Condensed" charset="0"/>
              </a:rPr>
              <a:t>prodyna</a:t>
            </a:r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4122441" y="3797076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latin typeface="DIN Next LT Pro Condensed" charset="0"/>
                <a:ea typeface="DIN Next LT Pro Condensed" charset="0"/>
                <a:cs typeface="DIN Next LT Pro Condensed" charset="0"/>
              </a:rPr>
              <a:t>@PRODYNAAG</a:t>
            </a:r>
          </a:p>
        </p:txBody>
      </p:sp>
    </p:spTree>
    <p:extLst>
      <p:ext uri="{BB962C8B-B14F-4D97-AF65-F5344CB8AC3E}">
        <p14:creationId xmlns:p14="http://schemas.microsoft.com/office/powerpoint/2010/main" val="1603611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de-DE" dirty="0" err="1" smtClean="0"/>
              <a:t>prodyna.co.uk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err="1" smtClean="0"/>
              <a:t>Contact</a:t>
            </a:r>
            <a:r>
              <a:rPr lang="de-DE" smtClean="0"/>
              <a:t> </a:t>
            </a:r>
            <a:r>
              <a:rPr lang="de-DE" err="1" smtClean="0"/>
              <a:t>us</a:t>
            </a:r>
            <a:endParaRPr lang="de-DE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4117026" y="1743723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mr-IN" sz="1600" dirty="0">
                <a:latin typeface="DIN Next LT Pro Condensed" charset="0"/>
                <a:ea typeface="DIN Next LT Pro Condensed" charset="0"/>
                <a:cs typeface="DIN Next LT Pro Condensed" charset="0"/>
              </a:rPr>
              <a:t>+44 203 </a:t>
            </a:r>
            <a:r>
              <a:rPr lang="mr-IN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903</a:t>
            </a:r>
            <a:r>
              <a:rPr lang="de-DE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mr-IN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23</a:t>
            </a:r>
            <a:r>
              <a:rPr lang="de-DE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- </a:t>
            </a:r>
            <a:r>
              <a:rPr lang="mr-IN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40</a:t>
            </a:r>
            <a:endParaRPr lang="mr-IN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607036" y="3722701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07036" y="3039872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07036" y="1673827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pic>
        <p:nvPicPr>
          <p:cNvPr id="17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08" y="1747036"/>
            <a:ext cx="170612" cy="28435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607036" y="2356138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pic>
        <p:nvPicPr>
          <p:cNvPr id="19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165" y="2491069"/>
            <a:ext cx="209614" cy="166394"/>
          </a:xfrm>
          <a:prstGeom prst="rect">
            <a:avLst/>
          </a:prstGeom>
        </p:spPr>
      </p:pic>
      <p:pic>
        <p:nvPicPr>
          <p:cNvPr id="20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97" y="3126170"/>
            <a:ext cx="144776" cy="274472"/>
          </a:xfrm>
          <a:prstGeom prst="rect">
            <a:avLst/>
          </a:prstGeom>
        </p:spPr>
      </p:pic>
      <p:pic>
        <p:nvPicPr>
          <p:cNvPr id="21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154" y="3845643"/>
            <a:ext cx="259376" cy="211120"/>
          </a:xfrm>
          <a:prstGeom prst="rect">
            <a:avLst/>
          </a:prstGeom>
        </p:spPr>
      </p:pic>
      <p:sp>
        <p:nvSpPr>
          <p:cNvPr id="22" name="Textplatzhalter 2"/>
          <p:cNvSpPr txBox="1">
            <a:spLocks/>
          </p:cNvSpPr>
          <p:nvPr/>
        </p:nvSpPr>
        <p:spPr>
          <a:xfrm>
            <a:off x="4119114" y="2428411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info@prodyna.co.uk</a:t>
            </a:r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4120353" y="3112388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latin typeface="DIN Next LT Pro Condensed" charset="0"/>
                <a:ea typeface="DIN Next LT Pro Condensed" charset="0"/>
                <a:cs typeface="DIN Next LT Pro Condensed" charset="0"/>
              </a:rPr>
              <a:t>Facebook/</a:t>
            </a:r>
            <a:r>
              <a:rPr lang="de-DE" sz="1600" dirty="0" err="1">
                <a:latin typeface="DIN Next LT Pro Condensed" charset="0"/>
                <a:ea typeface="DIN Next LT Pro Condensed" charset="0"/>
                <a:cs typeface="DIN Next LT Pro Condensed" charset="0"/>
              </a:rPr>
              <a:t>prodyna</a:t>
            </a:r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4122441" y="3797076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latin typeface="DIN Next LT Pro Condensed" charset="0"/>
                <a:ea typeface="DIN Next LT Pro Condensed" charset="0"/>
                <a:cs typeface="DIN Next LT Pro Condensed" charset="0"/>
              </a:rPr>
              <a:t>@PRODYNAAG</a:t>
            </a:r>
          </a:p>
        </p:txBody>
      </p:sp>
    </p:spTree>
    <p:extLst>
      <p:ext uri="{BB962C8B-B14F-4D97-AF65-F5344CB8AC3E}">
        <p14:creationId xmlns:p14="http://schemas.microsoft.com/office/powerpoint/2010/main" val="1392513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err="1" smtClean="0"/>
              <a:t>For</a:t>
            </a:r>
            <a:r>
              <a:rPr lang="de-DE" smtClean="0"/>
              <a:t> </a:t>
            </a:r>
            <a:r>
              <a:rPr lang="de-DE" err="1" smtClean="0"/>
              <a:t>more</a:t>
            </a:r>
            <a:r>
              <a:rPr lang="de-DE" smtClean="0"/>
              <a:t> </a:t>
            </a:r>
            <a:r>
              <a:rPr lang="de-DE" err="1" smtClean="0"/>
              <a:t>information</a:t>
            </a:r>
            <a:r>
              <a:rPr lang="de-DE" smtClean="0"/>
              <a:t> </a:t>
            </a:r>
            <a:r>
              <a:rPr lang="de-DE" err="1" smtClean="0"/>
              <a:t>visit</a:t>
            </a:r>
            <a:r>
              <a:rPr lang="de-DE" smtClean="0"/>
              <a:t> </a:t>
            </a:r>
            <a:r>
              <a:rPr lang="de-DE" err="1" smtClean="0"/>
              <a:t>prodyna.com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err="1" smtClean="0"/>
              <a:t>Contact</a:t>
            </a:r>
            <a:r>
              <a:rPr lang="de-DE" smtClean="0"/>
              <a:t> </a:t>
            </a:r>
            <a:r>
              <a:rPr lang="de-DE" err="1" smtClean="0"/>
              <a:t>us</a:t>
            </a:r>
            <a:endParaRPr lang="de-DE"/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4117026" y="1743723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+</a:t>
            </a:r>
            <a:r>
              <a:rPr lang="cs-CZ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31 </a:t>
            </a:r>
            <a:r>
              <a:rPr lang="cs-CZ" sz="1600" dirty="0">
                <a:latin typeface="DIN Next LT Pro Condensed" charset="0"/>
                <a:ea typeface="DIN Next LT Pro Condensed" charset="0"/>
                <a:cs typeface="DIN Next LT Pro Condensed" charset="0"/>
              </a:rPr>
              <a:t>20 </a:t>
            </a:r>
            <a:r>
              <a:rPr lang="cs-CZ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21051 - 80</a:t>
            </a:r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3607036" y="3722701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607036" y="3039872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3607036" y="1673827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pic>
        <p:nvPicPr>
          <p:cNvPr id="17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408" y="1747036"/>
            <a:ext cx="170612" cy="284354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607036" y="2356138"/>
            <a:ext cx="435586" cy="43558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</a:endParaRPr>
          </a:p>
        </p:txBody>
      </p:sp>
      <p:pic>
        <p:nvPicPr>
          <p:cNvPr id="19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165" y="2491069"/>
            <a:ext cx="209614" cy="166394"/>
          </a:xfrm>
          <a:prstGeom prst="rect">
            <a:avLst/>
          </a:prstGeom>
        </p:spPr>
      </p:pic>
      <p:pic>
        <p:nvPicPr>
          <p:cNvPr id="20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1397" y="3126170"/>
            <a:ext cx="144776" cy="274472"/>
          </a:xfrm>
          <a:prstGeom prst="rect">
            <a:avLst/>
          </a:prstGeom>
        </p:spPr>
      </p:pic>
      <p:pic>
        <p:nvPicPr>
          <p:cNvPr id="21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154" y="3845643"/>
            <a:ext cx="259376" cy="211120"/>
          </a:xfrm>
          <a:prstGeom prst="rect">
            <a:avLst/>
          </a:prstGeom>
        </p:spPr>
      </p:pic>
      <p:sp>
        <p:nvSpPr>
          <p:cNvPr id="22" name="Textplatzhalter 2"/>
          <p:cNvSpPr txBox="1">
            <a:spLocks/>
          </p:cNvSpPr>
          <p:nvPr/>
        </p:nvSpPr>
        <p:spPr>
          <a:xfrm>
            <a:off x="4119114" y="2428411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info@prodyna.com</a:t>
            </a:r>
            <a:endParaRPr lang="de-DE" sz="160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3" name="Textplatzhalter 2"/>
          <p:cNvSpPr txBox="1">
            <a:spLocks/>
          </p:cNvSpPr>
          <p:nvPr/>
        </p:nvSpPr>
        <p:spPr>
          <a:xfrm>
            <a:off x="4120353" y="3112388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Facebook/</a:t>
            </a:r>
            <a:r>
              <a:rPr lang="de-DE" sz="1600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prodyna</a:t>
            </a:r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4" name="Textplatzhalter 2"/>
          <p:cNvSpPr txBox="1">
            <a:spLocks/>
          </p:cNvSpPr>
          <p:nvPr/>
        </p:nvSpPr>
        <p:spPr>
          <a:xfrm>
            <a:off x="4122441" y="3797076"/>
            <a:ext cx="2004165" cy="333771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@PRODYNAAG</a:t>
            </a:r>
            <a:endParaRPr lang="de-DE" sz="1600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Patrick </a:t>
            </a:r>
            <a:r>
              <a:rPr lang="de-DE" dirty="0" err="1" smtClean="0"/>
              <a:t>hammersky</a:t>
            </a:r>
            <a:r>
              <a:rPr lang="de-DE" dirty="0" smtClean="0"/>
              <a:t> – </a:t>
            </a:r>
            <a:r>
              <a:rPr lang="de-DE" dirty="0" err="1" smtClean="0"/>
              <a:t>prodyna</a:t>
            </a:r>
            <a:r>
              <a:rPr lang="de-DE" dirty="0" smtClean="0"/>
              <a:t> </a:t>
            </a:r>
            <a:r>
              <a:rPr lang="de-DE" dirty="0" err="1" smtClean="0"/>
              <a:t>hamburg</a:t>
            </a:r>
            <a:endParaRPr lang="de-DE" dirty="0" smtClean="0"/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smtClean="0"/>
              <a:t>PRODYNA 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smtClean="0"/>
              <a:t>Alstertwiete </a:t>
            </a:r>
            <a:r>
              <a:rPr lang="de-DE" sz="1200"/>
              <a:t>3     20099 </a:t>
            </a:r>
            <a:r>
              <a:rPr lang="de-DE" sz="1200" smtClean="0"/>
              <a:t>Hamburg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smtClean="0"/>
              <a:t>T </a:t>
            </a:r>
            <a:r>
              <a:rPr lang="is-IS" sz="1200"/>
              <a:t>+49 40 881 90 248 - 0     F +49 40 881 90 248 - 1     M +49 171 78 88 </a:t>
            </a:r>
            <a:r>
              <a:rPr lang="is-IS" sz="1200" smtClean="0"/>
              <a:t>693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smtClean="0"/>
              <a:t>patrick.hammersky@prodyna.com</a:t>
            </a:r>
            <a:r>
              <a:rPr lang="de-DE" sz="1200" smtClean="0"/>
              <a:t> </a:t>
            </a:r>
            <a:r>
              <a:rPr lang="de-DE" sz="1200"/>
              <a:t>    </a:t>
            </a:r>
            <a:r>
              <a:rPr lang="de-DE" sz="1200" err="1"/>
              <a:t>prodyna.com</a:t>
            </a:r>
            <a:endParaRPr lang="de-DE" sz="1200" smtClean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7" r="300" b="9710"/>
          <a:stretch/>
        </p:blipFill>
        <p:spPr>
          <a:xfrm>
            <a:off x="0" y="67803"/>
            <a:ext cx="9144000" cy="2512116"/>
          </a:xfrm>
          <a:prstGeom prst="rect">
            <a:avLst/>
          </a:prstGeom>
        </p:spPr>
      </p:pic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8434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Peter groll – </a:t>
            </a:r>
            <a:r>
              <a:rPr lang="de-DE" err="1" smtClean="0"/>
              <a:t>prodyna</a:t>
            </a:r>
            <a:r>
              <a:rPr lang="de-DE" smtClean="0"/>
              <a:t> </a:t>
            </a:r>
            <a:r>
              <a:rPr lang="de-DE" err="1" smtClean="0"/>
              <a:t>munich</a:t>
            </a:r>
            <a:endParaRPr lang="de-DE" smtClean="0"/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Riesstraße </a:t>
            </a:r>
            <a:r>
              <a:rPr lang="de-DE" sz="1200" dirty="0"/>
              <a:t>16     80992 </a:t>
            </a:r>
            <a:r>
              <a:rPr lang="de-DE" sz="1200" dirty="0" err="1" smtClean="0"/>
              <a:t>Munich</a:t>
            </a:r>
            <a:endParaRPr lang="de-DE" sz="1200" dirty="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</a:t>
            </a:r>
            <a:r>
              <a:rPr lang="is-IS" sz="1200" dirty="0"/>
              <a:t>+49 89 </a:t>
            </a:r>
            <a:r>
              <a:rPr lang="is-IS" sz="1200" dirty="0" smtClean="0"/>
              <a:t>8099113 - 0 </a:t>
            </a:r>
            <a:r>
              <a:rPr lang="is-IS" sz="1200" dirty="0"/>
              <a:t>    F +49 89 </a:t>
            </a:r>
            <a:r>
              <a:rPr lang="is-IS" sz="1200" dirty="0" smtClean="0"/>
              <a:t>8099113 - 11 </a:t>
            </a:r>
            <a:r>
              <a:rPr lang="is-IS" sz="1200" dirty="0"/>
              <a:t>    M </a:t>
            </a:r>
            <a:r>
              <a:rPr lang="fi-FI" sz="1200" dirty="0"/>
              <a:t>+49 176 178 70 </a:t>
            </a:r>
            <a:r>
              <a:rPr lang="fi-FI" sz="1200" dirty="0" smtClean="0"/>
              <a:t>145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peter.groll@prodyna.com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err="1"/>
              <a:t>prodyna.com</a:t>
            </a:r>
            <a:endParaRPr lang="de-DE" sz="1200" dirty="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r="3008"/>
          <a:stretch/>
        </p:blipFill>
        <p:spPr>
          <a:xfrm>
            <a:off x="0" y="798172"/>
            <a:ext cx="9144000" cy="17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0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Peter groll – </a:t>
            </a:r>
            <a:r>
              <a:rPr lang="de-DE" dirty="0" err="1" smtClean="0"/>
              <a:t>prodyna</a:t>
            </a:r>
            <a:r>
              <a:rPr lang="de-DE" dirty="0" smtClean="0"/>
              <a:t> Augsburg</a:t>
            </a:r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err="1" smtClean="0"/>
              <a:t>Gögginger</a:t>
            </a:r>
            <a:r>
              <a:rPr lang="de-DE" sz="1200" dirty="0" smtClean="0"/>
              <a:t> </a:t>
            </a:r>
            <a:r>
              <a:rPr lang="de-DE" sz="1200" dirty="0"/>
              <a:t>Straße </a:t>
            </a:r>
            <a:r>
              <a:rPr lang="de-DE" sz="1200" dirty="0" smtClean="0"/>
              <a:t>49</a:t>
            </a:r>
            <a:r>
              <a:rPr lang="de-DE" sz="1200" dirty="0"/>
              <a:t>    86159 Augsburg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+</a:t>
            </a:r>
            <a:r>
              <a:rPr lang="cs-CZ" sz="1200" dirty="0"/>
              <a:t> 49 821 </a:t>
            </a:r>
            <a:r>
              <a:rPr lang="cs-CZ" sz="1200" dirty="0" smtClean="0"/>
              <a:t>455486 - 0</a:t>
            </a:r>
            <a:r>
              <a:rPr lang="is-IS" sz="1200" dirty="0"/>
              <a:t>    F </a:t>
            </a:r>
            <a:r>
              <a:rPr lang="mr-IN" sz="1200" dirty="0"/>
              <a:t>+49 821 </a:t>
            </a:r>
            <a:r>
              <a:rPr lang="mr-IN" sz="1200" dirty="0" smtClean="0"/>
              <a:t>455486</a:t>
            </a:r>
            <a:r>
              <a:rPr lang="de-DE" sz="1200" dirty="0" smtClean="0"/>
              <a:t> </a:t>
            </a:r>
            <a:r>
              <a:rPr lang="mr-IN" sz="1200" dirty="0" smtClean="0"/>
              <a:t>-</a:t>
            </a:r>
            <a:r>
              <a:rPr lang="de-DE" sz="1200" dirty="0" smtClean="0"/>
              <a:t> </a:t>
            </a:r>
            <a:r>
              <a:rPr lang="mr-IN" sz="1200" dirty="0" smtClean="0"/>
              <a:t>199</a:t>
            </a:r>
            <a:r>
              <a:rPr lang="is-IS" sz="1200" dirty="0"/>
              <a:t>    M </a:t>
            </a:r>
            <a:r>
              <a:rPr lang="fi-FI" sz="1200" dirty="0"/>
              <a:t>+49 176 178 70 </a:t>
            </a:r>
            <a:r>
              <a:rPr lang="fi-FI" sz="1200" dirty="0" smtClean="0"/>
              <a:t>145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peter.groll@prodyna.com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err="1"/>
              <a:t>prodyna.com</a:t>
            </a:r>
            <a:endParaRPr lang="de-DE" sz="1200" dirty="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"/>
          <a:stretch/>
        </p:blipFill>
        <p:spPr>
          <a:xfrm>
            <a:off x="0" y="337708"/>
            <a:ext cx="9144000" cy="224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9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Peter groll – </a:t>
            </a:r>
            <a:r>
              <a:rPr lang="de-DE" err="1" smtClean="0"/>
              <a:t>prodyna</a:t>
            </a:r>
            <a:r>
              <a:rPr lang="de-DE" smtClean="0"/>
              <a:t> STUTTGART</a:t>
            </a:r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Tübinger </a:t>
            </a:r>
            <a:r>
              <a:rPr lang="de-DE" sz="1200" dirty="0"/>
              <a:t>Straße 26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is-IS" sz="1200" dirty="0"/>
              <a:t>70178</a:t>
            </a:r>
            <a:r>
              <a:rPr lang="de-DE" sz="1200" dirty="0" smtClean="0"/>
              <a:t> Stuttgart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</a:t>
            </a:r>
            <a:r>
              <a:rPr lang="is-IS" sz="1200" dirty="0"/>
              <a:t>+49 711 </a:t>
            </a:r>
            <a:r>
              <a:rPr lang="is-IS" sz="1200" dirty="0" smtClean="0"/>
              <a:t>596004 - 0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is-IS" sz="1200" dirty="0"/>
              <a:t>F +49 711 </a:t>
            </a:r>
            <a:r>
              <a:rPr lang="is-IS" sz="1200" dirty="0" smtClean="0"/>
              <a:t>596004 - 11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is-IS" sz="1200" dirty="0"/>
              <a:t>M </a:t>
            </a:r>
            <a:r>
              <a:rPr lang="fi-FI" sz="1200" dirty="0"/>
              <a:t>+49 176 178 70 </a:t>
            </a:r>
            <a:r>
              <a:rPr lang="fi-FI" sz="1200" dirty="0" smtClean="0"/>
              <a:t>145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peter.groll@prodyna.com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err="1"/>
              <a:t>prodyna.com</a:t>
            </a:r>
            <a:endParaRPr lang="de-DE" sz="1200" dirty="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9" name="Bild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95" b="8295"/>
          <a:stretch/>
        </p:blipFill>
        <p:spPr>
          <a:xfrm>
            <a:off x="0" y="-411869"/>
            <a:ext cx="9144000" cy="29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4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Tizia</a:t>
            </a:r>
            <a:r>
              <a:rPr lang="de-DE" dirty="0" smtClean="0"/>
              <a:t> </a:t>
            </a:r>
            <a:r>
              <a:rPr lang="de-DE" dirty="0" err="1" smtClean="0"/>
              <a:t>Zizmann</a:t>
            </a:r>
            <a:r>
              <a:rPr lang="de-DE" dirty="0" smtClean="0"/>
              <a:t> – </a:t>
            </a:r>
            <a:r>
              <a:rPr lang="de-DE" dirty="0" err="1" smtClean="0"/>
              <a:t>prodyna</a:t>
            </a:r>
            <a:r>
              <a:rPr lang="de-DE" dirty="0" smtClean="0"/>
              <a:t> </a:t>
            </a:r>
            <a:r>
              <a:rPr lang="de-DE" dirty="0" err="1" smtClean="0"/>
              <a:t>munich</a:t>
            </a:r>
            <a:endParaRPr lang="de-DE" dirty="0" smtClean="0"/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Riesstraße </a:t>
            </a:r>
            <a:r>
              <a:rPr lang="de-DE" sz="1200" dirty="0"/>
              <a:t>16     80992 </a:t>
            </a:r>
            <a:r>
              <a:rPr lang="de-DE" sz="1200" dirty="0" err="1" smtClean="0"/>
              <a:t>Munich</a:t>
            </a:r>
            <a:endParaRPr lang="de-DE" sz="1200" dirty="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</a:t>
            </a:r>
            <a:r>
              <a:rPr lang="is-IS" sz="1200" dirty="0"/>
              <a:t>+49 89 </a:t>
            </a:r>
            <a:r>
              <a:rPr lang="is-IS" sz="1200" dirty="0" smtClean="0"/>
              <a:t>8099113 - 0 </a:t>
            </a:r>
            <a:r>
              <a:rPr lang="is-IS" sz="1200" dirty="0"/>
              <a:t>    F +49 89 </a:t>
            </a:r>
            <a:r>
              <a:rPr lang="is-IS" sz="1200" dirty="0" smtClean="0"/>
              <a:t>8099113 - 11 </a:t>
            </a:r>
            <a:r>
              <a:rPr lang="is-IS" sz="1200" dirty="0"/>
              <a:t>    M </a:t>
            </a:r>
            <a:r>
              <a:rPr lang="fi-FI" sz="1200" dirty="0"/>
              <a:t>+49 171 788 7568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/>
              <a:t>tizia.zizmannl@prodyna.com</a:t>
            </a:r>
            <a:r>
              <a:rPr lang="de-DE" sz="1200" dirty="0"/>
              <a:t>     </a:t>
            </a:r>
            <a:r>
              <a:rPr lang="de-DE" sz="1200" dirty="0" err="1"/>
              <a:t>prodyna.com</a:t>
            </a:r>
            <a:endParaRPr lang="de-DE" sz="1200" dirty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5" r="3008"/>
          <a:stretch/>
        </p:blipFill>
        <p:spPr>
          <a:xfrm>
            <a:off x="0" y="798172"/>
            <a:ext cx="9144000" cy="177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8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Tizia</a:t>
            </a:r>
            <a:r>
              <a:rPr lang="de-DE" dirty="0" smtClean="0"/>
              <a:t> </a:t>
            </a:r>
            <a:r>
              <a:rPr lang="de-DE" dirty="0" err="1" smtClean="0"/>
              <a:t>Zizmann</a:t>
            </a:r>
            <a:r>
              <a:rPr lang="de-DE" dirty="0" smtClean="0"/>
              <a:t> – </a:t>
            </a:r>
            <a:r>
              <a:rPr lang="de-DE" dirty="0" err="1" smtClean="0"/>
              <a:t>prodyna</a:t>
            </a:r>
            <a:r>
              <a:rPr lang="de-DE" dirty="0" smtClean="0"/>
              <a:t> Augsburg</a:t>
            </a:r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err="1" smtClean="0"/>
              <a:t>Gögginger</a:t>
            </a:r>
            <a:r>
              <a:rPr lang="de-DE" sz="1200" dirty="0" smtClean="0"/>
              <a:t> </a:t>
            </a:r>
            <a:r>
              <a:rPr lang="de-DE" sz="1200" dirty="0"/>
              <a:t>Straße </a:t>
            </a:r>
            <a:r>
              <a:rPr lang="de-DE" sz="1200" dirty="0" smtClean="0"/>
              <a:t>49</a:t>
            </a:r>
            <a:r>
              <a:rPr lang="de-DE" sz="1200" dirty="0"/>
              <a:t>    86159 Augsburg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+</a:t>
            </a:r>
            <a:r>
              <a:rPr lang="cs-CZ" sz="1200" dirty="0"/>
              <a:t> 49 821 </a:t>
            </a:r>
            <a:r>
              <a:rPr lang="cs-CZ" sz="1200" dirty="0" smtClean="0"/>
              <a:t>455486 - 0</a:t>
            </a:r>
            <a:r>
              <a:rPr lang="is-IS" sz="1200" dirty="0"/>
              <a:t>    F </a:t>
            </a:r>
            <a:r>
              <a:rPr lang="mr-IN" sz="1200" dirty="0"/>
              <a:t>+49 821 </a:t>
            </a:r>
            <a:r>
              <a:rPr lang="mr-IN" sz="1200" dirty="0" smtClean="0"/>
              <a:t>455486</a:t>
            </a:r>
            <a:r>
              <a:rPr lang="de-DE" sz="1200" dirty="0" smtClean="0"/>
              <a:t> </a:t>
            </a:r>
            <a:r>
              <a:rPr lang="mr-IN" sz="1200" dirty="0" smtClean="0"/>
              <a:t>-</a:t>
            </a:r>
            <a:r>
              <a:rPr lang="de-DE" sz="1200" dirty="0" smtClean="0"/>
              <a:t> </a:t>
            </a:r>
            <a:r>
              <a:rPr lang="mr-IN" sz="1200" dirty="0" smtClean="0"/>
              <a:t>199</a:t>
            </a:r>
            <a:r>
              <a:rPr lang="is-IS" sz="1200" dirty="0"/>
              <a:t>    M </a:t>
            </a:r>
            <a:r>
              <a:rPr lang="fi-FI" sz="1200" dirty="0"/>
              <a:t>+49 171 788 7568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/>
              <a:t>tizia.zizmannl@prodyna.com</a:t>
            </a:r>
            <a:r>
              <a:rPr lang="de-DE" sz="1200" dirty="0"/>
              <a:t>     </a:t>
            </a:r>
            <a:r>
              <a:rPr lang="de-DE" sz="1200" dirty="0" err="1"/>
              <a:t>prodyna.com</a:t>
            </a:r>
            <a:endParaRPr lang="de-DE" sz="1200" dirty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07"/>
          <a:stretch/>
        </p:blipFill>
        <p:spPr>
          <a:xfrm>
            <a:off x="0" y="337708"/>
            <a:ext cx="9144000" cy="224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 smtClean="0"/>
              <a:t>Tizia</a:t>
            </a:r>
            <a:r>
              <a:rPr lang="de-DE" dirty="0" smtClean="0"/>
              <a:t> </a:t>
            </a:r>
            <a:r>
              <a:rPr lang="de-DE" dirty="0" err="1" smtClean="0"/>
              <a:t>zizmann</a:t>
            </a:r>
            <a:r>
              <a:rPr lang="de-DE" dirty="0" smtClean="0"/>
              <a:t> – </a:t>
            </a:r>
            <a:r>
              <a:rPr lang="de-DE" dirty="0" err="1" smtClean="0"/>
              <a:t>prodyna</a:t>
            </a:r>
            <a:r>
              <a:rPr lang="de-DE" dirty="0" smtClean="0"/>
              <a:t> STUTTGART</a:t>
            </a:r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/>
              <a:t>Tübinger Straße 26     </a:t>
            </a:r>
            <a:r>
              <a:rPr lang="is-IS" sz="1200" dirty="0"/>
              <a:t>70178</a:t>
            </a:r>
            <a:r>
              <a:rPr lang="de-DE" sz="1200" dirty="0"/>
              <a:t> Stuttgart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</a:t>
            </a:r>
            <a:r>
              <a:rPr lang="is-IS" sz="1200" dirty="0"/>
              <a:t>+49 711 </a:t>
            </a:r>
            <a:r>
              <a:rPr lang="is-IS" sz="1200" dirty="0" smtClean="0"/>
              <a:t>596004 - 23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is-IS" sz="1200" dirty="0"/>
              <a:t>F +49 711 </a:t>
            </a:r>
            <a:r>
              <a:rPr lang="is-IS" sz="1200" dirty="0" smtClean="0"/>
              <a:t>596004 - 11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is-IS" sz="1200" dirty="0"/>
              <a:t>M </a:t>
            </a:r>
            <a:r>
              <a:rPr lang="fi-FI" sz="1200" dirty="0"/>
              <a:t>+49 </a:t>
            </a:r>
            <a:r>
              <a:rPr lang="fi-FI" sz="1200" dirty="0" smtClean="0"/>
              <a:t>171 788 7568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tizia.zizmannl@prodyna.com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err="1"/>
              <a:t>prodyna.com</a:t>
            </a:r>
            <a:endParaRPr lang="de-DE" sz="1200" dirty="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9" name="Bild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295" b="8295"/>
          <a:stretch/>
        </p:blipFill>
        <p:spPr>
          <a:xfrm>
            <a:off x="0" y="-411869"/>
            <a:ext cx="9144000" cy="298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Rules, </a:t>
            </a:r>
            <a:r>
              <a:rPr lang="de-DE" err="1"/>
              <a:t>Remarks</a:t>
            </a:r>
            <a:r>
              <a:rPr lang="de-DE"/>
              <a:t> </a:t>
            </a:r>
            <a:r>
              <a:rPr lang="de-DE" err="1"/>
              <a:t>and</a:t>
            </a:r>
            <a:r>
              <a:rPr lang="de-DE"/>
              <a:t> </a:t>
            </a:r>
            <a:r>
              <a:rPr lang="de-DE" err="1"/>
              <a:t>notes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err="1" smtClean="0"/>
              <a:t>icons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Handling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with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icons</a:t>
            </a:r>
            <a:endParaRPr lang="de-DE" dirty="0" smtClean="0"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err="1" smtClean="0">
                <a:ea typeface="DIN Next LT Pro Light Condensed" charset="0"/>
              </a:rPr>
              <a:t>There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are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several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pages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of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icons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included</a:t>
            </a:r>
            <a:r>
              <a:rPr lang="de-DE" dirty="0" smtClean="0">
                <a:ea typeface="DIN Next LT Pro Light Condensed" charset="0"/>
              </a:rPr>
              <a:t> at </a:t>
            </a:r>
            <a:r>
              <a:rPr lang="de-DE" dirty="0" err="1" smtClean="0">
                <a:ea typeface="DIN Next LT Pro Light Condensed" charset="0"/>
              </a:rPr>
              <a:t>the</a:t>
            </a:r>
            <a:r>
              <a:rPr lang="de-DE" dirty="0" smtClean="0">
                <a:ea typeface="DIN Next LT Pro Light Condensed" charset="0"/>
              </a:rPr>
              <a:t> back </a:t>
            </a:r>
            <a:r>
              <a:rPr lang="de-DE" dirty="0" err="1" smtClean="0">
                <a:ea typeface="DIN Next LT Pro Light Condensed" charset="0"/>
              </a:rPr>
              <a:t>of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this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presentation</a:t>
            </a:r>
            <a:endParaRPr lang="de-DE" dirty="0" smtClean="0">
              <a:ea typeface="DIN Next LT Pro Light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err="1" smtClean="0">
                <a:ea typeface="DIN Next LT Pro Light Condensed" charset="0"/>
              </a:rPr>
              <a:t>You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can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use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these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icons</a:t>
            </a:r>
            <a:r>
              <a:rPr lang="de-DE" dirty="0" smtClean="0">
                <a:ea typeface="DIN Next LT Pro Light Condensed" charset="0"/>
              </a:rPr>
              <a:t> at </a:t>
            </a:r>
            <a:r>
              <a:rPr lang="de-DE" dirty="0" err="1" smtClean="0">
                <a:ea typeface="DIN Next LT Pro Light Condensed" charset="0"/>
              </a:rPr>
              <a:t>your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discretion</a:t>
            </a:r>
            <a:r>
              <a:rPr lang="de-DE" dirty="0" smtClean="0">
                <a:ea typeface="DIN Next LT Pro Light Condensed" charset="0"/>
              </a:rPr>
              <a:t>, </a:t>
            </a:r>
            <a:r>
              <a:rPr lang="de-DE" dirty="0" err="1" smtClean="0">
                <a:ea typeface="DIN Next LT Pro Light Condensed" charset="0"/>
              </a:rPr>
              <a:t>singularly</a:t>
            </a:r>
            <a:r>
              <a:rPr lang="de-DE" dirty="0" smtClean="0">
                <a:ea typeface="DIN Next LT Pro Light Condensed" charset="0"/>
              </a:rPr>
              <a:t>, </a:t>
            </a:r>
            <a:r>
              <a:rPr lang="de-DE" dirty="0" err="1" smtClean="0">
                <a:ea typeface="DIN Next LT Pro Light Condensed" charset="0"/>
              </a:rPr>
              <a:t>or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combined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to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create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new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icons</a:t>
            </a:r>
            <a:endParaRPr lang="de-DE" dirty="0" smtClean="0">
              <a:ea typeface="DIN Next LT Pro Light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smtClean="0">
                <a:ea typeface="DIN Next LT Pro Light Condensed" charset="0"/>
              </a:rPr>
              <a:t>These </a:t>
            </a:r>
            <a:r>
              <a:rPr lang="de-DE" dirty="0" err="1" smtClean="0">
                <a:ea typeface="DIN Next LT Pro Light Condensed" charset="0"/>
              </a:rPr>
              <a:t>icons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can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be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resized</a:t>
            </a:r>
            <a:endParaRPr lang="de-DE" dirty="0" smtClean="0">
              <a:ea typeface="DIN Next LT Pro Light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err="1" smtClean="0">
                <a:ea typeface="DIN Next LT Pro Light Condensed" charset="0"/>
              </a:rPr>
              <a:t>You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can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change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the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color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of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these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icons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using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the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standard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Powerpoint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controls</a:t>
            </a:r>
            <a:endParaRPr lang="de-DE" dirty="0">
              <a:ea typeface="DIN Next LT Pro Ligh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0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Jens </a:t>
            </a:r>
            <a:r>
              <a:rPr lang="de-DE" dirty="0" err="1" smtClean="0"/>
              <a:t>weimar</a:t>
            </a:r>
            <a:r>
              <a:rPr lang="de-DE" dirty="0" smtClean="0"/>
              <a:t> – </a:t>
            </a:r>
            <a:r>
              <a:rPr lang="de-DE" dirty="0" err="1" smtClean="0"/>
              <a:t>prodyna</a:t>
            </a:r>
            <a:r>
              <a:rPr lang="de-DE" dirty="0" smtClean="0"/>
              <a:t> </a:t>
            </a:r>
            <a:r>
              <a:rPr lang="de-DE" dirty="0" err="1" smtClean="0"/>
              <a:t>dUsseldorf</a:t>
            </a:r>
            <a:endParaRPr lang="de-DE" dirty="0" smtClean="0"/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Ernst-</a:t>
            </a:r>
            <a:r>
              <a:rPr lang="de-DE" sz="1200" dirty="0" err="1" smtClean="0"/>
              <a:t>Gnoß</a:t>
            </a:r>
            <a:r>
              <a:rPr lang="de-DE" sz="1200" dirty="0" smtClean="0"/>
              <a:t>-Straße </a:t>
            </a:r>
            <a:r>
              <a:rPr lang="de-DE" sz="1200" dirty="0"/>
              <a:t>24     40219 </a:t>
            </a:r>
            <a:r>
              <a:rPr lang="de-DE" sz="1200" dirty="0" err="1" smtClean="0"/>
              <a:t>Dusseldorf</a:t>
            </a:r>
            <a:endParaRPr lang="de-DE" sz="1200" dirty="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</a:t>
            </a:r>
            <a:r>
              <a:rPr lang="is-IS" sz="1200" dirty="0"/>
              <a:t>+49 211 </a:t>
            </a:r>
            <a:r>
              <a:rPr lang="is-IS" sz="1200" dirty="0" smtClean="0"/>
              <a:t>960818 - 0 </a:t>
            </a:r>
            <a:r>
              <a:rPr lang="is-IS" sz="1200" dirty="0"/>
              <a:t>    F +49 211 </a:t>
            </a:r>
            <a:r>
              <a:rPr lang="is-IS" sz="1200" dirty="0" smtClean="0"/>
              <a:t>960818 - 11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is-IS" sz="1200" dirty="0"/>
              <a:t>M </a:t>
            </a:r>
            <a:r>
              <a:rPr lang="fi-FI" sz="1200" dirty="0"/>
              <a:t>+49 176 178 70 </a:t>
            </a:r>
            <a:r>
              <a:rPr lang="fi-FI" sz="1200" dirty="0" smtClean="0"/>
              <a:t>167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fi-FI" sz="1200" dirty="0" smtClean="0"/>
              <a:t>J</a:t>
            </a:r>
            <a:r>
              <a:rPr lang="is-IS" sz="1200" dirty="0" smtClean="0"/>
              <a:t>ens.weimar@prodyna.com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err="1"/>
              <a:t>prodyna.com</a:t>
            </a:r>
            <a:endParaRPr lang="de-DE" sz="1200" dirty="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477" b="11477"/>
          <a:stretch/>
        </p:blipFill>
        <p:spPr>
          <a:xfrm>
            <a:off x="0" y="-410963"/>
            <a:ext cx="9145716" cy="2988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4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CENGIZ TÜRKER – PRODYNA </a:t>
            </a:r>
            <a:r>
              <a:rPr lang="de-DE" smtClean="0"/>
              <a:t>Frankfurt</a:t>
            </a:r>
            <a:endParaRPr lang="de-DE"/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smtClean="0"/>
              <a:t>PRODYNA 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smtClean="0"/>
              <a:t>Ludwig-Erhard-Straße </a:t>
            </a:r>
            <a:r>
              <a:rPr lang="de-DE" sz="1200"/>
              <a:t>12-14     65760 </a:t>
            </a:r>
            <a:r>
              <a:rPr lang="de-DE" sz="1200" smtClean="0"/>
              <a:t>Eschborn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smtClean="0"/>
              <a:t>T </a:t>
            </a:r>
            <a:r>
              <a:rPr lang="is-IS" sz="1200"/>
              <a:t>+49 69 597 724 - 0</a:t>
            </a:r>
            <a:r>
              <a:rPr lang="de-DE" sz="1200"/>
              <a:t>     </a:t>
            </a:r>
            <a:r>
              <a:rPr lang="is-IS" sz="1200"/>
              <a:t>F +49 69 597 724 - 700</a:t>
            </a:r>
            <a:r>
              <a:rPr lang="de-DE" sz="1200"/>
              <a:t>     </a:t>
            </a:r>
            <a:r>
              <a:rPr lang="is-IS" sz="1200"/>
              <a:t>M </a:t>
            </a:r>
            <a:r>
              <a:rPr lang="fi-FI" sz="1200"/>
              <a:t>+49 176 178 70 </a:t>
            </a:r>
            <a:r>
              <a:rPr lang="fi-FI" sz="1200" smtClean="0"/>
              <a:t>146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smtClean="0"/>
              <a:t>cengiz.tuerker@prodyna.com</a:t>
            </a:r>
            <a:r>
              <a:rPr lang="de-DE" sz="1200" smtClean="0"/>
              <a:t> </a:t>
            </a:r>
            <a:r>
              <a:rPr lang="de-DE" sz="1200"/>
              <a:t>    </a:t>
            </a:r>
            <a:r>
              <a:rPr lang="de-DE" sz="1200" err="1"/>
              <a:t>prodyna.com</a:t>
            </a:r>
            <a:endParaRPr lang="de-DE" sz="120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" t="-2769" r="720" b="4769"/>
          <a:stretch/>
        </p:blipFill>
        <p:spPr>
          <a:xfrm>
            <a:off x="0" y="57486"/>
            <a:ext cx="9144000" cy="251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1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CENGIZ TÜRKER – PRODYNA </a:t>
            </a:r>
            <a:r>
              <a:rPr lang="de-DE" err="1" smtClean="0"/>
              <a:t>berlin</a:t>
            </a:r>
            <a:endParaRPr lang="de-DE"/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smtClean="0"/>
              <a:t>PRODYNA 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err="1"/>
              <a:t>Dircksenstraße</a:t>
            </a:r>
            <a:r>
              <a:rPr lang="de-DE" sz="1200"/>
              <a:t> </a:t>
            </a:r>
            <a:r>
              <a:rPr lang="de-DE" sz="1200" smtClean="0"/>
              <a:t>48</a:t>
            </a:r>
            <a:r>
              <a:rPr lang="de-DE" sz="1200"/>
              <a:t>    10178 </a:t>
            </a:r>
            <a:r>
              <a:rPr lang="de-DE" sz="1200" smtClean="0"/>
              <a:t>Berlin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smtClean="0"/>
              <a:t>T </a:t>
            </a:r>
            <a:r>
              <a:rPr lang="is-IS" sz="1200"/>
              <a:t>+49 30 610 81 918 - 0</a:t>
            </a:r>
            <a:r>
              <a:rPr lang="de-DE" sz="1200"/>
              <a:t>     </a:t>
            </a:r>
            <a:r>
              <a:rPr lang="is-IS" sz="1200"/>
              <a:t>F +49 69 597 724 - 700</a:t>
            </a:r>
            <a:r>
              <a:rPr lang="de-DE" sz="1200"/>
              <a:t>      </a:t>
            </a:r>
            <a:r>
              <a:rPr lang="is-IS" sz="1200"/>
              <a:t>M </a:t>
            </a:r>
            <a:r>
              <a:rPr lang="fi-FI" sz="1200"/>
              <a:t>+49 176 178 70 </a:t>
            </a:r>
            <a:r>
              <a:rPr lang="fi-FI" sz="1200" smtClean="0"/>
              <a:t>146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smtClean="0"/>
              <a:t>cengiz.tuerker@prodyna.com</a:t>
            </a:r>
            <a:r>
              <a:rPr lang="de-DE" sz="1200" smtClean="0"/>
              <a:t> </a:t>
            </a:r>
            <a:r>
              <a:rPr lang="de-DE" sz="1200"/>
              <a:t>    </a:t>
            </a:r>
            <a:r>
              <a:rPr lang="de-DE" sz="1200" err="1"/>
              <a:t>prodyna.com</a:t>
            </a:r>
            <a:endParaRPr lang="de-DE" sz="120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9" name="Bild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2187"/>
            <a:ext cx="9144000" cy="227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9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TOMMY ONGENA – PRODYNA BASEL</a:t>
            </a:r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(Schweiz</a:t>
            </a:r>
            <a:r>
              <a:rPr lang="de-DE" sz="1200" dirty="0"/>
              <a:t>) </a:t>
            </a:r>
            <a:r>
              <a:rPr lang="de-DE" sz="1200" dirty="0" smtClean="0"/>
              <a:t>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Freie </a:t>
            </a:r>
            <a:r>
              <a:rPr lang="de-DE" sz="1200" dirty="0" err="1" smtClean="0"/>
              <a:t>Strasse</a:t>
            </a:r>
            <a:r>
              <a:rPr lang="de-DE" sz="1200" dirty="0" smtClean="0"/>
              <a:t> </a:t>
            </a:r>
            <a:r>
              <a:rPr lang="de-DE" sz="1200" dirty="0"/>
              <a:t>2     4001 </a:t>
            </a:r>
            <a:r>
              <a:rPr lang="de-DE" sz="1200" dirty="0" smtClean="0"/>
              <a:t>Basel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</a:t>
            </a:r>
            <a:r>
              <a:rPr lang="is-IS" sz="1200" dirty="0"/>
              <a:t>+41 44 532 35 90</a:t>
            </a:r>
            <a:r>
              <a:rPr lang="de-DE" sz="1200" dirty="0"/>
              <a:t>     </a:t>
            </a:r>
            <a:r>
              <a:rPr lang="is-IS" sz="1200" dirty="0"/>
              <a:t>F +41 44 532 35 91</a:t>
            </a:r>
            <a:r>
              <a:rPr lang="de-DE" sz="1200" dirty="0"/>
              <a:t>     </a:t>
            </a:r>
            <a:r>
              <a:rPr lang="is-IS" sz="1200" dirty="0"/>
              <a:t>M </a:t>
            </a:r>
            <a:r>
              <a:rPr lang="fi-FI" sz="1200" dirty="0"/>
              <a:t>+41 79 618 44 </a:t>
            </a:r>
            <a:r>
              <a:rPr lang="fi-FI" sz="1200" dirty="0" smtClean="0"/>
              <a:t>28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tommy.ongena@prodyna.com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err="1"/>
              <a:t>prodyna.ch</a:t>
            </a:r>
            <a:endParaRPr lang="de-DE" sz="1200" dirty="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"/>
          <a:stretch/>
        </p:blipFill>
        <p:spPr>
          <a:xfrm>
            <a:off x="1" y="673593"/>
            <a:ext cx="9144000" cy="190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6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TOMMY ONGENA – PRODYNA </a:t>
            </a:r>
            <a:r>
              <a:rPr lang="de-DE" err="1" smtClean="0"/>
              <a:t>zurich</a:t>
            </a:r>
            <a:endParaRPr lang="de-DE"/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(Schweiz</a:t>
            </a:r>
            <a:r>
              <a:rPr lang="de-DE" sz="1200" dirty="0"/>
              <a:t>) </a:t>
            </a:r>
            <a:r>
              <a:rPr lang="de-DE" sz="1200" dirty="0" smtClean="0"/>
              <a:t>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err="1" smtClean="0"/>
              <a:t>Schiffbaustrasse</a:t>
            </a:r>
            <a:r>
              <a:rPr lang="de-DE" sz="1200" dirty="0" smtClean="0"/>
              <a:t> 7     8005 </a:t>
            </a:r>
            <a:r>
              <a:rPr lang="de-DE" sz="1200" dirty="0" err="1" smtClean="0"/>
              <a:t>Zurich</a:t>
            </a:r>
            <a:endParaRPr lang="is-IS" sz="1200" dirty="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</a:t>
            </a:r>
            <a:r>
              <a:rPr lang="is-IS" sz="1200" dirty="0"/>
              <a:t>+41 44 532 35 90</a:t>
            </a:r>
            <a:r>
              <a:rPr lang="de-DE" sz="1200" dirty="0"/>
              <a:t>     </a:t>
            </a:r>
            <a:r>
              <a:rPr lang="is-IS" sz="1200" dirty="0" smtClean="0"/>
              <a:t>M </a:t>
            </a:r>
            <a:r>
              <a:rPr lang="fi-FI" sz="1200" dirty="0"/>
              <a:t>+41 79 618 44 </a:t>
            </a:r>
            <a:r>
              <a:rPr lang="fi-FI" sz="1200" dirty="0" smtClean="0"/>
              <a:t>28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tommy.ongena@prodyna.com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err="1"/>
              <a:t>prodyna.ch</a:t>
            </a:r>
            <a:endParaRPr lang="de-DE" sz="1200" dirty="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9" name="Bild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37"/>
          <a:stretch/>
        </p:blipFill>
        <p:spPr>
          <a:xfrm>
            <a:off x="-5418" y="156755"/>
            <a:ext cx="9149418" cy="241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MICHAEL JOSZT – PRODYNA </a:t>
            </a:r>
            <a:r>
              <a:rPr lang="de-DE" dirty="0" smtClean="0"/>
              <a:t>Vienna</a:t>
            </a:r>
            <a:endParaRPr lang="de-DE" dirty="0"/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(</a:t>
            </a:r>
            <a:r>
              <a:rPr lang="de-DE" sz="1200" dirty="0"/>
              <a:t>Austria) </a:t>
            </a:r>
            <a:r>
              <a:rPr lang="de-DE" sz="1200" dirty="0" smtClean="0"/>
              <a:t>AG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Plankengasse </a:t>
            </a:r>
            <a:r>
              <a:rPr lang="is-IS" sz="1200" dirty="0"/>
              <a:t>1/6</a:t>
            </a:r>
            <a:r>
              <a:rPr lang="de-DE" sz="1200" dirty="0"/>
              <a:t>     </a:t>
            </a:r>
            <a:r>
              <a:rPr lang="is-IS" sz="1200" dirty="0"/>
              <a:t>1010 </a:t>
            </a:r>
            <a:r>
              <a:rPr lang="is-IS" sz="1200" dirty="0" smtClean="0"/>
              <a:t>Vienna</a:t>
            </a:r>
            <a:r>
              <a:rPr lang="is-IS" sz="1200" dirty="0"/>
              <a:t>	</a:t>
            </a:r>
            <a:endParaRPr lang="is-IS" sz="1200" dirty="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</a:t>
            </a:r>
            <a:r>
              <a:rPr lang="is-IS" sz="1200" dirty="0"/>
              <a:t>+43 1 361 1638 - 0</a:t>
            </a:r>
            <a:r>
              <a:rPr lang="de-DE" sz="1200" dirty="0"/>
              <a:t>     </a:t>
            </a:r>
            <a:r>
              <a:rPr lang="is-IS" sz="1200" dirty="0"/>
              <a:t>F +43 1 361 1638 - 99</a:t>
            </a:r>
            <a:r>
              <a:rPr lang="de-DE" sz="1200" dirty="0"/>
              <a:t>     </a:t>
            </a:r>
            <a:r>
              <a:rPr lang="is-IS" sz="1200" dirty="0"/>
              <a:t>M +43 664 882 61 </a:t>
            </a:r>
            <a:r>
              <a:rPr lang="is-IS" sz="1200" dirty="0" smtClean="0"/>
              <a:t>020</a:t>
            </a:r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michael.joszt@prodyna.com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err="1"/>
              <a:t>prodyna.ch</a:t>
            </a:r>
            <a:endParaRPr lang="de-DE" sz="1200" dirty="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" r="397"/>
          <a:stretch/>
        </p:blipFill>
        <p:spPr>
          <a:xfrm>
            <a:off x="-1" y="418833"/>
            <a:ext cx="9144001" cy="215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0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Rashmi</a:t>
            </a:r>
            <a:r>
              <a:rPr lang="de-DE" dirty="0"/>
              <a:t> </a:t>
            </a:r>
            <a:r>
              <a:rPr lang="de-DE" dirty="0" err="1"/>
              <a:t>Diwadkar</a:t>
            </a:r>
            <a:r>
              <a:rPr lang="de-DE" dirty="0"/>
              <a:t> – PRODYNA </a:t>
            </a:r>
            <a:r>
              <a:rPr lang="de-DE" dirty="0" smtClean="0"/>
              <a:t>LONDON</a:t>
            </a:r>
            <a:endParaRPr lang="de-DE" dirty="0"/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</a:t>
            </a:r>
            <a:r>
              <a:rPr lang="de-DE" sz="1200" dirty="0"/>
              <a:t>UK Ltd.   </a:t>
            </a:r>
            <a:endParaRPr lang="de-DE" sz="1200" dirty="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22 </a:t>
            </a:r>
            <a:r>
              <a:rPr lang="de-DE" sz="1200" dirty="0"/>
              <a:t>Upper Ground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smtClean="0"/>
              <a:t>London </a:t>
            </a:r>
            <a:r>
              <a:rPr lang="de-DE" sz="1200" dirty="0"/>
              <a:t>SE1 9PD</a:t>
            </a:r>
            <a:endParaRPr lang="de-DE" sz="1200" dirty="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</a:t>
            </a:r>
            <a:r>
              <a:rPr lang="is-IS" sz="1200" dirty="0"/>
              <a:t>+44 203 </a:t>
            </a:r>
            <a:r>
              <a:rPr lang="is-IS" sz="1200" dirty="0" smtClean="0"/>
              <a:t>90323 - 32 </a:t>
            </a:r>
            <a:r>
              <a:rPr lang="de-DE" sz="1200" dirty="0"/>
              <a:t>    </a:t>
            </a:r>
            <a:r>
              <a:rPr lang="is-IS" sz="1200" dirty="0"/>
              <a:t>F </a:t>
            </a:r>
            <a:r>
              <a:rPr lang="is-IS" sz="1200" dirty="0" smtClean="0"/>
              <a:t>+44 </a:t>
            </a:r>
            <a:r>
              <a:rPr lang="is-IS" sz="1200" dirty="0"/>
              <a:t>203 </a:t>
            </a:r>
            <a:r>
              <a:rPr lang="is-IS" sz="1200" dirty="0" smtClean="0"/>
              <a:t>90323 - 39</a:t>
            </a:r>
            <a:endParaRPr lang="de-DE" sz="1200" dirty="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err="1"/>
              <a:t>r</a:t>
            </a:r>
            <a:r>
              <a:rPr lang="de-DE" sz="1200" dirty="0" err="1" smtClean="0"/>
              <a:t>ashmi.diwadkar</a:t>
            </a:r>
            <a:r>
              <a:rPr lang="is-IS" sz="1200" dirty="0" smtClean="0"/>
              <a:t>@prodyna.com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err="1" smtClean="0"/>
              <a:t>prodyna.co.uk</a:t>
            </a:r>
            <a:endParaRPr lang="de-DE" sz="1200" dirty="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14" name="Bild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9104"/>
            <a:ext cx="9144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5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10"/>
          <p:cNvSpPr txBox="1">
            <a:spLocks/>
          </p:cNvSpPr>
          <p:nvPr/>
        </p:nvSpPr>
        <p:spPr>
          <a:xfrm>
            <a:off x="1130299" y="3228044"/>
            <a:ext cx="6779871" cy="177800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Eric </a:t>
            </a:r>
            <a:r>
              <a:rPr lang="de-DE" dirty="0" err="1" smtClean="0"/>
              <a:t>burnik</a:t>
            </a:r>
            <a:r>
              <a:rPr lang="de-DE" dirty="0" smtClean="0"/>
              <a:t> – </a:t>
            </a:r>
            <a:r>
              <a:rPr lang="de-DE" dirty="0"/>
              <a:t>PRODYNA </a:t>
            </a:r>
            <a:r>
              <a:rPr lang="de-DE" dirty="0" smtClean="0"/>
              <a:t>Amsterdam</a:t>
            </a:r>
            <a:endParaRPr lang="de-DE" dirty="0"/>
          </a:p>
        </p:txBody>
      </p:sp>
      <p:sp>
        <p:nvSpPr>
          <p:cNvPr id="6" name="Textplatzhalter 8"/>
          <p:cNvSpPr txBox="1">
            <a:spLocks/>
          </p:cNvSpPr>
          <p:nvPr/>
        </p:nvSpPr>
        <p:spPr>
          <a:xfrm>
            <a:off x="1128489" y="2786981"/>
            <a:ext cx="6786151" cy="368673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2400" kern="1200" cap="all" baseline="0">
                <a:solidFill>
                  <a:schemeClr val="tx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mtClean="0"/>
              <a:t>PRODYNA in </a:t>
            </a:r>
            <a:r>
              <a:rPr lang="de-DE" err="1" smtClean="0"/>
              <a:t>your</a:t>
            </a:r>
            <a:r>
              <a:rPr lang="de-DE" smtClean="0"/>
              <a:t> </a:t>
            </a:r>
            <a:r>
              <a:rPr lang="de-DE" err="1" smtClean="0"/>
              <a:t>region</a:t>
            </a:r>
            <a:endParaRPr lang="de-DE" smtClean="0"/>
          </a:p>
        </p:txBody>
      </p:sp>
      <p:grpSp>
        <p:nvGrpSpPr>
          <p:cNvPr id="7" name="Group 2"/>
          <p:cNvGrpSpPr/>
          <p:nvPr/>
        </p:nvGrpSpPr>
        <p:grpSpPr>
          <a:xfrm>
            <a:off x="294758" y="2874064"/>
            <a:ext cx="7625281" cy="524433"/>
            <a:chOff x="786017" y="351440"/>
            <a:chExt cx="20334083" cy="1398488"/>
          </a:xfrm>
        </p:grpSpPr>
        <p:cxnSp>
          <p:nvCxnSpPr>
            <p:cNvPr id="8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  <p:sp>
        <p:nvSpPr>
          <p:cNvPr id="11" name="Textfeld 10"/>
          <p:cNvSpPr txBox="1"/>
          <p:nvPr/>
        </p:nvSpPr>
        <p:spPr>
          <a:xfrm>
            <a:off x="0" y="0"/>
            <a:ext cx="9144000" cy="2574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1220046" y="3609475"/>
            <a:ext cx="6703200" cy="1125086"/>
          </a:xfrm>
          <a:prstGeom prst="rect">
            <a:avLst/>
          </a:prstGeom>
        </p:spPr>
        <p:txBody>
          <a:bodyPr/>
          <a:lstStyle/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smtClean="0"/>
              <a:t>PRODYNA </a:t>
            </a:r>
            <a:r>
              <a:rPr lang="de-DE" sz="1200" dirty="0"/>
              <a:t>Netherlands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endParaRPr lang="de-DE" sz="1200" dirty="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err="1" smtClean="0"/>
              <a:t>Herikerbergweg</a:t>
            </a:r>
            <a:r>
              <a:rPr lang="de-DE" sz="1200" dirty="0" smtClean="0"/>
              <a:t> </a:t>
            </a:r>
            <a:r>
              <a:rPr lang="de-DE" sz="1200" dirty="0"/>
              <a:t>292-342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smtClean="0"/>
              <a:t>1101 </a:t>
            </a:r>
            <a:r>
              <a:rPr lang="de-DE" sz="1200" dirty="0"/>
              <a:t>CT Amsterdam Zuidoost</a:t>
            </a:r>
            <a:endParaRPr lang="de-DE" sz="1200" dirty="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is-IS" sz="1200" dirty="0" smtClean="0"/>
              <a:t>T </a:t>
            </a:r>
            <a:r>
              <a:rPr lang="cs-CZ" sz="1200" dirty="0"/>
              <a:t>+31 20 </a:t>
            </a:r>
            <a:r>
              <a:rPr lang="cs-CZ" sz="1200" dirty="0" smtClean="0"/>
              <a:t>21051 - 82</a:t>
            </a:r>
            <a:r>
              <a:rPr lang="de-DE" sz="1200" dirty="0"/>
              <a:t>    </a:t>
            </a:r>
            <a:r>
              <a:rPr lang="is-IS" sz="1200" dirty="0"/>
              <a:t>F </a:t>
            </a:r>
            <a:r>
              <a:rPr lang="cs-CZ" sz="1200" dirty="0"/>
              <a:t>+31 20 </a:t>
            </a:r>
            <a:r>
              <a:rPr lang="cs-CZ" sz="1200" dirty="0" smtClean="0"/>
              <a:t>21051 - 89</a:t>
            </a:r>
            <a:r>
              <a:rPr lang="de-DE" sz="1200" dirty="0"/>
              <a:t> </a:t>
            </a:r>
            <a:endParaRPr lang="de-DE" sz="1200" dirty="0" smtClean="0"/>
          </a:p>
          <a:p>
            <a:pPr indent="-144000"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err="1"/>
              <a:t>e</a:t>
            </a:r>
            <a:r>
              <a:rPr lang="de-DE" sz="1200" dirty="0" err="1" smtClean="0"/>
              <a:t>ric.burnik</a:t>
            </a:r>
            <a:r>
              <a:rPr lang="is-IS" sz="1200" dirty="0" smtClean="0"/>
              <a:t>@prodyna.com</a:t>
            </a:r>
            <a:r>
              <a:rPr lang="de-DE" sz="1200" dirty="0" smtClean="0"/>
              <a:t> </a:t>
            </a:r>
            <a:r>
              <a:rPr lang="de-DE" sz="1200" dirty="0"/>
              <a:t>    </a:t>
            </a:r>
            <a:r>
              <a:rPr lang="de-DE" sz="1200" dirty="0" err="1"/>
              <a:t>prodyna.com</a:t>
            </a:r>
            <a:endParaRPr lang="de-DE" sz="1200" dirty="0" smtClean="0"/>
          </a:p>
        </p:txBody>
      </p:sp>
      <p:grpSp>
        <p:nvGrpSpPr>
          <p:cNvPr id="4" name="Gruppierung 3"/>
          <p:cNvGrpSpPr/>
          <p:nvPr/>
        </p:nvGrpSpPr>
        <p:grpSpPr>
          <a:xfrm>
            <a:off x="6582770" y="4197320"/>
            <a:ext cx="1342805" cy="387096"/>
            <a:chOff x="6446999" y="4159492"/>
            <a:chExt cx="1474027" cy="424924"/>
          </a:xfrm>
        </p:grpSpPr>
        <p:sp>
          <p:nvSpPr>
            <p:cNvPr id="21" name="Oval 20"/>
            <p:cNvSpPr/>
            <p:nvPr/>
          </p:nvSpPr>
          <p:spPr>
            <a:xfrm>
              <a:off x="6446999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2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77858" y="4235124"/>
              <a:ext cx="165534" cy="272460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969457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pic>
          <p:nvPicPr>
            <p:cNvPr id="24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2384" y="4289835"/>
              <a:ext cx="203353" cy="161424"/>
            </a:xfrm>
            <a:prstGeom prst="rect">
              <a:avLst/>
            </a:prstGeom>
          </p:spPr>
        </p:pic>
        <p:sp>
          <p:nvSpPr>
            <p:cNvPr id="25" name="Oval 24"/>
            <p:cNvSpPr/>
            <p:nvPr/>
          </p:nvSpPr>
          <p:spPr>
            <a:xfrm>
              <a:off x="7496101" y="4159492"/>
              <a:ext cx="424925" cy="4249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Next LT Pro Condensed" charset="0"/>
              </a:endParaRPr>
            </a:p>
          </p:txBody>
        </p:sp>
        <p:sp>
          <p:nvSpPr>
            <p:cNvPr id="26" name="Freeform 79"/>
            <p:cNvSpPr>
              <a:spLocks noChangeArrowheads="1"/>
            </p:cNvSpPr>
            <p:nvPr/>
          </p:nvSpPr>
          <p:spPr bwMode="auto">
            <a:xfrm>
              <a:off x="7577185" y="4238181"/>
              <a:ext cx="265563" cy="268521"/>
            </a:xfrm>
            <a:custGeom>
              <a:avLst/>
              <a:gdLst>
                <a:gd name="T0" fmla="*/ 239 w 479"/>
                <a:gd name="T1" fmla="*/ 0 h 479"/>
                <a:gd name="T2" fmla="*/ 239 w 479"/>
                <a:gd name="T3" fmla="*/ 0 h 479"/>
                <a:gd name="T4" fmla="*/ 0 w 479"/>
                <a:gd name="T5" fmla="*/ 239 h 479"/>
                <a:gd name="T6" fmla="*/ 239 w 479"/>
                <a:gd name="T7" fmla="*/ 478 h 479"/>
                <a:gd name="T8" fmla="*/ 478 w 479"/>
                <a:gd name="T9" fmla="*/ 239 h 479"/>
                <a:gd name="T10" fmla="*/ 239 w 479"/>
                <a:gd name="T11" fmla="*/ 0 h 479"/>
                <a:gd name="T12" fmla="*/ 443 w 479"/>
                <a:gd name="T13" fmla="*/ 239 h 479"/>
                <a:gd name="T14" fmla="*/ 443 w 479"/>
                <a:gd name="T15" fmla="*/ 239 h 479"/>
                <a:gd name="T16" fmla="*/ 399 w 479"/>
                <a:gd name="T17" fmla="*/ 363 h 479"/>
                <a:gd name="T18" fmla="*/ 390 w 479"/>
                <a:gd name="T19" fmla="*/ 328 h 479"/>
                <a:gd name="T20" fmla="*/ 399 w 479"/>
                <a:gd name="T21" fmla="*/ 257 h 479"/>
                <a:gd name="T22" fmla="*/ 372 w 479"/>
                <a:gd name="T23" fmla="*/ 204 h 479"/>
                <a:gd name="T24" fmla="*/ 319 w 479"/>
                <a:gd name="T25" fmla="*/ 178 h 479"/>
                <a:gd name="T26" fmla="*/ 346 w 479"/>
                <a:gd name="T27" fmla="*/ 88 h 479"/>
                <a:gd name="T28" fmla="*/ 293 w 479"/>
                <a:gd name="T29" fmla="*/ 62 h 479"/>
                <a:gd name="T30" fmla="*/ 301 w 479"/>
                <a:gd name="T31" fmla="*/ 53 h 479"/>
                <a:gd name="T32" fmla="*/ 443 w 479"/>
                <a:gd name="T33" fmla="*/ 239 h 479"/>
                <a:gd name="T34" fmla="*/ 212 w 479"/>
                <a:gd name="T35" fmla="*/ 44 h 479"/>
                <a:gd name="T36" fmla="*/ 212 w 479"/>
                <a:gd name="T37" fmla="*/ 44 h 479"/>
                <a:gd name="T38" fmla="*/ 186 w 479"/>
                <a:gd name="T39" fmla="*/ 62 h 479"/>
                <a:gd name="T40" fmla="*/ 150 w 479"/>
                <a:gd name="T41" fmla="*/ 88 h 479"/>
                <a:gd name="T42" fmla="*/ 115 w 479"/>
                <a:gd name="T43" fmla="*/ 133 h 479"/>
                <a:gd name="T44" fmla="*/ 133 w 479"/>
                <a:gd name="T45" fmla="*/ 159 h 479"/>
                <a:gd name="T46" fmla="*/ 177 w 479"/>
                <a:gd name="T47" fmla="*/ 159 h 479"/>
                <a:gd name="T48" fmla="*/ 248 w 479"/>
                <a:gd name="T49" fmla="*/ 239 h 479"/>
                <a:gd name="T50" fmla="*/ 186 w 479"/>
                <a:gd name="T51" fmla="*/ 292 h 479"/>
                <a:gd name="T52" fmla="*/ 177 w 479"/>
                <a:gd name="T53" fmla="*/ 337 h 479"/>
                <a:gd name="T54" fmla="*/ 177 w 479"/>
                <a:gd name="T55" fmla="*/ 390 h 479"/>
                <a:gd name="T56" fmla="*/ 133 w 479"/>
                <a:gd name="T57" fmla="*/ 345 h 479"/>
                <a:gd name="T58" fmla="*/ 124 w 479"/>
                <a:gd name="T59" fmla="*/ 284 h 479"/>
                <a:gd name="T60" fmla="*/ 88 w 479"/>
                <a:gd name="T61" fmla="*/ 239 h 479"/>
                <a:gd name="T62" fmla="*/ 106 w 479"/>
                <a:gd name="T63" fmla="*/ 186 h 479"/>
                <a:gd name="T64" fmla="*/ 53 w 479"/>
                <a:gd name="T65" fmla="*/ 169 h 479"/>
                <a:gd name="T66" fmla="*/ 212 w 479"/>
                <a:gd name="T67" fmla="*/ 44 h 479"/>
                <a:gd name="T68" fmla="*/ 177 w 479"/>
                <a:gd name="T69" fmla="*/ 434 h 479"/>
                <a:gd name="T70" fmla="*/ 177 w 479"/>
                <a:gd name="T71" fmla="*/ 434 h 479"/>
                <a:gd name="T72" fmla="*/ 204 w 479"/>
                <a:gd name="T73" fmla="*/ 416 h 479"/>
                <a:gd name="T74" fmla="*/ 239 w 479"/>
                <a:gd name="T75" fmla="*/ 407 h 479"/>
                <a:gd name="T76" fmla="*/ 293 w 479"/>
                <a:gd name="T77" fmla="*/ 390 h 479"/>
                <a:gd name="T78" fmla="*/ 354 w 479"/>
                <a:gd name="T79" fmla="*/ 407 h 479"/>
                <a:gd name="T80" fmla="*/ 239 w 479"/>
                <a:gd name="T81" fmla="*/ 443 h 479"/>
                <a:gd name="T82" fmla="*/ 177 w 479"/>
                <a:gd name="T83" fmla="*/ 434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79" h="479">
                  <a:moveTo>
                    <a:pt x="239" y="0"/>
                  </a:moveTo>
                  <a:lnTo>
                    <a:pt x="239" y="0"/>
                  </a:lnTo>
                  <a:cubicBezTo>
                    <a:pt x="106" y="0"/>
                    <a:pt x="0" y="106"/>
                    <a:pt x="0" y="239"/>
                  </a:cubicBezTo>
                  <a:cubicBezTo>
                    <a:pt x="0" y="372"/>
                    <a:pt x="106" y="478"/>
                    <a:pt x="239" y="478"/>
                  </a:cubicBezTo>
                  <a:cubicBezTo>
                    <a:pt x="372" y="478"/>
                    <a:pt x="478" y="372"/>
                    <a:pt x="478" y="239"/>
                  </a:cubicBezTo>
                  <a:cubicBezTo>
                    <a:pt x="478" y="106"/>
                    <a:pt x="372" y="0"/>
                    <a:pt x="239" y="0"/>
                  </a:cubicBezTo>
                  <a:close/>
                  <a:moveTo>
                    <a:pt x="443" y="239"/>
                  </a:moveTo>
                  <a:lnTo>
                    <a:pt x="443" y="239"/>
                  </a:lnTo>
                  <a:cubicBezTo>
                    <a:pt x="443" y="292"/>
                    <a:pt x="425" y="328"/>
                    <a:pt x="399" y="363"/>
                  </a:cubicBezTo>
                  <a:cubicBezTo>
                    <a:pt x="390" y="363"/>
                    <a:pt x="381" y="345"/>
                    <a:pt x="390" y="328"/>
                  </a:cubicBezTo>
                  <a:cubicBezTo>
                    <a:pt x="399" y="310"/>
                    <a:pt x="399" y="275"/>
                    <a:pt x="399" y="257"/>
                  </a:cubicBezTo>
                  <a:cubicBezTo>
                    <a:pt x="399" y="239"/>
                    <a:pt x="390" y="204"/>
                    <a:pt x="372" y="204"/>
                  </a:cubicBezTo>
                  <a:cubicBezTo>
                    <a:pt x="346" y="204"/>
                    <a:pt x="337" y="204"/>
                    <a:pt x="319" y="178"/>
                  </a:cubicBezTo>
                  <a:cubicBezTo>
                    <a:pt x="301" y="124"/>
                    <a:pt x="372" y="115"/>
                    <a:pt x="346" y="88"/>
                  </a:cubicBezTo>
                  <a:cubicBezTo>
                    <a:pt x="337" y="80"/>
                    <a:pt x="301" y="115"/>
                    <a:pt x="293" y="62"/>
                  </a:cubicBezTo>
                  <a:lnTo>
                    <a:pt x="301" y="53"/>
                  </a:lnTo>
                  <a:cubicBezTo>
                    <a:pt x="381" y="80"/>
                    <a:pt x="443" y="150"/>
                    <a:pt x="443" y="239"/>
                  </a:cubicBezTo>
                  <a:close/>
                  <a:moveTo>
                    <a:pt x="212" y="44"/>
                  </a:moveTo>
                  <a:lnTo>
                    <a:pt x="212" y="44"/>
                  </a:lnTo>
                  <a:cubicBezTo>
                    <a:pt x="204" y="53"/>
                    <a:pt x="194" y="53"/>
                    <a:pt x="186" y="62"/>
                  </a:cubicBezTo>
                  <a:cubicBezTo>
                    <a:pt x="168" y="80"/>
                    <a:pt x="159" y="71"/>
                    <a:pt x="150" y="88"/>
                  </a:cubicBezTo>
                  <a:cubicBezTo>
                    <a:pt x="141" y="106"/>
                    <a:pt x="115" y="124"/>
                    <a:pt x="115" y="133"/>
                  </a:cubicBezTo>
                  <a:cubicBezTo>
                    <a:pt x="115" y="142"/>
                    <a:pt x="133" y="159"/>
                    <a:pt x="133" y="159"/>
                  </a:cubicBezTo>
                  <a:cubicBezTo>
                    <a:pt x="141" y="150"/>
                    <a:pt x="159" y="150"/>
                    <a:pt x="177" y="159"/>
                  </a:cubicBezTo>
                  <a:cubicBezTo>
                    <a:pt x="186" y="159"/>
                    <a:pt x="275" y="169"/>
                    <a:pt x="248" y="239"/>
                  </a:cubicBezTo>
                  <a:cubicBezTo>
                    <a:pt x="239" y="266"/>
                    <a:pt x="194" y="257"/>
                    <a:pt x="186" y="292"/>
                  </a:cubicBezTo>
                  <a:cubicBezTo>
                    <a:pt x="186" y="301"/>
                    <a:pt x="186" y="328"/>
                    <a:pt x="177" y="337"/>
                  </a:cubicBezTo>
                  <a:cubicBezTo>
                    <a:pt x="177" y="345"/>
                    <a:pt x="186" y="390"/>
                    <a:pt x="177" y="390"/>
                  </a:cubicBezTo>
                  <a:cubicBezTo>
                    <a:pt x="168" y="390"/>
                    <a:pt x="133" y="345"/>
                    <a:pt x="133" y="345"/>
                  </a:cubicBezTo>
                  <a:cubicBezTo>
                    <a:pt x="133" y="337"/>
                    <a:pt x="124" y="310"/>
                    <a:pt x="124" y="284"/>
                  </a:cubicBezTo>
                  <a:cubicBezTo>
                    <a:pt x="124" y="266"/>
                    <a:pt x="88" y="266"/>
                    <a:pt x="88" y="239"/>
                  </a:cubicBezTo>
                  <a:cubicBezTo>
                    <a:pt x="88" y="213"/>
                    <a:pt x="106" y="195"/>
                    <a:pt x="106" y="186"/>
                  </a:cubicBezTo>
                  <a:cubicBezTo>
                    <a:pt x="97" y="169"/>
                    <a:pt x="62" y="169"/>
                    <a:pt x="53" y="169"/>
                  </a:cubicBezTo>
                  <a:cubicBezTo>
                    <a:pt x="80" y="97"/>
                    <a:pt x="141" y="53"/>
                    <a:pt x="212" y="44"/>
                  </a:cubicBezTo>
                  <a:close/>
                  <a:moveTo>
                    <a:pt x="177" y="434"/>
                  </a:moveTo>
                  <a:lnTo>
                    <a:pt x="177" y="434"/>
                  </a:lnTo>
                  <a:cubicBezTo>
                    <a:pt x="186" y="425"/>
                    <a:pt x="186" y="416"/>
                    <a:pt x="204" y="416"/>
                  </a:cubicBezTo>
                  <a:cubicBezTo>
                    <a:pt x="212" y="416"/>
                    <a:pt x="221" y="416"/>
                    <a:pt x="239" y="407"/>
                  </a:cubicBezTo>
                  <a:cubicBezTo>
                    <a:pt x="248" y="407"/>
                    <a:pt x="275" y="398"/>
                    <a:pt x="293" y="390"/>
                  </a:cubicBezTo>
                  <a:cubicBezTo>
                    <a:pt x="310" y="390"/>
                    <a:pt x="346" y="398"/>
                    <a:pt x="354" y="407"/>
                  </a:cubicBezTo>
                  <a:cubicBezTo>
                    <a:pt x="319" y="434"/>
                    <a:pt x="284" y="443"/>
                    <a:pt x="239" y="443"/>
                  </a:cubicBezTo>
                  <a:cubicBezTo>
                    <a:pt x="221" y="443"/>
                    <a:pt x="194" y="443"/>
                    <a:pt x="177" y="4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lIns="91424" tIns="45712" rIns="91424" bIns="45712" anchor="ctr"/>
            <a:lstStyle/>
            <a:p>
              <a:pPr defTabSz="1218987">
                <a:defRPr/>
              </a:pPr>
              <a:endParaRPr lang="en-US"/>
            </a:p>
          </p:txBody>
        </p:sp>
      </p:grpSp>
      <p:pic>
        <p:nvPicPr>
          <p:cNvPr id="2" name="Bild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986"/>
            <a:ext cx="9144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5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TWITTER</a:t>
            </a:r>
            <a:endParaRPr lang="de-DE" dirty="0"/>
          </a:p>
        </p:txBody>
      </p:sp>
      <p:sp>
        <p:nvSpPr>
          <p:cNvPr id="10" name="Oval 9"/>
          <p:cNvSpPr/>
          <p:nvPr/>
        </p:nvSpPr>
        <p:spPr>
          <a:xfrm>
            <a:off x="4249815" y="1800819"/>
            <a:ext cx="655616" cy="65561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solidFill>
                <a:schemeClr val="tx1">
                  <a:lumMod val="85000"/>
                  <a:lumOff val="15000"/>
                </a:schemeClr>
              </a:solidFill>
              <a:latin typeface="DIN Next LT Pro Light Condensed" charset="0"/>
            </a:endParaRPr>
          </a:p>
        </p:txBody>
      </p:sp>
      <p:sp>
        <p:nvSpPr>
          <p:cNvPr id="14" name="Textplatzhalter 2"/>
          <p:cNvSpPr txBox="1">
            <a:spLocks/>
          </p:cNvSpPr>
          <p:nvPr/>
        </p:nvSpPr>
        <p:spPr>
          <a:xfrm>
            <a:off x="0" y="2747631"/>
            <a:ext cx="9144000" cy="443208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ADD YOUR OWN TWITTER ACCOUNT HERE</a:t>
            </a:r>
            <a:endParaRPr lang="de-DE" dirty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cxnSp>
        <p:nvCxnSpPr>
          <p:cNvPr id="15" name="Gerade Verbindung 14"/>
          <p:cNvCxnSpPr/>
          <p:nvPr/>
        </p:nvCxnSpPr>
        <p:spPr>
          <a:xfrm>
            <a:off x="3179066" y="2638467"/>
            <a:ext cx="278234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85"/>
          <p:cNvSpPr>
            <a:spLocks noChangeArrowheads="1"/>
          </p:cNvSpPr>
          <p:nvPr/>
        </p:nvSpPr>
        <p:spPr bwMode="auto">
          <a:xfrm>
            <a:off x="4401680" y="1989413"/>
            <a:ext cx="396066" cy="318358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91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Social</a:t>
            </a:r>
            <a:r>
              <a:rPr lang="de-DE" dirty="0" smtClean="0"/>
              <a:t> MEDIA &amp; BRANDS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sp>
        <p:nvSpPr>
          <p:cNvPr id="29" name="Freeform 5"/>
          <p:cNvSpPr>
            <a:spLocks noChangeAspect="1" noEditPoints="1"/>
          </p:cNvSpPr>
          <p:nvPr/>
        </p:nvSpPr>
        <p:spPr bwMode="auto">
          <a:xfrm>
            <a:off x="6223273" y="1874016"/>
            <a:ext cx="215270" cy="212268"/>
          </a:xfrm>
          <a:custGeom>
            <a:avLst/>
            <a:gdLst>
              <a:gd name="T0" fmla="*/ 700596 w 260"/>
              <a:gd name="T1" fmla="*/ 858905 h 256"/>
              <a:gd name="T2" fmla="*/ 547341 w 260"/>
              <a:gd name="T3" fmla="*/ 1060485 h 256"/>
              <a:gd name="T4" fmla="*/ 472903 w 260"/>
              <a:gd name="T5" fmla="*/ 1121835 h 256"/>
              <a:gd name="T6" fmla="*/ 135741 w 260"/>
              <a:gd name="T7" fmla="*/ 1121835 h 256"/>
              <a:gd name="T8" fmla="*/ 175149 w 260"/>
              <a:gd name="T9" fmla="*/ 946548 h 256"/>
              <a:gd name="T10" fmla="*/ 0 w 260"/>
              <a:gd name="T11" fmla="*/ 946548 h 256"/>
              <a:gd name="T12" fmla="*/ 201421 w 260"/>
              <a:gd name="T13" fmla="*/ 61350 h 256"/>
              <a:gd name="T14" fmla="*/ 275860 w 260"/>
              <a:gd name="T15" fmla="*/ 0 h 256"/>
              <a:gd name="T16" fmla="*/ 923911 w 260"/>
              <a:gd name="T17" fmla="*/ 109554 h 256"/>
              <a:gd name="T18" fmla="*/ 1059652 w 260"/>
              <a:gd name="T19" fmla="*/ 284841 h 256"/>
              <a:gd name="T20" fmla="*/ 906396 w 260"/>
              <a:gd name="T21" fmla="*/ 267312 h 256"/>
              <a:gd name="T22" fmla="*/ 683081 w 260"/>
              <a:gd name="T23" fmla="*/ 78879 h 256"/>
              <a:gd name="T24" fmla="*/ 96332 w 260"/>
              <a:gd name="T25" fmla="*/ 867669 h 256"/>
              <a:gd name="T26" fmla="*/ 275860 w 260"/>
              <a:gd name="T27" fmla="*/ 867669 h 256"/>
              <a:gd name="T28" fmla="*/ 394085 w 260"/>
              <a:gd name="T29" fmla="*/ 604739 h 256"/>
              <a:gd name="T30" fmla="*/ 569235 w 260"/>
              <a:gd name="T31" fmla="*/ 604739 h 256"/>
              <a:gd name="T32" fmla="*/ 897639 w 260"/>
              <a:gd name="T33" fmla="*/ 346191 h 256"/>
              <a:gd name="T34" fmla="*/ 985214 w 260"/>
              <a:gd name="T35" fmla="*/ 315516 h 256"/>
              <a:gd name="T36" fmla="*/ 564856 w 260"/>
              <a:gd name="T37" fmla="*/ 683618 h 256"/>
              <a:gd name="T38" fmla="*/ 411600 w 260"/>
              <a:gd name="T39" fmla="*/ 885198 h 256"/>
              <a:gd name="T40" fmla="*/ 337162 w 260"/>
              <a:gd name="T41" fmla="*/ 946548 h 256"/>
              <a:gd name="T42" fmla="*/ 232073 w 260"/>
              <a:gd name="T43" fmla="*/ 1042956 h 256"/>
              <a:gd name="T44" fmla="*/ 529826 w 260"/>
              <a:gd name="T45" fmla="*/ 784408 h 256"/>
              <a:gd name="T46" fmla="*/ 1033380 w 260"/>
              <a:gd name="T47" fmla="*/ 521478 h 256"/>
              <a:gd name="T48" fmla="*/ 634915 w 260"/>
              <a:gd name="T49" fmla="*/ 416306 h 256"/>
              <a:gd name="T50" fmla="*/ 538583 w 260"/>
              <a:gd name="T51" fmla="*/ 455745 h 256"/>
              <a:gd name="T52" fmla="*/ 477281 w 260"/>
              <a:gd name="T53" fmla="*/ 254166 h 256"/>
              <a:gd name="T54" fmla="*/ 595507 w 260"/>
              <a:gd name="T55" fmla="*/ 236637 h 256"/>
              <a:gd name="T56" fmla="*/ 674324 w 260"/>
              <a:gd name="T57" fmla="*/ 346191 h 256"/>
              <a:gd name="T58" fmla="*/ 599886 w 260"/>
              <a:gd name="T59" fmla="*/ 315516 h 256"/>
              <a:gd name="T60" fmla="*/ 542962 w 260"/>
              <a:gd name="T61" fmla="*/ 315516 h 256"/>
              <a:gd name="T62" fmla="*/ 538583 w 260"/>
              <a:gd name="T63" fmla="*/ 376866 h 256"/>
              <a:gd name="T64" fmla="*/ 599886 w 260"/>
              <a:gd name="T65" fmla="*/ 328663 h 256"/>
              <a:gd name="T66" fmla="*/ 599886 w 260"/>
              <a:gd name="T67" fmla="*/ 315516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60" h="256">
                <a:moveTo>
                  <a:pt x="254" y="123"/>
                </a:moveTo>
                <a:cubicBezTo>
                  <a:pt x="244" y="168"/>
                  <a:pt x="207" y="196"/>
                  <a:pt x="160" y="196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2" y="256"/>
                  <a:pt x="122" y="256"/>
                  <a:pt x="122" y="256"/>
                </a:cubicBezTo>
                <a:cubicBezTo>
                  <a:pt x="108" y="256"/>
                  <a:pt x="108" y="256"/>
                  <a:pt x="108" y="256"/>
                </a:cubicBezTo>
                <a:cubicBezTo>
                  <a:pt x="53" y="256"/>
                  <a:pt x="53" y="256"/>
                  <a:pt x="53" y="256"/>
                </a:cubicBezTo>
                <a:cubicBezTo>
                  <a:pt x="31" y="256"/>
                  <a:pt x="31" y="256"/>
                  <a:pt x="31" y="256"/>
                </a:cubicBezTo>
                <a:cubicBezTo>
                  <a:pt x="36" y="234"/>
                  <a:pt x="36" y="234"/>
                  <a:pt x="36" y="234"/>
                </a:cubicBezTo>
                <a:cubicBezTo>
                  <a:pt x="40" y="216"/>
                  <a:pt x="40" y="216"/>
                  <a:pt x="40" y="216"/>
                </a:cubicBezTo>
                <a:cubicBezTo>
                  <a:pt x="22" y="216"/>
                  <a:pt x="22" y="216"/>
                  <a:pt x="22" y="216"/>
                </a:cubicBezTo>
                <a:cubicBezTo>
                  <a:pt x="0" y="216"/>
                  <a:pt x="0" y="216"/>
                  <a:pt x="0" y="216"/>
                </a:cubicBezTo>
                <a:cubicBezTo>
                  <a:pt x="5" y="194"/>
                  <a:pt x="5" y="194"/>
                  <a:pt x="5" y="194"/>
                </a:cubicBezTo>
                <a:cubicBezTo>
                  <a:pt x="46" y="14"/>
                  <a:pt x="46" y="14"/>
                  <a:pt x="46" y="14"/>
                </a:cubicBezTo>
                <a:cubicBezTo>
                  <a:pt x="49" y="0"/>
                  <a:pt x="49" y="0"/>
                  <a:pt x="49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78" y="0"/>
                  <a:pt x="199" y="9"/>
                  <a:pt x="211" y="25"/>
                </a:cubicBezTo>
                <a:cubicBezTo>
                  <a:pt x="216" y="31"/>
                  <a:pt x="221" y="39"/>
                  <a:pt x="223" y="49"/>
                </a:cubicBezTo>
                <a:cubicBezTo>
                  <a:pt x="231" y="53"/>
                  <a:pt x="237" y="59"/>
                  <a:pt x="242" y="65"/>
                </a:cubicBezTo>
                <a:cubicBezTo>
                  <a:pt x="251" y="76"/>
                  <a:pt x="260" y="95"/>
                  <a:pt x="254" y="123"/>
                </a:cubicBezTo>
                <a:moveTo>
                  <a:pt x="207" y="61"/>
                </a:moveTo>
                <a:cubicBezTo>
                  <a:pt x="206" y="54"/>
                  <a:pt x="204" y="47"/>
                  <a:pt x="201" y="42"/>
                </a:cubicBezTo>
                <a:cubicBezTo>
                  <a:pt x="192" y="25"/>
                  <a:pt x="173" y="18"/>
                  <a:pt x="156" y="18"/>
                </a:cubicBezTo>
                <a:cubicBezTo>
                  <a:pt x="63" y="18"/>
                  <a:pt x="63" y="18"/>
                  <a:pt x="63" y="18"/>
                </a:cubicBezTo>
                <a:cubicBezTo>
                  <a:pt x="22" y="198"/>
                  <a:pt x="22" y="198"/>
                  <a:pt x="22" y="198"/>
                </a:cubicBezTo>
                <a:cubicBezTo>
                  <a:pt x="44" y="198"/>
                  <a:pt x="44" y="198"/>
                  <a:pt x="44" y="198"/>
                </a:cubicBezTo>
                <a:cubicBezTo>
                  <a:pt x="63" y="198"/>
                  <a:pt x="63" y="198"/>
                  <a:pt x="63" y="198"/>
                </a:cubicBezTo>
                <a:cubicBezTo>
                  <a:pt x="77" y="198"/>
                  <a:pt x="77" y="198"/>
                  <a:pt x="77" y="198"/>
                </a:cubicBezTo>
                <a:cubicBezTo>
                  <a:pt x="90" y="138"/>
                  <a:pt x="90" y="138"/>
                  <a:pt x="90" y="138"/>
                </a:cubicBezTo>
                <a:cubicBezTo>
                  <a:pt x="129" y="138"/>
                  <a:pt x="129" y="138"/>
                  <a:pt x="129" y="138"/>
                </a:cubicBezTo>
                <a:cubicBezTo>
                  <a:pt x="129" y="138"/>
                  <a:pt x="130" y="138"/>
                  <a:pt x="130" y="138"/>
                </a:cubicBezTo>
                <a:cubicBezTo>
                  <a:pt x="152" y="138"/>
                  <a:pt x="172" y="130"/>
                  <a:pt x="186" y="115"/>
                </a:cubicBezTo>
                <a:cubicBezTo>
                  <a:pt x="195" y="106"/>
                  <a:pt x="202" y="94"/>
                  <a:pt x="205" y="79"/>
                </a:cubicBezTo>
                <a:cubicBezTo>
                  <a:pt x="207" y="73"/>
                  <a:pt x="207" y="67"/>
                  <a:pt x="207" y="61"/>
                </a:cubicBezTo>
                <a:moveTo>
                  <a:pt x="225" y="72"/>
                </a:moveTo>
                <a:cubicBezTo>
                  <a:pt x="224" y="76"/>
                  <a:pt x="224" y="79"/>
                  <a:pt x="223" y="83"/>
                </a:cubicBezTo>
                <a:cubicBezTo>
                  <a:pt x="213" y="127"/>
                  <a:pt x="176" y="156"/>
                  <a:pt x="129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94" y="202"/>
                  <a:pt x="94" y="202"/>
                  <a:pt x="94" y="202"/>
                </a:cubicBezTo>
                <a:cubicBezTo>
                  <a:pt x="91" y="216"/>
                  <a:pt x="91" y="216"/>
                  <a:pt x="91" y="216"/>
                </a:cubicBezTo>
                <a:cubicBezTo>
                  <a:pt x="77" y="216"/>
                  <a:pt x="77" y="216"/>
                  <a:pt x="77" y="216"/>
                </a:cubicBezTo>
                <a:cubicBezTo>
                  <a:pt x="59" y="216"/>
                  <a:pt x="59" y="216"/>
                  <a:pt x="59" y="216"/>
                </a:cubicBezTo>
                <a:cubicBezTo>
                  <a:pt x="53" y="238"/>
                  <a:pt x="53" y="238"/>
                  <a:pt x="53" y="238"/>
                </a:cubicBezTo>
                <a:cubicBezTo>
                  <a:pt x="108" y="238"/>
                  <a:pt x="108" y="238"/>
                  <a:pt x="108" y="238"/>
                </a:cubicBezTo>
                <a:cubicBezTo>
                  <a:pt x="121" y="179"/>
                  <a:pt x="121" y="179"/>
                  <a:pt x="121" y="179"/>
                </a:cubicBezTo>
                <a:cubicBezTo>
                  <a:pt x="160" y="179"/>
                  <a:pt x="160" y="179"/>
                  <a:pt x="160" y="179"/>
                </a:cubicBezTo>
                <a:cubicBezTo>
                  <a:pt x="197" y="179"/>
                  <a:pt x="228" y="157"/>
                  <a:pt x="236" y="119"/>
                </a:cubicBezTo>
                <a:cubicBezTo>
                  <a:pt x="241" y="98"/>
                  <a:pt x="235" y="82"/>
                  <a:pt x="225" y="72"/>
                </a:cubicBezTo>
                <a:moveTo>
                  <a:pt x="145" y="95"/>
                </a:moveTo>
                <a:cubicBezTo>
                  <a:pt x="143" y="96"/>
                  <a:pt x="141" y="98"/>
                  <a:pt x="140" y="99"/>
                </a:cubicBezTo>
                <a:cubicBezTo>
                  <a:pt x="135" y="102"/>
                  <a:pt x="129" y="104"/>
                  <a:pt x="123" y="104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54"/>
                  <a:pt x="109" y="54"/>
                  <a:pt x="109" y="54"/>
                </a:cubicBezTo>
                <a:cubicBezTo>
                  <a:pt x="136" y="54"/>
                  <a:pt x="136" y="54"/>
                  <a:pt x="136" y="54"/>
                </a:cubicBezTo>
                <a:cubicBezTo>
                  <a:pt x="141" y="54"/>
                  <a:pt x="145" y="56"/>
                  <a:pt x="148" y="58"/>
                </a:cubicBezTo>
                <a:cubicBezTo>
                  <a:pt x="154" y="62"/>
                  <a:pt x="157" y="70"/>
                  <a:pt x="154" y="79"/>
                </a:cubicBezTo>
                <a:cubicBezTo>
                  <a:pt x="153" y="85"/>
                  <a:pt x="149" y="91"/>
                  <a:pt x="145" y="95"/>
                </a:cubicBezTo>
                <a:moveTo>
                  <a:pt x="137" y="72"/>
                </a:moveTo>
                <a:cubicBezTo>
                  <a:pt x="137" y="72"/>
                  <a:pt x="137" y="72"/>
                  <a:pt x="136" y="72"/>
                </a:cubicBezTo>
                <a:cubicBezTo>
                  <a:pt x="124" y="72"/>
                  <a:pt x="124" y="72"/>
                  <a:pt x="124" y="72"/>
                </a:cubicBezTo>
                <a:cubicBezTo>
                  <a:pt x="120" y="86"/>
                  <a:pt x="120" y="86"/>
                  <a:pt x="120" y="86"/>
                </a:cubicBezTo>
                <a:cubicBezTo>
                  <a:pt x="123" y="86"/>
                  <a:pt x="123" y="86"/>
                  <a:pt x="123" y="86"/>
                </a:cubicBezTo>
                <a:cubicBezTo>
                  <a:pt x="129" y="86"/>
                  <a:pt x="135" y="81"/>
                  <a:pt x="137" y="75"/>
                </a:cubicBezTo>
                <a:cubicBezTo>
                  <a:pt x="137" y="75"/>
                  <a:pt x="137" y="75"/>
                  <a:pt x="137" y="75"/>
                </a:cubicBezTo>
                <a:cubicBezTo>
                  <a:pt x="137" y="74"/>
                  <a:pt x="137" y="74"/>
                  <a:pt x="137" y="74"/>
                </a:cubicBezTo>
                <a:cubicBezTo>
                  <a:pt x="137" y="73"/>
                  <a:pt x="137" y="73"/>
                  <a:pt x="137" y="72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1" name="Freeform 12"/>
          <p:cNvSpPr>
            <a:spLocks noChangeAspect="1" noEditPoints="1"/>
          </p:cNvSpPr>
          <p:nvPr/>
        </p:nvSpPr>
        <p:spPr bwMode="auto">
          <a:xfrm>
            <a:off x="6582359" y="1871866"/>
            <a:ext cx="252221" cy="213280"/>
          </a:xfrm>
          <a:custGeom>
            <a:avLst/>
            <a:gdLst>
              <a:gd name="T0" fmla="*/ 727251 w 256"/>
              <a:gd name="T1" fmla="*/ 390721 h 216"/>
              <a:gd name="T2" fmla="*/ 587058 w 256"/>
              <a:gd name="T3" fmla="*/ 245847 h 216"/>
              <a:gd name="T4" fmla="*/ 446865 w 256"/>
              <a:gd name="T5" fmla="*/ 245847 h 216"/>
              <a:gd name="T6" fmla="*/ 407436 w 256"/>
              <a:gd name="T7" fmla="*/ 285358 h 216"/>
              <a:gd name="T8" fmla="*/ 254100 w 256"/>
              <a:gd name="T9" fmla="*/ 228287 h 216"/>
              <a:gd name="T10" fmla="*/ 0 w 256"/>
              <a:gd name="T11" fmla="*/ 482914 h 216"/>
              <a:gd name="T12" fmla="*/ 254100 w 256"/>
              <a:gd name="T13" fmla="*/ 733151 h 216"/>
              <a:gd name="T14" fmla="*/ 284767 w 256"/>
              <a:gd name="T15" fmla="*/ 728761 h 216"/>
              <a:gd name="T16" fmla="*/ 521342 w 256"/>
              <a:gd name="T17" fmla="*/ 948267 h 216"/>
              <a:gd name="T18" fmla="*/ 1121543 w 256"/>
              <a:gd name="T19" fmla="*/ 408282 h 216"/>
              <a:gd name="T20" fmla="*/ 1121543 w 256"/>
              <a:gd name="T21" fmla="*/ 0 h 216"/>
              <a:gd name="T22" fmla="*/ 727251 w 256"/>
              <a:gd name="T23" fmla="*/ 390721 h 216"/>
              <a:gd name="T24" fmla="*/ 258481 w 256"/>
              <a:gd name="T25" fmla="*/ 667299 h 216"/>
              <a:gd name="T26" fmla="*/ 254100 w 256"/>
              <a:gd name="T27" fmla="*/ 667299 h 216"/>
              <a:gd name="T28" fmla="*/ 65715 w 256"/>
              <a:gd name="T29" fmla="*/ 482914 h 216"/>
              <a:gd name="T30" fmla="*/ 254100 w 256"/>
              <a:gd name="T31" fmla="*/ 294138 h 216"/>
              <a:gd name="T32" fmla="*/ 363625 w 256"/>
              <a:gd name="T33" fmla="*/ 329259 h 216"/>
              <a:gd name="T34" fmla="*/ 446865 w 256"/>
              <a:gd name="T35" fmla="*/ 482914 h 216"/>
              <a:gd name="T36" fmla="*/ 258481 w 256"/>
              <a:gd name="T37" fmla="*/ 667299 h 216"/>
              <a:gd name="T38" fmla="*/ 1047066 w 256"/>
              <a:gd name="T39" fmla="*/ 395111 h 216"/>
              <a:gd name="T40" fmla="*/ 849919 w 256"/>
              <a:gd name="T41" fmla="*/ 579497 h 216"/>
              <a:gd name="T42" fmla="*/ 530104 w 256"/>
              <a:gd name="T43" fmla="*/ 864855 h 216"/>
              <a:gd name="T44" fmla="*/ 359244 w 256"/>
              <a:gd name="T45" fmla="*/ 711200 h 216"/>
              <a:gd name="T46" fmla="*/ 473151 w 256"/>
              <a:gd name="T47" fmla="*/ 610227 h 216"/>
              <a:gd name="T48" fmla="*/ 538866 w 256"/>
              <a:gd name="T49" fmla="*/ 680469 h 216"/>
              <a:gd name="T50" fmla="*/ 775442 w 256"/>
              <a:gd name="T51" fmla="*/ 434622 h 216"/>
              <a:gd name="T52" fmla="*/ 1047066 w 256"/>
              <a:gd name="T53" fmla="*/ 153654 h 216"/>
              <a:gd name="T54" fmla="*/ 1047066 w 256"/>
              <a:gd name="T55" fmla="*/ 395111 h 21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56" h="216">
                <a:moveTo>
                  <a:pt x="166" y="89"/>
                </a:moveTo>
                <a:cubicBezTo>
                  <a:pt x="134" y="56"/>
                  <a:pt x="134" y="56"/>
                  <a:pt x="134" y="56"/>
                </a:cubicBezTo>
                <a:cubicBezTo>
                  <a:pt x="125" y="47"/>
                  <a:pt x="111" y="47"/>
                  <a:pt x="102" y="56"/>
                </a:cubicBezTo>
                <a:cubicBezTo>
                  <a:pt x="93" y="65"/>
                  <a:pt x="93" y="65"/>
                  <a:pt x="93" y="65"/>
                </a:cubicBezTo>
                <a:cubicBezTo>
                  <a:pt x="83" y="57"/>
                  <a:pt x="71" y="52"/>
                  <a:pt x="58" y="52"/>
                </a:cubicBezTo>
                <a:cubicBezTo>
                  <a:pt x="26" y="52"/>
                  <a:pt x="0" y="78"/>
                  <a:pt x="0" y="110"/>
                </a:cubicBezTo>
                <a:cubicBezTo>
                  <a:pt x="0" y="141"/>
                  <a:pt x="26" y="167"/>
                  <a:pt x="58" y="167"/>
                </a:cubicBezTo>
                <a:cubicBezTo>
                  <a:pt x="61" y="167"/>
                  <a:pt x="63" y="166"/>
                  <a:pt x="65" y="166"/>
                </a:cubicBezTo>
                <a:cubicBezTo>
                  <a:pt x="119" y="216"/>
                  <a:pt x="119" y="216"/>
                  <a:pt x="119" y="216"/>
                </a:cubicBezTo>
                <a:cubicBezTo>
                  <a:pt x="256" y="93"/>
                  <a:pt x="256" y="93"/>
                  <a:pt x="256" y="93"/>
                </a:cubicBezTo>
                <a:cubicBezTo>
                  <a:pt x="256" y="0"/>
                  <a:pt x="256" y="0"/>
                  <a:pt x="256" y="0"/>
                </a:cubicBezTo>
                <a:lnTo>
                  <a:pt x="166" y="89"/>
                </a:lnTo>
                <a:close/>
                <a:moveTo>
                  <a:pt x="59" y="152"/>
                </a:moveTo>
                <a:cubicBezTo>
                  <a:pt x="59" y="152"/>
                  <a:pt x="58" y="152"/>
                  <a:pt x="58" y="152"/>
                </a:cubicBezTo>
                <a:cubicBezTo>
                  <a:pt x="34" y="152"/>
                  <a:pt x="15" y="133"/>
                  <a:pt x="15" y="110"/>
                </a:cubicBezTo>
                <a:cubicBezTo>
                  <a:pt x="15" y="86"/>
                  <a:pt x="34" y="67"/>
                  <a:pt x="58" y="67"/>
                </a:cubicBezTo>
                <a:cubicBezTo>
                  <a:pt x="68" y="67"/>
                  <a:pt x="76" y="70"/>
                  <a:pt x="83" y="75"/>
                </a:cubicBezTo>
                <a:cubicBezTo>
                  <a:pt x="94" y="83"/>
                  <a:pt x="102" y="95"/>
                  <a:pt x="102" y="110"/>
                </a:cubicBezTo>
                <a:cubicBezTo>
                  <a:pt x="102" y="133"/>
                  <a:pt x="83" y="152"/>
                  <a:pt x="59" y="152"/>
                </a:cubicBezTo>
                <a:moveTo>
                  <a:pt x="239" y="90"/>
                </a:moveTo>
                <a:cubicBezTo>
                  <a:pt x="194" y="132"/>
                  <a:pt x="194" y="132"/>
                  <a:pt x="194" y="132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82" y="162"/>
                  <a:pt x="82" y="162"/>
                  <a:pt x="82" y="162"/>
                </a:cubicBezTo>
                <a:cubicBezTo>
                  <a:pt x="93" y="157"/>
                  <a:pt x="102" y="149"/>
                  <a:pt x="108" y="139"/>
                </a:cubicBezTo>
                <a:cubicBezTo>
                  <a:pt x="123" y="155"/>
                  <a:pt x="123" y="155"/>
                  <a:pt x="123" y="155"/>
                </a:cubicBezTo>
                <a:cubicBezTo>
                  <a:pt x="177" y="99"/>
                  <a:pt x="177" y="99"/>
                  <a:pt x="177" y="99"/>
                </a:cubicBezTo>
                <a:cubicBezTo>
                  <a:pt x="239" y="35"/>
                  <a:pt x="239" y="35"/>
                  <a:pt x="239" y="35"/>
                </a:cubicBezTo>
                <a:lnTo>
                  <a:pt x="239" y="9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2" name="Freeform 13"/>
          <p:cNvSpPr>
            <a:spLocks noChangeAspect="1" noEditPoints="1"/>
          </p:cNvSpPr>
          <p:nvPr/>
        </p:nvSpPr>
        <p:spPr bwMode="auto">
          <a:xfrm>
            <a:off x="3705335" y="1878064"/>
            <a:ext cx="221212" cy="204919"/>
          </a:xfrm>
          <a:custGeom>
            <a:avLst/>
            <a:gdLst>
              <a:gd name="T0" fmla="*/ 562888 w 265"/>
              <a:gd name="T1" fmla="*/ 194734 h 245"/>
              <a:gd name="T2" fmla="*/ 795661 w 265"/>
              <a:gd name="T3" fmla="*/ 0 h 245"/>
              <a:gd name="T4" fmla="*/ 1121543 w 265"/>
              <a:gd name="T5" fmla="*/ 215900 h 245"/>
              <a:gd name="T6" fmla="*/ 897234 w 265"/>
              <a:gd name="T7" fmla="*/ 393701 h 245"/>
              <a:gd name="T8" fmla="*/ 562888 w 265"/>
              <a:gd name="T9" fmla="*/ 194734 h 245"/>
              <a:gd name="T10" fmla="*/ 1121543 w 265"/>
              <a:gd name="T11" fmla="*/ 575734 h 245"/>
              <a:gd name="T12" fmla="*/ 795661 w 265"/>
              <a:gd name="T13" fmla="*/ 791634 h 245"/>
              <a:gd name="T14" fmla="*/ 562888 w 265"/>
              <a:gd name="T15" fmla="*/ 601134 h 245"/>
              <a:gd name="T16" fmla="*/ 897234 w 265"/>
              <a:gd name="T17" fmla="*/ 393701 h 245"/>
              <a:gd name="T18" fmla="*/ 1121543 w 265"/>
              <a:gd name="T19" fmla="*/ 575734 h 245"/>
              <a:gd name="T20" fmla="*/ 330115 w 265"/>
              <a:gd name="T21" fmla="*/ 791634 h 245"/>
              <a:gd name="T22" fmla="*/ 0 w 265"/>
              <a:gd name="T23" fmla="*/ 575734 h 245"/>
              <a:gd name="T24" fmla="*/ 228541 w 265"/>
              <a:gd name="T25" fmla="*/ 393701 h 245"/>
              <a:gd name="T26" fmla="*/ 562888 w 265"/>
              <a:gd name="T27" fmla="*/ 601134 h 245"/>
              <a:gd name="T28" fmla="*/ 330115 w 265"/>
              <a:gd name="T29" fmla="*/ 791634 h 245"/>
              <a:gd name="T30" fmla="*/ 0 w 265"/>
              <a:gd name="T31" fmla="*/ 215900 h 245"/>
              <a:gd name="T32" fmla="*/ 330115 w 265"/>
              <a:gd name="T33" fmla="*/ 0 h 245"/>
              <a:gd name="T34" fmla="*/ 562888 w 265"/>
              <a:gd name="T35" fmla="*/ 194734 h 245"/>
              <a:gd name="T36" fmla="*/ 228541 w 265"/>
              <a:gd name="T37" fmla="*/ 393701 h 245"/>
              <a:gd name="T38" fmla="*/ 0 w 265"/>
              <a:gd name="T39" fmla="*/ 215900 h 245"/>
              <a:gd name="T40" fmla="*/ 562888 w 265"/>
              <a:gd name="T41" fmla="*/ 639234 h 245"/>
              <a:gd name="T42" fmla="*/ 795661 w 265"/>
              <a:gd name="T43" fmla="*/ 829734 h 245"/>
              <a:gd name="T44" fmla="*/ 897234 w 265"/>
              <a:gd name="T45" fmla="*/ 766234 h 245"/>
              <a:gd name="T46" fmla="*/ 897234 w 265"/>
              <a:gd name="T47" fmla="*/ 838201 h 245"/>
              <a:gd name="T48" fmla="*/ 562888 w 265"/>
              <a:gd name="T49" fmla="*/ 1037168 h 245"/>
              <a:gd name="T50" fmla="*/ 232773 w 265"/>
              <a:gd name="T51" fmla="*/ 838201 h 245"/>
              <a:gd name="T52" fmla="*/ 232773 w 265"/>
              <a:gd name="T53" fmla="*/ 766234 h 245"/>
              <a:gd name="T54" fmla="*/ 330115 w 265"/>
              <a:gd name="T55" fmla="*/ 829734 h 245"/>
              <a:gd name="T56" fmla="*/ 562888 w 265"/>
              <a:gd name="T57" fmla="*/ 639234 h 245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65" h="245">
                <a:moveTo>
                  <a:pt x="133" y="46"/>
                </a:moveTo>
                <a:lnTo>
                  <a:pt x="188" y="0"/>
                </a:lnTo>
                <a:lnTo>
                  <a:pt x="265" y="51"/>
                </a:lnTo>
                <a:lnTo>
                  <a:pt x="212" y="93"/>
                </a:lnTo>
                <a:lnTo>
                  <a:pt x="133" y="46"/>
                </a:lnTo>
                <a:close/>
                <a:moveTo>
                  <a:pt x="265" y="136"/>
                </a:moveTo>
                <a:lnTo>
                  <a:pt x="188" y="187"/>
                </a:lnTo>
                <a:lnTo>
                  <a:pt x="133" y="142"/>
                </a:lnTo>
                <a:lnTo>
                  <a:pt x="212" y="93"/>
                </a:lnTo>
                <a:lnTo>
                  <a:pt x="265" y="136"/>
                </a:lnTo>
                <a:close/>
                <a:moveTo>
                  <a:pt x="78" y="187"/>
                </a:moveTo>
                <a:lnTo>
                  <a:pt x="0" y="136"/>
                </a:lnTo>
                <a:lnTo>
                  <a:pt x="54" y="93"/>
                </a:lnTo>
                <a:lnTo>
                  <a:pt x="133" y="142"/>
                </a:lnTo>
                <a:lnTo>
                  <a:pt x="78" y="187"/>
                </a:lnTo>
                <a:close/>
                <a:moveTo>
                  <a:pt x="0" y="51"/>
                </a:moveTo>
                <a:lnTo>
                  <a:pt x="78" y="0"/>
                </a:lnTo>
                <a:lnTo>
                  <a:pt x="133" y="46"/>
                </a:lnTo>
                <a:lnTo>
                  <a:pt x="54" y="93"/>
                </a:lnTo>
                <a:lnTo>
                  <a:pt x="0" y="51"/>
                </a:lnTo>
                <a:close/>
                <a:moveTo>
                  <a:pt x="133" y="151"/>
                </a:moveTo>
                <a:lnTo>
                  <a:pt x="188" y="196"/>
                </a:lnTo>
                <a:lnTo>
                  <a:pt x="212" y="181"/>
                </a:lnTo>
                <a:lnTo>
                  <a:pt x="212" y="198"/>
                </a:lnTo>
                <a:lnTo>
                  <a:pt x="133" y="245"/>
                </a:lnTo>
                <a:lnTo>
                  <a:pt x="55" y="198"/>
                </a:lnTo>
                <a:lnTo>
                  <a:pt x="55" y="181"/>
                </a:lnTo>
                <a:lnTo>
                  <a:pt x="78" y="196"/>
                </a:lnTo>
                <a:lnTo>
                  <a:pt x="133" y="1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4" name="Freeform 24"/>
          <p:cNvSpPr>
            <a:spLocks noChangeAspect="1" noEditPoints="1"/>
          </p:cNvSpPr>
          <p:nvPr/>
        </p:nvSpPr>
        <p:spPr bwMode="auto">
          <a:xfrm>
            <a:off x="7350500" y="1878098"/>
            <a:ext cx="204667" cy="204957"/>
          </a:xfrm>
          <a:custGeom>
            <a:avLst/>
            <a:gdLst>
              <a:gd name="T0" fmla="*/ 0 w 265"/>
              <a:gd name="T1" fmla="*/ 960966 h 265"/>
              <a:gd name="T2" fmla="*/ 452849 w 265"/>
              <a:gd name="T3" fmla="*/ 1028699 h 265"/>
              <a:gd name="T4" fmla="*/ 452849 w 265"/>
              <a:gd name="T5" fmla="*/ 592666 h 265"/>
              <a:gd name="T6" fmla="*/ 0 w 265"/>
              <a:gd name="T7" fmla="*/ 592666 h 265"/>
              <a:gd name="T8" fmla="*/ 0 w 265"/>
              <a:gd name="T9" fmla="*/ 960966 h 265"/>
              <a:gd name="T10" fmla="*/ 0 w 265"/>
              <a:gd name="T11" fmla="*/ 529166 h 265"/>
              <a:gd name="T12" fmla="*/ 452849 w 265"/>
              <a:gd name="T13" fmla="*/ 529166 h 265"/>
              <a:gd name="T14" fmla="*/ 452849 w 265"/>
              <a:gd name="T15" fmla="*/ 97367 h 265"/>
              <a:gd name="T16" fmla="*/ 0 w 265"/>
              <a:gd name="T17" fmla="*/ 160866 h 265"/>
              <a:gd name="T18" fmla="*/ 0 w 265"/>
              <a:gd name="T19" fmla="*/ 529166 h 265"/>
              <a:gd name="T20" fmla="*/ 512101 w 265"/>
              <a:gd name="T21" fmla="*/ 1037165 h 265"/>
              <a:gd name="T22" fmla="*/ 1121543 w 265"/>
              <a:gd name="T23" fmla="*/ 1121832 h 265"/>
              <a:gd name="T24" fmla="*/ 1121543 w 265"/>
              <a:gd name="T25" fmla="*/ 592666 h 265"/>
              <a:gd name="T26" fmla="*/ 512101 w 265"/>
              <a:gd name="T27" fmla="*/ 592666 h 265"/>
              <a:gd name="T28" fmla="*/ 512101 w 265"/>
              <a:gd name="T29" fmla="*/ 1037165 h 265"/>
              <a:gd name="T30" fmla="*/ 512101 w 265"/>
              <a:gd name="T31" fmla="*/ 88900 h 265"/>
              <a:gd name="T32" fmla="*/ 512101 w 265"/>
              <a:gd name="T33" fmla="*/ 529166 h 265"/>
              <a:gd name="T34" fmla="*/ 1121543 w 265"/>
              <a:gd name="T35" fmla="*/ 529166 h 265"/>
              <a:gd name="T36" fmla="*/ 1121543 w 265"/>
              <a:gd name="T37" fmla="*/ 0 h 265"/>
              <a:gd name="T38" fmla="*/ 512101 w 265"/>
              <a:gd name="T39" fmla="*/ 88900 h 26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265" h="265">
                <a:moveTo>
                  <a:pt x="0" y="227"/>
                </a:moveTo>
                <a:lnTo>
                  <a:pt x="107" y="243"/>
                </a:lnTo>
                <a:lnTo>
                  <a:pt x="107" y="140"/>
                </a:lnTo>
                <a:lnTo>
                  <a:pt x="0" y="140"/>
                </a:lnTo>
                <a:lnTo>
                  <a:pt x="0" y="227"/>
                </a:lnTo>
                <a:close/>
                <a:moveTo>
                  <a:pt x="0" y="125"/>
                </a:moveTo>
                <a:lnTo>
                  <a:pt x="107" y="125"/>
                </a:lnTo>
                <a:lnTo>
                  <a:pt x="107" y="23"/>
                </a:lnTo>
                <a:lnTo>
                  <a:pt x="0" y="38"/>
                </a:lnTo>
                <a:lnTo>
                  <a:pt x="0" y="125"/>
                </a:lnTo>
                <a:close/>
                <a:moveTo>
                  <a:pt x="121" y="245"/>
                </a:moveTo>
                <a:lnTo>
                  <a:pt x="265" y="265"/>
                </a:lnTo>
                <a:lnTo>
                  <a:pt x="265" y="140"/>
                </a:lnTo>
                <a:lnTo>
                  <a:pt x="121" y="140"/>
                </a:lnTo>
                <a:lnTo>
                  <a:pt x="121" y="245"/>
                </a:lnTo>
                <a:close/>
                <a:moveTo>
                  <a:pt x="121" y="21"/>
                </a:moveTo>
                <a:lnTo>
                  <a:pt x="121" y="125"/>
                </a:lnTo>
                <a:lnTo>
                  <a:pt x="265" y="125"/>
                </a:lnTo>
                <a:lnTo>
                  <a:pt x="265" y="0"/>
                </a:lnTo>
                <a:lnTo>
                  <a:pt x="121" y="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5" name="Freeform 25"/>
          <p:cNvSpPr>
            <a:spLocks noChangeAspect="1" noEditPoints="1"/>
          </p:cNvSpPr>
          <p:nvPr/>
        </p:nvSpPr>
        <p:spPr bwMode="auto">
          <a:xfrm>
            <a:off x="6964997" y="1874655"/>
            <a:ext cx="218161" cy="208272"/>
          </a:xfrm>
          <a:custGeom>
            <a:avLst/>
            <a:gdLst>
              <a:gd name="T0" fmla="*/ 1016398 w 256"/>
              <a:gd name="T1" fmla="*/ 539905 h 244"/>
              <a:gd name="T2" fmla="*/ 1016398 w 256"/>
              <a:gd name="T3" fmla="*/ 539905 h 244"/>
              <a:gd name="T4" fmla="*/ 1016398 w 256"/>
              <a:gd name="T5" fmla="*/ 539905 h 244"/>
              <a:gd name="T6" fmla="*/ 819252 w 256"/>
              <a:gd name="T7" fmla="*/ 592579 h 244"/>
              <a:gd name="T8" fmla="*/ 595820 w 256"/>
              <a:gd name="T9" fmla="*/ 513569 h 244"/>
              <a:gd name="T10" fmla="*/ 595820 w 256"/>
              <a:gd name="T11" fmla="*/ 513569 h 244"/>
              <a:gd name="T12" fmla="*/ 700964 w 256"/>
              <a:gd name="T13" fmla="*/ 122905 h 244"/>
              <a:gd name="T14" fmla="*/ 920016 w 256"/>
              <a:gd name="T15" fmla="*/ 201916 h 244"/>
              <a:gd name="T16" fmla="*/ 1121543 w 256"/>
              <a:gd name="T17" fmla="*/ 153632 h 244"/>
              <a:gd name="T18" fmla="*/ 1016398 w 256"/>
              <a:gd name="T19" fmla="*/ 539905 h 244"/>
              <a:gd name="T20" fmla="*/ 328577 w 256"/>
              <a:gd name="T21" fmla="*/ 386274 h 244"/>
              <a:gd name="T22" fmla="*/ 324196 w 256"/>
              <a:gd name="T23" fmla="*/ 386274 h 244"/>
              <a:gd name="T24" fmla="*/ 127050 w 256"/>
              <a:gd name="T25" fmla="*/ 434558 h 244"/>
              <a:gd name="T26" fmla="*/ 227813 w 256"/>
              <a:gd name="T27" fmla="*/ 48284 h 244"/>
              <a:gd name="T28" fmla="*/ 424960 w 256"/>
              <a:gd name="T29" fmla="*/ 0 h 244"/>
              <a:gd name="T30" fmla="*/ 424960 w 256"/>
              <a:gd name="T31" fmla="*/ 0 h 244"/>
              <a:gd name="T32" fmla="*/ 508199 w 256"/>
              <a:gd name="T33" fmla="*/ 8779 h 244"/>
              <a:gd name="T34" fmla="*/ 635249 w 256"/>
              <a:gd name="T35" fmla="*/ 74621 h 244"/>
              <a:gd name="T36" fmla="*/ 635249 w 256"/>
              <a:gd name="T37" fmla="*/ 74621 h 244"/>
              <a:gd name="T38" fmla="*/ 530104 w 256"/>
              <a:gd name="T39" fmla="*/ 460895 h 244"/>
              <a:gd name="T40" fmla="*/ 328577 w 256"/>
              <a:gd name="T41" fmla="*/ 386274 h 244"/>
              <a:gd name="T42" fmla="*/ 289148 w 256"/>
              <a:gd name="T43" fmla="*/ 478453 h 244"/>
              <a:gd name="T44" fmla="*/ 311053 w 256"/>
              <a:gd name="T45" fmla="*/ 478453 h 244"/>
              <a:gd name="T46" fmla="*/ 460008 w 256"/>
              <a:gd name="T47" fmla="*/ 522348 h 244"/>
              <a:gd name="T48" fmla="*/ 508199 w 256"/>
              <a:gd name="T49" fmla="*/ 553074 h 244"/>
              <a:gd name="T50" fmla="*/ 403055 w 256"/>
              <a:gd name="T51" fmla="*/ 948127 h 244"/>
              <a:gd name="T52" fmla="*/ 197146 w 256"/>
              <a:gd name="T53" fmla="*/ 873506 h 244"/>
              <a:gd name="T54" fmla="*/ 0 w 256"/>
              <a:gd name="T55" fmla="*/ 917400 h 244"/>
              <a:gd name="T56" fmla="*/ 105145 w 256"/>
              <a:gd name="T57" fmla="*/ 531127 h 244"/>
              <a:gd name="T58" fmla="*/ 140193 w 256"/>
              <a:gd name="T59" fmla="*/ 517958 h 244"/>
              <a:gd name="T60" fmla="*/ 289148 w 256"/>
              <a:gd name="T61" fmla="*/ 478453 h 244"/>
              <a:gd name="T62" fmla="*/ 792966 w 256"/>
              <a:gd name="T63" fmla="*/ 680369 h 244"/>
              <a:gd name="T64" fmla="*/ 990112 w 256"/>
              <a:gd name="T65" fmla="*/ 640863 h 244"/>
              <a:gd name="T66" fmla="*/ 889349 w 256"/>
              <a:gd name="T67" fmla="*/ 1018358 h 244"/>
              <a:gd name="T68" fmla="*/ 679059 w 256"/>
              <a:gd name="T69" fmla="*/ 1071032 h 244"/>
              <a:gd name="T70" fmla="*/ 468770 w 256"/>
              <a:gd name="T71" fmla="*/ 992021 h 244"/>
              <a:gd name="T72" fmla="*/ 569534 w 256"/>
              <a:gd name="T73" fmla="*/ 601358 h 244"/>
              <a:gd name="T74" fmla="*/ 792966 w 256"/>
              <a:gd name="T75" fmla="*/ 680369 h 24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56" h="244">
                <a:moveTo>
                  <a:pt x="232" y="123"/>
                </a:moveTo>
                <a:cubicBezTo>
                  <a:pt x="232" y="123"/>
                  <a:pt x="232" y="123"/>
                  <a:pt x="232" y="123"/>
                </a:cubicBezTo>
                <a:cubicBezTo>
                  <a:pt x="232" y="123"/>
                  <a:pt x="232" y="123"/>
                  <a:pt x="232" y="123"/>
                </a:cubicBezTo>
                <a:cubicBezTo>
                  <a:pt x="216" y="131"/>
                  <a:pt x="200" y="135"/>
                  <a:pt x="187" y="135"/>
                </a:cubicBezTo>
                <a:cubicBezTo>
                  <a:pt x="166" y="135"/>
                  <a:pt x="149" y="127"/>
                  <a:pt x="136" y="117"/>
                </a:cubicBezTo>
                <a:cubicBezTo>
                  <a:pt x="136" y="117"/>
                  <a:pt x="136" y="117"/>
                  <a:pt x="136" y="117"/>
                </a:cubicBezTo>
                <a:cubicBezTo>
                  <a:pt x="160" y="28"/>
                  <a:pt x="160" y="28"/>
                  <a:pt x="160" y="28"/>
                </a:cubicBezTo>
                <a:cubicBezTo>
                  <a:pt x="167" y="34"/>
                  <a:pt x="184" y="46"/>
                  <a:pt x="210" y="46"/>
                </a:cubicBezTo>
                <a:cubicBezTo>
                  <a:pt x="223" y="46"/>
                  <a:pt x="239" y="43"/>
                  <a:pt x="256" y="35"/>
                </a:cubicBezTo>
                <a:lnTo>
                  <a:pt x="232" y="123"/>
                </a:lnTo>
                <a:close/>
                <a:moveTo>
                  <a:pt x="75" y="88"/>
                </a:moveTo>
                <a:cubicBezTo>
                  <a:pt x="74" y="88"/>
                  <a:pt x="74" y="88"/>
                  <a:pt x="74" y="88"/>
                </a:cubicBezTo>
                <a:cubicBezTo>
                  <a:pt x="62" y="88"/>
                  <a:pt x="47" y="91"/>
                  <a:pt x="29" y="99"/>
                </a:cubicBezTo>
                <a:cubicBezTo>
                  <a:pt x="52" y="11"/>
                  <a:pt x="52" y="11"/>
                  <a:pt x="52" y="11"/>
                </a:cubicBezTo>
                <a:cubicBezTo>
                  <a:pt x="70" y="3"/>
                  <a:pt x="85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4" y="0"/>
                  <a:pt x="110" y="1"/>
                  <a:pt x="116" y="2"/>
                </a:cubicBezTo>
                <a:cubicBezTo>
                  <a:pt x="128" y="6"/>
                  <a:pt x="145" y="17"/>
                  <a:pt x="145" y="17"/>
                </a:cubicBezTo>
                <a:cubicBezTo>
                  <a:pt x="145" y="17"/>
                  <a:pt x="145" y="17"/>
                  <a:pt x="145" y="17"/>
                </a:cubicBezTo>
                <a:cubicBezTo>
                  <a:pt x="140" y="35"/>
                  <a:pt x="125" y="88"/>
                  <a:pt x="121" y="105"/>
                </a:cubicBezTo>
                <a:cubicBezTo>
                  <a:pt x="108" y="96"/>
                  <a:pt x="94" y="88"/>
                  <a:pt x="75" y="88"/>
                </a:cubicBezTo>
                <a:moveTo>
                  <a:pt x="66" y="109"/>
                </a:moveTo>
                <a:cubicBezTo>
                  <a:pt x="68" y="109"/>
                  <a:pt x="69" y="109"/>
                  <a:pt x="71" y="109"/>
                </a:cubicBezTo>
                <a:cubicBezTo>
                  <a:pt x="84" y="109"/>
                  <a:pt x="96" y="114"/>
                  <a:pt x="105" y="119"/>
                </a:cubicBezTo>
                <a:cubicBezTo>
                  <a:pt x="109" y="121"/>
                  <a:pt x="113" y="124"/>
                  <a:pt x="116" y="126"/>
                </a:cubicBezTo>
                <a:cubicBezTo>
                  <a:pt x="113" y="138"/>
                  <a:pt x="96" y="198"/>
                  <a:pt x="92" y="216"/>
                </a:cubicBezTo>
                <a:cubicBezTo>
                  <a:pt x="78" y="207"/>
                  <a:pt x="65" y="199"/>
                  <a:pt x="45" y="199"/>
                </a:cubicBezTo>
                <a:cubicBezTo>
                  <a:pt x="32" y="199"/>
                  <a:pt x="18" y="202"/>
                  <a:pt x="0" y="209"/>
                </a:cubicBezTo>
                <a:cubicBezTo>
                  <a:pt x="24" y="121"/>
                  <a:pt x="24" y="121"/>
                  <a:pt x="24" y="121"/>
                </a:cubicBezTo>
                <a:cubicBezTo>
                  <a:pt x="26" y="120"/>
                  <a:pt x="29" y="119"/>
                  <a:pt x="32" y="118"/>
                </a:cubicBezTo>
                <a:cubicBezTo>
                  <a:pt x="40" y="114"/>
                  <a:pt x="53" y="111"/>
                  <a:pt x="66" y="109"/>
                </a:cubicBezTo>
                <a:moveTo>
                  <a:pt x="181" y="155"/>
                </a:moveTo>
                <a:cubicBezTo>
                  <a:pt x="194" y="155"/>
                  <a:pt x="209" y="153"/>
                  <a:pt x="226" y="146"/>
                </a:cubicBezTo>
                <a:cubicBezTo>
                  <a:pt x="203" y="232"/>
                  <a:pt x="203" y="232"/>
                  <a:pt x="203" y="232"/>
                </a:cubicBezTo>
                <a:cubicBezTo>
                  <a:pt x="184" y="241"/>
                  <a:pt x="168" y="244"/>
                  <a:pt x="155" y="244"/>
                </a:cubicBezTo>
                <a:cubicBezTo>
                  <a:pt x="134" y="244"/>
                  <a:pt x="107" y="226"/>
                  <a:pt x="107" y="226"/>
                </a:cubicBezTo>
                <a:cubicBezTo>
                  <a:pt x="130" y="137"/>
                  <a:pt x="130" y="137"/>
                  <a:pt x="130" y="137"/>
                </a:cubicBezTo>
                <a:cubicBezTo>
                  <a:pt x="137" y="143"/>
                  <a:pt x="154" y="155"/>
                  <a:pt x="181" y="155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6" name="Freeform 26"/>
          <p:cNvSpPr>
            <a:spLocks noChangeAspect="1" noEditPoints="1"/>
          </p:cNvSpPr>
          <p:nvPr/>
        </p:nvSpPr>
        <p:spPr bwMode="auto">
          <a:xfrm>
            <a:off x="2961715" y="1878316"/>
            <a:ext cx="226616" cy="215398"/>
          </a:xfrm>
          <a:custGeom>
            <a:avLst/>
            <a:gdLst>
              <a:gd name="T0" fmla="*/ 972585 w 256"/>
              <a:gd name="T1" fmla="*/ 671689 h 243"/>
              <a:gd name="T2" fmla="*/ 937537 w 256"/>
              <a:gd name="T3" fmla="*/ 601447 h 243"/>
              <a:gd name="T4" fmla="*/ 1099635 w 256"/>
              <a:gd name="T5" fmla="*/ 469743 h 243"/>
              <a:gd name="T6" fmla="*/ 1121540 w 256"/>
              <a:gd name="T7" fmla="*/ 645348 h 243"/>
              <a:gd name="T8" fmla="*/ 871822 w 256"/>
              <a:gd name="T9" fmla="*/ 579496 h 243"/>
              <a:gd name="T10" fmla="*/ 880584 w 256"/>
              <a:gd name="T11" fmla="*/ 588277 h 243"/>
              <a:gd name="T12" fmla="*/ 924394 w 256"/>
              <a:gd name="T13" fmla="*/ 671689 h 243"/>
              <a:gd name="T14" fmla="*/ 832393 w 256"/>
              <a:gd name="T15" fmla="*/ 737541 h 243"/>
              <a:gd name="T16" fmla="*/ 534484 w 256"/>
              <a:gd name="T17" fmla="*/ 13170 h 243"/>
              <a:gd name="T18" fmla="*/ 849917 w 256"/>
              <a:gd name="T19" fmla="*/ 535595 h 243"/>
              <a:gd name="T20" fmla="*/ 858679 w 256"/>
              <a:gd name="T21" fmla="*/ 553156 h 243"/>
              <a:gd name="T22" fmla="*/ 867441 w 256"/>
              <a:gd name="T23" fmla="*/ 566326 h 243"/>
              <a:gd name="T24" fmla="*/ 871822 w 256"/>
              <a:gd name="T25" fmla="*/ 579496 h 243"/>
              <a:gd name="T26" fmla="*/ 460007 w 256"/>
              <a:gd name="T27" fmla="*/ 522425 h 243"/>
              <a:gd name="T28" fmla="*/ 245337 w 256"/>
              <a:gd name="T29" fmla="*/ 904365 h 243"/>
              <a:gd name="T30" fmla="*/ 140193 w 256"/>
              <a:gd name="T31" fmla="*/ 873635 h 243"/>
              <a:gd name="T32" fmla="*/ 227813 w 256"/>
              <a:gd name="T33" fmla="*/ 671689 h 243"/>
              <a:gd name="T34" fmla="*/ 442483 w 256"/>
              <a:gd name="T35" fmla="*/ 289748 h 243"/>
              <a:gd name="T36" fmla="*/ 547627 w 256"/>
              <a:gd name="T37" fmla="*/ 320479 h 243"/>
              <a:gd name="T38" fmla="*/ 21905 w 256"/>
              <a:gd name="T39" fmla="*/ 671689 h 243"/>
              <a:gd name="T40" fmla="*/ 0 w 256"/>
              <a:gd name="T41" fmla="*/ 496084 h 243"/>
              <a:gd name="T42" fmla="*/ 284766 w 256"/>
              <a:gd name="T43" fmla="*/ 469743 h 243"/>
              <a:gd name="T44" fmla="*/ 21905 w 256"/>
              <a:gd name="T45" fmla="*/ 671689 h 243"/>
              <a:gd name="T46" fmla="*/ 184003 w 256"/>
              <a:gd name="T47" fmla="*/ 943877 h 243"/>
              <a:gd name="T48" fmla="*/ 100763 w 256"/>
              <a:gd name="T49" fmla="*/ 1027289 h 243"/>
              <a:gd name="T50" fmla="*/ 92001 w 256"/>
              <a:gd name="T51" fmla="*/ 917536 h 243"/>
              <a:gd name="T52" fmla="*/ 648390 w 256"/>
              <a:gd name="T53" fmla="*/ 469743 h 243"/>
              <a:gd name="T54" fmla="*/ 429340 w 256"/>
              <a:gd name="T55" fmla="*/ 671689 h 243"/>
              <a:gd name="T56" fmla="*/ 648390 w 256"/>
              <a:gd name="T57" fmla="*/ 469743 h 243"/>
              <a:gd name="T58" fmla="*/ 928775 w 256"/>
              <a:gd name="T59" fmla="*/ 759491 h 243"/>
              <a:gd name="T60" fmla="*/ 998872 w 256"/>
              <a:gd name="T61" fmla="*/ 834123 h 243"/>
              <a:gd name="T62" fmla="*/ 959442 w 256"/>
              <a:gd name="T63" fmla="*/ 891195 h 243"/>
              <a:gd name="T64" fmla="*/ 880584 w 256"/>
              <a:gd name="T65" fmla="*/ 816563 h 243"/>
              <a:gd name="T66" fmla="*/ 1086492 w 256"/>
              <a:gd name="T67" fmla="*/ 1066800 h 243"/>
              <a:gd name="T68" fmla="*/ 990110 w 256"/>
              <a:gd name="T69" fmla="*/ 921926 h 24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56" h="243">
                <a:moveTo>
                  <a:pt x="251" y="153"/>
                </a:moveTo>
                <a:cubicBezTo>
                  <a:pt x="222" y="153"/>
                  <a:pt x="222" y="153"/>
                  <a:pt x="222" y="153"/>
                </a:cubicBezTo>
                <a:cubicBezTo>
                  <a:pt x="221" y="151"/>
                  <a:pt x="221" y="150"/>
                  <a:pt x="220" y="148"/>
                </a:cubicBezTo>
                <a:cubicBezTo>
                  <a:pt x="219" y="147"/>
                  <a:pt x="217" y="143"/>
                  <a:pt x="214" y="137"/>
                </a:cubicBezTo>
                <a:cubicBezTo>
                  <a:pt x="210" y="130"/>
                  <a:pt x="205" y="119"/>
                  <a:pt x="199" y="107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4" y="107"/>
                  <a:pt x="256" y="110"/>
                  <a:pt x="256" y="113"/>
                </a:cubicBezTo>
                <a:cubicBezTo>
                  <a:pt x="256" y="147"/>
                  <a:pt x="256" y="147"/>
                  <a:pt x="256" y="147"/>
                </a:cubicBezTo>
                <a:cubicBezTo>
                  <a:pt x="256" y="150"/>
                  <a:pt x="254" y="153"/>
                  <a:pt x="251" y="153"/>
                </a:cubicBezTo>
                <a:moveTo>
                  <a:pt x="199" y="132"/>
                </a:moveTo>
                <a:cubicBezTo>
                  <a:pt x="200" y="132"/>
                  <a:pt x="200" y="133"/>
                  <a:pt x="200" y="134"/>
                </a:cubicBezTo>
                <a:cubicBezTo>
                  <a:pt x="201" y="134"/>
                  <a:pt x="201" y="134"/>
                  <a:pt x="201" y="134"/>
                </a:cubicBezTo>
                <a:cubicBezTo>
                  <a:pt x="205" y="143"/>
                  <a:pt x="209" y="150"/>
                  <a:pt x="210" y="153"/>
                </a:cubicBezTo>
                <a:cubicBezTo>
                  <a:pt x="211" y="153"/>
                  <a:pt x="211" y="153"/>
                  <a:pt x="211" y="153"/>
                </a:cubicBezTo>
                <a:cubicBezTo>
                  <a:pt x="214" y="160"/>
                  <a:pt x="207" y="166"/>
                  <a:pt x="203" y="168"/>
                </a:cubicBezTo>
                <a:cubicBezTo>
                  <a:pt x="199" y="169"/>
                  <a:pt x="196" y="171"/>
                  <a:pt x="190" y="168"/>
                </a:cubicBezTo>
                <a:cubicBezTo>
                  <a:pt x="184" y="165"/>
                  <a:pt x="153" y="94"/>
                  <a:pt x="146" y="75"/>
                </a:cubicBezTo>
                <a:cubicBezTo>
                  <a:pt x="138" y="56"/>
                  <a:pt x="114" y="7"/>
                  <a:pt x="122" y="3"/>
                </a:cubicBezTo>
                <a:cubicBezTo>
                  <a:pt x="127" y="0"/>
                  <a:pt x="147" y="39"/>
                  <a:pt x="161" y="63"/>
                </a:cubicBezTo>
                <a:cubicBezTo>
                  <a:pt x="170" y="76"/>
                  <a:pt x="183" y="101"/>
                  <a:pt x="194" y="122"/>
                </a:cubicBezTo>
                <a:cubicBezTo>
                  <a:pt x="194" y="122"/>
                  <a:pt x="195" y="123"/>
                  <a:pt x="195" y="123"/>
                </a:cubicBezTo>
                <a:cubicBezTo>
                  <a:pt x="195" y="124"/>
                  <a:pt x="196" y="125"/>
                  <a:pt x="196" y="126"/>
                </a:cubicBezTo>
                <a:cubicBezTo>
                  <a:pt x="196" y="126"/>
                  <a:pt x="196" y="126"/>
                  <a:pt x="197" y="126"/>
                </a:cubicBezTo>
                <a:cubicBezTo>
                  <a:pt x="197" y="127"/>
                  <a:pt x="197" y="128"/>
                  <a:pt x="198" y="129"/>
                </a:cubicBezTo>
                <a:cubicBezTo>
                  <a:pt x="198" y="129"/>
                  <a:pt x="198" y="130"/>
                  <a:pt x="199" y="130"/>
                </a:cubicBezTo>
                <a:cubicBezTo>
                  <a:pt x="199" y="131"/>
                  <a:pt x="199" y="131"/>
                  <a:pt x="199" y="132"/>
                </a:cubicBezTo>
                <a:moveTo>
                  <a:pt x="127" y="81"/>
                </a:moveTo>
                <a:cubicBezTo>
                  <a:pt x="105" y="119"/>
                  <a:pt x="105" y="119"/>
                  <a:pt x="105" y="119"/>
                </a:cubicBezTo>
                <a:cubicBezTo>
                  <a:pt x="86" y="153"/>
                  <a:pt x="86" y="153"/>
                  <a:pt x="86" y="153"/>
                </a:cubicBezTo>
                <a:cubicBezTo>
                  <a:pt x="56" y="206"/>
                  <a:pt x="56" y="206"/>
                  <a:pt x="56" y="206"/>
                </a:cubicBezTo>
                <a:cubicBezTo>
                  <a:pt x="54" y="208"/>
                  <a:pt x="50" y="209"/>
                  <a:pt x="47" y="208"/>
                </a:cubicBezTo>
                <a:cubicBezTo>
                  <a:pt x="32" y="199"/>
                  <a:pt x="32" y="199"/>
                  <a:pt x="32" y="199"/>
                </a:cubicBezTo>
                <a:cubicBezTo>
                  <a:pt x="29" y="197"/>
                  <a:pt x="28" y="194"/>
                  <a:pt x="30" y="191"/>
                </a:cubicBezTo>
                <a:cubicBezTo>
                  <a:pt x="52" y="153"/>
                  <a:pt x="52" y="153"/>
                  <a:pt x="52" y="153"/>
                </a:cubicBezTo>
                <a:cubicBezTo>
                  <a:pt x="78" y="107"/>
                  <a:pt x="78" y="107"/>
                  <a:pt x="78" y="107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3" y="63"/>
                  <a:pt x="107" y="62"/>
                  <a:pt x="109" y="64"/>
                </a:cubicBezTo>
                <a:cubicBezTo>
                  <a:pt x="125" y="73"/>
                  <a:pt x="125" y="73"/>
                  <a:pt x="125" y="73"/>
                </a:cubicBezTo>
                <a:cubicBezTo>
                  <a:pt x="128" y="74"/>
                  <a:pt x="129" y="78"/>
                  <a:pt x="127" y="81"/>
                </a:cubicBezTo>
                <a:moveTo>
                  <a:pt x="5" y="153"/>
                </a:moveTo>
                <a:cubicBezTo>
                  <a:pt x="2" y="153"/>
                  <a:pt x="0" y="150"/>
                  <a:pt x="0" y="147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10"/>
                  <a:pt x="2" y="107"/>
                  <a:pt x="5" y="107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39" y="153"/>
                  <a:pt x="39" y="153"/>
                  <a:pt x="39" y="153"/>
                </a:cubicBezTo>
                <a:lnTo>
                  <a:pt x="5" y="153"/>
                </a:lnTo>
                <a:close/>
                <a:moveTo>
                  <a:pt x="27" y="206"/>
                </a:moveTo>
                <a:cubicBezTo>
                  <a:pt x="42" y="215"/>
                  <a:pt x="42" y="215"/>
                  <a:pt x="42" y="215"/>
                </a:cubicBezTo>
                <a:cubicBezTo>
                  <a:pt x="45" y="216"/>
                  <a:pt x="45" y="219"/>
                  <a:pt x="43" y="221"/>
                </a:cubicBezTo>
                <a:cubicBezTo>
                  <a:pt x="23" y="234"/>
                  <a:pt x="23" y="234"/>
                  <a:pt x="23" y="234"/>
                </a:cubicBezTo>
                <a:cubicBezTo>
                  <a:pt x="20" y="236"/>
                  <a:pt x="18" y="235"/>
                  <a:pt x="19" y="232"/>
                </a:cubicBezTo>
                <a:cubicBezTo>
                  <a:pt x="21" y="209"/>
                  <a:pt x="21" y="209"/>
                  <a:pt x="21" y="209"/>
                </a:cubicBezTo>
                <a:cubicBezTo>
                  <a:pt x="22" y="205"/>
                  <a:pt x="24" y="204"/>
                  <a:pt x="27" y="206"/>
                </a:cubicBezTo>
                <a:moveTo>
                  <a:pt x="148" y="107"/>
                </a:moveTo>
                <a:cubicBezTo>
                  <a:pt x="157" y="128"/>
                  <a:pt x="164" y="143"/>
                  <a:pt x="169" y="153"/>
                </a:cubicBezTo>
                <a:cubicBezTo>
                  <a:pt x="98" y="153"/>
                  <a:pt x="98" y="153"/>
                  <a:pt x="98" y="153"/>
                </a:cubicBezTo>
                <a:cubicBezTo>
                  <a:pt x="124" y="107"/>
                  <a:pt x="124" y="107"/>
                  <a:pt x="124" y="107"/>
                </a:cubicBezTo>
                <a:lnTo>
                  <a:pt x="148" y="107"/>
                </a:lnTo>
                <a:close/>
                <a:moveTo>
                  <a:pt x="203" y="178"/>
                </a:moveTo>
                <a:cubicBezTo>
                  <a:pt x="212" y="173"/>
                  <a:pt x="212" y="173"/>
                  <a:pt x="212" y="173"/>
                </a:cubicBezTo>
                <a:cubicBezTo>
                  <a:pt x="215" y="171"/>
                  <a:pt x="219" y="173"/>
                  <a:pt x="221" y="176"/>
                </a:cubicBezTo>
                <a:cubicBezTo>
                  <a:pt x="228" y="190"/>
                  <a:pt x="228" y="190"/>
                  <a:pt x="228" y="190"/>
                </a:cubicBezTo>
                <a:cubicBezTo>
                  <a:pt x="230" y="193"/>
                  <a:pt x="229" y="197"/>
                  <a:pt x="226" y="199"/>
                </a:cubicBezTo>
                <a:cubicBezTo>
                  <a:pt x="219" y="203"/>
                  <a:pt x="219" y="203"/>
                  <a:pt x="219" y="203"/>
                </a:cubicBezTo>
                <a:cubicBezTo>
                  <a:pt x="216" y="205"/>
                  <a:pt x="212" y="204"/>
                  <a:pt x="211" y="201"/>
                </a:cubicBezTo>
                <a:cubicBezTo>
                  <a:pt x="201" y="186"/>
                  <a:pt x="201" y="186"/>
                  <a:pt x="201" y="186"/>
                </a:cubicBezTo>
                <a:cubicBezTo>
                  <a:pt x="199" y="183"/>
                  <a:pt x="200" y="179"/>
                  <a:pt x="203" y="178"/>
                </a:cubicBezTo>
                <a:moveTo>
                  <a:pt x="248" y="243"/>
                </a:moveTo>
                <a:cubicBezTo>
                  <a:pt x="246" y="237"/>
                  <a:pt x="231" y="236"/>
                  <a:pt x="225" y="227"/>
                </a:cubicBezTo>
                <a:cubicBezTo>
                  <a:pt x="218" y="218"/>
                  <a:pt x="224" y="213"/>
                  <a:pt x="226" y="210"/>
                </a:cubicBezTo>
                <a:cubicBezTo>
                  <a:pt x="253" y="195"/>
                  <a:pt x="248" y="243"/>
                  <a:pt x="248" y="243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7" name="Freeform 27"/>
          <p:cNvSpPr>
            <a:spLocks noChangeAspect="1" noEditPoints="1"/>
          </p:cNvSpPr>
          <p:nvPr/>
        </p:nvSpPr>
        <p:spPr bwMode="auto">
          <a:xfrm>
            <a:off x="2609936" y="1877553"/>
            <a:ext cx="189382" cy="205913"/>
          </a:xfrm>
          <a:custGeom>
            <a:avLst/>
            <a:gdLst>
              <a:gd name="T0" fmla="*/ 875019 w 237"/>
              <a:gd name="T1" fmla="*/ 595895 h 257"/>
              <a:gd name="T2" fmla="*/ 1036898 w 237"/>
              <a:gd name="T3" fmla="*/ 823738 h 257"/>
              <a:gd name="T4" fmla="*/ 953771 w 237"/>
              <a:gd name="T5" fmla="*/ 981475 h 257"/>
              <a:gd name="T6" fmla="*/ 770017 w 237"/>
              <a:gd name="T7" fmla="*/ 1121685 h 257"/>
              <a:gd name="T8" fmla="*/ 568763 w 237"/>
              <a:gd name="T9" fmla="*/ 1077870 h 257"/>
              <a:gd name="T10" fmla="*/ 371883 w 237"/>
              <a:gd name="T11" fmla="*/ 1121685 h 257"/>
              <a:gd name="T12" fmla="*/ 183754 w 237"/>
              <a:gd name="T13" fmla="*/ 981475 h 257"/>
              <a:gd name="T14" fmla="*/ 109377 w 237"/>
              <a:gd name="T15" fmla="*/ 416250 h 257"/>
              <a:gd name="T16" fmla="*/ 354383 w 237"/>
              <a:gd name="T17" fmla="*/ 271658 h 257"/>
              <a:gd name="T18" fmla="*/ 555637 w 237"/>
              <a:gd name="T19" fmla="*/ 324237 h 257"/>
              <a:gd name="T20" fmla="*/ 783142 w 237"/>
              <a:gd name="T21" fmla="*/ 271658 h 257"/>
              <a:gd name="T22" fmla="*/ 1006272 w 237"/>
              <a:gd name="T23" fmla="*/ 381198 h 257"/>
              <a:gd name="T24" fmla="*/ 875019 w 237"/>
              <a:gd name="T25" fmla="*/ 595895 h 257"/>
              <a:gd name="T26" fmla="*/ 546887 w 237"/>
              <a:gd name="T27" fmla="*/ 258513 h 257"/>
              <a:gd name="T28" fmla="*/ 608138 w 237"/>
              <a:gd name="T29" fmla="*/ 83250 h 257"/>
              <a:gd name="T30" fmla="*/ 787517 w 237"/>
              <a:gd name="T31" fmla="*/ 0 h 257"/>
              <a:gd name="T32" fmla="*/ 721891 w 237"/>
              <a:gd name="T33" fmla="*/ 179645 h 257"/>
              <a:gd name="T34" fmla="*/ 546887 w 237"/>
              <a:gd name="T35" fmla="*/ 258513 h 257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37" h="257">
                <a:moveTo>
                  <a:pt x="200" y="136"/>
                </a:moveTo>
                <a:cubicBezTo>
                  <a:pt x="200" y="175"/>
                  <a:pt x="237" y="188"/>
                  <a:pt x="237" y="188"/>
                </a:cubicBezTo>
                <a:cubicBezTo>
                  <a:pt x="237" y="189"/>
                  <a:pt x="231" y="206"/>
                  <a:pt x="218" y="224"/>
                </a:cubicBezTo>
                <a:cubicBezTo>
                  <a:pt x="206" y="240"/>
                  <a:pt x="195" y="255"/>
                  <a:pt x="176" y="256"/>
                </a:cubicBezTo>
                <a:cubicBezTo>
                  <a:pt x="157" y="256"/>
                  <a:pt x="152" y="246"/>
                  <a:pt x="130" y="246"/>
                </a:cubicBezTo>
                <a:cubicBezTo>
                  <a:pt x="109" y="246"/>
                  <a:pt x="103" y="255"/>
                  <a:pt x="85" y="256"/>
                </a:cubicBezTo>
                <a:cubicBezTo>
                  <a:pt x="67" y="257"/>
                  <a:pt x="54" y="239"/>
                  <a:pt x="42" y="224"/>
                </a:cubicBezTo>
                <a:cubicBezTo>
                  <a:pt x="18" y="192"/>
                  <a:pt x="0" y="134"/>
                  <a:pt x="25" y="95"/>
                </a:cubicBezTo>
                <a:cubicBezTo>
                  <a:pt x="37" y="75"/>
                  <a:pt x="58" y="63"/>
                  <a:pt x="81" y="62"/>
                </a:cubicBezTo>
                <a:cubicBezTo>
                  <a:pt x="99" y="62"/>
                  <a:pt x="116" y="74"/>
                  <a:pt x="127" y="74"/>
                </a:cubicBezTo>
                <a:cubicBezTo>
                  <a:pt x="138" y="74"/>
                  <a:pt x="158" y="60"/>
                  <a:pt x="179" y="62"/>
                </a:cubicBezTo>
                <a:cubicBezTo>
                  <a:pt x="188" y="62"/>
                  <a:pt x="214" y="65"/>
                  <a:pt x="230" y="87"/>
                </a:cubicBezTo>
                <a:cubicBezTo>
                  <a:pt x="229" y="88"/>
                  <a:pt x="200" y="104"/>
                  <a:pt x="200" y="136"/>
                </a:cubicBezTo>
                <a:moveTo>
                  <a:pt x="125" y="59"/>
                </a:moveTo>
                <a:cubicBezTo>
                  <a:pt x="123" y="44"/>
                  <a:pt x="130" y="29"/>
                  <a:pt x="139" y="19"/>
                </a:cubicBezTo>
                <a:cubicBezTo>
                  <a:pt x="149" y="9"/>
                  <a:pt x="166" y="0"/>
                  <a:pt x="180" y="0"/>
                </a:cubicBezTo>
                <a:cubicBezTo>
                  <a:pt x="182" y="15"/>
                  <a:pt x="175" y="30"/>
                  <a:pt x="165" y="41"/>
                </a:cubicBezTo>
                <a:cubicBezTo>
                  <a:pt x="156" y="52"/>
                  <a:pt x="140" y="60"/>
                  <a:pt x="125" y="59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8" name="Freeform 28"/>
          <p:cNvSpPr>
            <a:spLocks noChangeAspect="1" noEditPoints="1"/>
          </p:cNvSpPr>
          <p:nvPr/>
        </p:nvSpPr>
        <p:spPr bwMode="auto">
          <a:xfrm>
            <a:off x="2308145" y="1874034"/>
            <a:ext cx="172598" cy="208949"/>
          </a:xfrm>
          <a:custGeom>
            <a:avLst/>
            <a:gdLst>
              <a:gd name="T0" fmla="*/ 800073 w 212"/>
              <a:gd name="T1" fmla="*/ 696763 h 256"/>
              <a:gd name="T2" fmla="*/ 861280 w 212"/>
              <a:gd name="T3" fmla="*/ 354955 h 256"/>
              <a:gd name="T4" fmla="*/ 926860 w 212"/>
              <a:gd name="T5" fmla="*/ 696763 h 256"/>
              <a:gd name="T6" fmla="*/ 690773 w 212"/>
              <a:gd name="T7" fmla="*/ 902724 h 256"/>
              <a:gd name="T8" fmla="*/ 647053 w 212"/>
              <a:gd name="T9" fmla="*/ 920253 h 256"/>
              <a:gd name="T10" fmla="*/ 647053 w 212"/>
              <a:gd name="T11" fmla="*/ 946546 h 256"/>
              <a:gd name="T12" fmla="*/ 581473 w 212"/>
              <a:gd name="T13" fmla="*/ 1121832 h 256"/>
              <a:gd name="T14" fmla="*/ 520266 w 212"/>
              <a:gd name="T15" fmla="*/ 946546 h 256"/>
              <a:gd name="T16" fmla="*/ 520266 w 212"/>
              <a:gd name="T17" fmla="*/ 920253 h 256"/>
              <a:gd name="T18" fmla="*/ 406594 w 212"/>
              <a:gd name="T19" fmla="*/ 902724 h 256"/>
              <a:gd name="T20" fmla="*/ 406594 w 212"/>
              <a:gd name="T21" fmla="*/ 924635 h 256"/>
              <a:gd name="T22" fmla="*/ 406594 w 212"/>
              <a:gd name="T23" fmla="*/ 1056100 h 256"/>
              <a:gd name="T24" fmla="*/ 279807 w 212"/>
              <a:gd name="T25" fmla="*/ 1056100 h 256"/>
              <a:gd name="T26" fmla="*/ 279807 w 212"/>
              <a:gd name="T27" fmla="*/ 924635 h 256"/>
              <a:gd name="T28" fmla="*/ 284179 w 212"/>
              <a:gd name="T29" fmla="*/ 902724 h 256"/>
              <a:gd name="T30" fmla="*/ 170507 w 212"/>
              <a:gd name="T31" fmla="*/ 832610 h 256"/>
              <a:gd name="T32" fmla="*/ 170507 w 212"/>
              <a:gd name="T33" fmla="*/ 407541 h 256"/>
              <a:gd name="T34" fmla="*/ 174879 w 212"/>
              <a:gd name="T35" fmla="*/ 354955 h 256"/>
              <a:gd name="T36" fmla="*/ 756353 w 212"/>
              <a:gd name="T37" fmla="*/ 354955 h 256"/>
              <a:gd name="T38" fmla="*/ 756353 w 212"/>
              <a:gd name="T39" fmla="*/ 451362 h 256"/>
              <a:gd name="T40" fmla="*/ 690773 w 212"/>
              <a:gd name="T41" fmla="*/ 902724 h 256"/>
              <a:gd name="T42" fmla="*/ 306039 w 212"/>
              <a:gd name="T43" fmla="*/ 74497 h 256"/>
              <a:gd name="T44" fmla="*/ 266691 w 212"/>
              <a:gd name="T45" fmla="*/ 17529 h 256"/>
              <a:gd name="T46" fmla="*/ 284179 w 212"/>
              <a:gd name="T47" fmla="*/ 4382 h 256"/>
              <a:gd name="T48" fmla="*/ 327899 w 212"/>
              <a:gd name="T49" fmla="*/ 65732 h 256"/>
              <a:gd name="T50" fmla="*/ 463430 w 212"/>
              <a:gd name="T51" fmla="*/ 61350 h 256"/>
              <a:gd name="T52" fmla="*/ 598961 w 212"/>
              <a:gd name="T53" fmla="*/ 65732 h 256"/>
              <a:gd name="T54" fmla="*/ 642681 w 212"/>
              <a:gd name="T55" fmla="*/ 4382 h 256"/>
              <a:gd name="T56" fmla="*/ 660169 w 212"/>
              <a:gd name="T57" fmla="*/ 17529 h 256"/>
              <a:gd name="T58" fmla="*/ 620821 w 212"/>
              <a:gd name="T59" fmla="*/ 74497 h 256"/>
              <a:gd name="T60" fmla="*/ 756353 w 212"/>
              <a:gd name="T61" fmla="*/ 311133 h 256"/>
              <a:gd name="T62" fmla="*/ 319155 w 212"/>
              <a:gd name="T63" fmla="*/ 92025 h 256"/>
              <a:gd name="T64" fmla="*/ 620821 w 212"/>
              <a:gd name="T65" fmla="*/ 192815 h 256"/>
              <a:gd name="T66" fmla="*/ 559614 w 212"/>
              <a:gd name="T67" fmla="*/ 192815 h 256"/>
              <a:gd name="T68" fmla="*/ 336643 w 212"/>
              <a:gd name="T69" fmla="*/ 223490 h 256"/>
              <a:gd name="T70" fmla="*/ 336643 w 212"/>
              <a:gd name="T71" fmla="*/ 157758 h 256"/>
              <a:gd name="T72" fmla="*/ 336643 w 212"/>
              <a:gd name="T73" fmla="*/ 223490 h 256"/>
              <a:gd name="T74" fmla="*/ 0 w 212"/>
              <a:gd name="T75" fmla="*/ 696763 h 256"/>
              <a:gd name="T76" fmla="*/ 65580 w 212"/>
              <a:gd name="T77" fmla="*/ 354955 h 256"/>
              <a:gd name="T78" fmla="*/ 126787 w 212"/>
              <a:gd name="T79" fmla="*/ 696763 h 25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12" h="256">
                <a:moveTo>
                  <a:pt x="197" y="174"/>
                </a:moveTo>
                <a:cubicBezTo>
                  <a:pt x="190" y="174"/>
                  <a:pt x="183" y="168"/>
                  <a:pt x="183" y="159"/>
                </a:cubicBezTo>
                <a:cubicBezTo>
                  <a:pt x="183" y="96"/>
                  <a:pt x="183" y="96"/>
                  <a:pt x="183" y="96"/>
                </a:cubicBezTo>
                <a:cubicBezTo>
                  <a:pt x="183" y="88"/>
                  <a:pt x="190" y="81"/>
                  <a:pt x="197" y="81"/>
                </a:cubicBezTo>
                <a:cubicBezTo>
                  <a:pt x="205" y="81"/>
                  <a:pt x="212" y="88"/>
                  <a:pt x="212" y="96"/>
                </a:cubicBezTo>
                <a:cubicBezTo>
                  <a:pt x="212" y="159"/>
                  <a:pt x="212" y="159"/>
                  <a:pt x="212" y="159"/>
                </a:cubicBezTo>
                <a:cubicBezTo>
                  <a:pt x="212" y="168"/>
                  <a:pt x="205" y="174"/>
                  <a:pt x="197" y="174"/>
                </a:cubicBezTo>
                <a:moveTo>
                  <a:pt x="158" y="206"/>
                </a:moveTo>
                <a:cubicBezTo>
                  <a:pt x="147" y="206"/>
                  <a:pt x="147" y="206"/>
                  <a:pt x="147" y="206"/>
                </a:cubicBezTo>
                <a:cubicBezTo>
                  <a:pt x="148" y="207"/>
                  <a:pt x="148" y="208"/>
                  <a:pt x="148" y="210"/>
                </a:cubicBezTo>
                <a:cubicBezTo>
                  <a:pt x="148" y="211"/>
                  <a:pt x="148" y="211"/>
                  <a:pt x="148" y="211"/>
                </a:cubicBezTo>
                <a:cubicBezTo>
                  <a:pt x="148" y="216"/>
                  <a:pt x="148" y="216"/>
                  <a:pt x="148" y="216"/>
                </a:cubicBezTo>
                <a:cubicBezTo>
                  <a:pt x="148" y="241"/>
                  <a:pt x="148" y="241"/>
                  <a:pt x="148" y="241"/>
                </a:cubicBezTo>
                <a:cubicBezTo>
                  <a:pt x="148" y="249"/>
                  <a:pt x="141" y="256"/>
                  <a:pt x="133" y="256"/>
                </a:cubicBezTo>
                <a:cubicBezTo>
                  <a:pt x="125" y="256"/>
                  <a:pt x="119" y="249"/>
                  <a:pt x="119" y="241"/>
                </a:cubicBezTo>
                <a:cubicBezTo>
                  <a:pt x="119" y="216"/>
                  <a:pt x="119" y="216"/>
                  <a:pt x="119" y="216"/>
                </a:cubicBezTo>
                <a:cubicBezTo>
                  <a:pt x="119" y="211"/>
                  <a:pt x="119" y="211"/>
                  <a:pt x="119" y="211"/>
                </a:cubicBezTo>
                <a:cubicBezTo>
                  <a:pt x="119" y="210"/>
                  <a:pt x="119" y="210"/>
                  <a:pt x="119" y="210"/>
                </a:cubicBezTo>
                <a:cubicBezTo>
                  <a:pt x="119" y="208"/>
                  <a:pt x="119" y="207"/>
                  <a:pt x="119" y="206"/>
                </a:cubicBezTo>
                <a:cubicBezTo>
                  <a:pt x="93" y="206"/>
                  <a:pt x="93" y="206"/>
                  <a:pt x="93" y="206"/>
                </a:cubicBezTo>
                <a:cubicBezTo>
                  <a:pt x="93" y="207"/>
                  <a:pt x="93" y="208"/>
                  <a:pt x="93" y="210"/>
                </a:cubicBezTo>
                <a:cubicBezTo>
                  <a:pt x="93" y="211"/>
                  <a:pt x="93" y="211"/>
                  <a:pt x="93" y="211"/>
                </a:cubicBezTo>
                <a:cubicBezTo>
                  <a:pt x="93" y="216"/>
                  <a:pt x="93" y="216"/>
                  <a:pt x="93" y="216"/>
                </a:cubicBezTo>
                <a:cubicBezTo>
                  <a:pt x="93" y="241"/>
                  <a:pt x="93" y="241"/>
                  <a:pt x="93" y="241"/>
                </a:cubicBezTo>
                <a:cubicBezTo>
                  <a:pt x="93" y="249"/>
                  <a:pt x="87" y="256"/>
                  <a:pt x="79" y="256"/>
                </a:cubicBezTo>
                <a:cubicBezTo>
                  <a:pt x="71" y="256"/>
                  <a:pt x="64" y="249"/>
                  <a:pt x="64" y="241"/>
                </a:cubicBezTo>
                <a:cubicBezTo>
                  <a:pt x="64" y="216"/>
                  <a:pt x="64" y="216"/>
                  <a:pt x="64" y="216"/>
                </a:cubicBezTo>
                <a:cubicBezTo>
                  <a:pt x="64" y="211"/>
                  <a:pt x="64" y="211"/>
                  <a:pt x="64" y="211"/>
                </a:cubicBezTo>
                <a:cubicBezTo>
                  <a:pt x="64" y="210"/>
                  <a:pt x="64" y="210"/>
                  <a:pt x="64" y="210"/>
                </a:cubicBezTo>
                <a:cubicBezTo>
                  <a:pt x="64" y="208"/>
                  <a:pt x="64" y="207"/>
                  <a:pt x="65" y="206"/>
                </a:cubicBezTo>
                <a:cubicBezTo>
                  <a:pt x="54" y="206"/>
                  <a:pt x="54" y="206"/>
                  <a:pt x="54" y="206"/>
                </a:cubicBezTo>
                <a:cubicBezTo>
                  <a:pt x="45" y="206"/>
                  <a:pt x="39" y="199"/>
                  <a:pt x="39" y="190"/>
                </a:cubicBezTo>
                <a:cubicBezTo>
                  <a:pt x="39" y="103"/>
                  <a:pt x="39" y="103"/>
                  <a:pt x="39" y="103"/>
                </a:cubicBezTo>
                <a:cubicBezTo>
                  <a:pt x="39" y="93"/>
                  <a:pt x="39" y="93"/>
                  <a:pt x="39" y="93"/>
                </a:cubicBezTo>
                <a:cubicBezTo>
                  <a:pt x="39" y="81"/>
                  <a:pt x="39" y="81"/>
                  <a:pt x="39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172" y="81"/>
                  <a:pt x="172" y="81"/>
                  <a:pt x="172" y="81"/>
                </a:cubicBezTo>
                <a:cubicBezTo>
                  <a:pt x="173" y="81"/>
                  <a:pt x="173" y="81"/>
                  <a:pt x="173" y="81"/>
                </a:cubicBezTo>
                <a:cubicBezTo>
                  <a:pt x="173" y="93"/>
                  <a:pt x="173" y="93"/>
                  <a:pt x="173" y="93"/>
                </a:cubicBezTo>
                <a:cubicBezTo>
                  <a:pt x="173" y="103"/>
                  <a:pt x="173" y="103"/>
                  <a:pt x="173" y="103"/>
                </a:cubicBezTo>
                <a:cubicBezTo>
                  <a:pt x="173" y="190"/>
                  <a:pt x="173" y="190"/>
                  <a:pt x="173" y="190"/>
                </a:cubicBezTo>
                <a:cubicBezTo>
                  <a:pt x="173" y="199"/>
                  <a:pt x="167" y="206"/>
                  <a:pt x="158" y="206"/>
                </a:cubicBezTo>
                <a:moveTo>
                  <a:pt x="73" y="21"/>
                </a:moveTo>
                <a:cubicBezTo>
                  <a:pt x="70" y="17"/>
                  <a:pt x="70" y="17"/>
                  <a:pt x="70" y="17"/>
                </a:cubicBezTo>
                <a:cubicBezTo>
                  <a:pt x="67" y="13"/>
                  <a:pt x="67" y="13"/>
                  <a:pt x="67" y="13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3"/>
                  <a:pt x="61" y="1"/>
                  <a:pt x="62" y="0"/>
                </a:cubicBezTo>
                <a:cubicBezTo>
                  <a:pt x="63" y="0"/>
                  <a:pt x="65" y="0"/>
                  <a:pt x="65" y="1"/>
                </a:cubicBezTo>
                <a:cubicBezTo>
                  <a:pt x="72" y="11"/>
                  <a:pt x="72" y="11"/>
                  <a:pt x="72" y="11"/>
                </a:cubicBezTo>
                <a:cubicBezTo>
                  <a:pt x="75" y="15"/>
                  <a:pt x="75" y="15"/>
                  <a:pt x="75" y="15"/>
                </a:cubicBezTo>
                <a:cubicBezTo>
                  <a:pt x="77" y="19"/>
                  <a:pt x="77" y="19"/>
                  <a:pt x="77" y="19"/>
                </a:cubicBezTo>
                <a:cubicBezTo>
                  <a:pt x="86" y="16"/>
                  <a:pt x="96" y="14"/>
                  <a:pt x="106" y="14"/>
                </a:cubicBezTo>
                <a:cubicBezTo>
                  <a:pt x="116" y="14"/>
                  <a:pt x="126" y="16"/>
                  <a:pt x="135" y="19"/>
                </a:cubicBezTo>
                <a:cubicBezTo>
                  <a:pt x="137" y="15"/>
                  <a:pt x="137" y="15"/>
                  <a:pt x="137" y="15"/>
                </a:cubicBezTo>
                <a:cubicBezTo>
                  <a:pt x="140" y="11"/>
                  <a:pt x="140" y="11"/>
                  <a:pt x="140" y="1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0"/>
                  <a:pt x="149" y="0"/>
                  <a:pt x="150" y="0"/>
                </a:cubicBezTo>
                <a:cubicBezTo>
                  <a:pt x="151" y="1"/>
                  <a:pt x="151" y="3"/>
                  <a:pt x="151" y="4"/>
                </a:cubicBezTo>
                <a:cubicBezTo>
                  <a:pt x="145" y="13"/>
                  <a:pt x="145" y="13"/>
                  <a:pt x="145" y="13"/>
                </a:cubicBezTo>
                <a:cubicBezTo>
                  <a:pt x="142" y="17"/>
                  <a:pt x="142" y="17"/>
                  <a:pt x="142" y="17"/>
                </a:cubicBezTo>
                <a:cubicBezTo>
                  <a:pt x="139" y="21"/>
                  <a:pt x="139" y="21"/>
                  <a:pt x="139" y="21"/>
                </a:cubicBezTo>
                <a:cubicBezTo>
                  <a:pt x="160" y="31"/>
                  <a:pt x="173" y="50"/>
                  <a:pt x="173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50"/>
                  <a:pt x="52" y="31"/>
                  <a:pt x="73" y="21"/>
                </a:cubicBezTo>
                <a:moveTo>
                  <a:pt x="135" y="51"/>
                </a:moveTo>
                <a:cubicBezTo>
                  <a:pt x="139" y="51"/>
                  <a:pt x="142" y="48"/>
                  <a:pt x="142" y="44"/>
                </a:cubicBezTo>
                <a:cubicBezTo>
                  <a:pt x="142" y="40"/>
                  <a:pt x="139" y="36"/>
                  <a:pt x="135" y="36"/>
                </a:cubicBezTo>
                <a:cubicBezTo>
                  <a:pt x="131" y="36"/>
                  <a:pt x="128" y="40"/>
                  <a:pt x="128" y="44"/>
                </a:cubicBezTo>
                <a:cubicBezTo>
                  <a:pt x="128" y="48"/>
                  <a:pt x="131" y="51"/>
                  <a:pt x="135" y="51"/>
                </a:cubicBezTo>
                <a:moveTo>
                  <a:pt x="77" y="51"/>
                </a:moveTo>
                <a:cubicBezTo>
                  <a:pt x="81" y="51"/>
                  <a:pt x="84" y="48"/>
                  <a:pt x="84" y="44"/>
                </a:cubicBezTo>
                <a:cubicBezTo>
                  <a:pt x="84" y="40"/>
                  <a:pt x="81" y="36"/>
                  <a:pt x="77" y="36"/>
                </a:cubicBezTo>
                <a:cubicBezTo>
                  <a:pt x="73" y="36"/>
                  <a:pt x="70" y="40"/>
                  <a:pt x="70" y="44"/>
                </a:cubicBezTo>
                <a:cubicBezTo>
                  <a:pt x="70" y="48"/>
                  <a:pt x="73" y="51"/>
                  <a:pt x="77" y="51"/>
                </a:cubicBezTo>
                <a:moveTo>
                  <a:pt x="15" y="174"/>
                </a:moveTo>
                <a:cubicBezTo>
                  <a:pt x="7" y="174"/>
                  <a:pt x="0" y="168"/>
                  <a:pt x="0" y="159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88"/>
                  <a:pt x="7" y="81"/>
                  <a:pt x="15" y="81"/>
                </a:cubicBezTo>
                <a:cubicBezTo>
                  <a:pt x="22" y="81"/>
                  <a:pt x="29" y="88"/>
                  <a:pt x="29" y="96"/>
                </a:cubicBezTo>
                <a:cubicBezTo>
                  <a:pt x="29" y="159"/>
                  <a:pt x="29" y="159"/>
                  <a:pt x="29" y="159"/>
                </a:cubicBezTo>
                <a:cubicBezTo>
                  <a:pt x="29" y="168"/>
                  <a:pt x="22" y="174"/>
                  <a:pt x="15" y="174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0" name="Freeform 23"/>
          <p:cNvSpPr>
            <a:spLocks noChangeAspect="1" noEditPoints="1"/>
          </p:cNvSpPr>
          <p:nvPr/>
        </p:nvSpPr>
        <p:spPr bwMode="auto">
          <a:xfrm>
            <a:off x="1961235" y="1461091"/>
            <a:ext cx="197672" cy="198225"/>
          </a:xfrm>
          <a:custGeom>
            <a:avLst/>
            <a:gdLst>
              <a:gd name="T0" fmla="*/ 567119 w 62"/>
              <a:gd name="T1" fmla="*/ 466623 h 62"/>
              <a:gd name="T2" fmla="*/ 466501 w 62"/>
              <a:gd name="T3" fmla="*/ 567267 h 62"/>
              <a:gd name="T4" fmla="*/ 109765 w 62"/>
              <a:gd name="T5" fmla="*/ 567267 h 62"/>
              <a:gd name="T6" fmla="*/ 0 w 62"/>
              <a:gd name="T7" fmla="*/ 466623 h 62"/>
              <a:gd name="T8" fmla="*/ 0 w 62"/>
              <a:gd name="T9" fmla="*/ 109794 h 62"/>
              <a:gd name="T10" fmla="*/ 109765 w 62"/>
              <a:gd name="T11" fmla="*/ 0 h 62"/>
              <a:gd name="T12" fmla="*/ 466501 w 62"/>
              <a:gd name="T13" fmla="*/ 0 h 62"/>
              <a:gd name="T14" fmla="*/ 567119 w 62"/>
              <a:gd name="T15" fmla="*/ 109794 h 62"/>
              <a:gd name="T16" fmla="*/ 567119 w 62"/>
              <a:gd name="T17" fmla="*/ 466623 h 62"/>
              <a:gd name="T18" fmla="*/ 429913 w 62"/>
              <a:gd name="T19" fmla="*/ 192139 h 62"/>
              <a:gd name="T20" fmla="*/ 466501 w 62"/>
              <a:gd name="T21" fmla="*/ 146391 h 62"/>
              <a:gd name="T22" fmla="*/ 411619 w 62"/>
              <a:gd name="T23" fmla="*/ 173840 h 62"/>
              <a:gd name="T24" fmla="*/ 356736 w 62"/>
              <a:gd name="T25" fmla="*/ 146391 h 62"/>
              <a:gd name="T26" fmla="*/ 283560 w 62"/>
              <a:gd name="T27" fmla="*/ 219587 h 62"/>
              <a:gd name="T28" fmla="*/ 283560 w 62"/>
              <a:gd name="T29" fmla="*/ 237886 h 62"/>
              <a:gd name="T30" fmla="*/ 128059 w 62"/>
              <a:gd name="T31" fmla="*/ 155541 h 62"/>
              <a:gd name="T32" fmla="*/ 109765 w 62"/>
              <a:gd name="T33" fmla="*/ 201288 h 62"/>
              <a:gd name="T34" fmla="*/ 146353 w 62"/>
              <a:gd name="T35" fmla="*/ 265335 h 62"/>
              <a:gd name="T36" fmla="*/ 109765 w 62"/>
              <a:gd name="T37" fmla="*/ 256185 h 62"/>
              <a:gd name="T38" fmla="*/ 109765 w 62"/>
              <a:gd name="T39" fmla="*/ 256185 h 62"/>
              <a:gd name="T40" fmla="*/ 173795 w 62"/>
              <a:gd name="T41" fmla="*/ 329381 h 62"/>
              <a:gd name="T42" fmla="*/ 155500 w 62"/>
              <a:gd name="T43" fmla="*/ 329381 h 62"/>
              <a:gd name="T44" fmla="*/ 137206 w 62"/>
              <a:gd name="T45" fmla="*/ 329381 h 62"/>
              <a:gd name="T46" fmla="*/ 210383 w 62"/>
              <a:gd name="T47" fmla="*/ 384278 h 62"/>
              <a:gd name="T48" fmla="*/ 118912 w 62"/>
              <a:gd name="T49" fmla="*/ 420876 h 62"/>
              <a:gd name="T50" fmla="*/ 100618 w 62"/>
              <a:gd name="T51" fmla="*/ 420876 h 62"/>
              <a:gd name="T52" fmla="*/ 219530 w 62"/>
              <a:gd name="T53" fmla="*/ 448324 h 62"/>
              <a:gd name="T54" fmla="*/ 439060 w 62"/>
              <a:gd name="T55" fmla="*/ 228737 h 62"/>
              <a:gd name="T56" fmla="*/ 439060 w 62"/>
              <a:gd name="T57" fmla="*/ 219587 h 62"/>
              <a:gd name="T58" fmla="*/ 475648 w 62"/>
              <a:gd name="T59" fmla="*/ 182989 h 62"/>
              <a:gd name="T60" fmla="*/ 429913 w 62"/>
              <a:gd name="T61" fmla="*/ 192139 h 6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47" y="21"/>
                </a:moveTo>
                <a:cubicBezTo>
                  <a:pt x="49" y="20"/>
                  <a:pt x="50" y="18"/>
                  <a:pt x="51" y="16"/>
                </a:cubicBezTo>
                <a:cubicBezTo>
                  <a:pt x="49" y="17"/>
                  <a:pt x="47" y="18"/>
                  <a:pt x="45" y="19"/>
                </a:cubicBezTo>
                <a:cubicBezTo>
                  <a:pt x="44" y="17"/>
                  <a:pt x="42" y="16"/>
                  <a:pt x="39" y="16"/>
                </a:cubicBezTo>
                <a:cubicBezTo>
                  <a:pt x="35" y="16"/>
                  <a:pt x="31" y="20"/>
                  <a:pt x="31" y="24"/>
                </a:cubicBezTo>
                <a:cubicBezTo>
                  <a:pt x="31" y="25"/>
                  <a:pt x="31" y="26"/>
                  <a:pt x="31" y="26"/>
                </a:cubicBezTo>
                <a:cubicBezTo>
                  <a:pt x="24" y="26"/>
                  <a:pt x="18" y="23"/>
                  <a:pt x="14" y="17"/>
                </a:cubicBezTo>
                <a:cubicBezTo>
                  <a:pt x="13" y="19"/>
                  <a:pt x="12" y="20"/>
                  <a:pt x="12" y="22"/>
                </a:cubicBezTo>
                <a:cubicBezTo>
                  <a:pt x="12" y="25"/>
                  <a:pt x="14" y="27"/>
                  <a:pt x="16" y="29"/>
                </a:cubicBezTo>
                <a:cubicBezTo>
                  <a:pt x="15" y="29"/>
                  <a:pt x="13" y="28"/>
                  <a:pt x="12" y="28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2"/>
                  <a:pt x="15" y="35"/>
                  <a:pt x="19" y="36"/>
                </a:cubicBezTo>
                <a:cubicBezTo>
                  <a:pt x="18" y="36"/>
                  <a:pt x="18" y="36"/>
                  <a:pt x="17" y="36"/>
                </a:cubicBezTo>
                <a:cubicBezTo>
                  <a:pt x="16" y="36"/>
                  <a:pt x="16" y="36"/>
                  <a:pt x="15" y="36"/>
                </a:cubicBezTo>
                <a:cubicBezTo>
                  <a:pt x="16" y="39"/>
                  <a:pt x="20" y="42"/>
                  <a:pt x="23" y="42"/>
                </a:cubicBezTo>
                <a:cubicBezTo>
                  <a:pt x="20" y="44"/>
                  <a:pt x="17" y="46"/>
                  <a:pt x="13" y="46"/>
                </a:cubicBezTo>
                <a:cubicBezTo>
                  <a:pt x="12" y="46"/>
                  <a:pt x="11" y="46"/>
                  <a:pt x="11" y="46"/>
                </a:cubicBezTo>
                <a:cubicBezTo>
                  <a:pt x="14" y="48"/>
                  <a:pt x="19" y="49"/>
                  <a:pt x="24" y="49"/>
                </a:cubicBezTo>
                <a:cubicBezTo>
                  <a:pt x="39" y="49"/>
                  <a:pt x="48" y="36"/>
                  <a:pt x="48" y="25"/>
                </a:cubicBezTo>
                <a:cubicBezTo>
                  <a:pt x="48" y="25"/>
                  <a:pt x="48" y="25"/>
                  <a:pt x="48" y="24"/>
                </a:cubicBezTo>
                <a:cubicBezTo>
                  <a:pt x="49" y="23"/>
                  <a:pt x="51" y="22"/>
                  <a:pt x="52" y="20"/>
                </a:cubicBezTo>
                <a:cubicBezTo>
                  <a:pt x="50" y="20"/>
                  <a:pt x="49" y="21"/>
                  <a:pt x="47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1" name="Freeform 31"/>
          <p:cNvSpPr>
            <a:spLocks noChangeAspect="1" noEditPoints="1"/>
          </p:cNvSpPr>
          <p:nvPr/>
        </p:nvSpPr>
        <p:spPr bwMode="auto">
          <a:xfrm>
            <a:off x="4786195" y="1457632"/>
            <a:ext cx="199409" cy="202808"/>
          </a:xfrm>
          <a:custGeom>
            <a:avLst/>
            <a:gdLst>
              <a:gd name="T0" fmla="*/ 558654 w 61"/>
              <a:gd name="T1" fmla="*/ 466623 h 62"/>
              <a:gd name="T2" fmla="*/ 457913 w 61"/>
              <a:gd name="T3" fmla="*/ 567267 h 62"/>
              <a:gd name="T4" fmla="*/ 100741 w 61"/>
              <a:gd name="T5" fmla="*/ 567267 h 62"/>
              <a:gd name="T6" fmla="*/ 0 w 61"/>
              <a:gd name="T7" fmla="*/ 466623 h 62"/>
              <a:gd name="T8" fmla="*/ 0 w 61"/>
              <a:gd name="T9" fmla="*/ 109794 h 62"/>
              <a:gd name="T10" fmla="*/ 100741 w 61"/>
              <a:gd name="T11" fmla="*/ 0 h 62"/>
              <a:gd name="T12" fmla="*/ 457913 w 61"/>
              <a:gd name="T13" fmla="*/ 0 h 62"/>
              <a:gd name="T14" fmla="*/ 558654 w 61"/>
              <a:gd name="T15" fmla="*/ 109794 h 62"/>
              <a:gd name="T16" fmla="*/ 558654 w 61"/>
              <a:gd name="T17" fmla="*/ 466623 h 62"/>
              <a:gd name="T18" fmla="*/ 201482 w 61"/>
              <a:gd name="T19" fmla="*/ 155541 h 62"/>
              <a:gd name="T20" fmla="*/ 183165 w 61"/>
              <a:gd name="T21" fmla="*/ 146391 h 62"/>
              <a:gd name="T22" fmla="*/ 119057 w 61"/>
              <a:gd name="T23" fmla="*/ 146391 h 62"/>
              <a:gd name="T24" fmla="*/ 109899 w 61"/>
              <a:gd name="T25" fmla="*/ 146391 h 62"/>
              <a:gd name="T26" fmla="*/ 109899 w 61"/>
              <a:gd name="T27" fmla="*/ 155541 h 62"/>
              <a:gd name="T28" fmla="*/ 155690 w 61"/>
              <a:gd name="T29" fmla="*/ 237886 h 62"/>
              <a:gd name="T30" fmla="*/ 155690 w 61"/>
              <a:gd name="T31" fmla="*/ 237886 h 62"/>
              <a:gd name="T32" fmla="*/ 82424 w 61"/>
              <a:gd name="T33" fmla="*/ 365979 h 62"/>
              <a:gd name="T34" fmla="*/ 82424 w 61"/>
              <a:gd name="T35" fmla="*/ 375128 h 62"/>
              <a:gd name="T36" fmla="*/ 91583 w 61"/>
              <a:gd name="T37" fmla="*/ 384278 h 62"/>
              <a:gd name="T38" fmla="*/ 155690 w 61"/>
              <a:gd name="T39" fmla="*/ 384278 h 62"/>
              <a:gd name="T40" fmla="*/ 174007 w 61"/>
              <a:gd name="T41" fmla="*/ 365979 h 62"/>
              <a:gd name="T42" fmla="*/ 247273 w 61"/>
              <a:gd name="T43" fmla="*/ 237886 h 62"/>
              <a:gd name="T44" fmla="*/ 201482 w 61"/>
              <a:gd name="T45" fmla="*/ 155541 h 62"/>
              <a:gd name="T46" fmla="*/ 467071 w 61"/>
              <a:gd name="T47" fmla="*/ 54897 h 62"/>
              <a:gd name="T48" fmla="*/ 402964 w 61"/>
              <a:gd name="T49" fmla="*/ 54897 h 62"/>
              <a:gd name="T50" fmla="*/ 384647 w 61"/>
              <a:gd name="T51" fmla="*/ 64046 h 62"/>
              <a:gd name="T52" fmla="*/ 228957 w 61"/>
              <a:gd name="T53" fmla="*/ 329381 h 62"/>
              <a:gd name="T54" fmla="*/ 329697 w 61"/>
              <a:gd name="T55" fmla="*/ 512370 h 62"/>
              <a:gd name="T56" fmla="*/ 348014 w 61"/>
              <a:gd name="T57" fmla="*/ 521520 h 62"/>
              <a:gd name="T58" fmla="*/ 412122 w 61"/>
              <a:gd name="T59" fmla="*/ 521520 h 62"/>
              <a:gd name="T60" fmla="*/ 421280 w 61"/>
              <a:gd name="T61" fmla="*/ 521520 h 62"/>
              <a:gd name="T62" fmla="*/ 421280 w 61"/>
              <a:gd name="T63" fmla="*/ 503221 h 62"/>
              <a:gd name="T64" fmla="*/ 329697 w 61"/>
              <a:gd name="T65" fmla="*/ 329381 h 62"/>
              <a:gd name="T66" fmla="*/ 329697 w 61"/>
              <a:gd name="T67" fmla="*/ 329381 h 62"/>
              <a:gd name="T68" fmla="*/ 476230 w 61"/>
              <a:gd name="T69" fmla="*/ 64046 h 62"/>
              <a:gd name="T70" fmla="*/ 476230 w 61"/>
              <a:gd name="T71" fmla="*/ 54897 h 62"/>
              <a:gd name="T72" fmla="*/ 467071 w 61"/>
              <a:gd name="T73" fmla="*/ 54897 h 6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22" y="17"/>
                </a:moveTo>
                <a:cubicBezTo>
                  <a:pt x="22" y="16"/>
                  <a:pt x="21" y="16"/>
                  <a:pt x="20" y="16"/>
                </a:cubicBezTo>
                <a:cubicBezTo>
                  <a:pt x="13" y="16"/>
                  <a:pt x="13" y="16"/>
                  <a:pt x="13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1" y="17"/>
                  <a:pt x="12" y="17"/>
                  <a:pt x="12" y="17"/>
                </a:cubicBezTo>
                <a:cubicBezTo>
                  <a:pt x="17" y="26"/>
                  <a:pt x="17" y="26"/>
                  <a:pt x="17" y="26"/>
                </a:cubicBezTo>
                <a:cubicBezTo>
                  <a:pt x="17" y="26"/>
                  <a:pt x="17" y="26"/>
                  <a:pt x="17" y="26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40"/>
                  <a:pt x="9" y="41"/>
                  <a:pt x="9" y="41"/>
                </a:cubicBezTo>
                <a:cubicBezTo>
                  <a:pt x="9" y="41"/>
                  <a:pt x="9" y="42"/>
                  <a:pt x="10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8" y="42"/>
                  <a:pt x="19" y="41"/>
                  <a:pt x="19" y="40"/>
                </a:cubicBezTo>
                <a:cubicBezTo>
                  <a:pt x="27" y="27"/>
                  <a:pt x="27" y="26"/>
                  <a:pt x="27" y="26"/>
                </a:cubicBezTo>
                <a:cubicBezTo>
                  <a:pt x="27" y="26"/>
                  <a:pt x="27" y="26"/>
                  <a:pt x="22" y="17"/>
                </a:cubicBezTo>
                <a:close/>
                <a:moveTo>
                  <a:pt x="51" y="6"/>
                </a:moveTo>
                <a:cubicBezTo>
                  <a:pt x="44" y="6"/>
                  <a:pt x="44" y="6"/>
                  <a:pt x="44" y="6"/>
                </a:cubicBezTo>
                <a:cubicBezTo>
                  <a:pt x="43" y="6"/>
                  <a:pt x="42" y="6"/>
                  <a:pt x="42" y="7"/>
                </a:cubicBezTo>
                <a:cubicBezTo>
                  <a:pt x="26" y="35"/>
                  <a:pt x="25" y="36"/>
                  <a:pt x="25" y="36"/>
                </a:cubicBezTo>
                <a:cubicBezTo>
                  <a:pt x="25" y="36"/>
                  <a:pt x="25" y="36"/>
                  <a:pt x="36" y="56"/>
                </a:cubicBezTo>
                <a:cubicBezTo>
                  <a:pt x="36" y="56"/>
                  <a:pt x="37" y="57"/>
                  <a:pt x="38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7" y="56"/>
                  <a:pt x="47" y="56"/>
                  <a:pt x="46" y="55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52" y="7"/>
                  <a:pt x="52" y="7"/>
                  <a:pt x="52" y="7"/>
                </a:cubicBezTo>
                <a:cubicBezTo>
                  <a:pt x="53" y="7"/>
                  <a:pt x="53" y="6"/>
                  <a:pt x="52" y="6"/>
                </a:cubicBezTo>
                <a:cubicBezTo>
                  <a:pt x="52" y="6"/>
                  <a:pt x="52" y="6"/>
                  <a:pt x="51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2" name="Freeform 32"/>
          <p:cNvSpPr>
            <a:spLocks noChangeAspect="1" noEditPoints="1"/>
          </p:cNvSpPr>
          <p:nvPr/>
        </p:nvSpPr>
        <p:spPr bwMode="auto">
          <a:xfrm>
            <a:off x="1980948" y="1876715"/>
            <a:ext cx="172290" cy="209569"/>
          </a:xfrm>
          <a:custGeom>
            <a:avLst/>
            <a:gdLst>
              <a:gd name="T0" fmla="*/ 477453 w 59"/>
              <a:gd name="T1" fmla="*/ 651228 h 72"/>
              <a:gd name="T2" fmla="*/ 64273 w 59"/>
              <a:gd name="T3" fmla="*/ 651228 h 72"/>
              <a:gd name="T4" fmla="*/ 0 w 59"/>
              <a:gd name="T5" fmla="*/ 476956 h 72"/>
              <a:gd name="T6" fmla="*/ 64273 w 59"/>
              <a:gd name="T7" fmla="*/ 293511 h 72"/>
              <a:gd name="T8" fmla="*/ 477453 w 59"/>
              <a:gd name="T9" fmla="*/ 293511 h 72"/>
              <a:gd name="T10" fmla="*/ 541726 w 59"/>
              <a:gd name="T11" fmla="*/ 476956 h 72"/>
              <a:gd name="T12" fmla="*/ 156091 w 59"/>
              <a:gd name="T13" fmla="*/ 385233 h 72"/>
              <a:gd name="T14" fmla="*/ 36727 w 59"/>
              <a:gd name="T15" fmla="*/ 348544 h 72"/>
              <a:gd name="T16" fmla="*/ 82636 w 59"/>
              <a:gd name="T17" fmla="*/ 385233 h 72"/>
              <a:gd name="T18" fmla="*/ 119363 w 59"/>
              <a:gd name="T19" fmla="*/ 587022 h 72"/>
              <a:gd name="T20" fmla="*/ 156091 w 59"/>
              <a:gd name="T21" fmla="*/ 385233 h 72"/>
              <a:gd name="T22" fmla="*/ 174454 w 59"/>
              <a:gd name="T23" fmla="*/ 146756 h 72"/>
              <a:gd name="T24" fmla="*/ 137727 w 59"/>
              <a:gd name="T25" fmla="*/ 247650 h 72"/>
              <a:gd name="T26" fmla="*/ 110182 w 59"/>
              <a:gd name="T27" fmla="*/ 73378 h 72"/>
              <a:gd name="T28" fmla="*/ 128545 w 59"/>
              <a:gd name="T29" fmla="*/ 0 h 72"/>
              <a:gd name="T30" fmla="*/ 174454 w 59"/>
              <a:gd name="T31" fmla="*/ 0 h 72"/>
              <a:gd name="T32" fmla="*/ 257090 w 59"/>
              <a:gd name="T33" fmla="*/ 587022 h 72"/>
              <a:gd name="T34" fmla="*/ 220363 w 59"/>
              <a:gd name="T35" fmla="*/ 412750 h 72"/>
              <a:gd name="T36" fmla="*/ 202000 w 59"/>
              <a:gd name="T37" fmla="*/ 559506 h 72"/>
              <a:gd name="T38" fmla="*/ 192818 w 59"/>
              <a:gd name="T39" fmla="*/ 541161 h 72"/>
              <a:gd name="T40" fmla="*/ 156091 w 59"/>
              <a:gd name="T41" fmla="*/ 412750 h 72"/>
              <a:gd name="T42" fmla="*/ 165272 w 59"/>
              <a:gd name="T43" fmla="*/ 577850 h 72"/>
              <a:gd name="T44" fmla="*/ 220363 w 59"/>
              <a:gd name="T45" fmla="*/ 568678 h 72"/>
              <a:gd name="T46" fmla="*/ 257090 w 59"/>
              <a:gd name="T47" fmla="*/ 587022 h 72"/>
              <a:gd name="T48" fmla="*/ 302999 w 59"/>
              <a:gd name="T49" fmla="*/ 229306 h 72"/>
              <a:gd name="T50" fmla="*/ 229545 w 59"/>
              <a:gd name="T51" fmla="*/ 229306 h 72"/>
              <a:gd name="T52" fmla="*/ 211181 w 59"/>
              <a:gd name="T53" fmla="*/ 128411 h 72"/>
              <a:gd name="T54" fmla="*/ 266272 w 59"/>
              <a:gd name="T55" fmla="*/ 64206 h 72"/>
              <a:gd name="T56" fmla="*/ 312181 w 59"/>
              <a:gd name="T57" fmla="*/ 128411 h 72"/>
              <a:gd name="T58" fmla="*/ 275454 w 59"/>
              <a:gd name="T59" fmla="*/ 119239 h 72"/>
              <a:gd name="T60" fmla="*/ 247909 w 59"/>
              <a:gd name="T61" fmla="*/ 119239 h 72"/>
              <a:gd name="T62" fmla="*/ 266272 w 59"/>
              <a:gd name="T63" fmla="*/ 220133 h 72"/>
              <a:gd name="T64" fmla="*/ 275454 w 59"/>
              <a:gd name="T65" fmla="*/ 119239 h 72"/>
              <a:gd name="T66" fmla="*/ 376454 w 59"/>
              <a:gd name="T67" fmla="*/ 431094 h 72"/>
              <a:gd name="T68" fmla="*/ 312181 w 59"/>
              <a:gd name="T69" fmla="*/ 421922 h 72"/>
              <a:gd name="T70" fmla="*/ 284636 w 59"/>
              <a:gd name="T71" fmla="*/ 348544 h 72"/>
              <a:gd name="T72" fmla="*/ 312181 w 59"/>
              <a:gd name="T73" fmla="*/ 587022 h 72"/>
              <a:gd name="T74" fmla="*/ 348908 w 59"/>
              <a:gd name="T75" fmla="*/ 596194 h 72"/>
              <a:gd name="T76" fmla="*/ 376454 w 59"/>
              <a:gd name="T77" fmla="*/ 531989 h 72"/>
              <a:gd name="T78" fmla="*/ 348908 w 59"/>
              <a:gd name="T79" fmla="*/ 541161 h 72"/>
              <a:gd name="T80" fmla="*/ 312181 w 59"/>
              <a:gd name="T81" fmla="*/ 559506 h 72"/>
              <a:gd name="T82" fmla="*/ 330545 w 59"/>
              <a:gd name="T83" fmla="*/ 440267 h 72"/>
              <a:gd name="T84" fmla="*/ 348908 w 59"/>
              <a:gd name="T85" fmla="*/ 541161 h 72"/>
              <a:gd name="T86" fmla="*/ 403999 w 59"/>
              <a:gd name="T87" fmla="*/ 247650 h 72"/>
              <a:gd name="T88" fmla="*/ 367272 w 59"/>
              <a:gd name="T89" fmla="*/ 256822 h 72"/>
              <a:gd name="T90" fmla="*/ 339726 w 59"/>
              <a:gd name="T91" fmla="*/ 210961 h 72"/>
              <a:gd name="T92" fmla="*/ 376454 w 59"/>
              <a:gd name="T93" fmla="*/ 64206 h 72"/>
              <a:gd name="T94" fmla="*/ 376454 w 59"/>
              <a:gd name="T95" fmla="*/ 210961 h 72"/>
              <a:gd name="T96" fmla="*/ 403999 w 59"/>
              <a:gd name="T97" fmla="*/ 201789 h 72"/>
              <a:gd name="T98" fmla="*/ 440726 w 59"/>
              <a:gd name="T99" fmla="*/ 64206 h 72"/>
              <a:gd name="T100" fmla="*/ 504999 w 59"/>
              <a:gd name="T101" fmla="*/ 531989 h 72"/>
              <a:gd name="T102" fmla="*/ 468272 w 59"/>
              <a:gd name="T103" fmla="*/ 550333 h 72"/>
              <a:gd name="T104" fmla="*/ 440726 w 59"/>
              <a:gd name="T105" fmla="*/ 541161 h 72"/>
              <a:gd name="T106" fmla="*/ 504999 w 59"/>
              <a:gd name="T107" fmla="*/ 504472 h 72"/>
              <a:gd name="T108" fmla="*/ 495817 w 59"/>
              <a:gd name="T109" fmla="*/ 421922 h 72"/>
              <a:gd name="T110" fmla="*/ 413181 w 59"/>
              <a:gd name="T111" fmla="*/ 421922 h 72"/>
              <a:gd name="T112" fmla="*/ 403999 w 59"/>
              <a:gd name="T113" fmla="*/ 531989 h 72"/>
              <a:gd name="T114" fmla="*/ 459090 w 59"/>
              <a:gd name="T115" fmla="*/ 596194 h 72"/>
              <a:gd name="T116" fmla="*/ 504999 w 59"/>
              <a:gd name="T117" fmla="*/ 550333 h 72"/>
              <a:gd name="T118" fmla="*/ 468272 w 59"/>
              <a:gd name="T119" fmla="*/ 476956 h 72"/>
              <a:gd name="T120" fmla="*/ 440726 w 59"/>
              <a:gd name="T121" fmla="*/ 458611 h 72"/>
              <a:gd name="T122" fmla="*/ 468272 w 59"/>
              <a:gd name="T123" fmla="*/ 458611 h 7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9" h="72">
                <a:moveTo>
                  <a:pt x="58" y="66"/>
                </a:moveTo>
                <a:cubicBezTo>
                  <a:pt x="58" y="69"/>
                  <a:pt x="55" y="71"/>
                  <a:pt x="52" y="71"/>
                </a:cubicBezTo>
                <a:cubicBezTo>
                  <a:pt x="45" y="72"/>
                  <a:pt x="37" y="72"/>
                  <a:pt x="30" y="72"/>
                </a:cubicBezTo>
                <a:cubicBezTo>
                  <a:pt x="22" y="72"/>
                  <a:pt x="15" y="72"/>
                  <a:pt x="7" y="71"/>
                </a:cubicBezTo>
                <a:cubicBezTo>
                  <a:pt x="4" y="71"/>
                  <a:pt x="2" y="69"/>
                  <a:pt x="1" y="66"/>
                </a:cubicBezTo>
                <a:cubicBezTo>
                  <a:pt x="0" y="61"/>
                  <a:pt x="0" y="56"/>
                  <a:pt x="0" y="52"/>
                </a:cubicBezTo>
                <a:cubicBezTo>
                  <a:pt x="0" y="47"/>
                  <a:pt x="0" y="42"/>
                  <a:pt x="1" y="38"/>
                </a:cubicBezTo>
                <a:cubicBezTo>
                  <a:pt x="2" y="34"/>
                  <a:pt x="4" y="32"/>
                  <a:pt x="7" y="32"/>
                </a:cubicBezTo>
                <a:cubicBezTo>
                  <a:pt x="15" y="31"/>
                  <a:pt x="22" y="31"/>
                  <a:pt x="30" y="31"/>
                </a:cubicBezTo>
                <a:cubicBezTo>
                  <a:pt x="37" y="31"/>
                  <a:pt x="45" y="31"/>
                  <a:pt x="52" y="32"/>
                </a:cubicBezTo>
                <a:cubicBezTo>
                  <a:pt x="55" y="32"/>
                  <a:pt x="58" y="34"/>
                  <a:pt x="58" y="38"/>
                </a:cubicBezTo>
                <a:cubicBezTo>
                  <a:pt x="59" y="42"/>
                  <a:pt x="59" y="47"/>
                  <a:pt x="59" y="52"/>
                </a:cubicBezTo>
                <a:cubicBezTo>
                  <a:pt x="59" y="56"/>
                  <a:pt x="59" y="61"/>
                  <a:pt x="58" y="66"/>
                </a:cubicBezTo>
                <a:close/>
                <a:moveTo>
                  <a:pt x="17" y="42"/>
                </a:moveTo>
                <a:cubicBezTo>
                  <a:pt x="17" y="38"/>
                  <a:pt x="17" y="38"/>
                  <a:pt x="17" y="38"/>
                </a:cubicBezTo>
                <a:cubicBezTo>
                  <a:pt x="4" y="38"/>
                  <a:pt x="4" y="38"/>
                  <a:pt x="4" y="38"/>
                </a:cubicBezTo>
                <a:cubicBezTo>
                  <a:pt x="4" y="42"/>
                  <a:pt x="4" y="42"/>
                  <a:pt x="4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64"/>
                  <a:pt x="9" y="64"/>
                  <a:pt x="9" y="64"/>
                </a:cubicBezTo>
                <a:cubicBezTo>
                  <a:pt x="13" y="64"/>
                  <a:pt x="13" y="64"/>
                  <a:pt x="13" y="64"/>
                </a:cubicBezTo>
                <a:cubicBezTo>
                  <a:pt x="13" y="42"/>
                  <a:pt x="13" y="42"/>
                  <a:pt x="13" y="42"/>
                </a:cubicBezTo>
                <a:lnTo>
                  <a:pt x="17" y="42"/>
                </a:lnTo>
                <a:close/>
                <a:moveTo>
                  <a:pt x="23" y="0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27"/>
                  <a:pt x="19" y="27"/>
                  <a:pt x="19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16"/>
                  <a:pt x="15" y="16"/>
                  <a:pt x="15" y="16"/>
                </a:cubicBezTo>
                <a:cubicBezTo>
                  <a:pt x="14" y="14"/>
                  <a:pt x="13" y="12"/>
                  <a:pt x="12" y="8"/>
                </a:cubicBezTo>
                <a:cubicBezTo>
                  <a:pt x="11" y="5"/>
                  <a:pt x="10" y="3"/>
                  <a:pt x="9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7" y="11"/>
                  <a:pt x="17" y="11"/>
                  <a:pt x="17" y="11"/>
                </a:cubicBezTo>
                <a:cubicBezTo>
                  <a:pt x="19" y="0"/>
                  <a:pt x="19" y="0"/>
                  <a:pt x="19" y="0"/>
                </a:cubicBezTo>
                <a:lnTo>
                  <a:pt x="23" y="0"/>
                </a:lnTo>
                <a:close/>
                <a:moveTo>
                  <a:pt x="28" y="64"/>
                </a:moveTo>
                <a:cubicBezTo>
                  <a:pt x="28" y="45"/>
                  <a:pt x="28" y="45"/>
                  <a:pt x="28" y="45"/>
                </a:cubicBezTo>
                <a:cubicBezTo>
                  <a:pt x="24" y="45"/>
                  <a:pt x="24" y="45"/>
                  <a:pt x="24" y="45"/>
                </a:cubicBezTo>
                <a:cubicBezTo>
                  <a:pt x="24" y="60"/>
                  <a:pt x="24" y="60"/>
                  <a:pt x="24" y="60"/>
                </a:cubicBezTo>
                <a:cubicBezTo>
                  <a:pt x="23" y="61"/>
                  <a:pt x="23" y="61"/>
                  <a:pt x="22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0"/>
                  <a:pt x="21" y="60"/>
                  <a:pt x="21" y="59"/>
                </a:cubicBezTo>
                <a:cubicBezTo>
                  <a:pt x="21" y="45"/>
                  <a:pt x="21" y="45"/>
                  <a:pt x="21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7" y="60"/>
                  <a:pt x="17" y="60"/>
                  <a:pt x="17" y="60"/>
                </a:cubicBezTo>
                <a:cubicBezTo>
                  <a:pt x="17" y="62"/>
                  <a:pt x="17" y="63"/>
                  <a:pt x="18" y="63"/>
                </a:cubicBezTo>
                <a:cubicBezTo>
                  <a:pt x="18" y="64"/>
                  <a:pt x="19" y="65"/>
                  <a:pt x="20" y="65"/>
                </a:cubicBezTo>
                <a:cubicBezTo>
                  <a:pt x="21" y="65"/>
                  <a:pt x="23" y="64"/>
                  <a:pt x="24" y="62"/>
                </a:cubicBezTo>
                <a:cubicBezTo>
                  <a:pt x="24" y="64"/>
                  <a:pt x="24" y="64"/>
                  <a:pt x="24" y="64"/>
                </a:cubicBezTo>
                <a:lnTo>
                  <a:pt x="28" y="64"/>
                </a:lnTo>
                <a:close/>
                <a:moveTo>
                  <a:pt x="34" y="21"/>
                </a:moveTo>
                <a:cubicBezTo>
                  <a:pt x="34" y="23"/>
                  <a:pt x="34" y="24"/>
                  <a:pt x="33" y="25"/>
                </a:cubicBezTo>
                <a:cubicBezTo>
                  <a:pt x="32" y="27"/>
                  <a:pt x="31" y="28"/>
                  <a:pt x="29" y="28"/>
                </a:cubicBezTo>
                <a:cubicBezTo>
                  <a:pt x="27" y="28"/>
                  <a:pt x="26" y="27"/>
                  <a:pt x="25" y="25"/>
                </a:cubicBezTo>
                <a:cubicBezTo>
                  <a:pt x="24" y="24"/>
                  <a:pt x="23" y="23"/>
                  <a:pt x="23" y="2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2"/>
                  <a:pt x="24" y="10"/>
                  <a:pt x="25" y="9"/>
                </a:cubicBezTo>
                <a:cubicBezTo>
                  <a:pt x="26" y="8"/>
                  <a:pt x="27" y="7"/>
                  <a:pt x="29" y="7"/>
                </a:cubicBezTo>
                <a:cubicBezTo>
                  <a:pt x="31" y="7"/>
                  <a:pt x="32" y="8"/>
                  <a:pt x="33" y="9"/>
                </a:cubicBezTo>
                <a:cubicBezTo>
                  <a:pt x="34" y="10"/>
                  <a:pt x="34" y="12"/>
                  <a:pt x="34" y="14"/>
                </a:cubicBezTo>
                <a:lnTo>
                  <a:pt x="34" y="21"/>
                </a:lnTo>
                <a:close/>
                <a:moveTo>
                  <a:pt x="30" y="13"/>
                </a:moveTo>
                <a:cubicBezTo>
                  <a:pt x="30" y="11"/>
                  <a:pt x="30" y="10"/>
                  <a:pt x="29" y="10"/>
                </a:cubicBezTo>
                <a:cubicBezTo>
                  <a:pt x="28" y="10"/>
                  <a:pt x="27" y="11"/>
                  <a:pt x="27" y="13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3"/>
                  <a:pt x="28" y="24"/>
                  <a:pt x="29" y="24"/>
                </a:cubicBezTo>
                <a:cubicBezTo>
                  <a:pt x="30" y="24"/>
                  <a:pt x="30" y="23"/>
                  <a:pt x="30" y="21"/>
                </a:cubicBezTo>
                <a:lnTo>
                  <a:pt x="30" y="13"/>
                </a:lnTo>
                <a:close/>
                <a:moveTo>
                  <a:pt x="41" y="51"/>
                </a:moveTo>
                <a:cubicBezTo>
                  <a:pt x="41" y="49"/>
                  <a:pt x="41" y="47"/>
                  <a:pt x="41" y="47"/>
                </a:cubicBezTo>
                <a:cubicBezTo>
                  <a:pt x="41" y="45"/>
                  <a:pt x="40" y="44"/>
                  <a:pt x="38" y="44"/>
                </a:cubicBezTo>
                <a:cubicBezTo>
                  <a:pt x="37" y="44"/>
                  <a:pt x="36" y="45"/>
                  <a:pt x="34" y="46"/>
                </a:cubicBezTo>
                <a:cubicBezTo>
                  <a:pt x="34" y="38"/>
                  <a:pt x="34" y="38"/>
                  <a:pt x="34" y="38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64"/>
                  <a:pt x="31" y="64"/>
                  <a:pt x="31" y="64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62"/>
                  <a:pt x="34" y="62"/>
                  <a:pt x="34" y="62"/>
                </a:cubicBezTo>
                <a:cubicBezTo>
                  <a:pt x="36" y="64"/>
                  <a:pt x="37" y="65"/>
                  <a:pt x="38" y="65"/>
                </a:cubicBezTo>
                <a:cubicBezTo>
                  <a:pt x="40" y="65"/>
                  <a:pt x="41" y="64"/>
                  <a:pt x="41" y="62"/>
                </a:cubicBezTo>
                <a:cubicBezTo>
                  <a:pt x="41" y="62"/>
                  <a:pt x="41" y="60"/>
                  <a:pt x="41" y="58"/>
                </a:cubicBezTo>
                <a:lnTo>
                  <a:pt x="41" y="51"/>
                </a:lnTo>
                <a:close/>
                <a:moveTo>
                  <a:pt x="38" y="59"/>
                </a:moveTo>
                <a:cubicBezTo>
                  <a:pt x="38" y="61"/>
                  <a:pt x="37" y="61"/>
                  <a:pt x="36" y="61"/>
                </a:cubicBezTo>
                <a:cubicBezTo>
                  <a:pt x="36" y="61"/>
                  <a:pt x="35" y="61"/>
                  <a:pt x="34" y="61"/>
                </a:cubicBezTo>
                <a:cubicBezTo>
                  <a:pt x="34" y="48"/>
                  <a:pt x="34" y="48"/>
                  <a:pt x="34" y="48"/>
                </a:cubicBezTo>
                <a:cubicBezTo>
                  <a:pt x="35" y="48"/>
                  <a:pt x="36" y="48"/>
                  <a:pt x="36" y="48"/>
                </a:cubicBezTo>
                <a:cubicBezTo>
                  <a:pt x="37" y="48"/>
                  <a:pt x="38" y="49"/>
                  <a:pt x="38" y="50"/>
                </a:cubicBezTo>
                <a:lnTo>
                  <a:pt x="38" y="59"/>
                </a:lnTo>
                <a:close/>
                <a:moveTo>
                  <a:pt x="48" y="27"/>
                </a:moveTo>
                <a:cubicBezTo>
                  <a:pt x="44" y="27"/>
                  <a:pt x="44" y="27"/>
                  <a:pt x="44" y="27"/>
                </a:cubicBezTo>
                <a:cubicBezTo>
                  <a:pt x="44" y="25"/>
                  <a:pt x="44" y="25"/>
                  <a:pt x="44" y="25"/>
                </a:cubicBezTo>
                <a:cubicBezTo>
                  <a:pt x="42" y="27"/>
                  <a:pt x="41" y="28"/>
                  <a:pt x="40" y="28"/>
                </a:cubicBezTo>
                <a:cubicBezTo>
                  <a:pt x="39" y="28"/>
                  <a:pt x="38" y="27"/>
                  <a:pt x="37" y="26"/>
                </a:cubicBezTo>
                <a:cubicBezTo>
                  <a:pt x="37" y="25"/>
                  <a:pt x="37" y="24"/>
                  <a:pt x="37" y="23"/>
                </a:cubicBezTo>
                <a:cubicBezTo>
                  <a:pt x="37" y="7"/>
                  <a:pt x="37" y="7"/>
                  <a:pt x="37" y="7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22"/>
                  <a:pt x="41" y="22"/>
                  <a:pt x="41" y="22"/>
                </a:cubicBezTo>
                <a:cubicBezTo>
                  <a:pt x="41" y="23"/>
                  <a:pt x="41" y="23"/>
                  <a:pt x="41" y="23"/>
                </a:cubicBezTo>
                <a:cubicBezTo>
                  <a:pt x="41" y="24"/>
                  <a:pt x="41" y="24"/>
                  <a:pt x="42" y="24"/>
                </a:cubicBezTo>
                <a:cubicBezTo>
                  <a:pt x="42" y="24"/>
                  <a:pt x="43" y="24"/>
                  <a:pt x="44" y="22"/>
                </a:cubicBezTo>
                <a:cubicBezTo>
                  <a:pt x="44" y="7"/>
                  <a:pt x="44" y="7"/>
                  <a:pt x="44" y="7"/>
                </a:cubicBezTo>
                <a:cubicBezTo>
                  <a:pt x="48" y="7"/>
                  <a:pt x="48" y="7"/>
                  <a:pt x="48" y="7"/>
                </a:cubicBezTo>
                <a:lnTo>
                  <a:pt x="48" y="27"/>
                </a:lnTo>
                <a:close/>
                <a:moveTo>
                  <a:pt x="55" y="58"/>
                </a:moveTo>
                <a:cubicBezTo>
                  <a:pt x="51" y="58"/>
                  <a:pt x="51" y="58"/>
                  <a:pt x="51" y="58"/>
                </a:cubicBezTo>
                <a:cubicBezTo>
                  <a:pt x="51" y="59"/>
                  <a:pt x="51" y="60"/>
                  <a:pt x="51" y="60"/>
                </a:cubicBezTo>
                <a:cubicBezTo>
                  <a:pt x="51" y="61"/>
                  <a:pt x="50" y="61"/>
                  <a:pt x="50" y="61"/>
                </a:cubicBezTo>
                <a:cubicBezTo>
                  <a:pt x="48" y="61"/>
                  <a:pt x="48" y="61"/>
                  <a:pt x="48" y="59"/>
                </a:cubicBezTo>
                <a:cubicBezTo>
                  <a:pt x="48" y="55"/>
                  <a:pt x="48" y="55"/>
                  <a:pt x="48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51"/>
                  <a:pt x="55" y="51"/>
                  <a:pt x="55" y="51"/>
                </a:cubicBezTo>
                <a:cubicBezTo>
                  <a:pt x="55" y="49"/>
                  <a:pt x="55" y="47"/>
                  <a:pt x="54" y="46"/>
                </a:cubicBezTo>
                <a:cubicBezTo>
                  <a:pt x="53" y="45"/>
                  <a:pt x="51" y="44"/>
                  <a:pt x="50" y="44"/>
                </a:cubicBezTo>
                <a:cubicBezTo>
                  <a:pt x="48" y="44"/>
                  <a:pt x="46" y="45"/>
                  <a:pt x="45" y="46"/>
                </a:cubicBezTo>
                <a:cubicBezTo>
                  <a:pt x="45" y="47"/>
                  <a:pt x="44" y="49"/>
                  <a:pt x="44" y="51"/>
                </a:cubicBezTo>
                <a:cubicBezTo>
                  <a:pt x="44" y="58"/>
                  <a:pt x="44" y="58"/>
                  <a:pt x="44" y="58"/>
                </a:cubicBezTo>
                <a:cubicBezTo>
                  <a:pt x="44" y="60"/>
                  <a:pt x="45" y="62"/>
                  <a:pt x="45" y="63"/>
                </a:cubicBezTo>
                <a:cubicBezTo>
                  <a:pt x="46" y="64"/>
                  <a:pt x="48" y="65"/>
                  <a:pt x="50" y="65"/>
                </a:cubicBezTo>
                <a:cubicBezTo>
                  <a:pt x="52" y="65"/>
                  <a:pt x="53" y="64"/>
                  <a:pt x="54" y="63"/>
                </a:cubicBezTo>
                <a:cubicBezTo>
                  <a:pt x="54" y="62"/>
                  <a:pt x="55" y="61"/>
                  <a:pt x="55" y="60"/>
                </a:cubicBezTo>
                <a:cubicBezTo>
                  <a:pt x="55" y="60"/>
                  <a:pt x="55" y="59"/>
                  <a:pt x="55" y="58"/>
                </a:cubicBezTo>
                <a:close/>
                <a:moveTo>
                  <a:pt x="51" y="52"/>
                </a:moveTo>
                <a:cubicBezTo>
                  <a:pt x="48" y="52"/>
                  <a:pt x="48" y="52"/>
                  <a:pt x="48" y="52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9"/>
                  <a:pt x="48" y="48"/>
                  <a:pt x="50" y="48"/>
                </a:cubicBezTo>
                <a:cubicBezTo>
                  <a:pt x="51" y="48"/>
                  <a:pt x="51" y="49"/>
                  <a:pt x="51" y="50"/>
                </a:cubicBezTo>
                <a:lnTo>
                  <a:pt x="51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4" name="Freeform 119"/>
          <p:cNvSpPr>
            <a:spLocks noChangeAspect="1"/>
          </p:cNvSpPr>
          <p:nvPr/>
        </p:nvSpPr>
        <p:spPr bwMode="auto">
          <a:xfrm>
            <a:off x="5154213" y="1878084"/>
            <a:ext cx="201465" cy="204899"/>
          </a:xfrm>
          <a:custGeom>
            <a:avLst/>
            <a:gdLst>
              <a:gd name="T0" fmla="*/ 558654 w 61"/>
              <a:gd name="T1" fmla="*/ 109794 h 62"/>
              <a:gd name="T2" fmla="*/ 558654 w 61"/>
              <a:gd name="T3" fmla="*/ 466623 h 62"/>
              <a:gd name="T4" fmla="*/ 457913 w 61"/>
              <a:gd name="T5" fmla="*/ 567267 h 62"/>
              <a:gd name="T6" fmla="*/ 192324 w 61"/>
              <a:gd name="T7" fmla="*/ 567267 h 62"/>
              <a:gd name="T8" fmla="*/ 228957 w 61"/>
              <a:gd name="T9" fmla="*/ 494071 h 62"/>
              <a:gd name="T10" fmla="*/ 247273 w 61"/>
              <a:gd name="T11" fmla="*/ 411726 h 62"/>
              <a:gd name="T12" fmla="*/ 320539 w 61"/>
              <a:gd name="T13" fmla="*/ 448324 h 62"/>
              <a:gd name="T14" fmla="*/ 467071 w 61"/>
              <a:gd name="T15" fmla="*/ 256185 h 62"/>
              <a:gd name="T16" fmla="*/ 293064 w 61"/>
              <a:gd name="T17" fmla="*/ 100644 h 62"/>
              <a:gd name="T18" fmla="*/ 91583 w 61"/>
              <a:gd name="T19" fmla="*/ 274484 h 62"/>
              <a:gd name="T20" fmla="*/ 146532 w 61"/>
              <a:gd name="T21" fmla="*/ 375128 h 62"/>
              <a:gd name="T22" fmla="*/ 164849 w 61"/>
              <a:gd name="T23" fmla="*/ 375128 h 62"/>
              <a:gd name="T24" fmla="*/ 164849 w 61"/>
              <a:gd name="T25" fmla="*/ 347680 h 62"/>
              <a:gd name="T26" fmla="*/ 164849 w 61"/>
              <a:gd name="T27" fmla="*/ 338530 h 62"/>
              <a:gd name="T28" fmla="*/ 146532 w 61"/>
              <a:gd name="T29" fmla="*/ 283634 h 62"/>
              <a:gd name="T30" fmla="*/ 283906 w 61"/>
              <a:gd name="T31" fmla="*/ 146391 h 62"/>
              <a:gd name="T32" fmla="*/ 402964 w 61"/>
              <a:gd name="T33" fmla="*/ 256185 h 62"/>
              <a:gd name="T34" fmla="*/ 311381 w 61"/>
              <a:gd name="T35" fmla="*/ 402577 h 62"/>
              <a:gd name="T36" fmla="*/ 265590 w 61"/>
              <a:gd name="T37" fmla="*/ 347680 h 62"/>
              <a:gd name="T38" fmla="*/ 293064 w 61"/>
              <a:gd name="T39" fmla="*/ 247036 h 62"/>
              <a:gd name="T40" fmla="*/ 256431 w 61"/>
              <a:gd name="T41" fmla="*/ 210438 h 62"/>
              <a:gd name="T42" fmla="*/ 201482 w 61"/>
              <a:gd name="T43" fmla="*/ 274484 h 62"/>
              <a:gd name="T44" fmla="*/ 210640 w 61"/>
              <a:gd name="T45" fmla="*/ 320231 h 62"/>
              <a:gd name="T46" fmla="*/ 174007 w 61"/>
              <a:gd name="T47" fmla="*/ 475772 h 62"/>
              <a:gd name="T48" fmla="*/ 174007 w 61"/>
              <a:gd name="T49" fmla="*/ 567267 h 62"/>
              <a:gd name="T50" fmla="*/ 100741 w 61"/>
              <a:gd name="T51" fmla="*/ 567267 h 62"/>
              <a:gd name="T52" fmla="*/ 0 w 61"/>
              <a:gd name="T53" fmla="*/ 466623 h 62"/>
              <a:gd name="T54" fmla="*/ 0 w 61"/>
              <a:gd name="T55" fmla="*/ 109794 h 62"/>
              <a:gd name="T56" fmla="*/ 100741 w 61"/>
              <a:gd name="T57" fmla="*/ 0 h 62"/>
              <a:gd name="T58" fmla="*/ 457913 w 61"/>
              <a:gd name="T59" fmla="*/ 0 h 62"/>
              <a:gd name="T60" fmla="*/ 558654 w 61"/>
              <a:gd name="T61" fmla="*/ 109794 h 6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1" h="62">
                <a:moveTo>
                  <a:pt x="61" y="12"/>
                </a:moveTo>
                <a:cubicBezTo>
                  <a:pt x="61" y="51"/>
                  <a:pt x="61" y="51"/>
                  <a:pt x="61" y="51"/>
                </a:cubicBezTo>
                <a:cubicBezTo>
                  <a:pt x="61" y="57"/>
                  <a:pt x="56" y="62"/>
                  <a:pt x="50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2" y="60"/>
                  <a:pt x="24" y="57"/>
                  <a:pt x="25" y="54"/>
                </a:cubicBezTo>
                <a:cubicBezTo>
                  <a:pt x="25" y="54"/>
                  <a:pt x="25" y="52"/>
                  <a:pt x="27" y="45"/>
                </a:cubicBezTo>
                <a:cubicBezTo>
                  <a:pt x="28" y="47"/>
                  <a:pt x="31" y="49"/>
                  <a:pt x="35" y="49"/>
                </a:cubicBezTo>
                <a:cubicBezTo>
                  <a:pt x="44" y="49"/>
                  <a:pt x="51" y="40"/>
                  <a:pt x="51" y="28"/>
                </a:cubicBezTo>
                <a:cubicBezTo>
                  <a:pt x="51" y="19"/>
                  <a:pt x="43" y="11"/>
                  <a:pt x="32" y="11"/>
                </a:cubicBezTo>
                <a:cubicBezTo>
                  <a:pt x="17" y="11"/>
                  <a:pt x="10" y="21"/>
                  <a:pt x="10" y="30"/>
                </a:cubicBezTo>
                <a:cubicBezTo>
                  <a:pt x="10" y="35"/>
                  <a:pt x="12" y="40"/>
                  <a:pt x="16" y="41"/>
                </a:cubicBezTo>
                <a:cubicBezTo>
                  <a:pt x="17" y="42"/>
                  <a:pt x="18" y="41"/>
                  <a:pt x="18" y="41"/>
                </a:cubicBezTo>
                <a:cubicBezTo>
                  <a:pt x="18" y="40"/>
                  <a:pt x="18" y="39"/>
                  <a:pt x="18" y="38"/>
                </a:cubicBezTo>
                <a:cubicBezTo>
                  <a:pt x="19" y="37"/>
                  <a:pt x="19" y="37"/>
                  <a:pt x="18" y="37"/>
                </a:cubicBezTo>
                <a:cubicBezTo>
                  <a:pt x="17" y="35"/>
                  <a:pt x="16" y="33"/>
                  <a:pt x="16" y="31"/>
                </a:cubicBezTo>
                <a:cubicBezTo>
                  <a:pt x="16" y="23"/>
                  <a:pt x="22" y="16"/>
                  <a:pt x="31" y="16"/>
                </a:cubicBezTo>
                <a:cubicBezTo>
                  <a:pt x="39" y="16"/>
                  <a:pt x="44" y="21"/>
                  <a:pt x="44" y="28"/>
                </a:cubicBezTo>
                <a:cubicBezTo>
                  <a:pt x="44" y="36"/>
                  <a:pt x="40" y="44"/>
                  <a:pt x="34" y="44"/>
                </a:cubicBezTo>
                <a:cubicBezTo>
                  <a:pt x="31" y="44"/>
                  <a:pt x="28" y="41"/>
                  <a:pt x="29" y="38"/>
                </a:cubicBezTo>
                <a:cubicBezTo>
                  <a:pt x="30" y="34"/>
                  <a:pt x="32" y="30"/>
                  <a:pt x="32" y="27"/>
                </a:cubicBezTo>
                <a:cubicBezTo>
                  <a:pt x="32" y="25"/>
                  <a:pt x="31" y="23"/>
                  <a:pt x="28" y="23"/>
                </a:cubicBezTo>
                <a:cubicBezTo>
                  <a:pt x="25" y="23"/>
                  <a:pt x="22" y="26"/>
                  <a:pt x="22" y="30"/>
                </a:cubicBezTo>
                <a:cubicBezTo>
                  <a:pt x="22" y="30"/>
                  <a:pt x="22" y="33"/>
                  <a:pt x="23" y="35"/>
                </a:cubicBezTo>
                <a:cubicBezTo>
                  <a:pt x="20" y="49"/>
                  <a:pt x="19" y="52"/>
                  <a:pt x="19" y="52"/>
                </a:cubicBezTo>
                <a:cubicBezTo>
                  <a:pt x="18" y="56"/>
                  <a:pt x="18" y="60"/>
                  <a:pt x="19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5" name="Freeform 7"/>
          <p:cNvSpPr>
            <a:spLocks noChangeAspect="1" noEditPoints="1"/>
          </p:cNvSpPr>
          <p:nvPr/>
        </p:nvSpPr>
        <p:spPr bwMode="auto">
          <a:xfrm>
            <a:off x="4089037" y="1876879"/>
            <a:ext cx="162757" cy="208329"/>
          </a:xfrm>
          <a:custGeom>
            <a:avLst/>
            <a:gdLst>
              <a:gd name="T0" fmla="*/ 433350 w 56"/>
              <a:gd name="T1" fmla="*/ 651228 h 72"/>
              <a:gd name="T2" fmla="*/ 433350 w 56"/>
              <a:gd name="T3" fmla="*/ 660400 h 72"/>
              <a:gd name="T4" fmla="*/ 433350 w 56"/>
              <a:gd name="T5" fmla="*/ 660400 h 72"/>
              <a:gd name="T6" fmla="*/ 9220 w 56"/>
              <a:gd name="T7" fmla="*/ 660400 h 72"/>
              <a:gd name="T8" fmla="*/ 0 w 56"/>
              <a:gd name="T9" fmla="*/ 660400 h 72"/>
              <a:gd name="T10" fmla="*/ 0 w 56"/>
              <a:gd name="T11" fmla="*/ 660400 h 72"/>
              <a:gd name="T12" fmla="*/ 0 w 56"/>
              <a:gd name="T13" fmla="*/ 394406 h 72"/>
              <a:gd name="T14" fmla="*/ 46101 w 56"/>
              <a:gd name="T15" fmla="*/ 394406 h 72"/>
              <a:gd name="T16" fmla="*/ 46101 w 56"/>
              <a:gd name="T17" fmla="*/ 623711 h 72"/>
              <a:gd name="T18" fmla="*/ 387249 w 56"/>
              <a:gd name="T19" fmla="*/ 623711 h 72"/>
              <a:gd name="T20" fmla="*/ 387249 w 56"/>
              <a:gd name="T21" fmla="*/ 394406 h 72"/>
              <a:gd name="T22" fmla="*/ 433350 w 56"/>
              <a:gd name="T23" fmla="*/ 394406 h 72"/>
              <a:gd name="T24" fmla="*/ 433350 w 56"/>
              <a:gd name="T25" fmla="*/ 651228 h 72"/>
              <a:gd name="T26" fmla="*/ 341148 w 56"/>
              <a:gd name="T27" fmla="*/ 577850 h 72"/>
              <a:gd name="T28" fmla="*/ 82982 w 56"/>
              <a:gd name="T29" fmla="*/ 577850 h 72"/>
              <a:gd name="T30" fmla="*/ 82982 w 56"/>
              <a:gd name="T31" fmla="*/ 522817 h 72"/>
              <a:gd name="T32" fmla="*/ 341148 w 56"/>
              <a:gd name="T33" fmla="*/ 522817 h 72"/>
              <a:gd name="T34" fmla="*/ 341148 w 56"/>
              <a:gd name="T35" fmla="*/ 577850 h 72"/>
              <a:gd name="T36" fmla="*/ 350368 w 56"/>
              <a:gd name="T37" fmla="*/ 449439 h 72"/>
              <a:gd name="T38" fmla="*/ 341148 w 56"/>
              <a:gd name="T39" fmla="*/ 504472 h 72"/>
              <a:gd name="T40" fmla="*/ 82982 w 56"/>
              <a:gd name="T41" fmla="*/ 476956 h 72"/>
              <a:gd name="T42" fmla="*/ 82982 w 56"/>
              <a:gd name="T43" fmla="*/ 421922 h 72"/>
              <a:gd name="T44" fmla="*/ 350368 w 56"/>
              <a:gd name="T45" fmla="*/ 449439 h 72"/>
              <a:gd name="T46" fmla="*/ 368809 w 56"/>
              <a:gd name="T47" fmla="*/ 376061 h 72"/>
              <a:gd name="T48" fmla="*/ 350368 w 56"/>
              <a:gd name="T49" fmla="*/ 431094 h 72"/>
              <a:gd name="T50" fmla="*/ 101422 w 56"/>
              <a:gd name="T51" fmla="*/ 357717 h 72"/>
              <a:gd name="T52" fmla="*/ 110643 w 56"/>
              <a:gd name="T53" fmla="*/ 311856 h 72"/>
              <a:gd name="T54" fmla="*/ 368809 w 56"/>
              <a:gd name="T55" fmla="*/ 376061 h 72"/>
              <a:gd name="T56" fmla="*/ 396469 w 56"/>
              <a:gd name="T57" fmla="*/ 311856 h 72"/>
              <a:gd name="T58" fmla="*/ 368809 w 56"/>
              <a:gd name="T59" fmla="*/ 357717 h 72"/>
              <a:gd name="T60" fmla="*/ 147523 w 56"/>
              <a:gd name="T61" fmla="*/ 229306 h 72"/>
              <a:gd name="T62" fmla="*/ 175184 w 56"/>
              <a:gd name="T63" fmla="*/ 183444 h 72"/>
              <a:gd name="T64" fmla="*/ 396469 w 56"/>
              <a:gd name="T65" fmla="*/ 311856 h 72"/>
              <a:gd name="T66" fmla="*/ 451791 w 56"/>
              <a:gd name="T67" fmla="*/ 275167 h 72"/>
              <a:gd name="T68" fmla="*/ 405689 w 56"/>
              <a:gd name="T69" fmla="*/ 302683 h 72"/>
              <a:gd name="T70" fmla="*/ 258166 w 56"/>
              <a:gd name="T71" fmla="*/ 91722 h 72"/>
              <a:gd name="T72" fmla="*/ 304267 w 56"/>
              <a:gd name="T73" fmla="*/ 55033 h 72"/>
              <a:gd name="T74" fmla="*/ 451791 w 56"/>
              <a:gd name="T75" fmla="*/ 275167 h 72"/>
              <a:gd name="T76" fmla="*/ 516332 w 56"/>
              <a:gd name="T77" fmla="*/ 256822 h 72"/>
              <a:gd name="T78" fmla="*/ 461011 w 56"/>
              <a:gd name="T79" fmla="*/ 265994 h 72"/>
              <a:gd name="T80" fmla="*/ 414910 w 56"/>
              <a:gd name="T81" fmla="*/ 9172 h 72"/>
              <a:gd name="T82" fmla="*/ 470231 w 56"/>
              <a:gd name="T83" fmla="*/ 0 h 72"/>
              <a:gd name="T84" fmla="*/ 516332 w 56"/>
              <a:gd name="T85" fmla="*/ 256822 h 7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56" h="72">
                <a:moveTo>
                  <a:pt x="47" y="71"/>
                </a:moveTo>
                <a:cubicBezTo>
                  <a:pt x="47" y="72"/>
                  <a:pt x="47" y="72"/>
                  <a:pt x="47" y="72"/>
                </a:cubicBezTo>
                <a:cubicBezTo>
                  <a:pt x="47" y="72"/>
                  <a:pt x="47" y="72"/>
                  <a:pt x="47" y="72"/>
                </a:cubicBezTo>
                <a:cubicBezTo>
                  <a:pt x="1" y="72"/>
                  <a:pt x="1" y="72"/>
                  <a:pt x="1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43"/>
                  <a:pt x="0" y="43"/>
                  <a:pt x="0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68"/>
                  <a:pt x="5" y="68"/>
                  <a:pt x="5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2" y="43"/>
                  <a:pt x="42" y="43"/>
                  <a:pt x="42" y="43"/>
                </a:cubicBezTo>
                <a:cubicBezTo>
                  <a:pt x="47" y="43"/>
                  <a:pt x="47" y="43"/>
                  <a:pt x="47" y="43"/>
                </a:cubicBezTo>
                <a:lnTo>
                  <a:pt x="47" y="71"/>
                </a:lnTo>
                <a:close/>
                <a:moveTo>
                  <a:pt x="37" y="63"/>
                </a:moveTo>
                <a:cubicBezTo>
                  <a:pt x="9" y="63"/>
                  <a:pt x="9" y="63"/>
                  <a:pt x="9" y="63"/>
                </a:cubicBezTo>
                <a:cubicBezTo>
                  <a:pt x="9" y="57"/>
                  <a:pt x="9" y="57"/>
                  <a:pt x="9" y="57"/>
                </a:cubicBezTo>
                <a:cubicBezTo>
                  <a:pt x="37" y="57"/>
                  <a:pt x="37" y="57"/>
                  <a:pt x="37" y="57"/>
                </a:cubicBezTo>
                <a:lnTo>
                  <a:pt x="37" y="63"/>
                </a:lnTo>
                <a:close/>
                <a:moveTo>
                  <a:pt x="38" y="49"/>
                </a:moveTo>
                <a:cubicBezTo>
                  <a:pt x="37" y="55"/>
                  <a:pt x="37" y="55"/>
                  <a:pt x="37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46"/>
                  <a:pt x="9" y="46"/>
                  <a:pt x="9" y="46"/>
                </a:cubicBezTo>
                <a:lnTo>
                  <a:pt x="38" y="49"/>
                </a:lnTo>
                <a:close/>
                <a:moveTo>
                  <a:pt x="40" y="41"/>
                </a:moveTo>
                <a:cubicBezTo>
                  <a:pt x="38" y="47"/>
                  <a:pt x="38" y="47"/>
                  <a:pt x="38" y="47"/>
                </a:cubicBezTo>
                <a:cubicBezTo>
                  <a:pt x="11" y="39"/>
                  <a:pt x="11" y="39"/>
                  <a:pt x="11" y="39"/>
                </a:cubicBezTo>
                <a:cubicBezTo>
                  <a:pt x="12" y="34"/>
                  <a:pt x="12" y="34"/>
                  <a:pt x="12" y="34"/>
                </a:cubicBezTo>
                <a:lnTo>
                  <a:pt x="40" y="41"/>
                </a:lnTo>
                <a:close/>
                <a:moveTo>
                  <a:pt x="43" y="34"/>
                </a:moveTo>
                <a:cubicBezTo>
                  <a:pt x="40" y="39"/>
                  <a:pt x="40" y="39"/>
                  <a:pt x="40" y="39"/>
                </a:cubicBezTo>
                <a:cubicBezTo>
                  <a:pt x="16" y="25"/>
                  <a:pt x="16" y="25"/>
                  <a:pt x="16" y="25"/>
                </a:cubicBezTo>
                <a:cubicBezTo>
                  <a:pt x="19" y="20"/>
                  <a:pt x="19" y="20"/>
                  <a:pt x="19" y="20"/>
                </a:cubicBezTo>
                <a:lnTo>
                  <a:pt x="43" y="34"/>
                </a:lnTo>
                <a:close/>
                <a:moveTo>
                  <a:pt x="49" y="30"/>
                </a:moveTo>
                <a:cubicBezTo>
                  <a:pt x="44" y="33"/>
                  <a:pt x="44" y="33"/>
                  <a:pt x="44" y="33"/>
                </a:cubicBezTo>
                <a:cubicBezTo>
                  <a:pt x="28" y="10"/>
                  <a:pt x="28" y="10"/>
                  <a:pt x="28" y="10"/>
                </a:cubicBezTo>
                <a:cubicBezTo>
                  <a:pt x="33" y="6"/>
                  <a:pt x="33" y="6"/>
                  <a:pt x="33" y="6"/>
                </a:cubicBezTo>
                <a:lnTo>
                  <a:pt x="49" y="30"/>
                </a:lnTo>
                <a:close/>
                <a:moveTo>
                  <a:pt x="56" y="28"/>
                </a:moveTo>
                <a:cubicBezTo>
                  <a:pt x="50" y="29"/>
                  <a:pt x="50" y="29"/>
                  <a:pt x="50" y="29"/>
                </a:cubicBezTo>
                <a:cubicBezTo>
                  <a:pt x="45" y="1"/>
                  <a:pt x="45" y="1"/>
                  <a:pt x="45" y="1"/>
                </a:cubicBezTo>
                <a:cubicBezTo>
                  <a:pt x="51" y="0"/>
                  <a:pt x="51" y="0"/>
                  <a:pt x="51" y="0"/>
                </a:cubicBezTo>
                <a:lnTo>
                  <a:pt x="56" y="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7" name="Freeform 104"/>
          <p:cNvSpPr>
            <a:spLocks noChangeAspect="1" noEditPoints="1"/>
          </p:cNvSpPr>
          <p:nvPr/>
        </p:nvSpPr>
        <p:spPr bwMode="auto">
          <a:xfrm>
            <a:off x="4067918" y="1463160"/>
            <a:ext cx="197607" cy="197607"/>
          </a:xfrm>
          <a:custGeom>
            <a:avLst/>
            <a:gdLst>
              <a:gd name="T0" fmla="*/ 567119 w 62"/>
              <a:gd name="T1" fmla="*/ 466623 h 62"/>
              <a:gd name="T2" fmla="*/ 466501 w 62"/>
              <a:gd name="T3" fmla="*/ 567267 h 62"/>
              <a:gd name="T4" fmla="*/ 109765 w 62"/>
              <a:gd name="T5" fmla="*/ 567267 h 62"/>
              <a:gd name="T6" fmla="*/ 0 w 62"/>
              <a:gd name="T7" fmla="*/ 466623 h 62"/>
              <a:gd name="T8" fmla="*/ 0 w 62"/>
              <a:gd name="T9" fmla="*/ 109794 h 62"/>
              <a:gd name="T10" fmla="*/ 109765 w 62"/>
              <a:gd name="T11" fmla="*/ 0 h 62"/>
              <a:gd name="T12" fmla="*/ 466501 w 62"/>
              <a:gd name="T13" fmla="*/ 0 h 62"/>
              <a:gd name="T14" fmla="*/ 567119 w 62"/>
              <a:gd name="T15" fmla="*/ 109794 h 62"/>
              <a:gd name="T16" fmla="*/ 567119 w 62"/>
              <a:gd name="T17" fmla="*/ 466623 h 62"/>
              <a:gd name="T18" fmla="*/ 137206 w 62"/>
              <a:gd name="T19" fmla="*/ 100644 h 62"/>
              <a:gd name="T20" fmla="*/ 82324 w 62"/>
              <a:gd name="T21" fmla="*/ 146391 h 62"/>
              <a:gd name="T22" fmla="*/ 137206 w 62"/>
              <a:gd name="T23" fmla="*/ 182989 h 62"/>
              <a:gd name="T24" fmla="*/ 137206 w 62"/>
              <a:gd name="T25" fmla="*/ 182989 h 62"/>
              <a:gd name="T26" fmla="*/ 182942 w 62"/>
              <a:gd name="T27" fmla="*/ 146391 h 62"/>
              <a:gd name="T28" fmla="*/ 137206 w 62"/>
              <a:gd name="T29" fmla="*/ 100644 h 62"/>
              <a:gd name="T30" fmla="*/ 173795 w 62"/>
              <a:gd name="T31" fmla="*/ 475772 h 62"/>
              <a:gd name="T32" fmla="*/ 173795 w 62"/>
              <a:gd name="T33" fmla="*/ 219587 h 62"/>
              <a:gd name="T34" fmla="*/ 91471 w 62"/>
              <a:gd name="T35" fmla="*/ 219587 h 62"/>
              <a:gd name="T36" fmla="*/ 91471 w 62"/>
              <a:gd name="T37" fmla="*/ 475772 h 62"/>
              <a:gd name="T38" fmla="*/ 173795 w 62"/>
              <a:gd name="T39" fmla="*/ 475772 h 62"/>
              <a:gd name="T40" fmla="*/ 484795 w 62"/>
              <a:gd name="T41" fmla="*/ 475772 h 62"/>
              <a:gd name="T42" fmla="*/ 484795 w 62"/>
              <a:gd name="T43" fmla="*/ 329381 h 62"/>
              <a:gd name="T44" fmla="*/ 384177 w 62"/>
              <a:gd name="T45" fmla="*/ 219587 h 62"/>
              <a:gd name="T46" fmla="*/ 311001 w 62"/>
              <a:gd name="T47" fmla="*/ 256185 h 62"/>
              <a:gd name="T48" fmla="*/ 311001 w 62"/>
              <a:gd name="T49" fmla="*/ 256185 h 62"/>
              <a:gd name="T50" fmla="*/ 311001 w 62"/>
              <a:gd name="T51" fmla="*/ 219587 h 62"/>
              <a:gd name="T52" fmla="*/ 219530 w 62"/>
              <a:gd name="T53" fmla="*/ 219587 h 62"/>
              <a:gd name="T54" fmla="*/ 219530 w 62"/>
              <a:gd name="T55" fmla="*/ 475772 h 62"/>
              <a:gd name="T56" fmla="*/ 311001 w 62"/>
              <a:gd name="T57" fmla="*/ 475772 h 62"/>
              <a:gd name="T58" fmla="*/ 311001 w 62"/>
              <a:gd name="T59" fmla="*/ 338530 h 62"/>
              <a:gd name="T60" fmla="*/ 311001 w 62"/>
              <a:gd name="T61" fmla="*/ 311082 h 62"/>
              <a:gd name="T62" fmla="*/ 356736 w 62"/>
              <a:gd name="T63" fmla="*/ 283634 h 62"/>
              <a:gd name="T64" fmla="*/ 393324 w 62"/>
              <a:gd name="T65" fmla="*/ 338530 h 62"/>
              <a:gd name="T66" fmla="*/ 393324 w 62"/>
              <a:gd name="T67" fmla="*/ 475772 h 62"/>
              <a:gd name="T68" fmla="*/ 484795 w 62"/>
              <a:gd name="T69" fmla="*/ 475772 h 6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2" h="62">
                <a:moveTo>
                  <a:pt x="62" y="51"/>
                </a:moveTo>
                <a:cubicBezTo>
                  <a:pt x="62" y="57"/>
                  <a:pt x="57" y="62"/>
                  <a:pt x="51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6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6" y="0"/>
                  <a:pt x="12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6"/>
                  <a:pt x="62" y="12"/>
                </a:cubicBezTo>
                <a:lnTo>
                  <a:pt x="62" y="51"/>
                </a:lnTo>
                <a:close/>
                <a:moveTo>
                  <a:pt x="15" y="11"/>
                </a:moveTo>
                <a:cubicBezTo>
                  <a:pt x="12" y="11"/>
                  <a:pt x="9" y="13"/>
                  <a:pt x="9" y="16"/>
                </a:cubicBezTo>
                <a:cubicBezTo>
                  <a:pt x="9" y="18"/>
                  <a:pt x="11" y="20"/>
                  <a:pt x="15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8" y="20"/>
                  <a:pt x="20" y="18"/>
                  <a:pt x="20" y="16"/>
                </a:cubicBezTo>
                <a:cubicBezTo>
                  <a:pt x="20" y="13"/>
                  <a:pt x="18" y="11"/>
                  <a:pt x="15" y="11"/>
                </a:cubicBezTo>
                <a:close/>
                <a:moveTo>
                  <a:pt x="19" y="52"/>
                </a:moveTo>
                <a:cubicBezTo>
                  <a:pt x="19" y="24"/>
                  <a:pt x="19" y="24"/>
                  <a:pt x="19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10" y="52"/>
                  <a:pt x="10" y="52"/>
                  <a:pt x="10" y="52"/>
                </a:cubicBezTo>
                <a:lnTo>
                  <a:pt x="19" y="52"/>
                </a:lnTo>
                <a:close/>
                <a:moveTo>
                  <a:pt x="53" y="52"/>
                </a:moveTo>
                <a:cubicBezTo>
                  <a:pt x="53" y="36"/>
                  <a:pt x="53" y="36"/>
                  <a:pt x="53" y="36"/>
                </a:cubicBezTo>
                <a:cubicBezTo>
                  <a:pt x="53" y="28"/>
                  <a:pt x="48" y="24"/>
                  <a:pt x="42" y="24"/>
                </a:cubicBezTo>
                <a:cubicBezTo>
                  <a:pt x="37" y="24"/>
                  <a:pt x="35" y="26"/>
                  <a:pt x="34" y="28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4"/>
                  <a:pt x="34" y="24"/>
                  <a:pt x="3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7"/>
                  <a:pt x="2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37"/>
                  <a:pt x="34" y="37"/>
                  <a:pt x="34" y="37"/>
                </a:cubicBezTo>
                <a:cubicBezTo>
                  <a:pt x="34" y="36"/>
                  <a:pt x="34" y="35"/>
                  <a:pt x="34" y="34"/>
                </a:cubicBezTo>
                <a:cubicBezTo>
                  <a:pt x="35" y="33"/>
                  <a:pt x="36" y="31"/>
                  <a:pt x="39" y="31"/>
                </a:cubicBezTo>
                <a:cubicBezTo>
                  <a:pt x="42" y="31"/>
                  <a:pt x="43" y="33"/>
                  <a:pt x="43" y="37"/>
                </a:cubicBezTo>
                <a:cubicBezTo>
                  <a:pt x="43" y="52"/>
                  <a:pt x="43" y="52"/>
                  <a:pt x="43" y="52"/>
                </a:cubicBezTo>
                <a:lnTo>
                  <a:pt x="53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50" name="Freeform 158"/>
          <p:cNvSpPr>
            <a:spLocks noChangeAspect="1" noEditPoints="1"/>
          </p:cNvSpPr>
          <p:nvPr/>
        </p:nvSpPr>
        <p:spPr bwMode="auto">
          <a:xfrm>
            <a:off x="7725657" y="1461521"/>
            <a:ext cx="196218" cy="199004"/>
          </a:xfrm>
          <a:custGeom>
            <a:avLst/>
            <a:gdLst>
              <a:gd name="T0" fmla="*/ 558654 w 61"/>
              <a:gd name="T1" fmla="*/ 466623 h 62"/>
              <a:gd name="T2" fmla="*/ 457913 w 61"/>
              <a:gd name="T3" fmla="*/ 567267 h 62"/>
              <a:gd name="T4" fmla="*/ 100741 w 61"/>
              <a:gd name="T5" fmla="*/ 567267 h 62"/>
              <a:gd name="T6" fmla="*/ 0 w 61"/>
              <a:gd name="T7" fmla="*/ 466623 h 62"/>
              <a:gd name="T8" fmla="*/ 0 w 61"/>
              <a:gd name="T9" fmla="*/ 109794 h 62"/>
              <a:gd name="T10" fmla="*/ 100741 w 61"/>
              <a:gd name="T11" fmla="*/ 0 h 62"/>
              <a:gd name="T12" fmla="*/ 457913 w 61"/>
              <a:gd name="T13" fmla="*/ 0 h 62"/>
              <a:gd name="T14" fmla="*/ 558654 w 61"/>
              <a:gd name="T15" fmla="*/ 109794 h 62"/>
              <a:gd name="T16" fmla="*/ 558654 w 61"/>
              <a:gd name="T17" fmla="*/ 466623 h 62"/>
              <a:gd name="T18" fmla="*/ 448755 w 61"/>
              <a:gd name="T19" fmla="*/ 146391 h 62"/>
              <a:gd name="T20" fmla="*/ 384647 w 61"/>
              <a:gd name="T21" fmla="*/ 128093 h 62"/>
              <a:gd name="T22" fmla="*/ 283906 w 61"/>
              <a:gd name="T23" fmla="*/ 219587 h 62"/>
              <a:gd name="T24" fmla="*/ 338856 w 61"/>
              <a:gd name="T25" fmla="*/ 265335 h 62"/>
              <a:gd name="T26" fmla="*/ 320539 w 61"/>
              <a:gd name="T27" fmla="*/ 311082 h 62"/>
              <a:gd name="T28" fmla="*/ 256431 w 61"/>
              <a:gd name="T29" fmla="*/ 347680 h 62"/>
              <a:gd name="T30" fmla="*/ 228957 w 61"/>
              <a:gd name="T31" fmla="*/ 237886 h 62"/>
              <a:gd name="T32" fmla="*/ 219798 w 61"/>
              <a:gd name="T33" fmla="*/ 173840 h 62"/>
              <a:gd name="T34" fmla="*/ 183165 w 61"/>
              <a:gd name="T35" fmla="*/ 137242 h 62"/>
              <a:gd name="T36" fmla="*/ 137374 w 61"/>
              <a:gd name="T37" fmla="*/ 146391 h 62"/>
              <a:gd name="T38" fmla="*/ 45791 w 61"/>
              <a:gd name="T39" fmla="*/ 219587 h 62"/>
              <a:gd name="T40" fmla="*/ 45791 w 61"/>
              <a:gd name="T41" fmla="*/ 228737 h 62"/>
              <a:gd name="T42" fmla="*/ 64108 w 61"/>
              <a:gd name="T43" fmla="*/ 237886 h 62"/>
              <a:gd name="T44" fmla="*/ 119057 w 61"/>
              <a:gd name="T45" fmla="*/ 247036 h 62"/>
              <a:gd name="T46" fmla="*/ 137374 w 61"/>
              <a:gd name="T47" fmla="*/ 292783 h 62"/>
              <a:gd name="T48" fmla="*/ 155690 w 61"/>
              <a:gd name="T49" fmla="*/ 365979 h 62"/>
              <a:gd name="T50" fmla="*/ 210640 w 61"/>
              <a:gd name="T51" fmla="*/ 475772 h 62"/>
              <a:gd name="T52" fmla="*/ 274748 w 61"/>
              <a:gd name="T53" fmla="*/ 466623 h 62"/>
              <a:gd name="T54" fmla="*/ 366330 w 61"/>
              <a:gd name="T55" fmla="*/ 384278 h 62"/>
              <a:gd name="T56" fmla="*/ 457913 w 61"/>
              <a:gd name="T57" fmla="*/ 192139 h 62"/>
              <a:gd name="T58" fmla="*/ 448755 w 61"/>
              <a:gd name="T59" fmla="*/ 146391 h 6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49" y="16"/>
                </a:moveTo>
                <a:cubicBezTo>
                  <a:pt x="48" y="14"/>
                  <a:pt x="44" y="13"/>
                  <a:pt x="42" y="14"/>
                </a:cubicBezTo>
                <a:cubicBezTo>
                  <a:pt x="40" y="14"/>
                  <a:pt x="33" y="17"/>
                  <a:pt x="31" y="24"/>
                </a:cubicBezTo>
                <a:cubicBezTo>
                  <a:pt x="35" y="24"/>
                  <a:pt x="37" y="24"/>
                  <a:pt x="37" y="29"/>
                </a:cubicBezTo>
                <a:cubicBezTo>
                  <a:pt x="37" y="30"/>
                  <a:pt x="36" y="32"/>
                  <a:pt x="35" y="34"/>
                </a:cubicBezTo>
                <a:cubicBezTo>
                  <a:pt x="33" y="37"/>
                  <a:pt x="31" y="41"/>
                  <a:pt x="28" y="38"/>
                </a:cubicBezTo>
                <a:cubicBezTo>
                  <a:pt x="26" y="35"/>
                  <a:pt x="26" y="30"/>
                  <a:pt x="25" y="26"/>
                </a:cubicBezTo>
                <a:cubicBezTo>
                  <a:pt x="25" y="24"/>
                  <a:pt x="24" y="21"/>
                  <a:pt x="24" y="19"/>
                </a:cubicBezTo>
                <a:cubicBezTo>
                  <a:pt x="23" y="18"/>
                  <a:pt x="22" y="15"/>
                  <a:pt x="20" y="15"/>
                </a:cubicBezTo>
                <a:cubicBezTo>
                  <a:pt x="19" y="15"/>
                  <a:pt x="17" y="15"/>
                  <a:pt x="15" y="16"/>
                </a:cubicBezTo>
                <a:cubicBezTo>
                  <a:pt x="11" y="18"/>
                  <a:pt x="9" y="22"/>
                  <a:pt x="5" y="24"/>
                </a:cubicBezTo>
                <a:cubicBezTo>
                  <a:pt x="5" y="25"/>
                  <a:pt x="5" y="25"/>
                  <a:pt x="5" y="25"/>
                </a:cubicBezTo>
                <a:cubicBezTo>
                  <a:pt x="6" y="25"/>
                  <a:pt x="6" y="26"/>
                  <a:pt x="7" y="26"/>
                </a:cubicBezTo>
                <a:cubicBezTo>
                  <a:pt x="9" y="27"/>
                  <a:pt x="11" y="24"/>
                  <a:pt x="13" y="27"/>
                </a:cubicBezTo>
                <a:cubicBezTo>
                  <a:pt x="14" y="29"/>
                  <a:pt x="14" y="30"/>
                  <a:pt x="15" y="32"/>
                </a:cubicBezTo>
                <a:cubicBezTo>
                  <a:pt x="16" y="34"/>
                  <a:pt x="16" y="37"/>
                  <a:pt x="17" y="40"/>
                </a:cubicBezTo>
                <a:cubicBezTo>
                  <a:pt x="18" y="44"/>
                  <a:pt x="19" y="51"/>
                  <a:pt x="23" y="52"/>
                </a:cubicBezTo>
                <a:cubicBezTo>
                  <a:pt x="25" y="53"/>
                  <a:pt x="28" y="52"/>
                  <a:pt x="30" y="51"/>
                </a:cubicBezTo>
                <a:cubicBezTo>
                  <a:pt x="34" y="49"/>
                  <a:pt x="37" y="45"/>
                  <a:pt x="40" y="42"/>
                </a:cubicBezTo>
                <a:cubicBezTo>
                  <a:pt x="46" y="33"/>
                  <a:pt x="50" y="24"/>
                  <a:pt x="50" y="21"/>
                </a:cubicBezTo>
                <a:cubicBezTo>
                  <a:pt x="50" y="19"/>
                  <a:pt x="50" y="17"/>
                  <a:pt x="49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 dirty="0"/>
          </a:p>
        </p:txBody>
      </p:sp>
      <p:sp>
        <p:nvSpPr>
          <p:cNvPr id="57" name="Freeform 50"/>
          <p:cNvSpPr>
            <a:spLocks noChangeAspect="1" noEditPoints="1"/>
          </p:cNvSpPr>
          <p:nvPr/>
        </p:nvSpPr>
        <p:spPr bwMode="auto">
          <a:xfrm>
            <a:off x="2605952" y="2297590"/>
            <a:ext cx="207098" cy="211370"/>
          </a:xfrm>
          <a:custGeom>
            <a:avLst/>
            <a:gdLst>
              <a:gd name="T0" fmla="*/ 41 w 41"/>
              <a:gd name="T1" fmla="*/ 8 h 42"/>
              <a:gd name="T2" fmla="*/ 41 w 41"/>
              <a:gd name="T3" fmla="*/ 34 h 42"/>
              <a:gd name="T4" fmla="*/ 34 w 41"/>
              <a:gd name="T5" fmla="*/ 42 h 42"/>
              <a:gd name="T6" fmla="*/ 8 w 41"/>
              <a:gd name="T7" fmla="*/ 42 h 42"/>
              <a:gd name="T8" fmla="*/ 0 w 41"/>
              <a:gd name="T9" fmla="*/ 34 h 42"/>
              <a:gd name="T10" fmla="*/ 0 w 41"/>
              <a:gd name="T11" fmla="*/ 8 h 42"/>
              <a:gd name="T12" fmla="*/ 8 w 41"/>
              <a:gd name="T13" fmla="*/ 0 h 42"/>
              <a:gd name="T14" fmla="*/ 34 w 41"/>
              <a:gd name="T15" fmla="*/ 0 h 42"/>
              <a:gd name="T16" fmla="*/ 41 w 41"/>
              <a:gd name="T17" fmla="*/ 8 h 42"/>
              <a:gd name="T18" fmla="*/ 4 w 41"/>
              <a:gd name="T19" fmla="*/ 10 h 42"/>
              <a:gd name="T20" fmla="*/ 4 w 41"/>
              <a:gd name="T21" fmla="*/ 31 h 42"/>
              <a:gd name="T22" fmla="*/ 14 w 41"/>
              <a:gd name="T23" fmla="*/ 31 h 42"/>
              <a:gd name="T24" fmla="*/ 21 w 41"/>
              <a:gd name="T25" fmla="*/ 25 h 42"/>
              <a:gd name="T26" fmla="*/ 17 w 41"/>
              <a:gd name="T27" fmla="*/ 20 h 42"/>
              <a:gd name="T28" fmla="*/ 20 w 41"/>
              <a:gd name="T29" fmla="*/ 16 h 42"/>
              <a:gd name="T30" fmla="*/ 14 w 41"/>
              <a:gd name="T31" fmla="*/ 10 h 42"/>
              <a:gd name="T32" fmla="*/ 4 w 41"/>
              <a:gd name="T33" fmla="*/ 10 h 42"/>
              <a:gd name="T34" fmla="*/ 8 w 41"/>
              <a:gd name="T35" fmla="*/ 19 h 42"/>
              <a:gd name="T36" fmla="*/ 8 w 41"/>
              <a:gd name="T37" fmla="*/ 14 h 42"/>
              <a:gd name="T38" fmla="*/ 13 w 41"/>
              <a:gd name="T39" fmla="*/ 14 h 42"/>
              <a:gd name="T40" fmla="*/ 16 w 41"/>
              <a:gd name="T41" fmla="*/ 16 h 42"/>
              <a:gd name="T42" fmla="*/ 13 w 41"/>
              <a:gd name="T43" fmla="*/ 19 h 42"/>
              <a:gd name="T44" fmla="*/ 8 w 41"/>
              <a:gd name="T45" fmla="*/ 19 h 42"/>
              <a:gd name="T46" fmla="*/ 8 w 41"/>
              <a:gd name="T47" fmla="*/ 28 h 42"/>
              <a:gd name="T48" fmla="*/ 8 w 41"/>
              <a:gd name="T49" fmla="*/ 22 h 42"/>
              <a:gd name="T50" fmla="*/ 13 w 41"/>
              <a:gd name="T51" fmla="*/ 22 h 42"/>
              <a:gd name="T52" fmla="*/ 17 w 41"/>
              <a:gd name="T53" fmla="*/ 25 h 42"/>
              <a:gd name="T54" fmla="*/ 13 w 41"/>
              <a:gd name="T55" fmla="*/ 28 h 42"/>
              <a:gd name="T56" fmla="*/ 8 w 41"/>
              <a:gd name="T57" fmla="*/ 28 h 42"/>
              <a:gd name="T58" fmla="*/ 27 w 41"/>
              <a:gd name="T59" fmla="*/ 25 h 42"/>
              <a:gd name="T60" fmla="*/ 38 w 41"/>
              <a:gd name="T61" fmla="*/ 25 h 42"/>
              <a:gd name="T62" fmla="*/ 38 w 41"/>
              <a:gd name="T63" fmla="*/ 24 h 42"/>
              <a:gd name="T64" fmla="*/ 30 w 41"/>
              <a:gd name="T65" fmla="*/ 16 h 42"/>
              <a:gd name="T66" fmla="*/ 23 w 41"/>
              <a:gd name="T67" fmla="*/ 24 h 42"/>
              <a:gd name="T68" fmla="*/ 30 w 41"/>
              <a:gd name="T69" fmla="*/ 32 h 42"/>
              <a:gd name="T70" fmla="*/ 38 w 41"/>
              <a:gd name="T71" fmla="*/ 27 h 42"/>
              <a:gd name="T72" fmla="*/ 34 w 41"/>
              <a:gd name="T73" fmla="*/ 27 h 42"/>
              <a:gd name="T74" fmla="*/ 31 w 41"/>
              <a:gd name="T75" fmla="*/ 29 h 42"/>
              <a:gd name="T76" fmla="*/ 27 w 41"/>
              <a:gd name="T77" fmla="*/ 25 h 42"/>
              <a:gd name="T78" fmla="*/ 35 w 41"/>
              <a:gd name="T79" fmla="*/ 12 h 42"/>
              <a:gd name="T80" fmla="*/ 35 w 41"/>
              <a:gd name="T81" fmla="*/ 14 h 42"/>
              <a:gd name="T82" fmla="*/ 26 w 41"/>
              <a:gd name="T83" fmla="*/ 14 h 42"/>
              <a:gd name="T84" fmla="*/ 26 w 41"/>
              <a:gd name="T85" fmla="*/ 12 h 42"/>
              <a:gd name="T86" fmla="*/ 35 w 41"/>
              <a:gd name="T87" fmla="*/ 12 h 42"/>
              <a:gd name="T88" fmla="*/ 34 w 41"/>
              <a:gd name="T89" fmla="*/ 22 h 42"/>
              <a:gd name="T90" fmla="*/ 27 w 41"/>
              <a:gd name="T91" fmla="*/ 22 h 42"/>
              <a:gd name="T92" fmla="*/ 30 w 41"/>
              <a:gd name="T93" fmla="*/ 19 h 42"/>
              <a:gd name="T94" fmla="*/ 34 w 41"/>
              <a:gd name="T95" fmla="*/ 2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1" h="42">
                <a:moveTo>
                  <a:pt x="41" y="8"/>
                </a:moveTo>
                <a:cubicBezTo>
                  <a:pt x="41" y="34"/>
                  <a:pt x="41" y="34"/>
                  <a:pt x="41" y="34"/>
                </a:cubicBezTo>
                <a:cubicBezTo>
                  <a:pt x="41" y="38"/>
                  <a:pt x="38" y="42"/>
                  <a:pt x="34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4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close/>
                <a:moveTo>
                  <a:pt x="4" y="10"/>
                </a:moveTo>
                <a:cubicBezTo>
                  <a:pt x="4" y="31"/>
                  <a:pt x="4" y="31"/>
                  <a:pt x="4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8" y="31"/>
                  <a:pt x="21" y="30"/>
                  <a:pt x="21" y="25"/>
                </a:cubicBezTo>
                <a:cubicBezTo>
                  <a:pt x="21" y="23"/>
                  <a:pt x="20" y="21"/>
                  <a:pt x="17" y="20"/>
                </a:cubicBezTo>
                <a:cubicBezTo>
                  <a:pt x="19" y="19"/>
                  <a:pt x="20" y="18"/>
                  <a:pt x="20" y="16"/>
                </a:cubicBezTo>
                <a:cubicBezTo>
                  <a:pt x="20" y="11"/>
                  <a:pt x="17" y="10"/>
                  <a:pt x="14" y="10"/>
                </a:cubicBezTo>
                <a:lnTo>
                  <a:pt x="4" y="10"/>
                </a:lnTo>
                <a:close/>
                <a:moveTo>
                  <a:pt x="8" y="19"/>
                </a:moveTo>
                <a:cubicBezTo>
                  <a:pt x="8" y="14"/>
                  <a:pt x="8" y="14"/>
                  <a:pt x="8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6" y="14"/>
                  <a:pt x="16" y="16"/>
                </a:cubicBezTo>
                <a:cubicBezTo>
                  <a:pt x="16" y="18"/>
                  <a:pt x="15" y="19"/>
                  <a:pt x="13" y="19"/>
                </a:cubicBezTo>
                <a:lnTo>
                  <a:pt x="8" y="19"/>
                </a:lnTo>
                <a:close/>
                <a:moveTo>
                  <a:pt x="8" y="28"/>
                </a:moveTo>
                <a:cubicBezTo>
                  <a:pt x="8" y="22"/>
                  <a:pt x="8" y="22"/>
                  <a:pt x="8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5" y="22"/>
                  <a:pt x="17" y="23"/>
                  <a:pt x="17" y="25"/>
                </a:cubicBezTo>
                <a:cubicBezTo>
                  <a:pt x="17" y="27"/>
                  <a:pt x="15" y="28"/>
                  <a:pt x="13" y="28"/>
                </a:cubicBezTo>
                <a:lnTo>
                  <a:pt x="8" y="28"/>
                </a:lnTo>
                <a:close/>
                <a:moveTo>
                  <a:pt x="27" y="25"/>
                </a:move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4"/>
                  <a:pt x="38" y="24"/>
                </a:cubicBezTo>
                <a:cubicBezTo>
                  <a:pt x="38" y="19"/>
                  <a:pt x="35" y="16"/>
                  <a:pt x="30" y="16"/>
                </a:cubicBezTo>
                <a:cubicBezTo>
                  <a:pt x="26" y="16"/>
                  <a:pt x="23" y="19"/>
                  <a:pt x="23" y="24"/>
                </a:cubicBezTo>
                <a:cubicBezTo>
                  <a:pt x="23" y="29"/>
                  <a:pt x="26" y="32"/>
                  <a:pt x="30" y="32"/>
                </a:cubicBezTo>
                <a:cubicBezTo>
                  <a:pt x="34" y="32"/>
                  <a:pt x="37" y="30"/>
                  <a:pt x="38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28"/>
                  <a:pt x="32" y="29"/>
                  <a:pt x="31" y="29"/>
                </a:cubicBezTo>
                <a:cubicBezTo>
                  <a:pt x="28" y="29"/>
                  <a:pt x="27" y="27"/>
                  <a:pt x="27" y="25"/>
                </a:cubicBezTo>
                <a:close/>
                <a:moveTo>
                  <a:pt x="35" y="12"/>
                </a:moveTo>
                <a:cubicBezTo>
                  <a:pt x="35" y="14"/>
                  <a:pt x="35" y="14"/>
                  <a:pt x="35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2"/>
                  <a:pt x="26" y="12"/>
                  <a:pt x="26" y="12"/>
                </a:cubicBezTo>
                <a:lnTo>
                  <a:pt x="35" y="12"/>
                </a:lnTo>
                <a:close/>
                <a:moveTo>
                  <a:pt x="34" y="22"/>
                </a:moveTo>
                <a:cubicBezTo>
                  <a:pt x="27" y="22"/>
                  <a:pt x="27" y="22"/>
                  <a:pt x="27" y="22"/>
                </a:cubicBezTo>
                <a:cubicBezTo>
                  <a:pt x="27" y="20"/>
                  <a:pt x="28" y="19"/>
                  <a:pt x="30" y="19"/>
                </a:cubicBezTo>
                <a:cubicBezTo>
                  <a:pt x="32" y="19"/>
                  <a:pt x="34" y="20"/>
                  <a:pt x="34" y="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5" name="Freeform 226"/>
          <p:cNvSpPr>
            <a:spLocks noChangeAspect="1" noEditPoints="1"/>
          </p:cNvSpPr>
          <p:nvPr/>
        </p:nvSpPr>
        <p:spPr bwMode="auto">
          <a:xfrm>
            <a:off x="6232845" y="1454793"/>
            <a:ext cx="205652" cy="205652"/>
          </a:xfrm>
          <a:custGeom>
            <a:avLst/>
            <a:gdLst>
              <a:gd name="T0" fmla="*/ 41 w 41"/>
              <a:gd name="T1" fmla="*/ 33 h 41"/>
              <a:gd name="T2" fmla="*/ 34 w 41"/>
              <a:gd name="T3" fmla="*/ 41 h 41"/>
              <a:gd name="T4" fmla="*/ 8 w 41"/>
              <a:gd name="T5" fmla="*/ 41 h 41"/>
              <a:gd name="T6" fmla="*/ 0 w 41"/>
              <a:gd name="T7" fmla="*/ 33 h 41"/>
              <a:gd name="T8" fmla="*/ 0 w 41"/>
              <a:gd name="T9" fmla="*/ 7 h 41"/>
              <a:gd name="T10" fmla="*/ 8 w 41"/>
              <a:gd name="T11" fmla="*/ 0 h 41"/>
              <a:gd name="T12" fmla="*/ 34 w 41"/>
              <a:gd name="T13" fmla="*/ 0 h 41"/>
              <a:gd name="T14" fmla="*/ 41 w 41"/>
              <a:gd name="T15" fmla="*/ 7 h 41"/>
              <a:gd name="T16" fmla="*/ 41 w 41"/>
              <a:gd name="T17" fmla="*/ 33 h 41"/>
              <a:gd name="T18" fmla="*/ 26 w 41"/>
              <a:gd name="T19" fmla="*/ 6 h 41"/>
              <a:gd name="T20" fmla="*/ 19 w 41"/>
              <a:gd name="T21" fmla="*/ 6 h 41"/>
              <a:gd name="T22" fmla="*/ 9 w 41"/>
              <a:gd name="T23" fmla="*/ 13 h 41"/>
              <a:gd name="T24" fmla="*/ 15 w 41"/>
              <a:gd name="T25" fmla="*/ 19 h 41"/>
              <a:gd name="T26" fmla="*/ 17 w 41"/>
              <a:gd name="T27" fmla="*/ 19 h 41"/>
              <a:gd name="T28" fmla="*/ 16 w 41"/>
              <a:gd name="T29" fmla="*/ 20 h 41"/>
              <a:gd name="T30" fmla="*/ 17 w 41"/>
              <a:gd name="T31" fmla="*/ 23 h 41"/>
              <a:gd name="T32" fmla="*/ 10 w 41"/>
              <a:gd name="T33" fmla="*/ 25 h 41"/>
              <a:gd name="T34" fmla="*/ 8 w 41"/>
              <a:gd name="T35" fmla="*/ 29 h 41"/>
              <a:gd name="T36" fmla="*/ 15 w 41"/>
              <a:gd name="T37" fmla="*/ 34 h 41"/>
              <a:gd name="T38" fmla="*/ 25 w 41"/>
              <a:gd name="T39" fmla="*/ 27 h 41"/>
              <a:gd name="T40" fmla="*/ 20 w 41"/>
              <a:gd name="T41" fmla="*/ 20 h 41"/>
              <a:gd name="T42" fmla="*/ 24 w 41"/>
              <a:gd name="T43" fmla="*/ 12 h 41"/>
              <a:gd name="T44" fmla="*/ 21 w 41"/>
              <a:gd name="T45" fmla="*/ 7 h 41"/>
              <a:gd name="T46" fmla="*/ 23 w 41"/>
              <a:gd name="T47" fmla="*/ 7 h 41"/>
              <a:gd name="T48" fmla="*/ 26 w 41"/>
              <a:gd name="T49" fmla="*/ 6 h 41"/>
              <a:gd name="T50" fmla="*/ 17 w 41"/>
              <a:gd name="T51" fmla="*/ 33 h 41"/>
              <a:gd name="T52" fmla="*/ 11 w 41"/>
              <a:gd name="T53" fmla="*/ 28 h 41"/>
              <a:gd name="T54" fmla="*/ 18 w 41"/>
              <a:gd name="T55" fmla="*/ 24 h 41"/>
              <a:gd name="T56" fmla="*/ 19 w 41"/>
              <a:gd name="T57" fmla="*/ 24 h 41"/>
              <a:gd name="T58" fmla="*/ 22 w 41"/>
              <a:gd name="T59" fmla="*/ 29 h 41"/>
              <a:gd name="T60" fmla="*/ 17 w 41"/>
              <a:gd name="T61" fmla="*/ 33 h 41"/>
              <a:gd name="T62" fmla="*/ 17 w 41"/>
              <a:gd name="T63" fmla="*/ 18 h 41"/>
              <a:gd name="T64" fmla="*/ 13 w 41"/>
              <a:gd name="T65" fmla="*/ 11 h 41"/>
              <a:gd name="T66" fmla="*/ 16 w 41"/>
              <a:gd name="T67" fmla="*/ 7 h 41"/>
              <a:gd name="T68" fmla="*/ 20 w 41"/>
              <a:gd name="T69" fmla="*/ 14 h 41"/>
              <a:gd name="T70" fmla="*/ 17 w 41"/>
              <a:gd name="T71" fmla="*/ 18 h 41"/>
              <a:gd name="T72" fmla="*/ 35 w 41"/>
              <a:gd name="T73" fmla="*/ 19 h 41"/>
              <a:gd name="T74" fmla="*/ 35 w 41"/>
              <a:gd name="T75" fmla="*/ 18 h 41"/>
              <a:gd name="T76" fmla="*/ 31 w 41"/>
              <a:gd name="T77" fmla="*/ 18 h 41"/>
              <a:gd name="T78" fmla="*/ 31 w 41"/>
              <a:gd name="T79" fmla="*/ 14 h 41"/>
              <a:gd name="T80" fmla="*/ 29 w 41"/>
              <a:gd name="T81" fmla="*/ 14 h 41"/>
              <a:gd name="T82" fmla="*/ 29 w 41"/>
              <a:gd name="T83" fmla="*/ 18 h 41"/>
              <a:gd name="T84" fmla="*/ 26 w 41"/>
              <a:gd name="T85" fmla="*/ 18 h 41"/>
              <a:gd name="T86" fmla="*/ 26 w 41"/>
              <a:gd name="T87" fmla="*/ 19 h 41"/>
              <a:gd name="T88" fmla="*/ 29 w 41"/>
              <a:gd name="T89" fmla="*/ 19 h 41"/>
              <a:gd name="T90" fmla="*/ 29 w 41"/>
              <a:gd name="T91" fmla="*/ 24 h 41"/>
              <a:gd name="T92" fmla="*/ 31 w 41"/>
              <a:gd name="T93" fmla="*/ 24 h 41"/>
              <a:gd name="T94" fmla="*/ 31 w 41"/>
              <a:gd name="T95" fmla="*/ 19 h 41"/>
              <a:gd name="T96" fmla="*/ 35 w 41"/>
              <a:gd name="T97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7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26" y="6"/>
                </a:moveTo>
                <a:cubicBezTo>
                  <a:pt x="19" y="6"/>
                  <a:pt x="19" y="6"/>
                  <a:pt x="19" y="6"/>
                </a:cubicBezTo>
                <a:cubicBezTo>
                  <a:pt x="14" y="6"/>
                  <a:pt x="9" y="8"/>
                  <a:pt x="9" y="13"/>
                </a:cubicBezTo>
                <a:cubicBezTo>
                  <a:pt x="9" y="17"/>
                  <a:pt x="12" y="19"/>
                  <a:pt x="15" y="19"/>
                </a:cubicBezTo>
                <a:cubicBezTo>
                  <a:pt x="16" y="19"/>
                  <a:pt x="16" y="19"/>
                  <a:pt x="17" y="19"/>
                </a:cubicBezTo>
                <a:cubicBezTo>
                  <a:pt x="16" y="19"/>
                  <a:pt x="16" y="20"/>
                  <a:pt x="16" y="20"/>
                </a:cubicBezTo>
                <a:cubicBezTo>
                  <a:pt x="16" y="21"/>
                  <a:pt x="17" y="22"/>
                  <a:pt x="17" y="23"/>
                </a:cubicBezTo>
                <a:cubicBezTo>
                  <a:pt x="15" y="23"/>
                  <a:pt x="12" y="23"/>
                  <a:pt x="10" y="25"/>
                </a:cubicBezTo>
                <a:cubicBezTo>
                  <a:pt x="9" y="26"/>
                  <a:pt x="8" y="27"/>
                  <a:pt x="8" y="29"/>
                </a:cubicBezTo>
                <a:cubicBezTo>
                  <a:pt x="8" y="33"/>
                  <a:pt x="12" y="34"/>
                  <a:pt x="15" y="34"/>
                </a:cubicBezTo>
                <a:cubicBezTo>
                  <a:pt x="20" y="34"/>
                  <a:pt x="25" y="32"/>
                  <a:pt x="25" y="27"/>
                </a:cubicBezTo>
                <a:cubicBezTo>
                  <a:pt x="25" y="23"/>
                  <a:pt x="20" y="22"/>
                  <a:pt x="20" y="20"/>
                </a:cubicBezTo>
                <a:cubicBezTo>
                  <a:pt x="20" y="17"/>
                  <a:pt x="24" y="17"/>
                  <a:pt x="24" y="12"/>
                </a:cubicBezTo>
                <a:cubicBezTo>
                  <a:pt x="24" y="10"/>
                  <a:pt x="23" y="9"/>
                  <a:pt x="21" y="7"/>
                </a:cubicBezTo>
                <a:cubicBezTo>
                  <a:pt x="23" y="7"/>
                  <a:pt x="23" y="7"/>
                  <a:pt x="23" y="7"/>
                </a:cubicBezTo>
                <a:lnTo>
                  <a:pt x="26" y="6"/>
                </a:lnTo>
                <a:close/>
                <a:moveTo>
                  <a:pt x="17" y="33"/>
                </a:moveTo>
                <a:cubicBezTo>
                  <a:pt x="14" y="33"/>
                  <a:pt x="11" y="32"/>
                  <a:pt x="11" y="28"/>
                </a:cubicBezTo>
                <a:cubicBezTo>
                  <a:pt x="11" y="25"/>
                  <a:pt x="15" y="24"/>
                  <a:pt x="18" y="24"/>
                </a:cubicBezTo>
                <a:cubicBezTo>
                  <a:pt x="18" y="24"/>
                  <a:pt x="18" y="24"/>
                  <a:pt x="19" y="24"/>
                </a:cubicBezTo>
                <a:cubicBezTo>
                  <a:pt x="20" y="25"/>
                  <a:pt x="22" y="27"/>
                  <a:pt x="22" y="29"/>
                </a:cubicBezTo>
                <a:cubicBezTo>
                  <a:pt x="22" y="32"/>
                  <a:pt x="20" y="33"/>
                  <a:pt x="17" y="33"/>
                </a:cubicBezTo>
                <a:close/>
                <a:moveTo>
                  <a:pt x="17" y="18"/>
                </a:moveTo>
                <a:cubicBezTo>
                  <a:pt x="14" y="18"/>
                  <a:pt x="13" y="14"/>
                  <a:pt x="13" y="11"/>
                </a:cubicBezTo>
                <a:cubicBezTo>
                  <a:pt x="13" y="9"/>
                  <a:pt x="14" y="7"/>
                  <a:pt x="16" y="7"/>
                </a:cubicBezTo>
                <a:cubicBezTo>
                  <a:pt x="19" y="7"/>
                  <a:pt x="20" y="12"/>
                  <a:pt x="20" y="14"/>
                </a:cubicBezTo>
                <a:cubicBezTo>
                  <a:pt x="20" y="16"/>
                  <a:pt x="19" y="18"/>
                  <a:pt x="17" y="18"/>
                </a:cubicBezTo>
                <a:close/>
                <a:moveTo>
                  <a:pt x="35" y="19"/>
                </a:moveTo>
                <a:cubicBezTo>
                  <a:pt x="35" y="18"/>
                  <a:pt x="35" y="18"/>
                  <a:pt x="35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4"/>
                  <a:pt x="31" y="14"/>
                  <a:pt x="31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9"/>
                  <a:pt x="26" y="19"/>
                  <a:pt x="26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24"/>
                  <a:pt x="29" y="24"/>
                  <a:pt x="29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1" y="19"/>
                  <a:pt x="31" y="19"/>
                  <a:pt x="31" y="19"/>
                </a:cubicBezTo>
                <a:lnTo>
                  <a:pt x="35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6" name="Freeform 466"/>
          <p:cNvSpPr>
            <a:spLocks noChangeAspect="1" noEditPoints="1"/>
          </p:cNvSpPr>
          <p:nvPr/>
        </p:nvSpPr>
        <p:spPr bwMode="auto">
          <a:xfrm>
            <a:off x="4444225" y="1463179"/>
            <a:ext cx="169904" cy="198223"/>
          </a:xfrm>
          <a:custGeom>
            <a:avLst/>
            <a:gdLst>
              <a:gd name="T0" fmla="*/ 9 w 38"/>
              <a:gd name="T1" fmla="*/ 30 h 44"/>
              <a:gd name="T2" fmla="*/ 8 w 38"/>
              <a:gd name="T3" fmla="*/ 31 h 44"/>
              <a:gd name="T4" fmla="*/ 1 w 38"/>
              <a:gd name="T5" fmla="*/ 31 h 44"/>
              <a:gd name="T6" fmla="*/ 0 w 38"/>
              <a:gd name="T7" fmla="*/ 30 h 44"/>
              <a:gd name="T8" fmla="*/ 0 w 38"/>
              <a:gd name="T9" fmla="*/ 29 h 44"/>
              <a:gd name="T10" fmla="*/ 7 w 38"/>
              <a:gd name="T11" fmla="*/ 17 h 44"/>
              <a:gd name="T12" fmla="*/ 7 w 38"/>
              <a:gd name="T13" fmla="*/ 17 h 44"/>
              <a:gd name="T14" fmla="*/ 3 w 38"/>
              <a:gd name="T15" fmla="*/ 10 h 44"/>
              <a:gd name="T16" fmla="*/ 3 w 38"/>
              <a:gd name="T17" fmla="*/ 9 h 44"/>
              <a:gd name="T18" fmla="*/ 4 w 38"/>
              <a:gd name="T19" fmla="*/ 8 h 44"/>
              <a:gd name="T20" fmla="*/ 10 w 38"/>
              <a:gd name="T21" fmla="*/ 8 h 44"/>
              <a:gd name="T22" fmla="*/ 12 w 38"/>
              <a:gd name="T23" fmla="*/ 10 h 44"/>
              <a:gd name="T24" fmla="*/ 16 w 38"/>
              <a:gd name="T25" fmla="*/ 17 h 44"/>
              <a:gd name="T26" fmla="*/ 9 w 38"/>
              <a:gd name="T27" fmla="*/ 30 h 44"/>
              <a:gd name="T28" fmla="*/ 38 w 38"/>
              <a:gd name="T29" fmla="*/ 1 h 44"/>
              <a:gd name="T30" fmla="*/ 24 w 38"/>
              <a:gd name="T31" fmla="*/ 26 h 44"/>
              <a:gd name="T32" fmla="*/ 24 w 38"/>
              <a:gd name="T33" fmla="*/ 26 h 44"/>
              <a:gd name="T34" fmla="*/ 33 w 38"/>
              <a:gd name="T35" fmla="*/ 43 h 44"/>
              <a:gd name="T36" fmla="*/ 33 w 38"/>
              <a:gd name="T37" fmla="*/ 44 h 44"/>
              <a:gd name="T38" fmla="*/ 32 w 38"/>
              <a:gd name="T39" fmla="*/ 44 h 44"/>
              <a:gd name="T40" fmla="*/ 25 w 38"/>
              <a:gd name="T41" fmla="*/ 44 h 44"/>
              <a:gd name="T42" fmla="*/ 24 w 38"/>
              <a:gd name="T43" fmla="*/ 43 h 44"/>
              <a:gd name="T44" fmla="*/ 15 w 38"/>
              <a:gd name="T45" fmla="*/ 26 h 44"/>
              <a:gd name="T46" fmla="*/ 29 w 38"/>
              <a:gd name="T47" fmla="*/ 1 h 44"/>
              <a:gd name="T48" fmla="*/ 31 w 38"/>
              <a:gd name="T49" fmla="*/ 0 h 44"/>
              <a:gd name="T50" fmla="*/ 37 w 38"/>
              <a:gd name="T51" fmla="*/ 0 h 44"/>
              <a:gd name="T52" fmla="*/ 38 w 38"/>
              <a:gd name="T53" fmla="*/ 0 h 44"/>
              <a:gd name="T54" fmla="*/ 38 w 38"/>
              <a:gd name="T55" fmla="*/ 1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8" h="44">
                <a:moveTo>
                  <a:pt x="9" y="30"/>
                </a:moveTo>
                <a:cubicBezTo>
                  <a:pt x="9" y="30"/>
                  <a:pt x="9" y="31"/>
                  <a:pt x="8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1"/>
                  <a:pt x="0" y="30"/>
                </a:cubicBezTo>
                <a:cubicBezTo>
                  <a:pt x="0" y="30"/>
                  <a:pt x="0" y="30"/>
                  <a:pt x="0" y="29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7"/>
                  <a:pt x="7" y="17"/>
                  <a:pt x="7" y="17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8"/>
                  <a:pt x="4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1" y="8"/>
                  <a:pt x="12" y="9"/>
                  <a:pt x="12" y="10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17"/>
                  <a:pt x="16" y="18"/>
                  <a:pt x="9" y="30"/>
                </a:cubicBezTo>
                <a:close/>
                <a:moveTo>
                  <a:pt x="38" y="1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33" y="43"/>
                  <a:pt x="33" y="43"/>
                  <a:pt x="33" y="43"/>
                </a:cubicBezTo>
                <a:cubicBezTo>
                  <a:pt x="33" y="43"/>
                  <a:pt x="33" y="43"/>
                  <a:pt x="33" y="44"/>
                </a:cubicBezTo>
                <a:cubicBezTo>
                  <a:pt x="33" y="44"/>
                  <a:pt x="32" y="44"/>
                  <a:pt x="32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4"/>
                  <a:pt x="24" y="43"/>
                  <a:pt x="24" y="43"/>
                </a:cubicBezTo>
                <a:cubicBezTo>
                  <a:pt x="15" y="26"/>
                  <a:pt x="15" y="26"/>
                  <a:pt x="15" y="26"/>
                </a:cubicBezTo>
                <a:cubicBezTo>
                  <a:pt x="15" y="26"/>
                  <a:pt x="15" y="25"/>
                  <a:pt x="29" y="1"/>
                </a:cubicBezTo>
                <a:cubicBezTo>
                  <a:pt x="29" y="0"/>
                  <a:pt x="30" y="0"/>
                  <a:pt x="31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0"/>
                  <a:pt x="38" y="1"/>
                  <a:pt x="38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9" name="Freeform 471"/>
          <p:cNvSpPr>
            <a:spLocks noChangeAspect="1" noEditPoints="1"/>
          </p:cNvSpPr>
          <p:nvPr/>
        </p:nvSpPr>
        <p:spPr bwMode="auto">
          <a:xfrm>
            <a:off x="1592525" y="1878316"/>
            <a:ext cx="205403" cy="205403"/>
          </a:xfrm>
          <a:custGeom>
            <a:avLst/>
            <a:gdLst>
              <a:gd name="T0" fmla="*/ 7 w 41"/>
              <a:gd name="T1" fmla="*/ 41 h 41"/>
              <a:gd name="T2" fmla="*/ 7 w 41"/>
              <a:gd name="T3" fmla="*/ 0 h 41"/>
              <a:gd name="T4" fmla="*/ 41 w 41"/>
              <a:gd name="T5" fmla="*/ 33 h 41"/>
              <a:gd name="T6" fmla="*/ 20 w 41"/>
              <a:gd name="T7" fmla="*/ 18 h 41"/>
              <a:gd name="T8" fmla="*/ 5 w 41"/>
              <a:gd name="T9" fmla="*/ 28 h 41"/>
              <a:gd name="T10" fmla="*/ 20 w 41"/>
              <a:gd name="T11" fmla="*/ 38 h 41"/>
              <a:gd name="T12" fmla="*/ 35 w 41"/>
              <a:gd name="T13" fmla="*/ 28 h 41"/>
              <a:gd name="T14" fmla="*/ 12 w 41"/>
              <a:gd name="T15" fmla="*/ 23 h 41"/>
              <a:gd name="T16" fmla="*/ 10 w 41"/>
              <a:gd name="T17" fmla="*/ 23 h 41"/>
              <a:gd name="T18" fmla="*/ 14 w 41"/>
              <a:gd name="T19" fmla="*/ 21 h 41"/>
              <a:gd name="T20" fmla="*/ 15 w 41"/>
              <a:gd name="T21" fmla="*/ 2 h 41"/>
              <a:gd name="T22" fmla="*/ 10 w 41"/>
              <a:gd name="T23" fmla="*/ 2 h 41"/>
              <a:gd name="T24" fmla="*/ 13 w 41"/>
              <a:gd name="T25" fmla="*/ 16 h 41"/>
              <a:gd name="T26" fmla="*/ 17 w 41"/>
              <a:gd name="T27" fmla="*/ 2 h 41"/>
              <a:gd name="T28" fmla="*/ 17 w 41"/>
              <a:gd name="T29" fmla="*/ 33 h 41"/>
              <a:gd name="T30" fmla="*/ 14 w 41"/>
              <a:gd name="T31" fmla="*/ 32 h 41"/>
              <a:gd name="T32" fmla="*/ 16 w 41"/>
              <a:gd name="T33" fmla="*/ 32 h 41"/>
              <a:gd name="T34" fmla="*/ 17 w 41"/>
              <a:gd name="T35" fmla="*/ 32 h 41"/>
              <a:gd name="T36" fmla="*/ 19 w 41"/>
              <a:gd name="T37" fmla="*/ 34 h 41"/>
              <a:gd name="T38" fmla="*/ 20 w 41"/>
              <a:gd name="T39" fmla="*/ 6 h 41"/>
              <a:gd name="T40" fmla="*/ 17 w 41"/>
              <a:gd name="T41" fmla="*/ 13 h 41"/>
              <a:gd name="T42" fmla="*/ 22 w 41"/>
              <a:gd name="T43" fmla="*/ 15 h 41"/>
              <a:gd name="T44" fmla="*/ 21 w 41"/>
              <a:gd name="T45" fmla="*/ 13 h 41"/>
              <a:gd name="T46" fmla="*/ 19 w 41"/>
              <a:gd name="T47" fmla="*/ 9 h 41"/>
              <a:gd name="T48" fmla="*/ 21 w 41"/>
              <a:gd name="T49" fmla="*/ 13 h 41"/>
              <a:gd name="T50" fmla="*/ 24 w 41"/>
              <a:gd name="T51" fmla="*/ 34 h 41"/>
              <a:gd name="T52" fmla="*/ 21 w 41"/>
              <a:gd name="T53" fmla="*/ 34 h 41"/>
              <a:gd name="T54" fmla="*/ 22 w 41"/>
              <a:gd name="T55" fmla="*/ 25 h 41"/>
              <a:gd name="T56" fmla="*/ 26 w 41"/>
              <a:gd name="T57" fmla="*/ 27 h 41"/>
              <a:gd name="T58" fmla="*/ 23 w 41"/>
              <a:gd name="T59" fmla="*/ 26 h 41"/>
              <a:gd name="T60" fmla="*/ 23 w 41"/>
              <a:gd name="T61" fmla="*/ 33 h 41"/>
              <a:gd name="T62" fmla="*/ 29 w 41"/>
              <a:gd name="T63" fmla="*/ 16 h 41"/>
              <a:gd name="T64" fmla="*/ 27 w 41"/>
              <a:gd name="T65" fmla="*/ 13 h 41"/>
              <a:gd name="T66" fmla="*/ 26 w 41"/>
              <a:gd name="T67" fmla="*/ 13 h 41"/>
              <a:gd name="T68" fmla="*/ 24 w 41"/>
              <a:gd name="T69" fmla="*/ 14 h 41"/>
              <a:gd name="T70" fmla="*/ 27 w 41"/>
              <a:gd name="T71" fmla="*/ 15 h 41"/>
              <a:gd name="T72" fmla="*/ 33 w 41"/>
              <a:gd name="T73" fmla="*/ 31 h 41"/>
              <a:gd name="T74" fmla="*/ 30 w 41"/>
              <a:gd name="T75" fmla="*/ 34 h 41"/>
              <a:gd name="T76" fmla="*/ 27 w 41"/>
              <a:gd name="T77" fmla="*/ 28 h 41"/>
              <a:gd name="T78" fmla="*/ 32 w 41"/>
              <a:gd name="T79" fmla="*/ 25 h 41"/>
              <a:gd name="T80" fmla="*/ 29 w 41"/>
              <a:gd name="T81" fmla="*/ 30 h 41"/>
              <a:gd name="T82" fmla="*/ 31 w 41"/>
              <a:gd name="T83" fmla="*/ 32 h 41"/>
              <a:gd name="T84" fmla="*/ 31 w 41"/>
              <a:gd name="T85" fmla="*/ 28 h 41"/>
              <a:gd name="T86" fmla="*/ 29 w 41"/>
              <a:gd name="T87" fmla="*/ 2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21"/>
                </a:moveTo>
                <a:cubicBezTo>
                  <a:pt x="34" y="19"/>
                  <a:pt x="33" y="18"/>
                  <a:pt x="31" y="18"/>
                </a:cubicBezTo>
                <a:cubicBezTo>
                  <a:pt x="27" y="18"/>
                  <a:pt x="24" y="18"/>
                  <a:pt x="20" y="18"/>
                </a:cubicBezTo>
                <a:cubicBezTo>
                  <a:pt x="16" y="18"/>
                  <a:pt x="13" y="18"/>
                  <a:pt x="9" y="18"/>
                </a:cubicBezTo>
                <a:cubicBezTo>
                  <a:pt x="8" y="18"/>
                  <a:pt x="6" y="19"/>
                  <a:pt x="6" y="21"/>
                </a:cubicBezTo>
                <a:cubicBezTo>
                  <a:pt x="5" y="23"/>
                  <a:pt x="5" y="25"/>
                  <a:pt x="5" y="28"/>
                </a:cubicBezTo>
                <a:cubicBezTo>
                  <a:pt x="5" y="30"/>
                  <a:pt x="5" y="33"/>
                  <a:pt x="6" y="35"/>
                </a:cubicBezTo>
                <a:cubicBezTo>
                  <a:pt x="6" y="36"/>
                  <a:pt x="8" y="37"/>
                  <a:pt x="9" y="38"/>
                </a:cubicBezTo>
                <a:cubicBezTo>
                  <a:pt x="13" y="38"/>
                  <a:pt x="16" y="38"/>
                  <a:pt x="20" y="38"/>
                </a:cubicBezTo>
                <a:cubicBezTo>
                  <a:pt x="24" y="38"/>
                  <a:pt x="27" y="38"/>
                  <a:pt x="31" y="38"/>
                </a:cubicBezTo>
                <a:cubicBezTo>
                  <a:pt x="33" y="37"/>
                  <a:pt x="34" y="36"/>
                  <a:pt x="34" y="35"/>
                </a:cubicBezTo>
                <a:cubicBezTo>
                  <a:pt x="35" y="33"/>
                  <a:pt x="35" y="30"/>
                  <a:pt x="35" y="28"/>
                </a:cubicBezTo>
                <a:cubicBezTo>
                  <a:pt x="35" y="25"/>
                  <a:pt x="35" y="23"/>
                  <a:pt x="34" y="21"/>
                </a:cubicBezTo>
                <a:close/>
                <a:moveTo>
                  <a:pt x="14" y="23"/>
                </a:moveTo>
                <a:cubicBezTo>
                  <a:pt x="12" y="23"/>
                  <a:pt x="12" y="23"/>
                  <a:pt x="12" y="23"/>
                </a:cubicBezTo>
                <a:cubicBezTo>
                  <a:pt x="12" y="34"/>
                  <a:pt x="12" y="34"/>
                  <a:pt x="12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23"/>
                  <a:pt x="10" y="23"/>
                  <a:pt x="10" y="23"/>
                </a:cubicBezTo>
                <a:cubicBezTo>
                  <a:pt x="8" y="23"/>
                  <a:pt x="8" y="23"/>
                  <a:pt x="8" y="23"/>
                </a:cubicBezTo>
                <a:cubicBezTo>
                  <a:pt x="8" y="21"/>
                  <a:pt x="8" y="21"/>
                  <a:pt x="8" y="21"/>
                </a:cubicBezTo>
                <a:cubicBezTo>
                  <a:pt x="14" y="21"/>
                  <a:pt x="14" y="21"/>
                  <a:pt x="14" y="21"/>
                </a:cubicBezTo>
                <a:lnTo>
                  <a:pt x="14" y="23"/>
                </a:lnTo>
                <a:close/>
                <a:moveTo>
                  <a:pt x="17" y="2"/>
                </a:moveTo>
                <a:cubicBezTo>
                  <a:pt x="15" y="2"/>
                  <a:pt x="15" y="2"/>
                  <a:pt x="15" y="2"/>
                </a:cubicBezTo>
                <a:cubicBezTo>
                  <a:pt x="14" y="8"/>
                  <a:pt x="14" y="8"/>
                  <a:pt x="14" y="8"/>
                </a:cubicBezTo>
                <a:cubicBezTo>
                  <a:pt x="12" y="2"/>
                  <a:pt x="12" y="2"/>
                  <a:pt x="12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1" y="4"/>
                  <a:pt x="11" y="5"/>
                  <a:pt x="11" y="6"/>
                </a:cubicBezTo>
                <a:cubicBezTo>
                  <a:pt x="12" y="8"/>
                  <a:pt x="12" y="9"/>
                  <a:pt x="13" y="10"/>
                </a:cubicBezTo>
                <a:cubicBezTo>
                  <a:pt x="13" y="16"/>
                  <a:pt x="13" y="16"/>
                  <a:pt x="13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5" y="10"/>
                  <a:pt x="15" y="10"/>
                  <a:pt x="15" y="10"/>
                </a:cubicBezTo>
                <a:lnTo>
                  <a:pt x="17" y="2"/>
                </a:lnTo>
                <a:close/>
                <a:moveTo>
                  <a:pt x="19" y="34"/>
                </a:moveTo>
                <a:cubicBezTo>
                  <a:pt x="17" y="34"/>
                  <a:pt x="17" y="34"/>
                  <a:pt x="17" y="3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6" y="34"/>
                  <a:pt x="15" y="34"/>
                </a:cubicBezTo>
                <a:cubicBezTo>
                  <a:pt x="15" y="34"/>
                  <a:pt x="14" y="34"/>
                  <a:pt x="14" y="34"/>
                </a:cubicBezTo>
                <a:cubicBezTo>
                  <a:pt x="14" y="33"/>
                  <a:pt x="14" y="33"/>
                  <a:pt x="14" y="32"/>
                </a:cubicBezTo>
                <a:cubicBezTo>
                  <a:pt x="14" y="24"/>
                  <a:pt x="14" y="24"/>
                  <a:pt x="14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3"/>
                  <a:pt x="16" y="33"/>
                  <a:pt x="16" y="33"/>
                </a:cubicBezTo>
                <a:cubicBezTo>
                  <a:pt x="17" y="33"/>
                  <a:pt x="17" y="32"/>
                  <a:pt x="17" y="32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4"/>
                  <a:pt x="19" y="24"/>
                  <a:pt x="19" y="24"/>
                </a:cubicBezTo>
                <a:lnTo>
                  <a:pt x="19" y="34"/>
                </a:lnTo>
                <a:close/>
                <a:moveTo>
                  <a:pt x="22" y="9"/>
                </a:moveTo>
                <a:cubicBezTo>
                  <a:pt x="22" y="8"/>
                  <a:pt x="22" y="7"/>
                  <a:pt x="22" y="7"/>
                </a:cubicBezTo>
                <a:cubicBezTo>
                  <a:pt x="21" y="6"/>
                  <a:pt x="21" y="6"/>
                  <a:pt x="20" y="6"/>
                </a:cubicBezTo>
                <a:cubicBezTo>
                  <a:pt x="19" y="6"/>
                  <a:pt x="18" y="6"/>
                  <a:pt x="18" y="7"/>
                </a:cubicBezTo>
                <a:cubicBezTo>
                  <a:pt x="17" y="7"/>
                  <a:pt x="17" y="8"/>
                  <a:pt x="17" y="9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4"/>
                  <a:pt x="17" y="14"/>
                  <a:pt x="18" y="15"/>
                </a:cubicBezTo>
                <a:cubicBezTo>
                  <a:pt x="18" y="16"/>
                  <a:pt x="19" y="16"/>
                  <a:pt x="20" y="16"/>
                </a:cubicBezTo>
                <a:cubicBezTo>
                  <a:pt x="21" y="16"/>
                  <a:pt x="21" y="16"/>
                  <a:pt x="22" y="15"/>
                </a:cubicBezTo>
                <a:cubicBezTo>
                  <a:pt x="22" y="14"/>
                  <a:pt x="22" y="14"/>
                  <a:pt x="22" y="13"/>
                </a:cubicBezTo>
                <a:lnTo>
                  <a:pt x="22" y="9"/>
                </a:lnTo>
                <a:close/>
                <a:moveTo>
                  <a:pt x="21" y="13"/>
                </a:moveTo>
                <a:cubicBezTo>
                  <a:pt x="21" y="14"/>
                  <a:pt x="20" y="14"/>
                  <a:pt x="20" y="14"/>
                </a:cubicBezTo>
                <a:cubicBezTo>
                  <a:pt x="19" y="14"/>
                  <a:pt x="19" y="14"/>
                  <a:pt x="19" y="13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9" y="7"/>
                  <a:pt x="20" y="7"/>
                </a:cubicBezTo>
                <a:cubicBezTo>
                  <a:pt x="20" y="7"/>
                  <a:pt x="21" y="8"/>
                  <a:pt x="21" y="9"/>
                </a:cubicBezTo>
                <a:lnTo>
                  <a:pt x="21" y="13"/>
                </a:lnTo>
                <a:close/>
                <a:moveTo>
                  <a:pt x="26" y="31"/>
                </a:moveTo>
                <a:cubicBezTo>
                  <a:pt x="26" y="32"/>
                  <a:pt x="26" y="33"/>
                  <a:pt x="26" y="33"/>
                </a:cubicBezTo>
                <a:cubicBezTo>
                  <a:pt x="26" y="34"/>
                  <a:pt x="25" y="34"/>
                  <a:pt x="24" y="34"/>
                </a:cubicBezTo>
                <a:cubicBezTo>
                  <a:pt x="24" y="34"/>
                  <a:pt x="23" y="34"/>
                  <a:pt x="22" y="33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21"/>
                  <a:pt x="21" y="21"/>
                  <a:pt x="21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5"/>
                  <a:pt x="22" y="25"/>
                  <a:pt x="22" y="25"/>
                </a:cubicBezTo>
                <a:cubicBezTo>
                  <a:pt x="23" y="25"/>
                  <a:pt x="24" y="24"/>
                  <a:pt x="24" y="24"/>
                </a:cubicBezTo>
                <a:cubicBezTo>
                  <a:pt x="25" y="24"/>
                  <a:pt x="26" y="25"/>
                  <a:pt x="26" y="25"/>
                </a:cubicBezTo>
                <a:cubicBezTo>
                  <a:pt x="26" y="26"/>
                  <a:pt x="26" y="26"/>
                  <a:pt x="26" y="27"/>
                </a:cubicBezTo>
                <a:lnTo>
                  <a:pt x="26" y="31"/>
                </a:lnTo>
                <a:close/>
                <a:moveTo>
                  <a:pt x="24" y="27"/>
                </a:moveTo>
                <a:cubicBezTo>
                  <a:pt x="24" y="26"/>
                  <a:pt x="24" y="26"/>
                  <a:pt x="23" y="26"/>
                </a:cubicBezTo>
                <a:cubicBezTo>
                  <a:pt x="23" y="26"/>
                  <a:pt x="23" y="26"/>
                  <a:pt x="22" y="26"/>
                </a:cubicBezTo>
                <a:cubicBezTo>
                  <a:pt x="22" y="32"/>
                  <a:pt x="22" y="32"/>
                  <a:pt x="22" y="32"/>
                </a:cubicBezTo>
                <a:cubicBezTo>
                  <a:pt x="23" y="33"/>
                  <a:pt x="23" y="33"/>
                  <a:pt x="23" y="33"/>
                </a:cubicBezTo>
                <a:cubicBezTo>
                  <a:pt x="24" y="33"/>
                  <a:pt x="24" y="32"/>
                  <a:pt x="24" y="31"/>
                </a:cubicBezTo>
                <a:lnTo>
                  <a:pt x="24" y="27"/>
                </a:lnTo>
                <a:close/>
                <a:moveTo>
                  <a:pt x="29" y="16"/>
                </a:moveTo>
                <a:cubicBezTo>
                  <a:pt x="29" y="6"/>
                  <a:pt x="29" y="6"/>
                  <a:pt x="29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3"/>
                </a:cubicBezTo>
                <a:cubicBezTo>
                  <a:pt x="26" y="6"/>
                  <a:pt x="26" y="6"/>
                  <a:pt x="26" y="6"/>
                </a:cubicBezTo>
                <a:cubicBezTo>
                  <a:pt x="24" y="6"/>
                  <a:pt x="24" y="6"/>
                  <a:pt x="24" y="6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4"/>
                  <a:pt x="24" y="15"/>
                  <a:pt x="24" y="15"/>
                </a:cubicBezTo>
                <a:cubicBezTo>
                  <a:pt x="24" y="16"/>
                  <a:pt x="25" y="16"/>
                  <a:pt x="25" y="16"/>
                </a:cubicBezTo>
                <a:cubicBezTo>
                  <a:pt x="26" y="16"/>
                  <a:pt x="26" y="15"/>
                  <a:pt x="27" y="15"/>
                </a:cubicBezTo>
                <a:cubicBezTo>
                  <a:pt x="27" y="16"/>
                  <a:pt x="27" y="16"/>
                  <a:pt x="27" y="16"/>
                </a:cubicBezTo>
                <a:lnTo>
                  <a:pt x="29" y="16"/>
                </a:lnTo>
                <a:close/>
                <a:moveTo>
                  <a:pt x="33" y="31"/>
                </a:moveTo>
                <a:cubicBezTo>
                  <a:pt x="33" y="32"/>
                  <a:pt x="33" y="32"/>
                  <a:pt x="33" y="32"/>
                </a:cubicBezTo>
                <a:cubicBezTo>
                  <a:pt x="33" y="33"/>
                  <a:pt x="32" y="33"/>
                  <a:pt x="32" y="33"/>
                </a:cubicBezTo>
                <a:cubicBezTo>
                  <a:pt x="32" y="34"/>
                  <a:pt x="31" y="34"/>
                  <a:pt x="30" y="34"/>
                </a:cubicBezTo>
                <a:cubicBezTo>
                  <a:pt x="29" y="34"/>
                  <a:pt x="28" y="34"/>
                  <a:pt x="28" y="33"/>
                </a:cubicBezTo>
                <a:cubicBezTo>
                  <a:pt x="27" y="33"/>
                  <a:pt x="27" y="32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6"/>
                  <a:pt x="27" y="26"/>
                  <a:pt x="28" y="25"/>
                </a:cubicBezTo>
                <a:cubicBezTo>
                  <a:pt x="28" y="25"/>
                  <a:pt x="29" y="24"/>
                  <a:pt x="30" y="24"/>
                </a:cubicBezTo>
                <a:cubicBezTo>
                  <a:pt x="31" y="24"/>
                  <a:pt x="32" y="25"/>
                  <a:pt x="32" y="25"/>
                </a:cubicBezTo>
                <a:cubicBezTo>
                  <a:pt x="32" y="26"/>
                  <a:pt x="33" y="26"/>
                  <a:pt x="33" y="28"/>
                </a:cubicBezTo>
                <a:cubicBezTo>
                  <a:pt x="33" y="30"/>
                  <a:pt x="33" y="30"/>
                  <a:pt x="33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2"/>
                  <a:pt x="29" y="33"/>
                  <a:pt x="30" y="33"/>
                </a:cubicBezTo>
                <a:cubicBezTo>
                  <a:pt x="30" y="33"/>
                  <a:pt x="31" y="32"/>
                  <a:pt x="31" y="32"/>
                </a:cubicBezTo>
                <a:cubicBezTo>
                  <a:pt x="31" y="32"/>
                  <a:pt x="31" y="31"/>
                  <a:pt x="31" y="31"/>
                </a:cubicBezTo>
                <a:cubicBezTo>
                  <a:pt x="33" y="31"/>
                  <a:pt x="33" y="31"/>
                  <a:pt x="33" y="31"/>
                </a:cubicBezTo>
                <a:close/>
                <a:moveTo>
                  <a:pt x="31" y="28"/>
                </a:move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0" y="26"/>
                </a:cubicBezTo>
                <a:cubicBezTo>
                  <a:pt x="29" y="26"/>
                  <a:pt x="29" y="26"/>
                  <a:pt x="29" y="27"/>
                </a:cubicBezTo>
                <a:cubicBezTo>
                  <a:pt x="29" y="28"/>
                  <a:pt x="29" y="28"/>
                  <a:pt x="29" y="28"/>
                </a:cubicBezTo>
                <a:lnTo>
                  <a:pt x="31" y="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81" name="Freeform 45"/>
          <p:cNvSpPr>
            <a:spLocks noChangeAspect="1" noChangeArrowheads="1"/>
          </p:cNvSpPr>
          <p:nvPr/>
        </p:nvSpPr>
        <p:spPr bwMode="auto">
          <a:xfrm>
            <a:off x="6960696" y="1433537"/>
            <a:ext cx="239488" cy="236513"/>
          </a:xfrm>
          <a:custGeom>
            <a:avLst/>
            <a:gdLst>
              <a:gd name="T0" fmla="*/ 443 w 470"/>
              <a:gd name="T1" fmla="*/ 143 h 463"/>
              <a:gd name="T2" fmla="*/ 443 w 470"/>
              <a:gd name="T3" fmla="*/ 143 h 463"/>
              <a:gd name="T4" fmla="*/ 239 w 470"/>
              <a:gd name="T5" fmla="*/ 435 h 463"/>
              <a:gd name="T6" fmla="*/ 141 w 470"/>
              <a:gd name="T7" fmla="*/ 391 h 463"/>
              <a:gd name="T8" fmla="*/ 62 w 470"/>
              <a:gd name="T9" fmla="*/ 160 h 463"/>
              <a:gd name="T10" fmla="*/ 18 w 470"/>
              <a:gd name="T11" fmla="*/ 178 h 463"/>
              <a:gd name="T12" fmla="*/ 0 w 470"/>
              <a:gd name="T13" fmla="*/ 151 h 463"/>
              <a:gd name="T14" fmla="*/ 132 w 470"/>
              <a:gd name="T15" fmla="*/ 45 h 463"/>
              <a:gd name="T16" fmla="*/ 203 w 470"/>
              <a:gd name="T17" fmla="*/ 204 h 463"/>
              <a:gd name="T18" fmla="*/ 247 w 470"/>
              <a:gd name="T19" fmla="*/ 293 h 463"/>
              <a:gd name="T20" fmla="*/ 310 w 470"/>
              <a:gd name="T21" fmla="*/ 213 h 463"/>
              <a:gd name="T22" fmla="*/ 256 w 470"/>
              <a:gd name="T23" fmla="*/ 151 h 463"/>
              <a:gd name="T24" fmla="*/ 443 w 470"/>
              <a:gd name="T25" fmla="*/ 143 h 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0" h="463">
                <a:moveTo>
                  <a:pt x="443" y="143"/>
                </a:moveTo>
                <a:lnTo>
                  <a:pt x="443" y="143"/>
                </a:lnTo>
                <a:cubicBezTo>
                  <a:pt x="416" y="284"/>
                  <a:pt x="275" y="408"/>
                  <a:pt x="239" y="435"/>
                </a:cubicBezTo>
                <a:cubicBezTo>
                  <a:pt x="194" y="462"/>
                  <a:pt x="159" y="417"/>
                  <a:pt x="141" y="391"/>
                </a:cubicBezTo>
                <a:cubicBezTo>
                  <a:pt x="124" y="355"/>
                  <a:pt x="79" y="178"/>
                  <a:pt x="62" y="160"/>
                </a:cubicBezTo>
                <a:cubicBezTo>
                  <a:pt x="53" y="151"/>
                  <a:pt x="18" y="178"/>
                  <a:pt x="18" y="178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71" y="63"/>
                  <a:pt x="132" y="45"/>
                </a:cubicBezTo>
                <a:cubicBezTo>
                  <a:pt x="194" y="36"/>
                  <a:pt x="194" y="143"/>
                  <a:pt x="203" y="204"/>
                </a:cubicBezTo>
                <a:cubicBezTo>
                  <a:pt x="222" y="266"/>
                  <a:pt x="230" y="293"/>
                  <a:pt x="247" y="293"/>
                </a:cubicBezTo>
                <a:cubicBezTo>
                  <a:pt x="256" y="293"/>
                  <a:pt x="283" y="266"/>
                  <a:pt x="310" y="213"/>
                </a:cubicBezTo>
                <a:cubicBezTo>
                  <a:pt x="328" y="160"/>
                  <a:pt x="301" y="125"/>
                  <a:pt x="256" y="151"/>
                </a:cubicBezTo>
                <a:cubicBezTo>
                  <a:pt x="275" y="27"/>
                  <a:pt x="469" y="0"/>
                  <a:pt x="443" y="143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82" name="Freeform 46"/>
          <p:cNvSpPr>
            <a:spLocks noChangeAspect="1" noChangeArrowheads="1"/>
          </p:cNvSpPr>
          <p:nvPr/>
        </p:nvSpPr>
        <p:spPr bwMode="auto">
          <a:xfrm>
            <a:off x="5165788" y="2369689"/>
            <a:ext cx="163360" cy="74156"/>
          </a:xfrm>
          <a:custGeom>
            <a:avLst/>
            <a:gdLst>
              <a:gd name="T0" fmla="*/ 98 w 444"/>
              <a:gd name="T1" fmla="*/ 204 h 205"/>
              <a:gd name="T2" fmla="*/ 98 w 444"/>
              <a:gd name="T3" fmla="*/ 204 h 205"/>
              <a:gd name="T4" fmla="*/ 0 w 444"/>
              <a:gd name="T5" fmla="*/ 97 h 205"/>
              <a:gd name="T6" fmla="*/ 98 w 444"/>
              <a:gd name="T7" fmla="*/ 0 h 205"/>
              <a:gd name="T8" fmla="*/ 195 w 444"/>
              <a:gd name="T9" fmla="*/ 97 h 205"/>
              <a:gd name="T10" fmla="*/ 98 w 444"/>
              <a:gd name="T11" fmla="*/ 204 h 205"/>
              <a:gd name="T12" fmla="*/ 345 w 444"/>
              <a:gd name="T13" fmla="*/ 204 h 205"/>
              <a:gd name="T14" fmla="*/ 345 w 444"/>
              <a:gd name="T15" fmla="*/ 204 h 205"/>
              <a:gd name="T16" fmla="*/ 248 w 444"/>
              <a:gd name="T17" fmla="*/ 97 h 205"/>
              <a:gd name="T18" fmla="*/ 345 w 444"/>
              <a:gd name="T19" fmla="*/ 0 h 205"/>
              <a:gd name="T20" fmla="*/ 443 w 444"/>
              <a:gd name="T21" fmla="*/ 97 h 205"/>
              <a:gd name="T22" fmla="*/ 345 w 444"/>
              <a:gd name="T23" fmla="*/ 204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44" h="205">
                <a:moveTo>
                  <a:pt x="98" y="204"/>
                </a:moveTo>
                <a:lnTo>
                  <a:pt x="98" y="204"/>
                </a:lnTo>
                <a:cubicBezTo>
                  <a:pt x="45" y="204"/>
                  <a:pt x="0" y="159"/>
                  <a:pt x="0" y="97"/>
                </a:cubicBezTo>
                <a:cubicBezTo>
                  <a:pt x="0" y="44"/>
                  <a:pt x="45" y="0"/>
                  <a:pt x="98" y="0"/>
                </a:cubicBezTo>
                <a:cubicBezTo>
                  <a:pt x="151" y="0"/>
                  <a:pt x="195" y="44"/>
                  <a:pt x="195" y="97"/>
                </a:cubicBezTo>
                <a:cubicBezTo>
                  <a:pt x="195" y="159"/>
                  <a:pt x="151" y="204"/>
                  <a:pt x="98" y="204"/>
                </a:cubicBezTo>
                <a:close/>
                <a:moveTo>
                  <a:pt x="345" y="204"/>
                </a:moveTo>
                <a:lnTo>
                  <a:pt x="345" y="204"/>
                </a:lnTo>
                <a:cubicBezTo>
                  <a:pt x="292" y="204"/>
                  <a:pt x="248" y="159"/>
                  <a:pt x="248" y="97"/>
                </a:cubicBezTo>
                <a:cubicBezTo>
                  <a:pt x="248" y="44"/>
                  <a:pt x="292" y="0"/>
                  <a:pt x="345" y="0"/>
                </a:cubicBezTo>
                <a:cubicBezTo>
                  <a:pt x="399" y="0"/>
                  <a:pt x="443" y="44"/>
                  <a:pt x="443" y="97"/>
                </a:cubicBezTo>
                <a:cubicBezTo>
                  <a:pt x="443" y="159"/>
                  <a:pt x="399" y="204"/>
                  <a:pt x="345" y="2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grpSp>
        <p:nvGrpSpPr>
          <p:cNvPr id="5" name="Gruppierung 4"/>
          <p:cNvGrpSpPr>
            <a:grpSpLocks noChangeAspect="1"/>
          </p:cNvGrpSpPr>
          <p:nvPr/>
        </p:nvGrpSpPr>
        <p:grpSpPr>
          <a:xfrm>
            <a:off x="3336003" y="1462954"/>
            <a:ext cx="198532" cy="199855"/>
            <a:chOff x="3782918" y="1494704"/>
            <a:chExt cx="238125" cy="239712"/>
          </a:xfrm>
          <a:solidFill>
            <a:schemeClr val="tx1"/>
          </a:solidFill>
        </p:grpSpPr>
        <p:sp>
          <p:nvSpPr>
            <p:cNvPr id="83" name="Freeform 47"/>
            <p:cNvSpPr>
              <a:spLocks noChangeArrowheads="1"/>
            </p:cNvSpPr>
            <p:nvPr/>
          </p:nvSpPr>
          <p:spPr bwMode="auto">
            <a:xfrm>
              <a:off x="3782918" y="1494704"/>
              <a:ext cx="52388" cy="236537"/>
            </a:xfrm>
            <a:custGeom>
              <a:avLst/>
              <a:gdLst>
                <a:gd name="T0" fmla="*/ 98 w 99"/>
                <a:gd name="T1" fmla="*/ 44 h 435"/>
                <a:gd name="T2" fmla="*/ 98 w 99"/>
                <a:gd name="T3" fmla="*/ 44 h 435"/>
                <a:gd name="T4" fmla="*/ 45 w 99"/>
                <a:gd name="T5" fmla="*/ 88 h 435"/>
                <a:gd name="T6" fmla="*/ 0 w 99"/>
                <a:gd name="T7" fmla="*/ 44 h 435"/>
                <a:gd name="T8" fmla="*/ 45 w 99"/>
                <a:gd name="T9" fmla="*/ 0 h 435"/>
                <a:gd name="T10" fmla="*/ 98 w 99"/>
                <a:gd name="T11" fmla="*/ 44 h 435"/>
                <a:gd name="T12" fmla="*/ 0 w 99"/>
                <a:gd name="T13" fmla="*/ 434 h 435"/>
                <a:gd name="T14" fmla="*/ 0 w 99"/>
                <a:gd name="T15" fmla="*/ 434 h 435"/>
                <a:gd name="T16" fmla="*/ 0 w 99"/>
                <a:gd name="T17" fmla="*/ 132 h 435"/>
                <a:gd name="T18" fmla="*/ 98 w 99"/>
                <a:gd name="T19" fmla="*/ 132 h 435"/>
                <a:gd name="T20" fmla="*/ 98 w 99"/>
                <a:gd name="T21" fmla="*/ 434 h 435"/>
                <a:gd name="T22" fmla="*/ 0 w 99"/>
                <a:gd name="T23" fmla="*/ 43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435">
                  <a:moveTo>
                    <a:pt x="98" y="44"/>
                  </a:moveTo>
                  <a:lnTo>
                    <a:pt x="98" y="44"/>
                  </a:lnTo>
                  <a:cubicBezTo>
                    <a:pt x="98" y="71"/>
                    <a:pt x="80" y="88"/>
                    <a:pt x="45" y="88"/>
                  </a:cubicBezTo>
                  <a:cubicBezTo>
                    <a:pt x="17" y="88"/>
                    <a:pt x="0" y="71"/>
                    <a:pt x="0" y="44"/>
                  </a:cubicBezTo>
                  <a:cubicBezTo>
                    <a:pt x="0" y="18"/>
                    <a:pt x="17" y="0"/>
                    <a:pt x="45" y="0"/>
                  </a:cubicBezTo>
                  <a:cubicBezTo>
                    <a:pt x="80" y="0"/>
                    <a:pt x="98" y="18"/>
                    <a:pt x="98" y="44"/>
                  </a:cubicBezTo>
                  <a:close/>
                  <a:moveTo>
                    <a:pt x="0" y="434"/>
                  </a:moveTo>
                  <a:lnTo>
                    <a:pt x="0" y="434"/>
                  </a:lnTo>
                  <a:cubicBezTo>
                    <a:pt x="0" y="132"/>
                    <a:pt x="0" y="132"/>
                    <a:pt x="0" y="132"/>
                  </a:cubicBezTo>
                  <a:cubicBezTo>
                    <a:pt x="98" y="132"/>
                    <a:pt x="98" y="132"/>
                    <a:pt x="98" y="132"/>
                  </a:cubicBezTo>
                  <a:cubicBezTo>
                    <a:pt x="98" y="434"/>
                    <a:pt x="98" y="434"/>
                    <a:pt x="98" y="434"/>
                  </a:cubicBezTo>
                  <a:lnTo>
                    <a:pt x="0" y="434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84" name="Freeform 48"/>
            <p:cNvSpPr>
              <a:spLocks noChangeArrowheads="1"/>
            </p:cNvSpPr>
            <p:nvPr/>
          </p:nvSpPr>
          <p:spPr bwMode="auto">
            <a:xfrm>
              <a:off x="3863881" y="1564554"/>
              <a:ext cx="157162" cy="169862"/>
            </a:xfrm>
            <a:custGeom>
              <a:avLst/>
              <a:gdLst>
                <a:gd name="T0" fmla="*/ 0 w 293"/>
                <a:gd name="T1" fmla="*/ 106 h 311"/>
                <a:gd name="T2" fmla="*/ 0 w 293"/>
                <a:gd name="T3" fmla="*/ 106 h 311"/>
                <a:gd name="T4" fmla="*/ 0 w 293"/>
                <a:gd name="T5" fmla="*/ 8 h 311"/>
                <a:gd name="T6" fmla="*/ 79 w 293"/>
                <a:gd name="T7" fmla="*/ 8 h 311"/>
                <a:gd name="T8" fmla="*/ 88 w 293"/>
                <a:gd name="T9" fmla="*/ 44 h 311"/>
                <a:gd name="T10" fmla="*/ 88 w 293"/>
                <a:gd name="T11" fmla="*/ 44 h 311"/>
                <a:gd name="T12" fmla="*/ 186 w 293"/>
                <a:gd name="T13" fmla="*/ 0 h 311"/>
                <a:gd name="T14" fmla="*/ 292 w 293"/>
                <a:gd name="T15" fmla="*/ 132 h 311"/>
                <a:gd name="T16" fmla="*/ 292 w 293"/>
                <a:gd name="T17" fmla="*/ 310 h 311"/>
                <a:gd name="T18" fmla="*/ 194 w 293"/>
                <a:gd name="T19" fmla="*/ 310 h 311"/>
                <a:gd name="T20" fmla="*/ 194 w 293"/>
                <a:gd name="T21" fmla="*/ 141 h 311"/>
                <a:gd name="T22" fmla="*/ 150 w 293"/>
                <a:gd name="T23" fmla="*/ 79 h 311"/>
                <a:gd name="T24" fmla="*/ 97 w 293"/>
                <a:gd name="T25" fmla="*/ 115 h 311"/>
                <a:gd name="T26" fmla="*/ 97 w 293"/>
                <a:gd name="T27" fmla="*/ 132 h 311"/>
                <a:gd name="T28" fmla="*/ 97 w 293"/>
                <a:gd name="T29" fmla="*/ 310 h 311"/>
                <a:gd name="T30" fmla="*/ 0 w 293"/>
                <a:gd name="T31" fmla="*/ 310 h 311"/>
                <a:gd name="T32" fmla="*/ 0 w 293"/>
                <a:gd name="T33" fmla="*/ 10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3" h="311">
                  <a:moveTo>
                    <a:pt x="0" y="106"/>
                  </a:moveTo>
                  <a:lnTo>
                    <a:pt x="0" y="106"/>
                  </a:lnTo>
                  <a:cubicBezTo>
                    <a:pt x="0" y="62"/>
                    <a:pt x="0" y="35"/>
                    <a:pt x="0" y="8"/>
                  </a:cubicBezTo>
                  <a:cubicBezTo>
                    <a:pt x="79" y="8"/>
                    <a:pt x="79" y="8"/>
                    <a:pt x="79" y="8"/>
                  </a:cubicBezTo>
                  <a:cubicBezTo>
                    <a:pt x="88" y="44"/>
                    <a:pt x="88" y="44"/>
                    <a:pt x="88" y="44"/>
                  </a:cubicBezTo>
                  <a:lnTo>
                    <a:pt x="88" y="44"/>
                  </a:lnTo>
                  <a:cubicBezTo>
                    <a:pt x="97" y="26"/>
                    <a:pt x="132" y="0"/>
                    <a:pt x="186" y="0"/>
                  </a:cubicBezTo>
                  <a:cubicBezTo>
                    <a:pt x="248" y="0"/>
                    <a:pt x="292" y="44"/>
                    <a:pt x="292" y="132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194" y="310"/>
                    <a:pt x="194" y="310"/>
                    <a:pt x="194" y="31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4" y="106"/>
                    <a:pt x="186" y="79"/>
                    <a:pt x="150" y="79"/>
                  </a:cubicBezTo>
                  <a:cubicBezTo>
                    <a:pt x="123" y="79"/>
                    <a:pt x="106" y="97"/>
                    <a:pt x="97" y="115"/>
                  </a:cubicBezTo>
                  <a:cubicBezTo>
                    <a:pt x="97" y="115"/>
                    <a:pt x="97" y="124"/>
                    <a:pt x="97" y="132"/>
                  </a:cubicBezTo>
                  <a:cubicBezTo>
                    <a:pt x="97" y="310"/>
                    <a:pt x="97" y="310"/>
                    <a:pt x="97" y="310"/>
                  </a:cubicBezTo>
                  <a:cubicBezTo>
                    <a:pt x="0" y="310"/>
                    <a:pt x="0" y="310"/>
                    <a:pt x="0" y="310"/>
                  </a:cubicBezTo>
                  <a:lnTo>
                    <a:pt x="0" y="1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85" name="Freeform 49"/>
          <p:cNvSpPr>
            <a:spLocks noChangeAspect="1" noChangeArrowheads="1"/>
          </p:cNvSpPr>
          <p:nvPr/>
        </p:nvSpPr>
        <p:spPr bwMode="auto">
          <a:xfrm>
            <a:off x="3698899" y="1462954"/>
            <a:ext cx="201253" cy="197571"/>
          </a:xfrm>
          <a:custGeom>
            <a:avLst/>
            <a:gdLst>
              <a:gd name="T0" fmla="*/ 239 w 479"/>
              <a:gd name="T1" fmla="*/ 0 h 471"/>
              <a:gd name="T2" fmla="*/ 239 w 479"/>
              <a:gd name="T3" fmla="*/ 0 h 471"/>
              <a:gd name="T4" fmla="*/ 0 w 479"/>
              <a:gd name="T5" fmla="*/ 231 h 471"/>
              <a:gd name="T6" fmla="*/ 239 w 479"/>
              <a:gd name="T7" fmla="*/ 470 h 471"/>
              <a:gd name="T8" fmla="*/ 478 w 479"/>
              <a:gd name="T9" fmla="*/ 231 h 471"/>
              <a:gd name="T10" fmla="*/ 239 w 479"/>
              <a:gd name="T11" fmla="*/ 0 h 471"/>
              <a:gd name="T12" fmla="*/ 177 w 479"/>
              <a:gd name="T13" fmla="*/ 338 h 471"/>
              <a:gd name="T14" fmla="*/ 177 w 479"/>
              <a:gd name="T15" fmla="*/ 338 h 471"/>
              <a:gd name="T16" fmla="*/ 133 w 479"/>
              <a:gd name="T17" fmla="*/ 338 h 471"/>
              <a:gd name="T18" fmla="*/ 133 w 479"/>
              <a:gd name="T19" fmla="*/ 178 h 471"/>
              <a:gd name="T20" fmla="*/ 177 w 479"/>
              <a:gd name="T21" fmla="*/ 178 h 471"/>
              <a:gd name="T22" fmla="*/ 177 w 479"/>
              <a:gd name="T23" fmla="*/ 338 h 471"/>
              <a:gd name="T24" fmla="*/ 159 w 479"/>
              <a:gd name="T25" fmla="*/ 160 h 471"/>
              <a:gd name="T26" fmla="*/ 159 w 479"/>
              <a:gd name="T27" fmla="*/ 160 h 471"/>
              <a:gd name="T28" fmla="*/ 133 w 479"/>
              <a:gd name="T29" fmla="*/ 134 h 471"/>
              <a:gd name="T30" fmla="*/ 159 w 479"/>
              <a:gd name="T31" fmla="*/ 107 h 471"/>
              <a:gd name="T32" fmla="*/ 186 w 479"/>
              <a:gd name="T33" fmla="*/ 134 h 471"/>
              <a:gd name="T34" fmla="*/ 159 w 479"/>
              <a:gd name="T35" fmla="*/ 160 h 471"/>
              <a:gd name="T36" fmla="*/ 354 w 479"/>
              <a:gd name="T37" fmla="*/ 338 h 471"/>
              <a:gd name="T38" fmla="*/ 354 w 479"/>
              <a:gd name="T39" fmla="*/ 338 h 471"/>
              <a:gd name="T40" fmla="*/ 310 w 479"/>
              <a:gd name="T41" fmla="*/ 338 h 471"/>
              <a:gd name="T42" fmla="*/ 310 w 479"/>
              <a:gd name="T43" fmla="*/ 249 h 471"/>
              <a:gd name="T44" fmla="*/ 284 w 479"/>
              <a:gd name="T45" fmla="*/ 213 h 471"/>
              <a:gd name="T46" fmla="*/ 256 w 479"/>
              <a:gd name="T47" fmla="*/ 231 h 471"/>
              <a:gd name="T48" fmla="*/ 256 w 479"/>
              <a:gd name="T49" fmla="*/ 240 h 471"/>
              <a:gd name="T50" fmla="*/ 256 w 479"/>
              <a:gd name="T51" fmla="*/ 338 h 471"/>
              <a:gd name="T52" fmla="*/ 212 w 479"/>
              <a:gd name="T53" fmla="*/ 338 h 471"/>
              <a:gd name="T54" fmla="*/ 212 w 479"/>
              <a:gd name="T55" fmla="*/ 231 h 471"/>
              <a:gd name="T56" fmla="*/ 203 w 479"/>
              <a:gd name="T57" fmla="*/ 178 h 471"/>
              <a:gd name="T58" fmla="*/ 247 w 479"/>
              <a:gd name="T59" fmla="*/ 178 h 471"/>
              <a:gd name="T60" fmla="*/ 247 w 479"/>
              <a:gd name="T61" fmla="*/ 196 h 471"/>
              <a:gd name="T62" fmla="*/ 256 w 479"/>
              <a:gd name="T63" fmla="*/ 196 h 471"/>
              <a:gd name="T64" fmla="*/ 300 w 479"/>
              <a:gd name="T65" fmla="*/ 178 h 471"/>
              <a:gd name="T66" fmla="*/ 354 w 479"/>
              <a:gd name="T67" fmla="*/ 240 h 471"/>
              <a:gd name="T68" fmla="*/ 354 w 479"/>
              <a:gd name="T69" fmla="*/ 33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9" h="471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39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39" y="0"/>
                </a:cubicBezTo>
                <a:close/>
                <a:moveTo>
                  <a:pt x="177" y="338"/>
                </a:moveTo>
                <a:lnTo>
                  <a:pt x="177" y="338"/>
                </a:lnTo>
                <a:cubicBezTo>
                  <a:pt x="133" y="338"/>
                  <a:pt x="133" y="338"/>
                  <a:pt x="133" y="338"/>
                </a:cubicBezTo>
                <a:cubicBezTo>
                  <a:pt x="133" y="178"/>
                  <a:pt x="133" y="178"/>
                  <a:pt x="133" y="178"/>
                </a:cubicBezTo>
                <a:cubicBezTo>
                  <a:pt x="177" y="178"/>
                  <a:pt x="177" y="178"/>
                  <a:pt x="177" y="178"/>
                </a:cubicBezTo>
                <a:lnTo>
                  <a:pt x="177" y="338"/>
                </a:lnTo>
                <a:close/>
                <a:moveTo>
                  <a:pt x="159" y="160"/>
                </a:moveTo>
                <a:lnTo>
                  <a:pt x="159" y="160"/>
                </a:lnTo>
                <a:cubicBezTo>
                  <a:pt x="141" y="160"/>
                  <a:pt x="133" y="151"/>
                  <a:pt x="133" y="134"/>
                </a:cubicBezTo>
                <a:cubicBezTo>
                  <a:pt x="133" y="125"/>
                  <a:pt x="141" y="107"/>
                  <a:pt x="159" y="107"/>
                </a:cubicBezTo>
                <a:cubicBezTo>
                  <a:pt x="168" y="107"/>
                  <a:pt x="177" y="125"/>
                  <a:pt x="186" y="134"/>
                </a:cubicBezTo>
                <a:cubicBezTo>
                  <a:pt x="186" y="151"/>
                  <a:pt x="168" y="160"/>
                  <a:pt x="159" y="160"/>
                </a:cubicBezTo>
                <a:close/>
                <a:moveTo>
                  <a:pt x="354" y="338"/>
                </a:moveTo>
                <a:lnTo>
                  <a:pt x="354" y="338"/>
                </a:lnTo>
                <a:cubicBezTo>
                  <a:pt x="310" y="338"/>
                  <a:pt x="310" y="338"/>
                  <a:pt x="310" y="338"/>
                </a:cubicBezTo>
                <a:cubicBezTo>
                  <a:pt x="310" y="249"/>
                  <a:pt x="310" y="249"/>
                  <a:pt x="310" y="249"/>
                </a:cubicBezTo>
                <a:cubicBezTo>
                  <a:pt x="310" y="231"/>
                  <a:pt x="300" y="213"/>
                  <a:pt x="284" y="213"/>
                </a:cubicBezTo>
                <a:cubicBezTo>
                  <a:pt x="275" y="213"/>
                  <a:pt x="265" y="222"/>
                  <a:pt x="256" y="231"/>
                </a:cubicBezTo>
                <a:lnTo>
                  <a:pt x="256" y="240"/>
                </a:lnTo>
                <a:cubicBezTo>
                  <a:pt x="256" y="338"/>
                  <a:pt x="256" y="338"/>
                  <a:pt x="256" y="338"/>
                </a:cubicBezTo>
                <a:cubicBezTo>
                  <a:pt x="212" y="338"/>
                  <a:pt x="212" y="338"/>
                  <a:pt x="212" y="338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2" y="205"/>
                  <a:pt x="212" y="196"/>
                  <a:pt x="203" y="178"/>
                </a:cubicBezTo>
                <a:cubicBezTo>
                  <a:pt x="247" y="178"/>
                  <a:pt x="247" y="178"/>
                  <a:pt x="247" y="178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187"/>
                  <a:pt x="275" y="178"/>
                  <a:pt x="300" y="178"/>
                </a:cubicBezTo>
                <a:cubicBezTo>
                  <a:pt x="337" y="178"/>
                  <a:pt x="354" y="196"/>
                  <a:pt x="354" y="240"/>
                </a:cubicBezTo>
                <a:lnTo>
                  <a:pt x="354" y="3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86" name="Freeform 50"/>
          <p:cNvSpPr>
            <a:spLocks noChangeAspect="1" noChangeArrowheads="1"/>
          </p:cNvSpPr>
          <p:nvPr/>
        </p:nvSpPr>
        <p:spPr bwMode="auto">
          <a:xfrm>
            <a:off x="3326846" y="1878518"/>
            <a:ext cx="219830" cy="207766"/>
          </a:xfrm>
          <a:custGeom>
            <a:avLst/>
            <a:gdLst>
              <a:gd name="T0" fmla="*/ 142 w 480"/>
              <a:gd name="T1" fmla="*/ 0 h 453"/>
              <a:gd name="T2" fmla="*/ 142 w 480"/>
              <a:gd name="T3" fmla="*/ 0 h 453"/>
              <a:gd name="T4" fmla="*/ 0 w 480"/>
              <a:gd name="T5" fmla="*/ 89 h 453"/>
              <a:gd name="T6" fmla="*/ 98 w 480"/>
              <a:gd name="T7" fmla="*/ 168 h 453"/>
              <a:gd name="T8" fmla="*/ 239 w 480"/>
              <a:gd name="T9" fmla="*/ 80 h 453"/>
              <a:gd name="T10" fmla="*/ 142 w 480"/>
              <a:gd name="T11" fmla="*/ 0 h 453"/>
              <a:gd name="T12" fmla="*/ 327 w 480"/>
              <a:gd name="T13" fmla="*/ 372 h 453"/>
              <a:gd name="T14" fmla="*/ 327 w 480"/>
              <a:gd name="T15" fmla="*/ 372 h 453"/>
              <a:gd name="T16" fmla="*/ 319 w 480"/>
              <a:gd name="T17" fmla="*/ 372 h 453"/>
              <a:gd name="T18" fmla="*/ 239 w 480"/>
              <a:gd name="T19" fmla="*/ 310 h 453"/>
              <a:gd name="T20" fmla="*/ 159 w 480"/>
              <a:gd name="T21" fmla="*/ 372 h 453"/>
              <a:gd name="T22" fmla="*/ 151 w 480"/>
              <a:gd name="T23" fmla="*/ 372 h 453"/>
              <a:gd name="T24" fmla="*/ 151 w 480"/>
              <a:gd name="T25" fmla="*/ 372 h 453"/>
              <a:gd name="T26" fmla="*/ 88 w 480"/>
              <a:gd name="T27" fmla="*/ 337 h 453"/>
              <a:gd name="T28" fmla="*/ 88 w 480"/>
              <a:gd name="T29" fmla="*/ 355 h 453"/>
              <a:gd name="T30" fmla="*/ 239 w 480"/>
              <a:gd name="T31" fmla="*/ 452 h 453"/>
              <a:gd name="T32" fmla="*/ 389 w 480"/>
              <a:gd name="T33" fmla="*/ 355 h 453"/>
              <a:gd name="T34" fmla="*/ 389 w 480"/>
              <a:gd name="T35" fmla="*/ 337 h 453"/>
              <a:gd name="T36" fmla="*/ 327 w 480"/>
              <a:gd name="T37" fmla="*/ 372 h 453"/>
              <a:gd name="T38" fmla="*/ 479 w 480"/>
              <a:gd name="T39" fmla="*/ 89 h 453"/>
              <a:gd name="T40" fmla="*/ 479 w 480"/>
              <a:gd name="T41" fmla="*/ 89 h 453"/>
              <a:gd name="T42" fmla="*/ 336 w 480"/>
              <a:gd name="T43" fmla="*/ 0 h 453"/>
              <a:gd name="T44" fmla="*/ 239 w 480"/>
              <a:gd name="T45" fmla="*/ 80 h 453"/>
              <a:gd name="T46" fmla="*/ 380 w 480"/>
              <a:gd name="T47" fmla="*/ 168 h 453"/>
              <a:gd name="T48" fmla="*/ 479 w 480"/>
              <a:gd name="T49" fmla="*/ 89 h 453"/>
              <a:gd name="T50" fmla="*/ 239 w 480"/>
              <a:gd name="T51" fmla="*/ 257 h 453"/>
              <a:gd name="T52" fmla="*/ 239 w 480"/>
              <a:gd name="T53" fmla="*/ 257 h 453"/>
              <a:gd name="T54" fmla="*/ 327 w 480"/>
              <a:gd name="T55" fmla="*/ 328 h 453"/>
              <a:gd name="T56" fmla="*/ 470 w 480"/>
              <a:gd name="T57" fmla="*/ 240 h 453"/>
              <a:gd name="T58" fmla="*/ 380 w 480"/>
              <a:gd name="T59" fmla="*/ 168 h 453"/>
              <a:gd name="T60" fmla="*/ 239 w 480"/>
              <a:gd name="T61" fmla="*/ 257 h 453"/>
              <a:gd name="T62" fmla="*/ 151 w 480"/>
              <a:gd name="T63" fmla="*/ 328 h 453"/>
              <a:gd name="T64" fmla="*/ 151 w 480"/>
              <a:gd name="T65" fmla="*/ 328 h 453"/>
              <a:gd name="T66" fmla="*/ 239 w 480"/>
              <a:gd name="T67" fmla="*/ 257 h 453"/>
              <a:gd name="T68" fmla="*/ 98 w 480"/>
              <a:gd name="T69" fmla="*/ 168 h 453"/>
              <a:gd name="T70" fmla="*/ 8 w 480"/>
              <a:gd name="T71" fmla="*/ 240 h 453"/>
              <a:gd name="T72" fmla="*/ 151 w 480"/>
              <a:gd name="T73" fmla="*/ 328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0" h="453">
                <a:moveTo>
                  <a:pt x="142" y="0"/>
                </a:moveTo>
                <a:lnTo>
                  <a:pt x="142" y="0"/>
                </a:lnTo>
                <a:cubicBezTo>
                  <a:pt x="0" y="89"/>
                  <a:pt x="0" y="89"/>
                  <a:pt x="0" y="89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239" y="80"/>
                  <a:pt x="239" y="80"/>
                  <a:pt x="239" y="80"/>
                </a:cubicBezTo>
                <a:lnTo>
                  <a:pt x="142" y="0"/>
                </a:lnTo>
                <a:close/>
                <a:moveTo>
                  <a:pt x="327" y="372"/>
                </a:moveTo>
                <a:lnTo>
                  <a:pt x="327" y="372"/>
                </a:lnTo>
                <a:cubicBezTo>
                  <a:pt x="319" y="372"/>
                  <a:pt x="319" y="372"/>
                  <a:pt x="319" y="372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159" y="372"/>
                  <a:pt x="159" y="372"/>
                  <a:pt x="159" y="372"/>
                </a:cubicBezTo>
                <a:cubicBezTo>
                  <a:pt x="159" y="372"/>
                  <a:pt x="159" y="372"/>
                  <a:pt x="151" y="372"/>
                </a:cubicBezTo>
                <a:lnTo>
                  <a:pt x="151" y="372"/>
                </a:lnTo>
                <a:cubicBezTo>
                  <a:pt x="88" y="337"/>
                  <a:pt x="88" y="337"/>
                  <a:pt x="88" y="337"/>
                </a:cubicBezTo>
                <a:cubicBezTo>
                  <a:pt x="88" y="355"/>
                  <a:pt x="88" y="355"/>
                  <a:pt x="88" y="355"/>
                </a:cubicBezTo>
                <a:cubicBezTo>
                  <a:pt x="239" y="452"/>
                  <a:pt x="239" y="452"/>
                  <a:pt x="239" y="452"/>
                </a:cubicBezTo>
                <a:cubicBezTo>
                  <a:pt x="389" y="355"/>
                  <a:pt x="389" y="355"/>
                  <a:pt x="389" y="355"/>
                </a:cubicBezTo>
                <a:cubicBezTo>
                  <a:pt x="389" y="337"/>
                  <a:pt x="389" y="337"/>
                  <a:pt x="389" y="337"/>
                </a:cubicBezTo>
                <a:cubicBezTo>
                  <a:pt x="327" y="372"/>
                  <a:pt x="327" y="372"/>
                  <a:pt x="327" y="372"/>
                </a:cubicBezTo>
                <a:close/>
                <a:moveTo>
                  <a:pt x="479" y="89"/>
                </a:moveTo>
                <a:lnTo>
                  <a:pt x="479" y="89"/>
                </a:lnTo>
                <a:cubicBezTo>
                  <a:pt x="336" y="0"/>
                  <a:pt x="336" y="0"/>
                  <a:pt x="336" y="0"/>
                </a:cubicBezTo>
                <a:cubicBezTo>
                  <a:pt x="239" y="80"/>
                  <a:pt x="239" y="80"/>
                  <a:pt x="239" y="80"/>
                </a:cubicBezTo>
                <a:cubicBezTo>
                  <a:pt x="380" y="168"/>
                  <a:pt x="380" y="168"/>
                  <a:pt x="380" y="168"/>
                </a:cubicBezTo>
                <a:lnTo>
                  <a:pt x="479" y="89"/>
                </a:lnTo>
                <a:close/>
                <a:moveTo>
                  <a:pt x="239" y="257"/>
                </a:moveTo>
                <a:lnTo>
                  <a:pt x="239" y="257"/>
                </a:lnTo>
                <a:cubicBezTo>
                  <a:pt x="327" y="328"/>
                  <a:pt x="327" y="328"/>
                  <a:pt x="327" y="328"/>
                </a:cubicBezTo>
                <a:cubicBezTo>
                  <a:pt x="470" y="240"/>
                  <a:pt x="470" y="240"/>
                  <a:pt x="470" y="240"/>
                </a:cubicBezTo>
                <a:cubicBezTo>
                  <a:pt x="380" y="168"/>
                  <a:pt x="380" y="168"/>
                  <a:pt x="380" y="168"/>
                </a:cubicBezTo>
                <a:lnTo>
                  <a:pt x="239" y="257"/>
                </a:lnTo>
                <a:close/>
                <a:moveTo>
                  <a:pt x="151" y="328"/>
                </a:moveTo>
                <a:lnTo>
                  <a:pt x="151" y="328"/>
                </a:lnTo>
                <a:cubicBezTo>
                  <a:pt x="239" y="257"/>
                  <a:pt x="239" y="257"/>
                  <a:pt x="239" y="257"/>
                </a:cubicBezTo>
                <a:cubicBezTo>
                  <a:pt x="98" y="168"/>
                  <a:pt x="98" y="168"/>
                  <a:pt x="98" y="168"/>
                </a:cubicBezTo>
                <a:cubicBezTo>
                  <a:pt x="8" y="240"/>
                  <a:pt x="8" y="240"/>
                  <a:pt x="8" y="240"/>
                </a:cubicBezTo>
                <a:lnTo>
                  <a:pt x="151" y="3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87" name="Freeform 51"/>
          <p:cNvSpPr>
            <a:spLocks noChangeAspect="1" noChangeArrowheads="1"/>
          </p:cNvSpPr>
          <p:nvPr/>
        </p:nvSpPr>
        <p:spPr bwMode="auto">
          <a:xfrm>
            <a:off x="4808166" y="1870371"/>
            <a:ext cx="166566" cy="211551"/>
          </a:xfrm>
          <a:custGeom>
            <a:avLst/>
            <a:gdLst>
              <a:gd name="T0" fmla="*/ 160 w 400"/>
              <a:gd name="T1" fmla="*/ 336 h 506"/>
              <a:gd name="T2" fmla="*/ 160 w 400"/>
              <a:gd name="T3" fmla="*/ 336 h 506"/>
              <a:gd name="T4" fmla="*/ 89 w 400"/>
              <a:gd name="T5" fmla="*/ 505 h 506"/>
              <a:gd name="T6" fmla="*/ 124 w 400"/>
              <a:gd name="T7" fmla="*/ 248 h 506"/>
              <a:gd name="T8" fmla="*/ 186 w 400"/>
              <a:gd name="T9" fmla="*/ 124 h 506"/>
              <a:gd name="T10" fmla="*/ 213 w 400"/>
              <a:gd name="T11" fmla="*/ 319 h 506"/>
              <a:gd name="T12" fmla="*/ 293 w 400"/>
              <a:gd name="T13" fmla="*/ 97 h 506"/>
              <a:gd name="T14" fmla="*/ 62 w 400"/>
              <a:gd name="T15" fmla="*/ 213 h 506"/>
              <a:gd name="T16" fmla="*/ 71 w 400"/>
              <a:gd name="T17" fmla="*/ 301 h 506"/>
              <a:gd name="T18" fmla="*/ 0 w 400"/>
              <a:gd name="T19" fmla="*/ 186 h 506"/>
              <a:gd name="T20" fmla="*/ 168 w 400"/>
              <a:gd name="T21" fmla="*/ 17 h 506"/>
              <a:gd name="T22" fmla="*/ 390 w 400"/>
              <a:gd name="T23" fmla="*/ 151 h 506"/>
              <a:gd name="T24" fmla="*/ 231 w 400"/>
              <a:gd name="T25" fmla="*/ 372 h 506"/>
              <a:gd name="T26" fmla="*/ 160 w 400"/>
              <a:gd name="T27" fmla="*/ 33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506">
                <a:moveTo>
                  <a:pt x="160" y="336"/>
                </a:moveTo>
                <a:lnTo>
                  <a:pt x="160" y="336"/>
                </a:lnTo>
                <a:cubicBezTo>
                  <a:pt x="150" y="408"/>
                  <a:pt x="133" y="479"/>
                  <a:pt x="89" y="505"/>
                </a:cubicBezTo>
                <a:cubicBezTo>
                  <a:pt x="71" y="408"/>
                  <a:pt x="106" y="327"/>
                  <a:pt x="124" y="248"/>
                </a:cubicBezTo>
                <a:cubicBezTo>
                  <a:pt x="97" y="195"/>
                  <a:pt x="124" y="97"/>
                  <a:pt x="186" y="124"/>
                </a:cubicBezTo>
                <a:cubicBezTo>
                  <a:pt x="257" y="151"/>
                  <a:pt x="124" y="301"/>
                  <a:pt x="213" y="319"/>
                </a:cubicBezTo>
                <a:cubicBezTo>
                  <a:pt x="310" y="336"/>
                  <a:pt x="355" y="151"/>
                  <a:pt x="293" y="97"/>
                </a:cubicBezTo>
                <a:cubicBezTo>
                  <a:pt x="204" y="8"/>
                  <a:pt x="36" y="89"/>
                  <a:pt x="62" y="213"/>
                </a:cubicBezTo>
                <a:cubicBezTo>
                  <a:pt x="62" y="248"/>
                  <a:pt x="97" y="257"/>
                  <a:pt x="71" y="301"/>
                </a:cubicBezTo>
                <a:cubicBezTo>
                  <a:pt x="18" y="283"/>
                  <a:pt x="0" y="239"/>
                  <a:pt x="0" y="186"/>
                </a:cubicBezTo>
                <a:cubicBezTo>
                  <a:pt x="9" y="89"/>
                  <a:pt x="89" y="26"/>
                  <a:pt x="168" y="17"/>
                </a:cubicBezTo>
                <a:cubicBezTo>
                  <a:pt x="275" y="0"/>
                  <a:pt x="372" y="53"/>
                  <a:pt x="390" y="151"/>
                </a:cubicBezTo>
                <a:cubicBezTo>
                  <a:pt x="399" y="257"/>
                  <a:pt x="337" y="380"/>
                  <a:pt x="231" y="372"/>
                </a:cubicBezTo>
                <a:cubicBezTo>
                  <a:pt x="195" y="372"/>
                  <a:pt x="186" y="354"/>
                  <a:pt x="160" y="336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88" name="Freeform 52"/>
          <p:cNvSpPr>
            <a:spLocks noChangeAspect="1" noChangeArrowheads="1"/>
          </p:cNvSpPr>
          <p:nvPr/>
        </p:nvSpPr>
        <p:spPr bwMode="auto">
          <a:xfrm>
            <a:off x="5516947" y="1877687"/>
            <a:ext cx="207831" cy="205296"/>
          </a:xfrm>
          <a:custGeom>
            <a:avLst/>
            <a:gdLst>
              <a:gd name="T0" fmla="*/ 240 w 479"/>
              <a:gd name="T1" fmla="*/ 0 h 471"/>
              <a:gd name="T2" fmla="*/ 240 w 479"/>
              <a:gd name="T3" fmla="*/ 0 h 471"/>
              <a:gd name="T4" fmla="*/ 0 w 479"/>
              <a:gd name="T5" fmla="*/ 231 h 471"/>
              <a:gd name="T6" fmla="*/ 240 w 479"/>
              <a:gd name="T7" fmla="*/ 470 h 471"/>
              <a:gd name="T8" fmla="*/ 478 w 479"/>
              <a:gd name="T9" fmla="*/ 231 h 471"/>
              <a:gd name="T10" fmla="*/ 240 w 479"/>
              <a:gd name="T11" fmla="*/ 0 h 471"/>
              <a:gd name="T12" fmla="*/ 257 w 479"/>
              <a:gd name="T13" fmla="*/ 293 h 471"/>
              <a:gd name="T14" fmla="*/ 257 w 479"/>
              <a:gd name="T15" fmla="*/ 293 h 471"/>
              <a:gd name="T16" fmla="*/ 222 w 479"/>
              <a:gd name="T17" fmla="*/ 275 h 471"/>
              <a:gd name="T18" fmla="*/ 186 w 479"/>
              <a:gd name="T19" fmla="*/ 363 h 471"/>
              <a:gd name="T20" fmla="*/ 204 w 479"/>
              <a:gd name="T21" fmla="*/ 231 h 471"/>
              <a:gd name="T22" fmla="*/ 240 w 479"/>
              <a:gd name="T23" fmla="*/ 169 h 471"/>
              <a:gd name="T24" fmla="*/ 249 w 479"/>
              <a:gd name="T25" fmla="*/ 266 h 471"/>
              <a:gd name="T26" fmla="*/ 284 w 479"/>
              <a:gd name="T27" fmla="*/ 151 h 471"/>
              <a:gd name="T28" fmla="*/ 169 w 479"/>
              <a:gd name="T29" fmla="*/ 213 h 471"/>
              <a:gd name="T30" fmla="*/ 178 w 479"/>
              <a:gd name="T31" fmla="*/ 257 h 471"/>
              <a:gd name="T32" fmla="*/ 142 w 479"/>
              <a:gd name="T33" fmla="*/ 195 h 471"/>
              <a:gd name="T34" fmla="*/ 231 w 479"/>
              <a:gd name="T35" fmla="*/ 107 h 471"/>
              <a:gd name="T36" fmla="*/ 337 w 479"/>
              <a:gd name="T37" fmla="*/ 178 h 471"/>
              <a:gd name="T38" fmla="*/ 257 w 479"/>
              <a:gd name="T39" fmla="*/ 29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40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257" y="293"/>
                </a:moveTo>
                <a:lnTo>
                  <a:pt x="257" y="293"/>
                </a:lnTo>
                <a:cubicBezTo>
                  <a:pt x="240" y="293"/>
                  <a:pt x="231" y="284"/>
                  <a:pt x="222" y="275"/>
                </a:cubicBezTo>
                <a:cubicBezTo>
                  <a:pt x="213" y="310"/>
                  <a:pt x="204" y="346"/>
                  <a:pt x="186" y="363"/>
                </a:cubicBezTo>
                <a:cubicBezTo>
                  <a:pt x="178" y="310"/>
                  <a:pt x="195" y="266"/>
                  <a:pt x="204" y="231"/>
                </a:cubicBezTo>
                <a:cubicBezTo>
                  <a:pt x="186" y="204"/>
                  <a:pt x="204" y="151"/>
                  <a:pt x="240" y="169"/>
                </a:cubicBezTo>
                <a:cubicBezTo>
                  <a:pt x="275" y="178"/>
                  <a:pt x="204" y="257"/>
                  <a:pt x="249" y="266"/>
                </a:cubicBezTo>
                <a:cubicBezTo>
                  <a:pt x="302" y="275"/>
                  <a:pt x="319" y="178"/>
                  <a:pt x="284" y="151"/>
                </a:cubicBezTo>
                <a:cubicBezTo>
                  <a:pt x="249" y="107"/>
                  <a:pt x="159" y="151"/>
                  <a:pt x="169" y="213"/>
                </a:cubicBezTo>
                <a:cubicBezTo>
                  <a:pt x="178" y="231"/>
                  <a:pt x="186" y="231"/>
                  <a:pt x="178" y="257"/>
                </a:cubicBezTo>
                <a:cubicBezTo>
                  <a:pt x="151" y="248"/>
                  <a:pt x="142" y="222"/>
                  <a:pt x="142" y="195"/>
                </a:cubicBezTo>
                <a:cubicBezTo>
                  <a:pt x="142" y="151"/>
                  <a:pt x="186" y="116"/>
                  <a:pt x="231" y="107"/>
                </a:cubicBezTo>
                <a:cubicBezTo>
                  <a:pt x="284" y="107"/>
                  <a:pt x="328" y="134"/>
                  <a:pt x="337" y="178"/>
                </a:cubicBezTo>
                <a:cubicBezTo>
                  <a:pt x="346" y="231"/>
                  <a:pt x="310" y="293"/>
                  <a:pt x="257" y="29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92" name="Freeform 56"/>
          <p:cNvSpPr>
            <a:spLocks noChangeAspect="1" noChangeArrowheads="1"/>
          </p:cNvSpPr>
          <p:nvPr/>
        </p:nvSpPr>
        <p:spPr bwMode="auto">
          <a:xfrm>
            <a:off x="1982205" y="2295292"/>
            <a:ext cx="193496" cy="214228"/>
          </a:xfrm>
          <a:custGeom>
            <a:avLst/>
            <a:gdLst>
              <a:gd name="T0" fmla="*/ 364 w 409"/>
              <a:gd name="T1" fmla="*/ 80 h 453"/>
              <a:gd name="T2" fmla="*/ 364 w 409"/>
              <a:gd name="T3" fmla="*/ 80 h 453"/>
              <a:gd name="T4" fmla="*/ 329 w 409"/>
              <a:gd name="T5" fmla="*/ 53 h 453"/>
              <a:gd name="T6" fmla="*/ 222 w 409"/>
              <a:gd name="T7" fmla="*/ 45 h 453"/>
              <a:gd name="T8" fmla="*/ 204 w 409"/>
              <a:gd name="T9" fmla="*/ 9 h 453"/>
              <a:gd name="T10" fmla="*/ 142 w 409"/>
              <a:gd name="T11" fmla="*/ 0 h 453"/>
              <a:gd name="T12" fmla="*/ 124 w 409"/>
              <a:gd name="T13" fmla="*/ 45 h 453"/>
              <a:gd name="T14" fmla="*/ 124 w 409"/>
              <a:gd name="T15" fmla="*/ 98 h 453"/>
              <a:gd name="T16" fmla="*/ 80 w 409"/>
              <a:gd name="T17" fmla="*/ 133 h 453"/>
              <a:gd name="T18" fmla="*/ 27 w 409"/>
              <a:gd name="T19" fmla="*/ 133 h 453"/>
              <a:gd name="T20" fmla="*/ 0 w 409"/>
              <a:gd name="T21" fmla="*/ 151 h 453"/>
              <a:gd name="T22" fmla="*/ 45 w 409"/>
              <a:gd name="T23" fmla="*/ 302 h 453"/>
              <a:gd name="T24" fmla="*/ 169 w 409"/>
              <a:gd name="T25" fmla="*/ 319 h 453"/>
              <a:gd name="T26" fmla="*/ 186 w 409"/>
              <a:gd name="T27" fmla="*/ 266 h 453"/>
              <a:gd name="T28" fmla="*/ 231 w 409"/>
              <a:gd name="T29" fmla="*/ 310 h 453"/>
              <a:gd name="T30" fmla="*/ 302 w 409"/>
              <a:gd name="T31" fmla="*/ 337 h 453"/>
              <a:gd name="T32" fmla="*/ 293 w 409"/>
              <a:gd name="T33" fmla="*/ 399 h 453"/>
              <a:gd name="T34" fmla="*/ 248 w 409"/>
              <a:gd name="T35" fmla="*/ 408 h 453"/>
              <a:gd name="T36" fmla="*/ 239 w 409"/>
              <a:gd name="T37" fmla="*/ 372 h 453"/>
              <a:gd name="T38" fmla="*/ 257 w 409"/>
              <a:gd name="T39" fmla="*/ 372 h 453"/>
              <a:gd name="T40" fmla="*/ 257 w 409"/>
              <a:gd name="T41" fmla="*/ 337 h 453"/>
              <a:gd name="T42" fmla="*/ 186 w 409"/>
              <a:gd name="T43" fmla="*/ 372 h 453"/>
              <a:gd name="T44" fmla="*/ 195 w 409"/>
              <a:gd name="T45" fmla="*/ 434 h 453"/>
              <a:gd name="T46" fmla="*/ 293 w 409"/>
              <a:gd name="T47" fmla="*/ 452 h 453"/>
              <a:gd name="T48" fmla="*/ 364 w 409"/>
              <a:gd name="T49" fmla="*/ 80 h 453"/>
              <a:gd name="T50" fmla="*/ 319 w 409"/>
              <a:gd name="T51" fmla="*/ 231 h 453"/>
              <a:gd name="T52" fmla="*/ 319 w 409"/>
              <a:gd name="T53" fmla="*/ 231 h 453"/>
              <a:gd name="T54" fmla="*/ 284 w 409"/>
              <a:gd name="T55" fmla="*/ 222 h 453"/>
              <a:gd name="T56" fmla="*/ 248 w 409"/>
              <a:gd name="T57" fmla="*/ 231 h 453"/>
              <a:gd name="T58" fmla="*/ 284 w 409"/>
              <a:gd name="T59" fmla="*/ 177 h 453"/>
              <a:gd name="T60" fmla="*/ 319 w 409"/>
              <a:gd name="T61" fmla="*/ 231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9" h="453">
                <a:moveTo>
                  <a:pt x="364" y="80"/>
                </a:moveTo>
                <a:lnTo>
                  <a:pt x="364" y="80"/>
                </a:lnTo>
                <a:cubicBezTo>
                  <a:pt x="364" y="53"/>
                  <a:pt x="329" y="53"/>
                  <a:pt x="329" y="53"/>
                </a:cubicBezTo>
                <a:cubicBezTo>
                  <a:pt x="222" y="45"/>
                  <a:pt x="222" y="45"/>
                  <a:pt x="222" y="45"/>
                </a:cubicBezTo>
                <a:cubicBezTo>
                  <a:pt x="222" y="45"/>
                  <a:pt x="222" y="18"/>
                  <a:pt x="204" y="9"/>
                </a:cubicBezTo>
                <a:cubicBezTo>
                  <a:pt x="177" y="0"/>
                  <a:pt x="160" y="0"/>
                  <a:pt x="142" y="0"/>
                </a:cubicBezTo>
                <a:cubicBezTo>
                  <a:pt x="124" y="0"/>
                  <a:pt x="124" y="27"/>
                  <a:pt x="124" y="45"/>
                </a:cubicBezTo>
                <a:cubicBezTo>
                  <a:pt x="124" y="62"/>
                  <a:pt x="124" y="89"/>
                  <a:pt x="124" y="98"/>
                </a:cubicBezTo>
                <a:cubicBezTo>
                  <a:pt x="124" y="124"/>
                  <a:pt x="116" y="133"/>
                  <a:pt x="80" y="133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10" y="133"/>
                  <a:pt x="0" y="133"/>
                  <a:pt x="0" y="151"/>
                </a:cubicBezTo>
                <a:cubicBezTo>
                  <a:pt x="0" y="159"/>
                  <a:pt x="18" y="275"/>
                  <a:pt x="45" y="302"/>
                </a:cubicBezTo>
                <a:cubicBezTo>
                  <a:pt x="63" y="310"/>
                  <a:pt x="151" y="319"/>
                  <a:pt x="169" y="319"/>
                </a:cubicBezTo>
                <a:cubicBezTo>
                  <a:pt x="186" y="319"/>
                  <a:pt x="177" y="266"/>
                  <a:pt x="186" y="266"/>
                </a:cubicBezTo>
                <a:cubicBezTo>
                  <a:pt x="195" y="266"/>
                  <a:pt x="195" y="302"/>
                  <a:pt x="231" y="310"/>
                </a:cubicBezTo>
                <a:cubicBezTo>
                  <a:pt x="257" y="310"/>
                  <a:pt x="302" y="310"/>
                  <a:pt x="302" y="337"/>
                </a:cubicBezTo>
                <a:cubicBezTo>
                  <a:pt x="302" y="363"/>
                  <a:pt x="310" y="399"/>
                  <a:pt x="293" y="399"/>
                </a:cubicBezTo>
                <a:cubicBezTo>
                  <a:pt x="248" y="408"/>
                  <a:pt x="248" y="408"/>
                  <a:pt x="248" y="408"/>
                </a:cubicBezTo>
                <a:cubicBezTo>
                  <a:pt x="213" y="399"/>
                  <a:pt x="222" y="372"/>
                  <a:pt x="239" y="372"/>
                </a:cubicBezTo>
                <a:cubicBezTo>
                  <a:pt x="248" y="372"/>
                  <a:pt x="257" y="372"/>
                  <a:pt x="257" y="372"/>
                </a:cubicBezTo>
                <a:cubicBezTo>
                  <a:pt x="257" y="337"/>
                  <a:pt x="257" y="337"/>
                  <a:pt x="257" y="337"/>
                </a:cubicBezTo>
                <a:cubicBezTo>
                  <a:pt x="257" y="337"/>
                  <a:pt x="195" y="328"/>
                  <a:pt x="186" y="372"/>
                </a:cubicBezTo>
                <a:cubicBezTo>
                  <a:pt x="186" y="417"/>
                  <a:pt x="195" y="434"/>
                  <a:pt x="195" y="434"/>
                </a:cubicBezTo>
                <a:cubicBezTo>
                  <a:pt x="204" y="443"/>
                  <a:pt x="213" y="452"/>
                  <a:pt x="293" y="452"/>
                </a:cubicBezTo>
                <a:cubicBezTo>
                  <a:pt x="408" y="452"/>
                  <a:pt x="364" y="115"/>
                  <a:pt x="364" y="80"/>
                </a:cubicBezTo>
                <a:close/>
                <a:moveTo>
                  <a:pt x="319" y="231"/>
                </a:moveTo>
                <a:lnTo>
                  <a:pt x="319" y="231"/>
                </a:lnTo>
                <a:cubicBezTo>
                  <a:pt x="319" y="240"/>
                  <a:pt x="302" y="222"/>
                  <a:pt x="284" y="222"/>
                </a:cubicBezTo>
                <a:cubicBezTo>
                  <a:pt x="266" y="222"/>
                  <a:pt x="248" y="231"/>
                  <a:pt x="248" y="231"/>
                </a:cubicBezTo>
                <a:cubicBezTo>
                  <a:pt x="239" y="222"/>
                  <a:pt x="248" y="177"/>
                  <a:pt x="284" y="177"/>
                </a:cubicBezTo>
                <a:cubicBezTo>
                  <a:pt x="310" y="177"/>
                  <a:pt x="329" y="231"/>
                  <a:pt x="319" y="2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94" name="Freeform 58"/>
          <p:cNvSpPr>
            <a:spLocks noChangeAspect="1" noChangeArrowheads="1"/>
          </p:cNvSpPr>
          <p:nvPr/>
        </p:nvSpPr>
        <p:spPr bwMode="auto">
          <a:xfrm>
            <a:off x="7347700" y="1455016"/>
            <a:ext cx="208046" cy="205509"/>
          </a:xfrm>
          <a:custGeom>
            <a:avLst/>
            <a:gdLst>
              <a:gd name="T0" fmla="*/ 240 w 480"/>
              <a:gd name="T1" fmla="*/ 0 h 471"/>
              <a:gd name="T2" fmla="*/ 240 w 480"/>
              <a:gd name="T3" fmla="*/ 0 h 471"/>
              <a:gd name="T4" fmla="*/ 0 w 480"/>
              <a:gd name="T5" fmla="*/ 231 h 471"/>
              <a:gd name="T6" fmla="*/ 240 w 480"/>
              <a:gd name="T7" fmla="*/ 470 h 471"/>
              <a:gd name="T8" fmla="*/ 479 w 480"/>
              <a:gd name="T9" fmla="*/ 231 h 471"/>
              <a:gd name="T10" fmla="*/ 240 w 480"/>
              <a:gd name="T11" fmla="*/ 0 h 471"/>
              <a:gd name="T12" fmla="*/ 346 w 480"/>
              <a:gd name="T13" fmla="*/ 187 h 471"/>
              <a:gd name="T14" fmla="*/ 346 w 480"/>
              <a:gd name="T15" fmla="*/ 187 h 471"/>
              <a:gd name="T16" fmla="*/ 249 w 480"/>
              <a:gd name="T17" fmla="*/ 338 h 471"/>
              <a:gd name="T18" fmla="*/ 195 w 480"/>
              <a:gd name="T19" fmla="*/ 319 h 471"/>
              <a:gd name="T20" fmla="*/ 160 w 480"/>
              <a:gd name="T21" fmla="*/ 195 h 471"/>
              <a:gd name="T22" fmla="*/ 134 w 480"/>
              <a:gd name="T23" fmla="*/ 204 h 471"/>
              <a:gd name="T24" fmla="*/ 124 w 480"/>
              <a:gd name="T25" fmla="*/ 195 h 471"/>
              <a:gd name="T26" fmla="*/ 195 w 480"/>
              <a:gd name="T27" fmla="*/ 142 h 471"/>
              <a:gd name="T28" fmla="*/ 231 w 480"/>
              <a:gd name="T29" fmla="*/ 222 h 471"/>
              <a:gd name="T30" fmla="*/ 249 w 480"/>
              <a:gd name="T31" fmla="*/ 266 h 471"/>
              <a:gd name="T32" fmla="*/ 284 w 480"/>
              <a:gd name="T33" fmla="*/ 222 h 471"/>
              <a:gd name="T34" fmla="*/ 258 w 480"/>
              <a:gd name="T35" fmla="*/ 195 h 471"/>
              <a:gd name="T36" fmla="*/ 346 w 480"/>
              <a:gd name="T37" fmla="*/ 18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80" h="471">
                <a:moveTo>
                  <a:pt x="240" y="0"/>
                </a:moveTo>
                <a:lnTo>
                  <a:pt x="240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40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40" y="0"/>
                </a:cubicBezTo>
                <a:close/>
                <a:moveTo>
                  <a:pt x="346" y="187"/>
                </a:moveTo>
                <a:lnTo>
                  <a:pt x="346" y="187"/>
                </a:lnTo>
                <a:cubicBezTo>
                  <a:pt x="337" y="257"/>
                  <a:pt x="266" y="319"/>
                  <a:pt x="249" y="338"/>
                </a:cubicBezTo>
                <a:cubicBezTo>
                  <a:pt x="222" y="346"/>
                  <a:pt x="205" y="328"/>
                  <a:pt x="195" y="319"/>
                </a:cubicBezTo>
                <a:cubicBezTo>
                  <a:pt x="187" y="301"/>
                  <a:pt x="169" y="204"/>
                  <a:pt x="160" y="195"/>
                </a:cubicBezTo>
                <a:cubicBezTo>
                  <a:pt x="151" y="195"/>
                  <a:pt x="134" y="204"/>
                  <a:pt x="134" y="204"/>
                </a:cubicBezTo>
                <a:cubicBezTo>
                  <a:pt x="124" y="195"/>
                  <a:pt x="124" y="195"/>
                  <a:pt x="124" y="195"/>
                </a:cubicBezTo>
                <a:cubicBezTo>
                  <a:pt x="124" y="195"/>
                  <a:pt x="160" y="151"/>
                  <a:pt x="195" y="142"/>
                </a:cubicBezTo>
                <a:cubicBezTo>
                  <a:pt x="222" y="134"/>
                  <a:pt x="222" y="187"/>
                  <a:pt x="231" y="222"/>
                </a:cubicBezTo>
                <a:cubicBezTo>
                  <a:pt x="240" y="248"/>
                  <a:pt x="240" y="266"/>
                  <a:pt x="249" y="266"/>
                </a:cubicBezTo>
                <a:cubicBezTo>
                  <a:pt x="258" y="266"/>
                  <a:pt x="266" y="248"/>
                  <a:pt x="284" y="222"/>
                </a:cubicBezTo>
                <a:cubicBezTo>
                  <a:pt x="293" y="204"/>
                  <a:pt x="275" y="178"/>
                  <a:pt x="258" y="195"/>
                </a:cubicBezTo>
                <a:cubicBezTo>
                  <a:pt x="266" y="134"/>
                  <a:pt x="364" y="116"/>
                  <a:pt x="346" y="1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95" name="Freeform 59"/>
          <p:cNvSpPr>
            <a:spLocks noChangeAspect="1" noChangeArrowheads="1"/>
          </p:cNvSpPr>
          <p:nvPr/>
        </p:nvSpPr>
        <p:spPr bwMode="auto">
          <a:xfrm>
            <a:off x="5514551" y="2297355"/>
            <a:ext cx="215786" cy="213154"/>
          </a:xfrm>
          <a:custGeom>
            <a:avLst/>
            <a:gdLst>
              <a:gd name="T0" fmla="*/ 239 w 479"/>
              <a:gd name="T1" fmla="*/ 0 h 471"/>
              <a:gd name="T2" fmla="*/ 239 w 479"/>
              <a:gd name="T3" fmla="*/ 0 h 471"/>
              <a:gd name="T4" fmla="*/ 0 w 479"/>
              <a:gd name="T5" fmla="*/ 231 h 471"/>
              <a:gd name="T6" fmla="*/ 239 w 479"/>
              <a:gd name="T7" fmla="*/ 470 h 471"/>
              <a:gd name="T8" fmla="*/ 478 w 479"/>
              <a:gd name="T9" fmla="*/ 231 h 471"/>
              <a:gd name="T10" fmla="*/ 239 w 479"/>
              <a:gd name="T11" fmla="*/ 0 h 471"/>
              <a:gd name="T12" fmla="*/ 177 w 479"/>
              <a:gd name="T13" fmla="*/ 284 h 471"/>
              <a:gd name="T14" fmla="*/ 177 w 479"/>
              <a:gd name="T15" fmla="*/ 284 h 471"/>
              <a:gd name="T16" fmla="*/ 124 w 479"/>
              <a:gd name="T17" fmla="*/ 231 h 471"/>
              <a:gd name="T18" fmla="*/ 177 w 479"/>
              <a:gd name="T19" fmla="*/ 187 h 471"/>
              <a:gd name="T20" fmla="*/ 221 w 479"/>
              <a:gd name="T21" fmla="*/ 231 h 471"/>
              <a:gd name="T22" fmla="*/ 177 w 479"/>
              <a:gd name="T23" fmla="*/ 284 h 471"/>
              <a:gd name="T24" fmla="*/ 300 w 479"/>
              <a:gd name="T25" fmla="*/ 284 h 471"/>
              <a:gd name="T26" fmla="*/ 300 w 479"/>
              <a:gd name="T27" fmla="*/ 284 h 471"/>
              <a:gd name="T28" fmla="*/ 256 w 479"/>
              <a:gd name="T29" fmla="*/ 231 h 471"/>
              <a:gd name="T30" fmla="*/ 300 w 479"/>
              <a:gd name="T31" fmla="*/ 187 h 471"/>
              <a:gd name="T32" fmla="*/ 354 w 479"/>
              <a:gd name="T33" fmla="*/ 231 h 471"/>
              <a:gd name="T34" fmla="*/ 300 w 479"/>
              <a:gd name="T35" fmla="*/ 284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9" h="471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39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39" y="0"/>
                </a:cubicBezTo>
                <a:close/>
                <a:moveTo>
                  <a:pt x="177" y="284"/>
                </a:moveTo>
                <a:lnTo>
                  <a:pt x="177" y="284"/>
                </a:lnTo>
                <a:cubicBezTo>
                  <a:pt x="150" y="284"/>
                  <a:pt x="124" y="266"/>
                  <a:pt x="124" y="231"/>
                </a:cubicBezTo>
                <a:cubicBezTo>
                  <a:pt x="124" y="204"/>
                  <a:pt x="150" y="187"/>
                  <a:pt x="177" y="187"/>
                </a:cubicBezTo>
                <a:cubicBezTo>
                  <a:pt x="203" y="187"/>
                  <a:pt x="221" y="204"/>
                  <a:pt x="221" y="231"/>
                </a:cubicBezTo>
                <a:cubicBezTo>
                  <a:pt x="221" y="266"/>
                  <a:pt x="203" y="284"/>
                  <a:pt x="177" y="284"/>
                </a:cubicBezTo>
                <a:close/>
                <a:moveTo>
                  <a:pt x="300" y="284"/>
                </a:moveTo>
                <a:lnTo>
                  <a:pt x="300" y="284"/>
                </a:lnTo>
                <a:cubicBezTo>
                  <a:pt x="275" y="284"/>
                  <a:pt x="256" y="266"/>
                  <a:pt x="256" y="231"/>
                </a:cubicBezTo>
                <a:cubicBezTo>
                  <a:pt x="256" y="204"/>
                  <a:pt x="275" y="187"/>
                  <a:pt x="300" y="187"/>
                </a:cubicBezTo>
                <a:cubicBezTo>
                  <a:pt x="328" y="187"/>
                  <a:pt x="354" y="204"/>
                  <a:pt x="354" y="231"/>
                </a:cubicBezTo>
                <a:cubicBezTo>
                  <a:pt x="354" y="266"/>
                  <a:pt x="328" y="284"/>
                  <a:pt x="300" y="2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99" name="Freeform 63"/>
          <p:cNvSpPr>
            <a:spLocks noChangeAspect="1" noChangeArrowheads="1"/>
          </p:cNvSpPr>
          <p:nvPr/>
        </p:nvSpPr>
        <p:spPr bwMode="auto">
          <a:xfrm>
            <a:off x="5150871" y="1461366"/>
            <a:ext cx="194877" cy="198577"/>
          </a:xfrm>
          <a:custGeom>
            <a:avLst/>
            <a:gdLst>
              <a:gd name="T0" fmla="*/ 443 w 461"/>
              <a:gd name="T1" fmla="*/ 284 h 471"/>
              <a:gd name="T2" fmla="*/ 443 w 461"/>
              <a:gd name="T3" fmla="*/ 284 h 471"/>
              <a:gd name="T4" fmla="*/ 452 w 461"/>
              <a:gd name="T5" fmla="*/ 240 h 471"/>
              <a:gd name="T6" fmla="*/ 231 w 461"/>
              <a:gd name="T7" fmla="*/ 9 h 471"/>
              <a:gd name="T8" fmla="*/ 194 w 461"/>
              <a:gd name="T9" fmla="*/ 18 h 471"/>
              <a:gd name="T10" fmla="*/ 124 w 461"/>
              <a:gd name="T11" fmla="*/ 0 h 471"/>
              <a:gd name="T12" fmla="*/ 0 w 461"/>
              <a:gd name="T13" fmla="*/ 124 h 471"/>
              <a:gd name="T14" fmla="*/ 18 w 461"/>
              <a:gd name="T15" fmla="*/ 196 h 471"/>
              <a:gd name="T16" fmla="*/ 18 w 461"/>
              <a:gd name="T17" fmla="*/ 240 h 471"/>
              <a:gd name="T18" fmla="*/ 231 w 461"/>
              <a:gd name="T19" fmla="*/ 461 h 471"/>
              <a:gd name="T20" fmla="*/ 275 w 461"/>
              <a:gd name="T21" fmla="*/ 461 h 471"/>
              <a:gd name="T22" fmla="*/ 328 w 461"/>
              <a:gd name="T23" fmla="*/ 470 h 471"/>
              <a:gd name="T24" fmla="*/ 460 w 461"/>
              <a:gd name="T25" fmla="*/ 346 h 471"/>
              <a:gd name="T26" fmla="*/ 443 w 461"/>
              <a:gd name="T27" fmla="*/ 284 h 471"/>
              <a:gd name="T28" fmla="*/ 346 w 461"/>
              <a:gd name="T29" fmla="*/ 346 h 471"/>
              <a:gd name="T30" fmla="*/ 346 w 461"/>
              <a:gd name="T31" fmla="*/ 346 h 471"/>
              <a:gd name="T32" fmla="*/ 301 w 461"/>
              <a:gd name="T33" fmla="*/ 381 h 471"/>
              <a:gd name="T34" fmla="*/ 231 w 461"/>
              <a:gd name="T35" fmla="*/ 390 h 471"/>
              <a:gd name="T36" fmla="*/ 150 w 461"/>
              <a:gd name="T37" fmla="*/ 372 h 471"/>
              <a:gd name="T38" fmla="*/ 115 w 461"/>
              <a:gd name="T39" fmla="*/ 337 h 471"/>
              <a:gd name="T40" fmla="*/ 106 w 461"/>
              <a:gd name="T41" fmla="*/ 302 h 471"/>
              <a:gd name="T42" fmla="*/ 115 w 461"/>
              <a:gd name="T43" fmla="*/ 284 h 471"/>
              <a:gd name="T44" fmla="*/ 133 w 461"/>
              <a:gd name="T45" fmla="*/ 275 h 471"/>
              <a:gd name="T46" fmla="*/ 150 w 461"/>
              <a:gd name="T47" fmla="*/ 275 h 471"/>
              <a:gd name="T48" fmla="*/ 168 w 461"/>
              <a:gd name="T49" fmla="*/ 293 h 471"/>
              <a:gd name="T50" fmla="*/ 177 w 461"/>
              <a:gd name="T51" fmla="*/ 319 h 471"/>
              <a:gd name="T52" fmla="*/ 194 w 461"/>
              <a:gd name="T53" fmla="*/ 337 h 471"/>
              <a:gd name="T54" fmla="*/ 231 w 461"/>
              <a:gd name="T55" fmla="*/ 337 h 471"/>
              <a:gd name="T56" fmla="*/ 275 w 461"/>
              <a:gd name="T57" fmla="*/ 328 h 471"/>
              <a:gd name="T58" fmla="*/ 292 w 461"/>
              <a:gd name="T59" fmla="*/ 302 h 471"/>
              <a:gd name="T60" fmla="*/ 284 w 461"/>
              <a:gd name="T61" fmla="*/ 275 h 471"/>
              <a:gd name="T62" fmla="*/ 256 w 461"/>
              <a:gd name="T63" fmla="*/ 266 h 471"/>
              <a:gd name="T64" fmla="*/ 221 w 461"/>
              <a:gd name="T65" fmla="*/ 257 h 471"/>
              <a:gd name="T66" fmla="*/ 159 w 461"/>
              <a:gd name="T67" fmla="*/ 240 h 471"/>
              <a:gd name="T68" fmla="*/ 124 w 461"/>
              <a:gd name="T69" fmla="*/ 213 h 471"/>
              <a:gd name="T70" fmla="*/ 106 w 461"/>
              <a:gd name="T71" fmla="*/ 168 h 471"/>
              <a:gd name="T72" fmla="*/ 124 w 461"/>
              <a:gd name="T73" fmla="*/ 115 h 471"/>
              <a:gd name="T74" fmla="*/ 168 w 461"/>
              <a:gd name="T75" fmla="*/ 89 h 471"/>
              <a:gd name="T76" fmla="*/ 231 w 461"/>
              <a:gd name="T77" fmla="*/ 80 h 471"/>
              <a:gd name="T78" fmla="*/ 284 w 461"/>
              <a:gd name="T79" fmla="*/ 89 h 471"/>
              <a:gd name="T80" fmla="*/ 319 w 461"/>
              <a:gd name="T81" fmla="*/ 107 h 471"/>
              <a:gd name="T82" fmla="*/ 337 w 461"/>
              <a:gd name="T83" fmla="*/ 133 h 471"/>
              <a:gd name="T84" fmla="*/ 346 w 461"/>
              <a:gd name="T85" fmla="*/ 151 h 471"/>
              <a:gd name="T86" fmla="*/ 337 w 461"/>
              <a:gd name="T87" fmla="*/ 177 h 471"/>
              <a:gd name="T88" fmla="*/ 310 w 461"/>
              <a:gd name="T89" fmla="*/ 186 h 471"/>
              <a:gd name="T90" fmla="*/ 292 w 461"/>
              <a:gd name="T91" fmla="*/ 177 h 471"/>
              <a:gd name="T92" fmla="*/ 284 w 461"/>
              <a:gd name="T93" fmla="*/ 160 h 471"/>
              <a:gd name="T94" fmla="*/ 265 w 461"/>
              <a:gd name="T95" fmla="*/ 133 h 471"/>
              <a:gd name="T96" fmla="*/ 231 w 461"/>
              <a:gd name="T97" fmla="*/ 124 h 471"/>
              <a:gd name="T98" fmla="*/ 186 w 461"/>
              <a:gd name="T99" fmla="*/ 142 h 471"/>
              <a:gd name="T100" fmla="*/ 177 w 461"/>
              <a:gd name="T101" fmla="*/ 160 h 471"/>
              <a:gd name="T102" fmla="*/ 177 w 461"/>
              <a:gd name="T103" fmla="*/ 168 h 471"/>
              <a:gd name="T104" fmla="*/ 194 w 461"/>
              <a:gd name="T105" fmla="*/ 186 h 471"/>
              <a:gd name="T106" fmla="*/ 212 w 461"/>
              <a:gd name="T107" fmla="*/ 186 h 471"/>
              <a:gd name="T108" fmla="*/ 239 w 461"/>
              <a:gd name="T109" fmla="*/ 196 h 471"/>
              <a:gd name="T110" fmla="*/ 292 w 461"/>
              <a:gd name="T111" fmla="*/ 213 h 471"/>
              <a:gd name="T112" fmla="*/ 328 w 461"/>
              <a:gd name="T113" fmla="*/ 231 h 471"/>
              <a:gd name="T114" fmla="*/ 354 w 461"/>
              <a:gd name="T115" fmla="*/ 257 h 471"/>
              <a:gd name="T116" fmla="*/ 363 w 461"/>
              <a:gd name="T117" fmla="*/ 293 h 471"/>
              <a:gd name="T118" fmla="*/ 346 w 461"/>
              <a:gd name="T119" fmla="*/ 34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61" h="471">
                <a:moveTo>
                  <a:pt x="443" y="284"/>
                </a:moveTo>
                <a:lnTo>
                  <a:pt x="443" y="284"/>
                </a:lnTo>
                <a:cubicBezTo>
                  <a:pt x="452" y="266"/>
                  <a:pt x="452" y="257"/>
                  <a:pt x="452" y="240"/>
                </a:cubicBezTo>
                <a:cubicBezTo>
                  <a:pt x="452" y="115"/>
                  <a:pt x="354" y="9"/>
                  <a:pt x="231" y="9"/>
                </a:cubicBezTo>
                <a:cubicBezTo>
                  <a:pt x="221" y="9"/>
                  <a:pt x="203" y="18"/>
                  <a:pt x="194" y="18"/>
                </a:cubicBezTo>
                <a:cubicBezTo>
                  <a:pt x="177" y="0"/>
                  <a:pt x="150" y="0"/>
                  <a:pt x="124" y="0"/>
                </a:cubicBezTo>
                <a:cubicBezTo>
                  <a:pt x="62" y="0"/>
                  <a:pt x="0" y="54"/>
                  <a:pt x="0" y="124"/>
                </a:cubicBezTo>
                <a:cubicBezTo>
                  <a:pt x="0" y="151"/>
                  <a:pt x="9" y="168"/>
                  <a:pt x="18" y="196"/>
                </a:cubicBezTo>
                <a:cubicBezTo>
                  <a:pt x="18" y="204"/>
                  <a:pt x="18" y="221"/>
                  <a:pt x="18" y="240"/>
                </a:cubicBezTo>
                <a:cubicBezTo>
                  <a:pt x="18" y="364"/>
                  <a:pt x="115" y="461"/>
                  <a:pt x="231" y="461"/>
                </a:cubicBezTo>
                <a:cubicBezTo>
                  <a:pt x="248" y="461"/>
                  <a:pt x="256" y="461"/>
                  <a:pt x="275" y="461"/>
                </a:cubicBezTo>
                <a:cubicBezTo>
                  <a:pt x="292" y="470"/>
                  <a:pt x="310" y="470"/>
                  <a:pt x="328" y="470"/>
                </a:cubicBezTo>
                <a:cubicBezTo>
                  <a:pt x="399" y="470"/>
                  <a:pt x="460" y="417"/>
                  <a:pt x="460" y="346"/>
                </a:cubicBezTo>
                <a:cubicBezTo>
                  <a:pt x="460" y="319"/>
                  <a:pt x="452" y="302"/>
                  <a:pt x="443" y="284"/>
                </a:cubicBezTo>
                <a:close/>
                <a:moveTo>
                  <a:pt x="346" y="346"/>
                </a:moveTo>
                <a:lnTo>
                  <a:pt x="346" y="346"/>
                </a:lnTo>
                <a:cubicBezTo>
                  <a:pt x="337" y="355"/>
                  <a:pt x="319" y="372"/>
                  <a:pt x="301" y="381"/>
                </a:cubicBezTo>
                <a:cubicBezTo>
                  <a:pt x="284" y="390"/>
                  <a:pt x="256" y="390"/>
                  <a:pt x="231" y="390"/>
                </a:cubicBezTo>
                <a:cubicBezTo>
                  <a:pt x="203" y="390"/>
                  <a:pt x="177" y="381"/>
                  <a:pt x="150" y="372"/>
                </a:cubicBezTo>
                <a:cubicBezTo>
                  <a:pt x="141" y="364"/>
                  <a:pt x="124" y="355"/>
                  <a:pt x="115" y="337"/>
                </a:cubicBezTo>
                <a:cubicBezTo>
                  <a:pt x="106" y="328"/>
                  <a:pt x="106" y="311"/>
                  <a:pt x="106" y="302"/>
                </a:cubicBezTo>
                <a:cubicBezTo>
                  <a:pt x="106" y="293"/>
                  <a:pt x="106" y="284"/>
                  <a:pt x="115" y="284"/>
                </a:cubicBezTo>
                <a:cubicBezTo>
                  <a:pt x="115" y="275"/>
                  <a:pt x="124" y="275"/>
                  <a:pt x="133" y="275"/>
                </a:cubicBezTo>
                <a:cubicBezTo>
                  <a:pt x="141" y="275"/>
                  <a:pt x="150" y="275"/>
                  <a:pt x="150" y="275"/>
                </a:cubicBezTo>
                <a:cubicBezTo>
                  <a:pt x="159" y="284"/>
                  <a:pt x="168" y="293"/>
                  <a:pt x="168" y="293"/>
                </a:cubicBezTo>
                <a:cubicBezTo>
                  <a:pt x="168" y="311"/>
                  <a:pt x="177" y="311"/>
                  <a:pt x="177" y="319"/>
                </a:cubicBezTo>
                <a:cubicBezTo>
                  <a:pt x="186" y="328"/>
                  <a:pt x="194" y="328"/>
                  <a:pt x="194" y="337"/>
                </a:cubicBezTo>
                <a:cubicBezTo>
                  <a:pt x="203" y="337"/>
                  <a:pt x="212" y="337"/>
                  <a:pt x="231" y="337"/>
                </a:cubicBezTo>
                <a:cubicBezTo>
                  <a:pt x="248" y="337"/>
                  <a:pt x="265" y="337"/>
                  <a:pt x="275" y="328"/>
                </a:cubicBezTo>
                <a:cubicBezTo>
                  <a:pt x="284" y="319"/>
                  <a:pt x="292" y="311"/>
                  <a:pt x="292" y="302"/>
                </a:cubicBezTo>
                <a:cubicBezTo>
                  <a:pt x="292" y="293"/>
                  <a:pt x="284" y="284"/>
                  <a:pt x="284" y="275"/>
                </a:cubicBezTo>
                <a:cubicBezTo>
                  <a:pt x="275" y="275"/>
                  <a:pt x="265" y="266"/>
                  <a:pt x="256" y="266"/>
                </a:cubicBezTo>
                <a:cubicBezTo>
                  <a:pt x="248" y="266"/>
                  <a:pt x="239" y="257"/>
                  <a:pt x="221" y="257"/>
                </a:cubicBezTo>
                <a:cubicBezTo>
                  <a:pt x="194" y="249"/>
                  <a:pt x="177" y="249"/>
                  <a:pt x="159" y="240"/>
                </a:cubicBezTo>
                <a:cubicBezTo>
                  <a:pt x="141" y="231"/>
                  <a:pt x="133" y="221"/>
                  <a:pt x="124" y="213"/>
                </a:cubicBezTo>
                <a:cubicBezTo>
                  <a:pt x="115" y="196"/>
                  <a:pt x="106" y="186"/>
                  <a:pt x="106" y="168"/>
                </a:cubicBezTo>
                <a:cubicBezTo>
                  <a:pt x="106" y="151"/>
                  <a:pt x="115" y="133"/>
                  <a:pt x="124" y="115"/>
                </a:cubicBezTo>
                <a:cubicBezTo>
                  <a:pt x="133" y="107"/>
                  <a:pt x="150" y="98"/>
                  <a:pt x="168" y="89"/>
                </a:cubicBezTo>
                <a:cubicBezTo>
                  <a:pt x="186" y="80"/>
                  <a:pt x="203" y="80"/>
                  <a:pt x="231" y="80"/>
                </a:cubicBezTo>
                <a:cubicBezTo>
                  <a:pt x="248" y="80"/>
                  <a:pt x="265" y="80"/>
                  <a:pt x="284" y="89"/>
                </a:cubicBezTo>
                <a:cubicBezTo>
                  <a:pt x="292" y="89"/>
                  <a:pt x="310" y="98"/>
                  <a:pt x="319" y="107"/>
                </a:cubicBezTo>
                <a:cubicBezTo>
                  <a:pt x="328" y="115"/>
                  <a:pt x="337" y="124"/>
                  <a:pt x="337" y="133"/>
                </a:cubicBezTo>
                <a:cubicBezTo>
                  <a:pt x="346" y="142"/>
                  <a:pt x="346" y="142"/>
                  <a:pt x="346" y="151"/>
                </a:cubicBezTo>
                <a:cubicBezTo>
                  <a:pt x="346" y="160"/>
                  <a:pt x="346" y="168"/>
                  <a:pt x="337" y="177"/>
                </a:cubicBezTo>
                <a:cubicBezTo>
                  <a:pt x="328" y="186"/>
                  <a:pt x="319" y="186"/>
                  <a:pt x="310" y="186"/>
                </a:cubicBezTo>
                <a:cubicBezTo>
                  <a:pt x="310" y="186"/>
                  <a:pt x="301" y="186"/>
                  <a:pt x="292" y="177"/>
                </a:cubicBezTo>
                <a:cubicBezTo>
                  <a:pt x="292" y="177"/>
                  <a:pt x="284" y="168"/>
                  <a:pt x="284" y="160"/>
                </a:cubicBezTo>
                <a:cubicBezTo>
                  <a:pt x="275" y="151"/>
                  <a:pt x="275" y="142"/>
                  <a:pt x="265" y="133"/>
                </a:cubicBezTo>
                <a:cubicBezTo>
                  <a:pt x="256" y="133"/>
                  <a:pt x="239" y="124"/>
                  <a:pt x="231" y="124"/>
                </a:cubicBezTo>
                <a:cubicBezTo>
                  <a:pt x="212" y="124"/>
                  <a:pt x="194" y="133"/>
                  <a:pt x="186" y="142"/>
                </a:cubicBezTo>
                <a:cubicBezTo>
                  <a:pt x="177" y="142"/>
                  <a:pt x="177" y="151"/>
                  <a:pt x="177" y="160"/>
                </a:cubicBezTo>
                <a:cubicBezTo>
                  <a:pt x="177" y="168"/>
                  <a:pt x="177" y="168"/>
                  <a:pt x="177" y="168"/>
                </a:cubicBezTo>
                <a:cubicBezTo>
                  <a:pt x="186" y="177"/>
                  <a:pt x="186" y="177"/>
                  <a:pt x="194" y="186"/>
                </a:cubicBezTo>
                <a:cubicBezTo>
                  <a:pt x="194" y="186"/>
                  <a:pt x="203" y="186"/>
                  <a:pt x="212" y="186"/>
                </a:cubicBezTo>
                <a:cubicBezTo>
                  <a:pt x="212" y="196"/>
                  <a:pt x="231" y="196"/>
                  <a:pt x="239" y="196"/>
                </a:cubicBezTo>
                <a:cubicBezTo>
                  <a:pt x="256" y="204"/>
                  <a:pt x="275" y="204"/>
                  <a:pt x="292" y="213"/>
                </a:cubicBezTo>
                <a:cubicBezTo>
                  <a:pt x="301" y="213"/>
                  <a:pt x="319" y="221"/>
                  <a:pt x="328" y="231"/>
                </a:cubicBezTo>
                <a:cubicBezTo>
                  <a:pt x="337" y="231"/>
                  <a:pt x="346" y="240"/>
                  <a:pt x="354" y="257"/>
                </a:cubicBezTo>
                <a:cubicBezTo>
                  <a:pt x="354" y="266"/>
                  <a:pt x="363" y="275"/>
                  <a:pt x="363" y="293"/>
                </a:cubicBezTo>
                <a:cubicBezTo>
                  <a:pt x="363" y="311"/>
                  <a:pt x="354" y="328"/>
                  <a:pt x="346" y="3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1" name="Freeform 65"/>
          <p:cNvSpPr>
            <a:spLocks noChangeAspect="1" noChangeArrowheads="1"/>
          </p:cNvSpPr>
          <p:nvPr/>
        </p:nvSpPr>
        <p:spPr bwMode="auto">
          <a:xfrm>
            <a:off x="3702689" y="2346459"/>
            <a:ext cx="202561" cy="113196"/>
          </a:xfrm>
          <a:custGeom>
            <a:avLst/>
            <a:gdLst>
              <a:gd name="T0" fmla="*/ 195 w 497"/>
              <a:gd name="T1" fmla="*/ 205 h 276"/>
              <a:gd name="T2" fmla="*/ 195 w 497"/>
              <a:gd name="T3" fmla="*/ 205 h 276"/>
              <a:gd name="T4" fmla="*/ 133 w 497"/>
              <a:gd name="T5" fmla="*/ 230 h 276"/>
              <a:gd name="T6" fmla="*/ 53 w 497"/>
              <a:gd name="T7" fmla="*/ 142 h 276"/>
              <a:gd name="T8" fmla="*/ 133 w 497"/>
              <a:gd name="T9" fmla="*/ 45 h 276"/>
              <a:gd name="T10" fmla="*/ 212 w 497"/>
              <a:gd name="T11" fmla="*/ 115 h 276"/>
              <a:gd name="T12" fmla="*/ 230 w 497"/>
              <a:gd name="T13" fmla="*/ 177 h 276"/>
              <a:gd name="T14" fmla="*/ 381 w 497"/>
              <a:gd name="T15" fmla="*/ 275 h 276"/>
              <a:gd name="T16" fmla="*/ 496 w 497"/>
              <a:gd name="T17" fmla="*/ 195 h 276"/>
              <a:gd name="T18" fmla="*/ 425 w 497"/>
              <a:gd name="T19" fmla="*/ 115 h 276"/>
              <a:gd name="T20" fmla="*/ 381 w 497"/>
              <a:gd name="T21" fmla="*/ 107 h 276"/>
              <a:gd name="T22" fmla="*/ 354 w 497"/>
              <a:gd name="T23" fmla="*/ 71 h 276"/>
              <a:gd name="T24" fmla="*/ 390 w 497"/>
              <a:gd name="T25" fmla="*/ 45 h 276"/>
              <a:gd name="T26" fmla="*/ 434 w 497"/>
              <a:gd name="T27" fmla="*/ 80 h 276"/>
              <a:gd name="T28" fmla="*/ 496 w 497"/>
              <a:gd name="T29" fmla="*/ 71 h 276"/>
              <a:gd name="T30" fmla="*/ 399 w 497"/>
              <a:gd name="T31" fmla="*/ 0 h 276"/>
              <a:gd name="T32" fmla="*/ 293 w 497"/>
              <a:gd name="T33" fmla="*/ 80 h 276"/>
              <a:gd name="T34" fmla="*/ 363 w 497"/>
              <a:gd name="T35" fmla="*/ 151 h 276"/>
              <a:gd name="T36" fmla="*/ 399 w 497"/>
              <a:gd name="T37" fmla="*/ 160 h 276"/>
              <a:gd name="T38" fmla="*/ 434 w 497"/>
              <a:gd name="T39" fmla="*/ 195 h 276"/>
              <a:gd name="T40" fmla="*/ 381 w 497"/>
              <a:gd name="T41" fmla="*/ 230 h 276"/>
              <a:gd name="T42" fmla="*/ 284 w 497"/>
              <a:gd name="T43" fmla="*/ 160 h 276"/>
              <a:gd name="T44" fmla="*/ 256 w 497"/>
              <a:gd name="T45" fmla="*/ 98 h 276"/>
              <a:gd name="T46" fmla="*/ 133 w 497"/>
              <a:gd name="T47" fmla="*/ 0 h 276"/>
              <a:gd name="T48" fmla="*/ 0 w 497"/>
              <a:gd name="T49" fmla="*/ 142 h 276"/>
              <a:gd name="T50" fmla="*/ 133 w 497"/>
              <a:gd name="T51" fmla="*/ 275 h 276"/>
              <a:gd name="T52" fmla="*/ 212 w 497"/>
              <a:gd name="T53" fmla="*/ 249 h 276"/>
              <a:gd name="T54" fmla="*/ 195 w 497"/>
              <a:gd name="T55" fmla="*/ 205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97" h="276">
                <a:moveTo>
                  <a:pt x="195" y="205"/>
                </a:moveTo>
                <a:lnTo>
                  <a:pt x="195" y="205"/>
                </a:lnTo>
                <a:cubicBezTo>
                  <a:pt x="186" y="213"/>
                  <a:pt x="168" y="230"/>
                  <a:pt x="133" y="230"/>
                </a:cubicBezTo>
                <a:cubicBezTo>
                  <a:pt x="89" y="230"/>
                  <a:pt x="53" y="195"/>
                  <a:pt x="53" y="142"/>
                </a:cubicBezTo>
                <a:cubicBezTo>
                  <a:pt x="53" y="71"/>
                  <a:pt x="97" y="45"/>
                  <a:pt x="133" y="45"/>
                </a:cubicBezTo>
                <a:cubicBezTo>
                  <a:pt x="186" y="45"/>
                  <a:pt x="195" y="80"/>
                  <a:pt x="212" y="115"/>
                </a:cubicBezTo>
                <a:cubicBezTo>
                  <a:pt x="230" y="177"/>
                  <a:pt x="230" y="177"/>
                  <a:pt x="230" y="177"/>
                </a:cubicBezTo>
                <a:cubicBezTo>
                  <a:pt x="248" y="230"/>
                  <a:pt x="284" y="275"/>
                  <a:pt x="381" y="275"/>
                </a:cubicBezTo>
                <a:cubicBezTo>
                  <a:pt x="452" y="275"/>
                  <a:pt x="496" y="258"/>
                  <a:pt x="496" y="195"/>
                </a:cubicBezTo>
                <a:cubicBezTo>
                  <a:pt x="496" y="151"/>
                  <a:pt x="469" y="124"/>
                  <a:pt x="425" y="115"/>
                </a:cubicBezTo>
                <a:cubicBezTo>
                  <a:pt x="381" y="107"/>
                  <a:pt x="381" y="107"/>
                  <a:pt x="381" y="107"/>
                </a:cubicBezTo>
                <a:cubicBezTo>
                  <a:pt x="363" y="98"/>
                  <a:pt x="354" y="89"/>
                  <a:pt x="354" y="71"/>
                </a:cubicBezTo>
                <a:cubicBezTo>
                  <a:pt x="354" y="53"/>
                  <a:pt x="363" y="45"/>
                  <a:pt x="390" y="45"/>
                </a:cubicBezTo>
                <a:cubicBezTo>
                  <a:pt x="416" y="45"/>
                  <a:pt x="434" y="53"/>
                  <a:pt x="434" y="80"/>
                </a:cubicBezTo>
                <a:cubicBezTo>
                  <a:pt x="496" y="71"/>
                  <a:pt x="496" y="71"/>
                  <a:pt x="496" y="71"/>
                </a:cubicBezTo>
                <a:cubicBezTo>
                  <a:pt x="487" y="18"/>
                  <a:pt x="452" y="0"/>
                  <a:pt x="399" y="0"/>
                </a:cubicBezTo>
                <a:cubicBezTo>
                  <a:pt x="346" y="0"/>
                  <a:pt x="293" y="18"/>
                  <a:pt x="293" y="80"/>
                </a:cubicBezTo>
                <a:cubicBezTo>
                  <a:pt x="293" y="115"/>
                  <a:pt x="309" y="142"/>
                  <a:pt x="363" y="151"/>
                </a:cubicBezTo>
                <a:cubicBezTo>
                  <a:pt x="399" y="160"/>
                  <a:pt x="399" y="160"/>
                  <a:pt x="399" y="160"/>
                </a:cubicBezTo>
                <a:cubicBezTo>
                  <a:pt x="425" y="169"/>
                  <a:pt x="434" y="186"/>
                  <a:pt x="434" y="195"/>
                </a:cubicBezTo>
                <a:cubicBezTo>
                  <a:pt x="434" y="222"/>
                  <a:pt x="416" y="230"/>
                  <a:pt x="381" y="230"/>
                </a:cubicBezTo>
                <a:cubicBezTo>
                  <a:pt x="319" y="230"/>
                  <a:pt x="293" y="195"/>
                  <a:pt x="284" y="160"/>
                </a:cubicBezTo>
                <a:cubicBezTo>
                  <a:pt x="256" y="98"/>
                  <a:pt x="256" y="98"/>
                  <a:pt x="256" y="98"/>
                </a:cubicBezTo>
                <a:cubicBezTo>
                  <a:pt x="239" y="27"/>
                  <a:pt x="212" y="0"/>
                  <a:pt x="133" y="0"/>
                </a:cubicBezTo>
                <a:cubicBezTo>
                  <a:pt x="62" y="0"/>
                  <a:pt x="0" y="53"/>
                  <a:pt x="0" y="142"/>
                </a:cubicBezTo>
                <a:cubicBezTo>
                  <a:pt x="0" y="230"/>
                  <a:pt x="62" y="275"/>
                  <a:pt x="133" y="275"/>
                </a:cubicBezTo>
                <a:cubicBezTo>
                  <a:pt x="177" y="275"/>
                  <a:pt x="203" y="258"/>
                  <a:pt x="212" y="249"/>
                </a:cubicBezTo>
                <a:lnTo>
                  <a:pt x="195" y="205"/>
                </a:ln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2" name="Freeform 66"/>
          <p:cNvSpPr>
            <a:spLocks noChangeAspect="1" noChangeArrowheads="1"/>
          </p:cNvSpPr>
          <p:nvPr/>
        </p:nvSpPr>
        <p:spPr bwMode="auto">
          <a:xfrm>
            <a:off x="4058501" y="2297247"/>
            <a:ext cx="212086" cy="208206"/>
          </a:xfrm>
          <a:custGeom>
            <a:avLst/>
            <a:gdLst>
              <a:gd name="T0" fmla="*/ 240 w 479"/>
              <a:gd name="T1" fmla="*/ 0 h 471"/>
              <a:gd name="T2" fmla="*/ 240 w 479"/>
              <a:gd name="T3" fmla="*/ 0 h 471"/>
              <a:gd name="T4" fmla="*/ 0 w 479"/>
              <a:gd name="T5" fmla="*/ 231 h 471"/>
              <a:gd name="T6" fmla="*/ 240 w 479"/>
              <a:gd name="T7" fmla="*/ 470 h 471"/>
              <a:gd name="T8" fmla="*/ 478 w 479"/>
              <a:gd name="T9" fmla="*/ 231 h 471"/>
              <a:gd name="T10" fmla="*/ 240 w 479"/>
              <a:gd name="T11" fmla="*/ 0 h 471"/>
              <a:gd name="T12" fmla="*/ 302 w 479"/>
              <a:gd name="T13" fmla="*/ 303 h 471"/>
              <a:gd name="T14" fmla="*/ 302 w 479"/>
              <a:gd name="T15" fmla="*/ 303 h 471"/>
              <a:gd name="T16" fmla="*/ 230 w 479"/>
              <a:gd name="T17" fmla="*/ 258 h 471"/>
              <a:gd name="T18" fmla="*/ 222 w 479"/>
              <a:gd name="T19" fmla="*/ 222 h 471"/>
              <a:gd name="T20" fmla="*/ 186 w 479"/>
              <a:gd name="T21" fmla="*/ 187 h 471"/>
              <a:gd name="T22" fmla="*/ 142 w 479"/>
              <a:gd name="T23" fmla="*/ 240 h 471"/>
              <a:gd name="T24" fmla="*/ 177 w 479"/>
              <a:gd name="T25" fmla="*/ 284 h 471"/>
              <a:gd name="T26" fmla="*/ 213 w 479"/>
              <a:gd name="T27" fmla="*/ 267 h 471"/>
              <a:gd name="T28" fmla="*/ 222 w 479"/>
              <a:gd name="T29" fmla="*/ 293 h 471"/>
              <a:gd name="T30" fmla="*/ 177 w 479"/>
              <a:gd name="T31" fmla="*/ 303 h 471"/>
              <a:gd name="T32" fmla="*/ 115 w 479"/>
              <a:gd name="T33" fmla="*/ 240 h 471"/>
              <a:gd name="T34" fmla="*/ 177 w 479"/>
              <a:gd name="T35" fmla="*/ 160 h 471"/>
              <a:gd name="T36" fmla="*/ 249 w 479"/>
              <a:gd name="T37" fmla="*/ 213 h 471"/>
              <a:gd name="T38" fmla="*/ 257 w 479"/>
              <a:gd name="T39" fmla="*/ 249 h 471"/>
              <a:gd name="T40" fmla="*/ 310 w 479"/>
              <a:gd name="T41" fmla="*/ 284 h 471"/>
              <a:gd name="T42" fmla="*/ 337 w 479"/>
              <a:gd name="T43" fmla="*/ 267 h 471"/>
              <a:gd name="T44" fmla="*/ 319 w 479"/>
              <a:gd name="T45" fmla="*/ 249 h 471"/>
              <a:gd name="T46" fmla="*/ 293 w 479"/>
              <a:gd name="T47" fmla="*/ 240 h 471"/>
              <a:gd name="T48" fmla="*/ 266 w 479"/>
              <a:gd name="T49" fmla="*/ 205 h 471"/>
              <a:gd name="T50" fmla="*/ 319 w 479"/>
              <a:gd name="T51" fmla="*/ 160 h 471"/>
              <a:gd name="T52" fmla="*/ 363 w 479"/>
              <a:gd name="T53" fmla="*/ 205 h 471"/>
              <a:gd name="T54" fmla="*/ 337 w 479"/>
              <a:gd name="T55" fmla="*/ 205 h 471"/>
              <a:gd name="T56" fmla="*/ 310 w 479"/>
              <a:gd name="T57" fmla="*/ 187 h 471"/>
              <a:gd name="T58" fmla="*/ 293 w 479"/>
              <a:gd name="T59" fmla="*/ 205 h 471"/>
              <a:gd name="T60" fmla="*/ 310 w 479"/>
              <a:gd name="T61" fmla="*/ 222 h 471"/>
              <a:gd name="T62" fmla="*/ 328 w 479"/>
              <a:gd name="T63" fmla="*/ 222 h 471"/>
              <a:gd name="T64" fmla="*/ 363 w 479"/>
              <a:gd name="T65" fmla="*/ 267 h 471"/>
              <a:gd name="T66" fmla="*/ 302 w 479"/>
              <a:gd name="T67" fmla="*/ 30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40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302" y="303"/>
                </a:moveTo>
                <a:lnTo>
                  <a:pt x="302" y="303"/>
                </a:lnTo>
                <a:cubicBezTo>
                  <a:pt x="257" y="303"/>
                  <a:pt x="240" y="284"/>
                  <a:pt x="230" y="258"/>
                </a:cubicBezTo>
                <a:cubicBezTo>
                  <a:pt x="222" y="222"/>
                  <a:pt x="222" y="222"/>
                  <a:pt x="222" y="222"/>
                </a:cubicBezTo>
                <a:cubicBezTo>
                  <a:pt x="213" y="205"/>
                  <a:pt x="204" y="187"/>
                  <a:pt x="186" y="187"/>
                </a:cubicBezTo>
                <a:cubicBezTo>
                  <a:pt x="169" y="187"/>
                  <a:pt x="142" y="205"/>
                  <a:pt x="142" y="240"/>
                </a:cubicBezTo>
                <a:cubicBezTo>
                  <a:pt x="142" y="267"/>
                  <a:pt x="159" y="284"/>
                  <a:pt x="177" y="284"/>
                </a:cubicBezTo>
                <a:cubicBezTo>
                  <a:pt x="195" y="284"/>
                  <a:pt x="204" y="275"/>
                  <a:pt x="213" y="267"/>
                </a:cubicBezTo>
                <a:cubicBezTo>
                  <a:pt x="222" y="293"/>
                  <a:pt x="222" y="293"/>
                  <a:pt x="222" y="293"/>
                </a:cubicBezTo>
                <a:cubicBezTo>
                  <a:pt x="213" y="293"/>
                  <a:pt x="204" y="303"/>
                  <a:pt x="177" y="303"/>
                </a:cubicBezTo>
                <a:cubicBezTo>
                  <a:pt x="151" y="303"/>
                  <a:pt x="115" y="284"/>
                  <a:pt x="115" y="240"/>
                </a:cubicBezTo>
                <a:cubicBezTo>
                  <a:pt x="115" y="196"/>
                  <a:pt x="151" y="160"/>
                  <a:pt x="177" y="160"/>
                </a:cubicBezTo>
                <a:cubicBezTo>
                  <a:pt x="222" y="160"/>
                  <a:pt x="230" y="178"/>
                  <a:pt x="249" y="213"/>
                </a:cubicBezTo>
                <a:cubicBezTo>
                  <a:pt x="257" y="249"/>
                  <a:pt x="257" y="249"/>
                  <a:pt x="257" y="249"/>
                </a:cubicBezTo>
                <a:cubicBezTo>
                  <a:pt x="266" y="267"/>
                  <a:pt x="275" y="284"/>
                  <a:pt x="310" y="284"/>
                </a:cubicBezTo>
                <a:cubicBezTo>
                  <a:pt x="328" y="284"/>
                  <a:pt x="337" y="275"/>
                  <a:pt x="337" y="267"/>
                </a:cubicBezTo>
                <a:cubicBezTo>
                  <a:pt x="337" y="258"/>
                  <a:pt x="328" y="249"/>
                  <a:pt x="319" y="249"/>
                </a:cubicBezTo>
                <a:cubicBezTo>
                  <a:pt x="293" y="240"/>
                  <a:pt x="293" y="240"/>
                  <a:pt x="293" y="240"/>
                </a:cubicBezTo>
                <a:cubicBezTo>
                  <a:pt x="275" y="240"/>
                  <a:pt x="266" y="222"/>
                  <a:pt x="266" y="205"/>
                </a:cubicBezTo>
                <a:cubicBezTo>
                  <a:pt x="266" y="178"/>
                  <a:pt x="293" y="160"/>
                  <a:pt x="319" y="160"/>
                </a:cubicBezTo>
                <a:cubicBezTo>
                  <a:pt x="346" y="160"/>
                  <a:pt x="363" y="178"/>
                  <a:pt x="363" y="205"/>
                </a:cubicBezTo>
                <a:cubicBezTo>
                  <a:pt x="337" y="205"/>
                  <a:pt x="337" y="205"/>
                  <a:pt x="337" y="205"/>
                </a:cubicBezTo>
                <a:cubicBezTo>
                  <a:pt x="337" y="196"/>
                  <a:pt x="328" y="187"/>
                  <a:pt x="310" y="187"/>
                </a:cubicBezTo>
                <a:cubicBezTo>
                  <a:pt x="302" y="187"/>
                  <a:pt x="293" y="196"/>
                  <a:pt x="293" y="205"/>
                </a:cubicBezTo>
                <a:cubicBezTo>
                  <a:pt x="293" y="213"/>
                  <a:pt x="293" y="213"/>
                  <a:pt x="310" y="222"/>
                </a:cubicBezTo>
                <a:cubicBezTo>
                  <a:pt x="328" y="222"/>
                  <a:pt x="328" y="222"/>
                  <a:pt x="328" y="222"/>
                </a:cubicBezTo>
                <a:cubicBezTo>
                  <a:pt x="355" y="231"/>
                  <a:pt x="363" y="240"/>
                  <a:pt x="363" y="267"/>
                </a:cubicBezTo>
                <a:cubicBezTo>
                  <a:pt x="363" y="293"/>
                  <a:pt x="337" y="303"/>
                  <a:pt x="302" y="30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4" name="Freeform 68"/>
          <p:cNvSpPr>
            <a:spLocks noChangeAspect="1" noChangeArrowheads="1"/>
          </p:cNvSpPr>
          <p:nvPr/>
        </p:nvSpPr>
        <p:spPr bwMode="auto">
          <a:xfrm>
            <a:off x="1219962" y="2294437"/>
            <a:ext cx="218314" cy="214169"/>
          </a:xfrm>
          <a:custGeom>
            <a:avLst/>
            <a:gdLst>
              <a:gd name="T0" fmla="*/ 221 w 461"/>
              <a:gd name="T1" fmla="*/ 160 h 454"/>
              <a:gd name="T2" fmla="*/ 221 w 461"/>
              <a:gd name="T3" fmla="*/ 160 h 454"/>
              <a:gd name="T4" fmla="*/ 150 w 461"/>
              <a:gd name="T5" fmla="*/ 54 h 454"/>
              <a:gd name="T6" fmla="*/ 35 w 461"/>
              <a:gd name="T7" fmla="*/ 187 h 454"/>
              <a:gd name="T8" fmla="*/ 221 w 461"/>
              <a:gd name="T9" fmla="*/ 160 h 454"/>
              <a:gd name="T10" fmla="*/ 239 w 461"/>
              <a:gd name="T11" fmla="*/ 231 h 454"/>
              <a:gd name="T12" fmla="*/ 239 w 461"/>
              <a:gd name="T13" fmla="*/ 231 h 454"/>
              <a:gd name="T14" fmla="*/ 248 w 461"/>
              <a:gd name="T15" fmla="*/ 222 h 454"/>
              <a:gd name="T16" fmla="*/ 239 w 461"/>
              <a:gd name="T17" fmla="*/ 196 h 454"/>
              <a:gd name="T18" fmla="*/ 35 w 461"/>
              <a:gd name="T19" fmla="*/ 222 h 454"/>
              <a:gd name="T20" fmla="*/ 35 w 461"/>
              <a:gd name="T21" fmla="*/ 222 h 454"/>
              <a:gd name="T22" fmla="*/ 88 w 461"/>
              <a:gd name="T23" fmla="*/ 355 h 454"/>
              <a:gd name="T24" fmla="*/ 88 w 461"/>
              <a:gd name="T25" fmla="*/ 355 h 454"/>
              <a:gd name="T26" fmla="*/ 239 w 461"/>
              <a:gd name="T27" fmla="*/ 231 h 454"/>
              <a:gd name="T28" fmla="*/ 106 w 461"/>
              <a:gd name="T29" fmla="*/ 382 h 454"/>
              <a:gd name="T30" fmla="*/ 106 w 461"/>
              <a:gd name="T31" fmla="*/ 382 h 454"/>
              <a:gd name="T32" fmla="*/ 106 w 461"/>
              <a:gd name="T33" fmla="*/ 382 h 454"/>
              <a:gd name="T34" fmla="*/ 106 w 461"/>
              <a:gd name="T35" fmla="*/ 373 h 454"/>
              <a:gd name="T36" fmla="*/ 106 w 461"/>
              <a:gd name="T37" fmla="*/ 382 h 454"/>
              <a:gd name="T38" fmla="*/ 186 w 461"/>
              <a:gd name="T39" fmla="*/ 36 h 454"/>
              <a:gd name="T40" fmla="*/ 186 w 461"/>
              <a:gd name="T41" fmla="*/ 36 h 454"/>
              <a:gd name="T42" fmla="*/ 354 w 461"/>
              <a:gd name="T43" fmla="*/ 81 h 454"/>
              <a:gd name="T44" fmla="*/ 354 w 461"/>
              <a:gd name="T45" fmla="*/ 81 h 454"/>
              <a:gd name="T46" fmla="*/ 231 w 461"/>
              <a:gd name="T47" fmla="*/ 28 h 454"/>
              <a:gd name="T48" fmla="*/ 186 w 461"/>
              <a:gd name="T49" fmla="*/ 36 h 454"/>
              <a:gd name="T50" fmla="*/ 256 w 461"/>
              <a:gd name="T51" fmla="*/ 151 h 454"/>
              <a:gd name="T52" fmla="*/ 354 w 461"/>
              <a:gd name="T53" fmla="*/ 81 h 454"/>
              <a:gd name="T54" fmla="*/ 231 w 461"/>
              <a:gd name="T55" fmla="*/ 453 h 454"/>
              <a:gd name="T56" fmla="*/ 231 w 461"/>
              <a:gd name="T57" fmla="*/ 453 h 454"/>
              <a:gd name="T58" fmla="*/ 0 w 461"/>
              <a:gd name="T59" fmla="*/ 222 h 454"/>
              <a:gd name="T60" fmla="*/ 231 w 461"/>
              <a:gd name="T61" fmla="*/ 0 h 454"/>
              <a:gd name="T62" fmla="*/ 460 w 461"/>
              <a:gd name="T63" fmla="*/ 222 h 454"/>
              <a:gd name="T64" fmla="*/ 231 w 461"/>
              <a:gd name="T65" fmla="*/ 453 h 454"/>
              <a:gd name="T66" fmla="*/ 265 w 461"/>
              <a:gd name="T67" fmla="*/ 258 h 454"/>
              <a:gd name="T68" fmla="*/ 265 w 461"/>
              <a:gd name="T69" fmla="*/ 258 h 454"/>
              <a:gd name="T70" fmla="*/ 106 w 461"/>
              <a:gd name="T71" fmla="*/ 382 h 454"/>
              <a:gd name="T72" fmla="*/ 231 w 461"/>
              <a:gd name="T73" fmla="*/ 417 h 454"/>
              <a:gd name="T74" fmla="*/ 310 w 461"/>
              <a:gd name="T75" fmla="*/ 408 h 454"/>
              <a:gd name="T76" fmla="*/ 265 w 461"/>
              <a:gd name="T77" fmla="*/ 258 h 454"/>
              <a:gd name="T78" fmla="*/ 275 w 461"/>
              <a:gd name="T79" fmla="*/ 178 h 454"/>
              <a:gd name="T80" fmla="*/ 275 w 461"/>
              <a:gd name="T81" fmla="*/ 178 h 454"/>
              <a:gd name="T82" fmla="*/ 284 w 461"/>
              <a:gd name="T83" fmla="*/ 204 h 454"/>
              <a:gd name="T84" fmla="*/ 292 w 461"/>
              <a:gd name="T85" fmla="*/ 213 h 454"/>
              <a:gd name="T86" fmla="*/ 425 w 461"/>
              <a:gd name="T87" fmla="*/ 222 h 454"/>
              <a:gd name="T88" fmla="*/ 381 w 461"/>
              <a:gd name="T89" fmla="*/ 98 h 454"/>
              <a:gd name="T90" fmla="*/ 275 w 461"/>
              <a:gd name="T91" fmla="*/ 178 h 454"/>
              <a:gd name="T92" fmla="*/ 301 w 461"/>
              <a:gd name="T93" fmla="*/ 249 h 454"/>
              <a:gd name="T94" fmla="*/ 301 w 461"/>
              <a:gd name="T95" fmla="*/ 249 h 454"/>
              <a:gd name="T96" fmla="*/ 337 w 461"/>
              <a:gd name="T97" fmla="*/ 391 h 454"/>
              <a:gd name="T98" fmla="*/ 425 w 461"/>
              <a:gd name="T99" fmla="*/ 258 h 454"/>
              <a:gd name="T100" fmla="*/ 301 w 461"/>
              <a:gd name="T101" fmla="*/ 249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61" h="454">
                <a:moveTo>
                  <a:pt x="221" y="160"/>
                </a:moveTo>
                <a:lnTo>
                  <a:pt x="221" y="160"/>
                </a:lnTo>
                <a:cubicBezTo>
                  <a:pt x="186" y="98"/>
                  <a:pt x="150" y="54"/>
                  <a:pt x="150" y="54"/>
                </a:cubicBezTo>
                <a:cubicBezTo>
                  <a:pt x="88" y="72"/>
                  <a:pt x="53" y="125"/>
                  <a:pt x="35" y="187"/>
                </a:cubicBezTo>
                <a:cubicBezTo>
                  <a:pt x="44" y="187"/>
                  <a:pt x="124" y="187"/>
                  <a:pt x="221" y="160"/>
                </a:cubicBezTo>
                <a:close/>
                <a:moveTo>
                  <a:pt x="239" y="231"/>
                </a:moveTo>
                <a:lnTo>
                  <a:pt x="239" y="231"/>
                </a:lnTo>
                <a:cubicBezTo>
                  <a:pt x="248" y="222"/>
                  <a:pt x="248" y="222"/>
                  <a:pt x="248" y="222"/>
                </a:cubicBezTo>
                <a:cubicBezTo>
                  <a:pt x="248" y="213"/>
                  <a:pt x="239" y="204"/>
                  <a:pt x="239" y="196"/>
                </a:cubicBezTo>
                <a:cubicBezTo>
                  <a:pt x="133" y="222"/>
                  <a:pt x="35" y="222"/>
                  <a:pt x="35" y="222"/>
                </a:cubicBezTo>
                <a:lnTo>
                  <a:pt x="35" y="222"/>
                </a:lnTo>
                <a:cubicBezTo>
                  <a:pt x="35" y="275"/>
                  <a:pt x="53" y="319"/>
                  <a:pt x="88" y="355"/>
                </a:cubicBezTo>
                <a:lnTo>
                  <a:pt x="88" y="355"/>
                </a:lnTo>
                <a:cubicBezTo>
                  <a:pt x="88" y="355"/>
                  <a:pt x="141" y="258"/>
                  <a:pt x="239" y="231"/>
                </a:cubicBezTo>
                <a:close/>
                <a:moveTo>
                  <a:pt x="106" y="382"/>
                </a:moveTo>
                <a:lnTo>
                  <a:pt x="106" y="382"/>
                </a:lnTo>
                <a:lnTo>
                  <a:pt x="106" y="382"/>
                </a:lnTo>
                <a:cubicBezTo>
                  <a:pt x="106" y="382"/>
                  <a:pt x="106" y="382"/>
                  <a:pt x="106" y="373"/>
                </a:cubicBezTo>
                <a:cubicBezTo>
                  <a:pt x="106" y="382"/>
                  <a:pt x="106" y="382"/>
                  <a:pt x="106" y="382"/>
                </a:cubicBezTo>
                <a:close/>
                <a:moveTo>
                  <a:pt x="186" y="36"/>
                </a:moveTo>
                <a:lnTo>
                  <a:pt x="186" y="36"/>
                </a:lnTo>
                <a:close/>
                <a:moveTo>
                  <a:pt x="354" y="81"/>
                </a:moveTo>
                <a:lnTo>
                  <a:pt x="354" y="81"/>
                </a:lnTo>
                <a:cubicBezTo>
                  <a:pt x="328" y="45"/>
                  <a:pt x="284" y="28"/>
                  <a:pt x="231" y="28"/>
                </a:cubicBezTo>
                <a:cubicBezTo>
                  <a:pt x="212" y="28"/>
                  <a:pt x="194" y="36"/>
                  <a:pt x="186" y="36"/>
                </a:cubicBezTo>
                <a:cubicBezTo>
                  <a:pt x="186" y="36"/>
                  <a:pt x="221" y="89"/>
                  <a:pt x="256" y="151"/>
                </a:cubicBezTo>
                <a:cubicBezTo>
                  <a:pt x="328" y="125"/>
                  <a:pt x="354" y="81"/>
                  <a:pt x="354" y="81"/>
                </a:cubicBezTo>
                <a:close/>
                <a:moveTo>
                  <a:pt x="231" y="453"/>
                </a:moveTo>
                <a:lnTo>
                  <a:pt x="231" y="453"/>
                </a:lnTo>
                <a:cubicBezTo>
                  <a:pt x="106" y="453"/>
                  <a:pt x="0" y="355"/>
                  <a:pt x="0" y="222"/>
                </a:cubicBezTo>
                <a:cubicBezTo>
                  <a:pt x="0" y="98"/>
                  <a:pt x="106" y="0"/>
                  <a:pt x="231" y="0"/>
                </a:cubicBezTo>
                <a:cubicBezTo>
                  <a:pt x="354" y="0"/>
                  <a:pt x="460" y="98"/>
                  <a:pt x="460" y="222"/>
                </a:cubicBezTo>
                <a:cubicBezTo>
                  <a:pt x="460" y="355"/>
                  <a:pt x="354" y="453"/>
                  <a:pt x="231" y="453"/>
                </a:cubicBezTo>
                <a:close/>
                <a:moveTo>
                  <a:pt x="265" y="258"/>
                </a:moveTo>
                <a:lnTo>
                  <a:pt x="265" y="258"/>
                </a:lnTo>
                <a:cubicBezTo>
                  <a:pt x="150" y="302"/>
                  <a:pt x="115" y="382"/>
                  <a:pt x="106" y="382"/>
                </a:cubicBezTo>
                <a:cubicBezTo>
                  <a:pt x="141" y="408"/>
                  <a:pt x="186" y="417"/>
                  <a:pt x="231" y="417"/>
                </a:cubicBezTo>
                <a:cubicBezTo>
                  <a:pt x="256" y="417"/>
                  <a:pt x="284" y="417"/>
                  <a:pt x="310" y="408"/>
                </a:cubicBezTo>
                <a:cubicBezTo>
                  <a:pt x="301" y="391"/>
                  <a:pt x="292" y="329"/>
                  <a:pt x="265" y="258"/>
                </a:cubicBezTo>
                <a:close/>
                <a:moveTo>
                  <a:pt x="275" y="178"/>
                </a:moveTo>
                <a:lnTo>
                  <a:pt x="275" y="178"/>
                </a:lnTo>
                <a:cubicBezTo>
                  <a:pt x="275" y="187"/>
                  <a:pt x="284" y="196"/>
                  <a:pt x="284" y="204"/>
                </a:cubicBezTo>
                <a:cubicBezTo>
                  <a:pt x="284" y="213"/>
                  <a:pt x="284" y="213"/>
                  <a:pt x="292" y="213"/>
                </a:cubicBezTo>
                <a:cubicBezTo>
                  <a:pt x="354" y="213"/>
                  <a:pt x="425" y="222"/>
                  <a:pt x="425" y="222"/>
                </a:cubicBezTo>
                <a:cubicBezTo>
                  <a:pt x="425" y="178"/>
                  <a:pt x="407" y="134"/>
                  <a:pt x="381" y="98"/>
                </a:cubicBezTo>
                <a:cubicBezTo>
                  <a:pt x="381" y="107"/>
                  <a:pt x="346" y="151"/>
                  <a:pt x="275" y="178"/>
                </a:cubicBezTo>
                <a:close/>
                <a:moveTo>
                  <a:pt x="301" y="249"/>
                </a:moveTo>
                <a:lnTo>
                  <a:pt x="301" y="249"/>
                </a:lnTo>
                <a:cubicBezTo>
                  <a:pt x="328" y="319"/>
                  <a:pt x="337" y="373"/>
                  <a:pt x="337" y="391"/>
                </a:cubicBezTo>
                <a:cubicBezTo>
                  <a:pt x="381" y="355"/>
                  <a:pt x="416" y="311"/>
                  <a:pt x="425" y="258"/>
                </a:cubicBezTo>
                <a:cubicBezTo>
                  <a:pt x="416" y="258"/>
                  <a:pt x="363" y="240"/>
                  <a:pt x="301" y="2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5" name="Freeform 69"/>
          <p:cNvSpPr>
            <a:spLocks noChangeAspect="1" noChangeArrowheads="1"/>
          </p:cNvSpPr>
          <p:nvPr/>
        </p:nvSpPr>
        <p:spPr bwMode="auto">
          <a:xfrm>
            <a:off x="2300933" y="2343150"/>
            <a:ext cx="188267" cy="124086"/>
          </a:xfrm>
          <a:custGeom>
            <a:avLst/>
            <a:gdLst>
              <a:gd name="T0" fmla="*/ 203 w 514"/>
              <a:gd name="T1" fmla="*/ 142 h 338"/>
              <a:gd name="T2" fmla="*/ 203 w 514"/>
              <a:gd name="T3" fmla="*/ 142 h 338"/>
              <a:gd name="T4" fmla="*/ 247 w 514"/>
              <a:gd name="T5" fmla="*/ 89 h 338"/>
              <a:gd name="T6" fmla="*/ 159 w 514"/>
              <a:gd name="T7" fmla="*/ 0 h 338"/>
              <a:gd name="T8" fmla="*/ 0 w 514"/>
              <a:gd name="T9" fmla="*/ 0 h 338"/>
              <a:gd name="T10" fmla="*/ 0 w 514"/>
              <a:gd name="T11" fmla="*/ 319 h 338"/>
              <a:gd name="T12" fmla="*/ 159 w 514"/>
              <a:gd name="T13" fmla="*/ 319 h 338"/>
              <a:gd name="T14" fmla="*/ 256 w 514"/>
              <a:gd name="T15" fmla="*/ 222 h 338"/>
              <a:gd name="T16" fmla="*/ 203 w 514"/>
              <a:gd name="T17" fmla="*/ 142 h 338"/>
              <a:gd name="T18" fmla="*/ 71 w 514"/>
              <a:gd name="T19" fmla="*/ 53 h 338"/>
              <a:gd name="T20" fmla="*/ 71 w 514"/>
              <a:gd name="T21" fmla="*/ 53 h 338"/>
              <a:gd name="T22" fmla="*/ 159 w 514"/>
              <a:gd name="T23" fmla="*/ 53 h 338"/>
              <a:gd name="T24" fmla="*/ 186 w 514"/>
              <a:gd name="T25" fmla="*/ 89 h 338"/>
              <a:gd name="T26" fmla="*/ 150 w 514"/>
              <a:gd name="T27" fmla="*/ 125 h 338"/>
              <a:gd name="T28" fmla="*/ 71 w 514"/>
              <a:gd name="T29" fmla="*/ 125 h 338"/>
              <a:gd name="T30" fmla="*/ 71 w 514"/>
              <a:gd name="T31" fmla="*/ 53 h 338"/>
              <a:gd name="T32" fmla="*/ 159 w 514"/>
              <a:gd name="T33" fmla="*/ 266 h 338"/>
              <a:gd name="T34" fmla="*/ 159 w 514"/>
              <a:gd name="T35" fmla="*/ 266 h 338"/>
              <a:gd name="T36" fmla="*/ 71 w 514"/>
              <a:gd name="T37" fmla="*/ 266 h 338"/>
              <a:gd name="T38" fmla="*/ 71 w 514"/>
              <a:gd name="T39" fmla="*/ 178 h 338"/>
              <a:gd name="T40" fmla="*/ 159 w 514"/>
              <a:gd name="T41" fmla="*/ 178 h 338"/>
              <a:gd name="T42" fmla="*/ 194 w 514"/>
              <a:gd name="T43" fmla="*/ 222 h 338"/>
              <a:gd name="T44" fmla="*/ 159 w 514"/>
              <a:gd name="T45" fmla="*/ 266 h 338"/>
              <a:gd name="T46" fmla="*/ 390 w 514"/>
              <a:gd name="T47" fmla="*/ 80 h 338"/>
              <a:gd name="T48" fmla="*/ 390 w 514"/>
              <a:gd name="T49" fmla="*/ 80 h 338"/>
              <a:gd name="T50" fmla="*/ 265 w 514"/>
              <a:gd name="T51" fmla="*/ 204 h 338"/>
              <a:gd name="T52" fmla="*/ 390 w 514"/>
              <a:gd name="T53" fmla="*/ 328 h 338"/>
              <a:gd name="T54" fmla="*/ 496 w 514"/>
              <a:gd name="T55" fmla="*/ 240 h 338"/>
              <a:gd name="T56" fmla="*/ 443 w 514"/>
              <a:gd name="T57" fmla="*/ 240 h 338"/>
              <a:gd name="T58" fmla="*/ 390 w 514"/>
              <a:gd name="T59" fmla="*/ 275 h 338"/>
              <a:gd name="T60" fmla="*/ 337 w 514"/>
              <a:gd name="T61" fmla="*/ 222 h 338"/>
              <a:gd name="T62" fmla="*/ 496 w 514"/>
              <a:gd name="T63" fmla="*/ 222 h 338"/>
              <a:gd name="T64" fmla="*/ 390 w 514"/>
              <a:gd name="T65" fmla="*/ 80 h 338"/>
              <a:gd name="T66" fmla="*/ 434 w 514"/>
              <a:gd name="T67" fmla="*/ 178 h 338"/>
              <a:gd name="T68" fmla="*/ 434 w 514"/>
              <a:gd name="T69" fmla="*/ 178 h 338"/>
              <a:gd name="T70" fmla="*/ 337 w 514"/>
              <a:gd name="T71" fmla="*/ 178 h 338"/>
              <a:gd name="T72" fmla="*/ 390 w 514"/>
              <a:gd name="T73" fmla="*/ 125 h 338"/>
              <a:gd name="T74" fmla="*/ 434 w 514"/>
              <a:gd name="T75" fmla="*/ 178 h 338"/>
              <a:gd name="T76" fmla="*/ 452 w 514"/>
              <a:gd name="T77" fmla="*/ 18 h 338"/>
              <a:gd name="T78" fmla="*/ 452 w 514"/>
              <a:gd name="T79" fmla="*/ 18 h 338"/>
              <a:gd name="T80" fmla="*/ 319 w 514"/>
              <a:gd name="T81" fmla="*/ 18 h 338"/>
              <a:gd name="T82" fmla="*/ 319 w 514"/>
              <a:gd name="T83" fmla="*/ 62 h 338"/>
              <a:gd name="T84" fmla="*/ 452 w 514"/>
              <a:gd name="T85" fmla="*/ 62 h 338"/>
              <a:gd name="T86" fmla="*/ 452 w 514"/>
              <a:gd name="T87" fmla="*/ 18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14" h="338">
                <a:moveTo>
                  <a:pt x="203" y="142"/>
                </a:moveTo>
                <a:lnTo>
                  <a:pt x="203" y="142"/>
                </a:lnTo>
                <a:cubicBezTo>
                  <a:pt x="203" y="142"/>
                  <a:pt x="247" y="142"/>
                  <a:pt x="247" y="89"/>
                </a:cubicBezTo>
                <a:cubicBezTo>
                  <a:pt x="247" y="27"/>
                  <a:pt x="212" y="0"/>
                  <a:pt x="15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9"/>
                  <a:pt x="0" y="319"/>
                  <a:pt x="0" y="319"/>
                </a:cubicBezTo>
                <a:cubicBezTo>
                  <a:pt x="159" y="319"/>
                  <a:pt x="159" y="319"/>
                  <a:pt x="159" y="319"/>
                </a:cubicBezTo>
                <a:cubicBezTo>
                  <a:pt x="159" y="319"/>
                  <a:pt x="256" y="328"/>
                  <a:pt x="256" y="222"/>
                </a:cubicBezTo>
                <a:cubicBezTo>
                  <a:pt x="256" y="222"/>
                  <a:pt x="265" y="142"/>
                  <a:pt x="203" y="142"/>
                </a:cubicBezTo>
                <a:close/>
                <a:moveTo>
                  <a:pt x="71" y="53"/>
                </a:moveTo>
                <a:lnTo>
                  <a:pt x="71" y="53"/>
                </a:lnTo>
                <a:cubicBezTo>
                  <a:pt x="159" y="53"/>
                  <a:pt x="159" y="53"/>
                  <a:pt x="159" y="53"/>
                </a:cubicBezTo>
                <a:cubicBezTo>
                  <a:pt x="159" y="53"/>
                  <a:pt x="186" y="53"/>
                  <a:pt x="186" y="89"/>
                </a:cubicBezTo>
                <a:cubicBezTo>
                  <a:pt x="186" y="125"/>
                  <a:pt x="168" y="125"/>
                  <a:pt x="150" y="125"/>
                </a:cubicBezTo>
                <a:cubicBezTo>
                  <a:pt x="71" y="125"/>
                  <a:pt x="71" y="125"/>
                  <a:pt x="71" y="125"/>
                </a:cubicBezTo>
                <a:lnTo>
                  <a:pt x="71" y="53"/>
                </a:lnTo>
                <a:close/>
                <a:moveTo>
                  <a:pt x="159" y="266"/>
                </a:moveTo>
                <a:lnTo>
                  <a:pt x="159" y="266"/>
                </a:lnTo>
                <a:cubicBezTo>
                  <a:pt x="71" y="266"/>
                  <a:pt x="71" y="266"/>
                  <a:pt x="71" y="266"/>
                </a:cubicBezTo>
                <a:cubicBezTo>
                  <a:pt x="71" y="178"/>
                  <a:pt x="71" y="178"/>
                  <a:pt x="71" y="178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59" y="178"/>
                  <a:pt x="194" y="178"/>
                  <a:pt x="194" y="222"/>
                </a:cubicBezTo>
                <a:cubicBezTo>
                  <a:pt x="194" y="257"/>
                  <a:pt x="168" y="266"/>
                  <a:pt x="159" y="266"/>
                </a:cubicBezTo>
                <a:close/>
                <a:moveTo>
                  <a:pt x="390" y="80"/>
                </a:moveTo>
                <a:lnTo>
                  <a:pt x="390" y="80"/>
                </a:lnTo>
                <a:cubicBezTo>
                  <a:pt x="265" y="80"/>
                  <a:pt x="265" y="204"/>
                  <a:pt x="265" y="204"/>
                </a:cubicBezTo>
                <a:cubicBezTo>
                  <a:pt x="265" y="204"/>
                  <a:pt x="265" y="328"/>
                  <a:pt x="390" y="328"/>
                </a:cubicBezTo>
                <a:cubicBezTo>
                  <a:pt x="390" y="328"/>
                  <a:pt x="496" y="337"/>
                  <a:pt x="496" y="240"/>
                </a:cubicBezTo>
                <a:cubicBezTo>
                  <a:pt x="443" y="240"/>
                  <a:pt x="443" y="240"/>
                  <a:pt x="443" y="240"/>
                </a:cubicBezTo>
                <a:cubicBezTo>
                  <a:pt x="443" y="240"/>
                  <a:pt x="443" y="275"/>
                  <a:pt x="390" y="275"/>
                </a:cubicBezTo>
                <a:cubicBezTo>
                  <a:pt x="390" y="275"/>
                  <a:pt x="337" y="284"/>
                  <a:pt x="337" y="222"/>
                </a:cubicBezTo>
                <a:cubicBezTo>
                  <a:pt x="496" y="222"/>
                  <a:pt x="496" y="222"/>
                  <a:pt x="496" y="222"/>
                </a:cubicBezTo>
                <a:cubicBezTo>
                  <a:pt x="496" y="222"/>
                  <a:pt x="513" y="80"/>
                  <a:pt x="390" y="80"/>
                </a:cubicBezTo>
                <a:close/>
                <a:moveTo>
                  <a:pt x="434" y="178"/>
                </a:moveTo>
                <a:lnTo>
                  <a:pt x="434" y="178"/>
                </a:lnTo>
                <a:cubicBezTo>
                  <a:pt x="337" y="178"/>
                  <a:pt x="337" y="178"/>
                  <a:pt x="337" y="178"/>
                </a:cubicBezTo>
                <a:cubicBezTo>
                  <a:pt x="337" y="178"/>
                  <a:pt x="345" y="125"/>
                  <a:pt x="390" y="125"/>
                </a:cubicBezTo>
                <a:cubicBezTo>
                  <a:pt x="434" y="125"/>
                  <a:pt x="434" y="178"/>
                  <a:pt x="434" y="178"/>
                </a:cubicBezTo>
                <a:close/>
                <a:moveTo>
                  <a:pt x="452" y="18"/>
                </a:moveTo>
                <a:lnTo>
                  <a:pt x="452" y="18"/>
                </a:lnTo>
                <a:cubicBezTo>
                  <a:pt x="319" y="18"/>
                  <a:pt x="319" y="18"/>
                  <a:pt x="319" y="18"/>
                </a:cubicBezTo>
                <a:cubicBezTo>
                  <a:pt x="319" y="62"/>
                  <a:pt x="319" y="62"/>
                  <a:pt x="319" y="62"/>
                </a:cubicBezTo>
                <a:cubicBezTo>
                  <a:pt x="452" y="62"/>
                  <a:pt x="452" y="62"/>
                  <a:pt x="452" y="62"/>
                </a:cubicBezTo>
                <a:lnTo>
                  <a:pt x="452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6" name="Freeform 70"/>
          <p:cNvSpPr>
            <a:spLocks noChangeAspect="1" noChangeArrowheads="1"/>
          </p:cNvSpPr>
          <p:nvPr/>
        </p:nvSpPr>
        <p:spPr bwMode="auto">
          <a:xfrm>
            <a:off x="5903682" y="2296833"/>
            <a:ext cx="131516" cy="212344"/>
          </a:xfrm>
          <a:custGeom>
            <a:avLst/>
            <a:gdLst>
              <a:gd name="T0" fmla="*/ 283 w 284"/>
              <a:gd name="T1" fmla="*/ 426 h 454"/>
              <a:gd name="T2" fmla="*/ 283 w 284"/>
              <a:gd name="T3" fmla="*/ 426 h 454"/>
              <a:gd name="T4" fmla="*/ 230 w 284"/>
              <a:gd name="T5" fmla="*/ 453 h 454"/>
              <a:gd name="T6" fmla="*/ 177 w 284"/>
              <a:gd name="T7" fmla="*/ 453 h 454"/>
              <a:gd name="T8" fmla="*/ 124 w 284"/>
              <a:gd name="T9" fmla="*/ 444 h 454"/>
              <a:gd name="T10" fmla="*/ 80 w 284"/>
              <a:gd name="T11" fmla="*/ 426 h 454"/>
              <a:gd name="T12" fmla="*/ 61 w 284"/>
              <a:gd name="T13" fmla="*/ 391 h 454"/>
              <a:gd name="T14" fmla="*/ 53 w 284"/>
              <a:gd name="T15" fmla="*/ 347 h 454"/>
              <a:gd name="T16" fmla="*/ 53 w 284"/>
              <a:gd name="T17" fmla="*/ 187 h 454"/>
              <a:gd name="T18" fmla="*/ 0 w 284"/>
              <a:gd name="T19" fmla="*/ 187 h 454"/>
              <a:gd name="T20" fmla="*/ 0 w 284"/>
              <a:gd name="T21" fmla="*/ 116 h 454"/>
              <a:gd name="T22" fmla="*/ 44 w 284"/>
              <a:gd name="T23" fmla="*/ 98 h 454"/>
              <a:gd name="T24" fmla="*/ 80 w 284"/>
              <a:gd name="T25" fmla="*/ 54 h 454"/>
              <a:gd name="T26" fmla="*/ 97 w 284"/>
              <a:gd name="T27" fmla="*/ 0 h 454"/>
              <a:gd name="T28" fmla="*/ 160 w 284"/>
              <a:gd name="T29" fmla="*/ 0 h 454"/>
              <a:gd name="T30" fmla="*/ 160 w 284"/>
              <a:gd name="T31" fmla="*/ 116 h 454"/>
              <a:gd name="T32" fmla="*/ 266 w 284"/>
              <a:gd name="T33" fmla="*/ 116 h 454"/>
              <a:gd name="T34" fmla="*/ 266 w 284"/>
              <a:gd name="T35" fmla="*/ 187 h 454"/>
              <a:gd name="T36" fmla="*/ 160 w 284"/>
              <a:gd name="T37" fmla="*/ 187 h 454"/>
              <a:gd name="T38" fmla="*/ 160 w 284"/>
              <a:gd name="T39" fmla="*/ 302 h 454"/>
              <a:gd name="T40" fmla="*/ 160 w 284"/>
              <a:gd name="T41" fmla="*/ 355 h 454"/>
              <a:gd name="T42" fmla="*/ 177 w 284"/>
              <a:gd name="T43" fmla="*/ 373 h 454"/>
              <a:gd name="T44" fmla="*/ 213 w 284"/>
              <a:gd name="T45" fmla="*/ 382 h 454"/>
              <a:gd name="T46" fmla="*/ 283 w 284"/>
              <a:gd name="T47" fmla="*/ 355 h 454"/>
              <a:gd name="T48" fmla="*/ 283 w 284"/>
              <a:gd name="T49" fmla="*/ 426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4" h="454">
                <a:moveTo>
                  <a:pt x="283" y="426"/>
                </a:moveTo>
                <a:lnTo>
                  <a:pt x="283" y="426"/>
                </a:lnTo>
                <a:cubicBezTo>
                  <a:pt x="257" y="435"/>
                  <a:pt x="239" y="444"/>
                  <a:pt x="230" y="453"/>
                </a:cubicBezTo>
                <a:cubicBezTo>
                  <a:pt x="213" y="453"/>
                  <a:pt x="195" y="453"/>
                  <a:pt x="177" y="453"/>
                </a:cubicBezTo>
                <a:cubicBezTo>
                  <a:pt x="160" y="453"/>
                  <a:pt x="142" y="453"/>
                  <a:pt x="124" y="444"/>
                </a:cubicBezTo>
                <a:cubicBezTo>
                  <a:pt x="106" y="444"/>
                  <a:pt x="88" y="435"/>
                  <a:pt x="80" y="426"/>
                </a:cubicBezTo>
                <a:cubicBezTo>
                  <a:pt x="71" y="417"/>
                  <a:pt x="61" y="400"/>
                  <a:pt x="61" y="391"/>
                </a:cubicBezTo>
                <a:cubicBezTo>
                  <a:pt x="53" y="382"/>
                  <a:pt x="53" y="364"/>
                  <a:pt x="53" y="347"/>
                </a:cubicBezTo>
                <a:cubicBezTo>
                  <a:pt x="53" y="187"/>
                  <a:pt x="53" y="187"/>
                  <a:pt x="53" y="187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16"/>
                  <a:pt x="0" y="116"/>
                  <a:pt x="0" y="116"/>
                </a:cubicBezTo>
                <a:cubicBezTo>
                  <a:pt x="17" y="116"/>
                  <a:pt x="35" y="107"/>
                  <a:pt x="44" y="98"/>
                </a:cubicBezTo>
                <a:cubicBezTo>
                  <a:pt x="61" y="81"/>
                  <a:pt x="71" y="72"/>
                  <a:pt x="80" y="54"/>
                </a:cubicBezTo>
                <a:cubicBezTo>
                  <a:pt x="88" y="36"/>
                  <a:pt x="88" y="19"/>
                  <a:pt x="97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116"/>
                  <a:pt x="160" y="116"/>
                  <a:pt x="160" y="116"/>
                </a:cubicBezTo>
                <a:cubicBezTo>
                  <a:pt x="266" y="116"/>
                  <a:pt x="266" y="116"/>
                  <a:pt x="266" y="116"/>
                </a:cubicBezTo>
                <a:cubicBezTo>
                  <a:pt x="266" y="187"/>
                  <a:pt x="266" y="187"/>
                  <a:pt x="266" y="187"/>
                </a:cubicBezTo>
                <a:cubicBezTo>
                  <a:pt x="160" y="187"/>
                  <a:pt x="160" y="187"/>
                  <a:pt x="160" y="187"/>
                </a:cubicBezTo>
                <a:cubicBezTo>
                  <a:pt x="160" y="302"/>
                  <a:pt x="160" y="302"/>
                  <a:pt x="160" y="302"/>
                </a:cubicBezTo>
                <a:cubicBezTo>
                  <a:pt x="160" y="329"/>
                  <a:pt x="160" y="347"/>
                  <a:pt x="160" y="355"/>
                </a:cubicBezTo>
                <a:cubicBezTo>
                  <a:pt x="168" y="364"/>
                  <a:pt x="168" y="364"/>
                  <a:pt x="177" y="373"/>
                </a:cubicBezTo>
                <a:cubicBezTo>
                  <a:pt x="186" y="373"/>
                  <a:pt x="195" y="382"/>
                  <a:pt x="213" y="382"/>
                </a:cubicBezTo>
                <a:cubicBezTo>
                  <a:pt x="230" y="382"/>
                  <a:pt x="257" y="373"/>
                  <a:pt x="283" y="355"/>
                </a:cubicBezTo>
                <a:lnTo>
                  <a:pt x="283" y="426"/>
                </a:ln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7" name="Freeform 71"/>
          <p:cNvSpPr>
            <a:spLocks noChangeAspect="1" noChangeArrowheads="1"/>
          </p:cNvSpPr>
          <p:nvPr/>
        </p:nvSpPr>
        <p:spPr bwMode="auto">
          <a:xfrm>
            <a:off x="6221845" y="2295245"/>
            <a:ext cx="219165" cy="215155"/>
          </a:xfrm>
          <a:custGeom>
            <a:avLst/>
            <a:gdLst>
              <a:gd name="T0" fmla="*/ 239 w 480"/>
              <a:gd name="T1" fmla="*/ 0 h 471"/>
              <a:gd name="T2" fmla="*/ 239 w 480"/>
              <a:gd name="T3" fmla="*/ 0 h 471"/>
              <a:gd name="T4" fmla="*/ 0 w 480"/>
              <a:gd name="T5" fmla="*/ 231 h 471"/>
              <a:gd name="T6" fmla="*/ 239 w 480"/>
              <a:gd name="T7" fmla="*/ 470 h 471"/>
              <a:gd name="T8" fmla="*/ 479 w 480"/>
              <a:gd name="T9" fmla="*/ 231 h 471"/>
              <a:gd name="T10" fmla="*/ 239 w 480"/>
              <a:gd name="T11" fmla="*/ 0 h 471"/>
              <a:gd name="T12" fmla="*/ 301 w 480"/>
              <a:gd name="T13" fmla="*/ 338 h 471"/>
              <a:gd name="T14" fmla="*/ 301 w 480"/>
              <a:gd name="T15" fmla="*/ 338 h 471"/>
              <a:gd name="T16" fmla="*/ 274 w 480"/>
              <a:gd name="T17" fmla="*/ 347 h 471"/>
              <a:gd name="T18" fmla="*/ 248 w 480"/>
              <a:gd name="T19" fmla="*/ 347 h 471"/>
              <a:gd name="T20" fmla="*/ 221 w 480"/>
              <a:gd name="T21" fmla="*/ 347 h 471"/>
              <a:gd name="T22" fmla="*/ 204 w 480"/>
              <a:gd name="T23" fmla="*/ 338 h 471"/>
              <a:gd name="T24" fmla="*/ 186 w 480"/>
              <a:gd name="T25" fmla="*/ 320 h 471"/>
              <a:gd name="T26" fmla="*/ 186 w 480"/>
              <a:gd name="T27" fmla="*/ 293 h 471"/>
              <a:gd name="T28" fmla="*/ 186 w 480"/>
              <a:gd name="T29" fmla="*/ 213 h 471"/>
              <a:gd name="T30" fmla="*/ 159 w 480"/>
              <a:gd name="T31" fmla="*/ 213 h 471"/>
              <a:gd name="T32" fmla="*/ 159 w 480"/>
              <a:gd name="T33" fmla="*/ 178 h 471"/>
              <a:gd name="T34" fmla="*/ 186 w 480"/>
              <a:gd name="T35" fmla="*/ 169 h 471"/>
              <a:gd name="T36" fmla="*/ 204 w 480"/>
              <a:gd name="T37" fmla="*/ 151 h 471"/>
              <a:gd name="T38" fmla="*/ 213 w 480"/>
              <a:gd name="T39" fmla="*/ 116 h 471"/>
              <a:gd name="T40" fmla="*/ 239 w 480"/>
              <a:gd name="T41" fmla="*/ 116 h 471"/>
              <a:gd name="T42" fmla="*/ 239 w 480"/>
              <a:gd name="T43" fmla="*/ 178 h 471"/>
              <a:gd name="T44" fmla="*/ 292 w 480"/>
              <a:gd name="T45" fmla="*/ 178 h 471"/>
              <a:gd name="T46" fmla="*/ 292 w 480"/>
              <a:gd name="T47" fmla="*/ 213 h 471"/>
              <a:gd name="T48" fmla="*/ 239 w 480"/>
              <a:gd name="T49" fmla="*/ 213 h 471"/>
              <a:gd name="T50" fmla="*/ 239 w 480"/>
              <a:gd name="T51" fmla="*/ 275 h 471"/>
              <a:gd name="T52" fmla="*/ 239 w 480"/>
              <a:gd name="T53" fmla="*/ 303 h 471"/>
              <a:gd name="T54" fmla="*/ 248 w 480"/>
              <a:gd name="T55" fmla="*/ 311 h 471"/>
              <a:gd name="T56" fmla="*/ 266 w 480"/>
              <a:gd name="T57" fmla="*/ 311 h 471"/>
              <a:gd name="T58" fmla="*/ 301 w 480"/>
              <a:gd name="T59" fmla="*/ 303 h 471"/>
              <a:gd name="T60" fmla="*/ 301 w 480"/>
              <a:gd name="T61" fmla="*/ 33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4"/>
                  <a:pt x="107" y="470"/>
                  <a:pt x="239" y="470"/>
                </a:cubicBezTo>
                <a:cubicBezTo>
                  <a:pt x="372" y="470"/>
                  <a:pt x="479" y="364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01" y="338"/>
                </a:moveTo>
                <a:lnTo>
                  <a:pt x="301" y="338"/>
                </a:lnTo>
                <a:cubicBezTo>
                  <a:pt x="292" y="347"/>
                  <a:pt x="283" y="347"/>
                  <a:pt x="274" y="347"/>
                </a:cubicBezTo>
                <a:cubicBezTo>
                  <a:pt x="266" y="347"/>
                  <a:pt x="257" y="347"/>
                  <a:pt x="248" y="347"/>
                </a:cubicBezTo>
                <a:cubicBezTo>
                  <a:pt x="239" y="347"/>
                  <a:pt x="230" y="347"/>
                  <a:pt x="221" y="347"/>
                </a:cubicBezTo>
                <a:cubicBezTo>
                  <a:pt x="213" y="347"/>
                  <a:pt x="204" y="338"/>
                  <a:pt x="204" y="338"/>
                </a:cubicBezTo>
                <a:cubicBezTo>
                  <a:pt x="195" y="328"/>
                  <a:pt x="195" y="328"/>
                  <a:pt x="186" y="320"/>
                </a:cubicBezTo>
                <a:cubicBezTo>
                  <a:pt x="186" y="311"/>
                  <a:pt x="186" y="303"/>
                  <a:pt x="186" y="293"/>
                </a:cubicBezTo>
                <a:cubicBezTo>
                  <a:pt x="186" y="213"/>
                  <a:pt x="186" y="213"/>
                  <a:pt x="186" y="213"/>
                </a:cubicBezTo>
                <a:cubicBezTo>
                  <a:pt x="159" y="213"/>
                  <a:pt x="159" y="213"/>
                  <a:pt x="159" y="213"/>
                </a:cubicBezTo>
                <a:cubicBezTo>
                  <a:pt x="159" y="178"/>
                  <a:pt x="159" y="178"/>
                  <a:pt x="159" y="178"/>
                </a:cubicBezTo>
                <a:cubicBezTo>
                  <a:pt x="168" y="178"/>
                  <a:pt x="177" y="178"/>
                  <a:pt x="186" y="169"/>
                </a:cubicBezTo>
                <a:cubicBezTo>
                  <a:pt x="195" y="160"/>
                  <a:pt x="195" y="160"/>
                  <a:pt x="204" y="151"/>
                </a:cubicBezTo>
                <a:cubicBezTo>
                  <a:pt x="204" y="143"/>
                  <a:pt x="204" y="134"/>
                  <a:pt x="213" y="116"/>
                </a:cubicBezTo>
                <a:cubicBezTo>
                  <a:pt x="239" y="116"/>
                  <a:pt x="239" y="116"/>
                  <a:pt x="239" y="116"/>
                </a:cubicBezTo>
                <a:cubicBezTo>
                  <a:pt x="239" y="178"/>
                  <a:pt x="239" y="178"/>
                  <a:pt x="239" y="178"/>
                </a:cubicBezTo>
                <a:cubicBezTo>
                  <a:pt x="292" y="178"/>
                  <a:pt x="292" y="178"/>
                  <a:pt x="292" y="178"/>
                </a:cubicBezTo>
                <a:cubicBezTo>
                  <a:pt x="292" y="213"/>
                  <a:pt x="292" y="213"/>
                  <a:pt x="292" y="213"/>
                </a:cubicBezTo>
                <a:cubicBezTo>
                  <a:pt x="239" y="213"/>
                  <a:pt x="239" y="213"/>
                  <a:pt x="239" y="213"/>
                </a:cubicBezTo>
                <a:cubicBezTo>
                  <a:pt x="239" y="275"/>
                  <a:pt x="239" y="275"/>
                  <a:pt x="239" y="275"/>
                </a:cubicBezTo>
                <a:cubicBezTo>
                  <a:pt x="239" y="284"/>
                  <a:pt x="239" y="293"/>
                  <a:pt x="239" y="303"/>
                </a:cubicBezTo>
                <a:cubicBezTo>
                  <a:pt x="248" y="303"/>
                  <a:pt x="248" y="303"/>
                  <a:pt x="248" y="311"/>
                </a:cubicBezTo>
                <a:cubicBezTo>
                  <a:pt x="257" y="311"/>
                  <a:pt x="266" y="311"/>
                  <a:pt x="266" y="311"/>
                </a:cubicBezTo>
                <a:cubicBezTo>
                  <a:pt x="283" y="311"/>
                  <a:pt x="292" y="311"/>
                  <a:pt x="301" y="303"/>
                </a:cubicBezTo>
                <a:lnTo>
                  <a:pt x="301" y="3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8" name="Freeform 72"/>
          <p:cNvSpPr>
            <a:spLocks noChangeAspect="1" noChangeArrowheads="1"/>
          </p:cNvSpPr>
          <p:nvPr/>
        </p:nvSpPr>
        <p:spPr bwMode="auto">
          <a:xfrm>
            <a:off x="2993932" y="2338399"/>
            <a:ext cx="152411" cy="125401"/>
          </a:xfrm>
          <a:custGeom>
            <a:avLst/>
            <a:gdLst>
              <a:gd name="T0" fmla="*/ 310 w 462"/>
              <a:gd name="T1" fmla="*/ 222 h 383"/>
              <a:gd name="T2" fmla="*/ 310 w 462"/>
              <a:gd name="T3" fmla="*/ 222 h 383"/>
              <a:gd name="T4" fmla="*/ 275 w 462"/>
              <a:gd name="T5" fmla="*/ 266 h 383"/>
              <a:gd name="T6" fmla="*/ 310 w 462"/>
              <a:gd name="T7" fmla="*/ 310 h 383"/>
              <a:gd name="T8" fmla="*/ 337 w 462"/>
              <a:gd name="T9" fmla="*/ 266 h 383"/>
              <a:gd name="T10" fmla="*/ 310 w 462"/>
              <a:gd name="T11" fmla="*/ 222 h 383"/>
              <a:gd name="T12" fmla="*/ 416 w 462"/>
              <a:gd name="T13" fmla="*/ 107 h 383"/>
              <a:gd name="T14" fmla="*/ 416 w 462"/>
              <a:gd name="T15" fmla="*/ 107 h 383"/>
              <a:gd name="T16" fmla="*/ 408 w 462"/>
              <a:gd name="T17" fmla="*/ 0 h 383"/>
              <a:gd name="T18" fmla="*/ 293 w 462"/>
              <a:gd name="T19" fmla="*/ 45 h 383"/>
              <a:gd name="T20" fmla="*/ 231 w 462"/>
              <a:gd name="T21" fmla="*/ 45 h 383"/>
              <a:gd name="T22" fmla="*/ 169 w 462"/>
              <a:gd name="T23" fmla="*/ 45 h 383"/>
              <a:gd name="T24" fmla="*/ 53 w 462"/>
              <a:gd name="T25" fmla="*/ 0 h 383"/>
              <a:gd name="T26" fmla="*/ 36 w 462"/>
              <a:gd name="T27" fmla="*/ 107 h 383"/>
              <a:gd name="T28" fmla="*/ 0 w 462"/>
              <a:gd name="T29" fmla="*/ 204 h 383"/>
              <a:gd name="T30" fmla="*/ 186 w 462"/>
              <a:gd name="T31" fmla="*/ 382 h 383"/>
              <a:gd name="T32" fmla="*/ 231 w 462"/>
              <a:gd name="T33" fmla="*/ 382 h 383"/>
              <a:gd name="T34" fmla="*/ 275 w 462"/>
              <a:gd name="T35" fmla="*/ 382 h 383"/>
              <a:gd name="T36" fmla="*/ 461 w 462"/>
              <a:gd name="T37" fmla="*/ 204 h 383"/>
              <a:gd name="T38" fmla="*/ 416 w 462"/>
              <a:gd name="T39" fmla="*/ 107 h 383"/>
              <a:gd name="T40" fmla="*/ 231 w 462"/>
              <a:gd name="T41" fmla="*/ 364 h 383"/>
              <a:gd name="T42" fmla="*/ 231 w 462"/>
              <a:gd name="T43" fmla="*/ 364 h 383"/>
              <a:gd name="T44" fmla="*/ 231 w 462"/>
              <a:gd name="T45" fmla="*/ 364 h 383"/>
              <a:gd name="T46" fmla="*/ 62 w 462"/>
              <a:gd name="T47" fmla="*/ 257 h 383"/>
              <a:gd name="T48" fmla="*/ 89 w 462"/>
              <a:gd name="T49" fmla="*/ 204 h 383"/>
              <a:gd name="T50" fmla="*/ 231 w 462"/>
              <a:gd name="T51" fmla="*/ 187 h 383"/>
              <a:gd name="T52" fmla="*/ 231 w 462"/>
              <a:gd name="T53" fmla="*/ 187 h 383"/>
              <a:gd name="T54" fmla="*/ 231 w 462"/>
              <a:gd name="T55" fmla="*/ 187 h 383"/>
              <a:gd name="T56" fmla="*/ 372 w 462"/>
              <a:gd name="T57" fmla="*/ 204 h 383"/>
              <a:gd name="T58" fmla="*/ 399 w 462"/>
              <a:gd name="T59" fmla="*/ 257 h 383"/>
              <a:gd name="T60" fmla="*/ 231 w 462"/>
              <a:gd name="T61" fmla="*/ 364 h 383"/>
              <a:gd name="T62" fmla="*/ 150 w 462"/>
              <a:gd name="T63" fmla="*/ 222 h 383"/>
              <a:gd name="T64" fmla="*/ 150 w 462"/>
              <a:gd name="T65" fmla="*/ 222 h 383"/>
              <a:gd name="T66" fmla="*/ 115 w 462"/>
              <a:gd name="T67" fmla="*/ 266 h 383"/>
              <a:gd name="T68" fmla="*/ 150 w 462"/>
              <a:gd name="T69" fmla="*/ 310 h 383"/>
              <a:gd name="T70" fmla="*/ 186 w 462"/>
              <a:gd name="T71" fmla="*/ 266 h 383"/>
              <a:gd name="T72" fmla="*/ 150 w 462"/>
              <a:gd name="T73" fmla="*/ 222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2" h="383">
                <a:moveTo>
                  <a:pt x="310" y="222"/>
                </a:moveTo>
                <a:lnTo>
                  <a:pt x="310" y="222"/>
                </a:lnTo>
                <a:cubicBezTo>
                  <a:pt x="293" y="222"/>
                  <a:pt x="275" y="240"/>
                  <a:pt x="275" y="266"/>
                </a:cubicBezTo>
                <a:cubicBezTo>
                  <a:pt x="275" y="294"/>
                  <a:pt x="293" y="310"/>
                  <a:pt x="310" y="310"/>
                </a:cubicBezTo>
                <a:cubicBezTo>
                  <a:pt x="328" y="310"/>
                  <a:pt x="337" y="294"/>
                  <a:pt x="337" y="266"/>
                </a:cubicBezTo>
                <a:cubicBezTo>
                  <a:pt x="337" y="240"/>
                  <a:pt x="328" y="222"/>
                  <a:pt x="310" y="222"/>
                </a:cubicBezTo>
                <a:close/>
                <a:moveTo>
                  <a:pt x="416" y="107"/>
                </a:moveTo>
                <a:lnTo>
                  <a:pt x="416" y="107"/>
                </a:lnTo>
                <a:cubicBezTo>
                  <a:pt x="425" y="98"/>
                  <a:pt x="425" y="45"/>
                  <a:pt x="408" y="0"/>
                </a:cubicBezTo>
                <a:cubicBezTo>
                  <a:pt x="408" y="0"/>
                  <a:pt x="363" y="0"/>
                  <a:pt x="293" y="45"/>
                </a:cubicBezTo>
                <a:cubicBezTo>
                  <a:pt x="275" y="45"/>
                  <a:pt x="257" y="45"/>
                  <a:pt x="231" y="45"/>
                </a:cubicBezTo>
                <a:cubicBezTo>
                  <a:pt x="204" y="45"/>
                  <a:pt x="177" y="45"/>
                  <a:pt x="169" y="45"/>
                </a:cubicBezTo>
                <a:cubicBezTo>
                  <a:pt x="97" y="0"/>
                  <a:pt x="53" y="0"/>
                  <a:pt x="53" y="0"/>
                </a:cubicBezTo>
                <a:cubicBezTo>
                  <a:pt x="36" y="45"/>
                  <a:pt x="36" y="98"/>
                  <a:pt x="36" y="107"/>
                </a:cubicBezTo>
                <a:cubicBezTo>
                  <a:pt x="18" y="134"/>
                  <a:pt x="0" y="160"/>
                  <a:pt x="0" y="204"/>
                </a:cubicBezTo>
                <a:cubicBezTo>
                  <a:pt x="0" y="382"/>
                  <a:pt x="150" y="382"/>
                  <a:pt x="186" y="382"/>
                </a:cubicBezTo>
                <a:cubicBezTo>
                  <a:pt x="195" y="382"/>
                  <a:pt x="213" y="382"/>
                  <a:pt x="231" y="382"/>
                </a:cubicBezTo>
                <a:cubicBezTo>
                  <a:pt x="249" y="382"/>
                  <a:pt x="266" y="382"/>
                  <a:pt x="275" y="382"/>
                </a:cubicBezTo>
                <a:cubicBezTo>
                  <a:pt x="310" y="382"/>
                  <a:pt x="461" y="382"/>
                  <a:pt x="461" y="204"/>
                </a:cubicBezTo>
                <a:cubicBezTo>
                  <a:pt x="461" y="160"/>
                  <a:pt x="443" y="134"/>
                  <a:pt x="416" y="107"/>
                </a:cubicBezTo>
                <a:close/>
                <a:moveTo>
                  <a:pt x="231" y="364"/>
                </a:moveTo>
                <a:lnTo>
                  <a:pt x="231" y="364"/>
                </a:lnTo>
                <a:lnTo>
                  <a:pt x="231" y="364"/>
                </a:lnTo>
                <a:cubicBezTo>
                  <a:pt x="133" y="364"/>
                  <a:pt x="62" y="355"/>
                  <a:pt x="62" y="257"/>
                </a:cubicBezTo>
                <a:cubicBezTo>
                  <a:pt x="62" y="240"/>
                  <a:pt x="71" y="213"/>
                  <a:pt x="89" y="204"/>
                </a:cubicBezTo>
                <a:cubicBezTo>
                  <a:pt x="115" y="169"/>
                  <a:pt x="169" y="187"/>
                  <a:pt x="231" y="187"/>
                </a:cubicBezTo>
                <a:lnTo>
                  <a:pt x="231" y="187"/>
                </a:lnTo>
                <a:lnTo>
                  <a:pt x="231" y="187"/>
                </a:lnTo>
                <a:cubicBezTo>
                  <a:pt x="293" y="187"/>
                  <a:pt x="337" y="169"/>
                  <a:pt x="372" y="204"/>
                </a:cubicBezTo>
                <a:cubicBezTo>
                  <a:pt x="390" y="213"/>
                  <a:pt x="399" y="240"/>
                  <a:pt x="399" y="257"/>
                </a:cubicBezTo>
                <a:cubicBezTo>
                  <a:pt x="399" y="355"/>
                  <a:pt x="328" y="364"/>
                  <a:pt x="231" y="364"/>
                </a:cubicBezTo>
                <a:close/>
                <a:moveTo>
                  <a:pt x="150" y="222"/>
                </a:moveTo>
                <a:lnTo>
                  <a:pt x="150" y="222"/>
                </a:lnTo>
                <a:cubicBezTo>
                  <a:pt x="133" y="222"/>
                  <a:pt x="115" y="240"/>
                  <a:pt x="115" y="266"/>
                </a:cubicBezTo>
                <a:cubicBezTo>
                  <a:pt x="115" y="294"/>
                  <a:pt x="133" y="310"/>
                  <a:pt x="150" y="310"/>
                </a:cubicBezTo>
                <a:cubicBezTo>
                  <a:pt x="169" y="310"/>
                  <a:pt x="186" y="294"/>
                  <a:pt x="186" y="266"/>
                </a:cubicBezTo>
                <a:cubicBezTo>
                  <a:pt x="186" y="240"/>
                  <a:pt x="169" y="222"/>
                  <a:pt x="150" y="2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9" name="Freeform 73"/>
          <p:cNvSpPr>
            <a:spLocks noChangeAspect="1" noChangeArrowheads="1"/>
          </p:cNvSpPr>
          <p:nvPr/>
        </p:nvSpPr>
        <p:spPr bwMode="auto">
          <a:xfrm>
            <a:off x="3320956" y="2297337"/>
            <a:ext cx="212819" cy="210224"/>
          </a:xfrm>
          <a:custGeom>
            <a:avLst/>
            <a:gdLst>
              <a:gd name="T0" fmla="*/ 239 w 480"/>
              <a:gd name="T1" fmla="*/ 231 h 471"/>
              <a:gd name="T2" fmla="*/ 239 w 480"/>
              <a:gd name="T3" fmla="*/ 231 h 471"/>
              <a:gd name="T4" fmla="*/ 239 w 480"/>
              <a:gd name="T5" fmla="*/ 231 h 471"/>
              <a:gd name="T6" fmla="*/ 239 w 480"/>
              <a:gd name="T7" fmla="*/ 231 h 471"/>
              <a:gd name="T8" fmla="*/ 168 w 480"/>
              <a:gd name="T9" fmla="*/ 240 h 471"/>
              <a:gd name="T10" fmla="*/ 151 w 480"/>
              <a:gd name="T11" fmla="*/ 266 h 471"/>
              <a:gd name="T12" fmla="*/ 239 w 480"/>
              <a:gd name="T13" fmla="*/ 319 h 471"/>
              <a:gd name="T14" fmla="*/ 239 w 480"/>
              <a:gd name="T15" fmla="*/ 319 h 471"/>
              <a:gd name="T16" fmla="*/ 319 w 480"/>
              <a:gd name="T17" fmla="*/ 266 h 471"/>
              <a:gd name="T18" fmla="*/ 310 w 480"/>
              <a:gd name="T19" fmla="*/ 240 h 471"/>
              <a:gd name="T20" fmla="*/ 239 w 480"/>
              <a:gd name="T21" fmla="*/ 231 h 471"/>
              <a:gd name="T22" fmla="*/ 195 w 480"/>
              <a:gd name="T23" fmla="*/ 293 h 471"/>
              <a:gd name="T24" fmla="*/ 195 w 480"/>
              <a:gd name="T25" fmla="*/ 293 h 471"/>
              <a:gd name="T26" fmla="*/ 186 w 480"/>
              <a:gd name="T27" fmla="*/ 275 h 471"/>
              <a:gd name="T28" fmla="*/ 195 w 480"/>
              <a:gd name="T29" fmla="*/ 248 h 471"/>
              <a:gd name="T30" fmla="*/ 213 w 480"/>
              <a:gd name="T31" fmla="*/ 275 h 471"/>
              <a:gd name="T32" fmla="*/ 195 w 480"/>
              <a:gd name="T33" fmla="*/ 293 h 471"/>
              <a:gd name="T34" fmla="*/ 274 w 480"/>
              <a:gd name="T35" fmla="*/ 293 h 471"/>
              <a:gd name="T36" fmla="*/ 274 w 480"/>
              <a:gd name="T37" fmla="*/ 293 h 471"/>
              <a:gd name="T38" fmla="*/ 266 w 480"/>
              <a:gd name="T39" fmla="*/ 275 h 471"/>
              <a:gd name="T40" fmla="*/ 274 w 480"/>
              <a:gd name="T41" fmla="*/ 248 h 471"/>
              <a:gd name="T42" fmla="*/ 292 w 480"/>
              <a:gd name="T43" fmla="*/ 275 h 471"/>
              <a:gd name="T44" fmla="*/ 274 w 480"/>
              <a:gd name="T45" fmla="*/ 293 h 471"/>
              <a:gd name="T46" fmla="*/ 239 w 480"/>
              <a:gd name="T47" fmla="*/ 0 h 471"/>
              <a:gd name="T48" fmla="*/ 239 w 480"/>
              <a:gd name="T49" fmla="*/ 0 h 471"/>
              <a:gd name="T50" fmla="*/ 0 w 480"/>
              <a:gd name="T51" fmla="*/ 231 h 471"/>
              <a:gd name="T52" fmla="*/ 239 w 480"/>
              <a:gd name="T53" fmla="*/ 470 h 471"/>
              <a:gd name="T54" fmla="*/ 479 w 480"/>
              <a:gd name="T55" fmla="*/ 231 h 471"/>
              <a:gd name="T56" fmla="*/ 239 w 480"/>
              <a:gd name="T57" fmla="*/ 0 h 471"/>
              <a:gd name="T58" fmla="*/ 257 w 480"/>
              <a:gd name="T59" fmla="*/ 328 h 471"/>
              <a:gd name="T60" fmla="*/ 257 w 480"/>
              <a:gd name="T61" fmla="*/ 328 h 471"/>
              <a:gd name="T62" fmla="*/ 239 w 480"/>
              <a:gd name="T63" fmla="*/ 328 h 471"/>
              <a:gd name="T64" fmla="*/ 213 w 480"/>
              <a:gd name="T65" fmla="*/ 328 h 471"/>
              <a:gd name="T66" fmla="*/ 123 w 480"/>
              <a:gd name="T67" fmla="*/ 240 h 471"/>
              <a:gd name="T68" fmla="*/ 142 w 480"/>
              <a:gd name="T69" fmla="*/ 195 h 471"/>
              <a:gd name="T70" fmla="*/ 151 w 480"/>
              <a:gd name="T71" fmla="*/ 134 h 471"/>
              <a:gd name="T72" fmla="*/ 204 w 480"/>
              <a:gd name="T73" fmla="*/ 160 h 471"/>
              <a:gd name="T74" fmla="*/ 239 w 480"/>
              <a:gd name="T75" fmla="*/ 160 h 471"/>
              <a:gd name="T76" fmla="*/ 266 w 480"/>
              <a:gd name="T77" fmla="*/ 160 h 471"/>
              <a:gd name="T78" fmla="*/ 327 w 480"/>
              <a:gd name="T79" fmla="*/ 134 h 471"/>
              <a:gd name="T80" fmla="*/ 336 w 480"/>
              <a:gd name="T81" fmla="*/ 195 h 471"/>
              <a:gd name="T82" fmla="*/ 354 w 480"/>
              <a:gd name="T83" fmla="*/ 240 h 471"/>
              <a:gd name="T84" fmla="*/ 257 w 480"/>
              <a:gd name="T85" fmla="*/ 32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80" h="471">
                <a:moveTo>
                  <a:pt x="239" y="231"/>
                </a:moveTo>
                <a:lnTo>
                  <a:pt x="239" y="231"/>
                </a:lnTo>
                <a:lnTo>
                  <a:pt x="239" y="231"/>
                </a:lnTo>
                <a:lnTo>
                  <a:pt x="239" y="231"/>
                </a:lnTo>
                <a:cubicBezTo>
                  <a:pt x="213" y="231"/>
                  <a:pt x="186" y="222"/>
                  <a:pt x="168" y="240"/>
                </a:cubicBezTo>
                <a:cubicBezTo>
                  <a:pt x="159" y="248"/>
                  <a:pt x="151" y="257"/>
                  <a:pt x="151" y="266"/>
                </a:cubicBezTo>
                <a:cubicBezTo>
                  <a:pt x="151" y="319"/>
                  <a:pt x="195" y="319"/>
                  <a:pt x="239" y="319"/>
                </a:cubicBezTo>
                <a:lnTo>
                  <a:pt x="239" y="319"/>
                </a:lnTo>
                <a:cubicBezTo>
                  <a:pt x="283" y="319"/>
                  <a:pt x="319" y="319"/>
                  <a:pt x="319" y="266"/>
                </a:cubicBezTo>
                <a:cubicBezTo>
                  <a:pt x="319" y="257"/>
                  <a:pt x="319" y="248"/>
                  <a:pt x="310" y="240"/>
                </a:cubicBezTo>
                <a:cubicBezTo>
                  <a:pt x="292" y="222"/>
                  <a:pt x="266" y="231"/>
                  <a:pt x="239" y="231"/>
                </a:cubicBezTo>
                <a:close/>
                <a:moveTo>
                  <a:pt x="195" y="293"/>
                </a:moveTo>
                <a:lnTo>
                  <a:pt x="195" y="293"/>
                </a:lnTo>
                <a:cubicBezTo>
                  <a:pt x="186" y="293"/>
                  <a:pt x="186" y="284"/>
                  <a:pt x="186" y="275"/>
                </a:cubicBezTo>
                <a:cubicBezTo>
                  <a:pt x="186" y="257"/>
                  <a:pt x="186" y="248"/>
                  <a:pt x="195" y="248"/>
                </a:cubicBezTo>
                <a:cubicBezTo>
                  <a:pt x="204" y="248"/>
                  <a:pt x="213" y="257"/>
                  <a:pt x="213" y="275"/>
                </a:cubicBezTo>
                <a:cubicBezTo>
                  <a:pt x="213" y="284"/>
                  <a:pt x="204" y="293"/>
                  <a:pt x="195" y="293"/>
                </a:cubicBezTo>
                <a:close/>
                <a:moveTo>
                  <a:pt x="274" y="293"/>
                </a:moveTo>
                <a:lnTo>
                  <a:pt x="274" y="293"/>
                </a:lnTo>
                <a:cubicBezTo>
                  <a:pt x="266" y="293"/>
                  <a:pt x="266" y="284"/>
                  <a:pt x="266" y="275"/>
                </a:cubicBezTo>
                <a:cubicBezTo>
                  <a:pt x="266" y="257"/>
                  <a:pt x="266" y="248"/>
                  <a:pt x="274" y="248"/>
                </a:cubicBezTo>
                <a:cubicBezTo>
                  <a:pt x="283" y="248"/>
                  <a:pt x="292" y="257"/>
                  <a:pt x="292" y="275"/>
                </a:cubicBezTo>
                <a:cubicBezTo>
                  <a:pt x="292" y="284"/>
                  <a:pt x="283" y="293"/>
                  <a:pt x="274" y="293"/>
                </a:cubicBezTo>
                <a:close/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257" y="328"/>
                </a:moveTo>
                <a:lnTo>
                  <a:pt x="257" y="328"/>
                </a:lnTo>
                <a:cubicBezTo>
                  <a:pt x="257" y="328"/>
                  <a:pt x="248" y="328"/>
                  <a:pt x="239" y="328"/>
                </a:cubicBezTo>
                <a:cubicBezTo>
                  <a:pt x="230" y="328"/>
                  <a:pt x="221" y="328"/>
                  <a:pt x="213" y="328"/>
                </a:cubicBezTo>
                <a:cubicBezTo>
                  <a:pt x="195" y="328"/>
                  <a:pt x="123" y="328"/>
                  <a:pt x="123" y="240"/>
                </a:cubicBezTo>
                <a:cubicBezTo>
                  <a:pt x="123" y="222"/>
                  <a:pt x="133" y="204"/>
                  <a:pt x="142" y="195"/>
                </a:cubicBezTo>
                <a:cubicBezTo>
                  <a:pt x="142" y="187"/>
                  <a:pt x="142" y="160"/>
                  <a:pt x="151" y="134"/>
                </a:cubicBezTo>
                <a:cubicBezTo>
                  <a:pt x="151" y="134"/>
                  <a:pt x="168" y="142"/>
                  <a:pt x="204" y="160"/>
                </a:cubicBezTo>
                <a:cubicBezTo>
                  <a:pt x="213" y="160"/>
                  <a:pt x="230" y="160"/>
                  <a:pt x="239" y="160"/>
                </a:cubicBezTo>
                <a:cubicBezTo>
                  <a:pt x="248" y="160"/>
                  <a:pt x="266" y="160"/>
                  <a:pt x="266" y="160"/>
                </a:cubicBezTo>
                <a:cubicBezTo>
                  <a:pt x="301" y="142"/>
                  <a:pt x="327" y="134"/>
                  <a:pt x="327" y="134"/>
                </a:cubicBezTo>
                <a:cubicBezTo>
                  <a:pt x="336" y="160"/>
                  <a:pt x="336" y="187"/>
                  <a:pt x="336" y="195"/>
                </a:cubicBezTo>
                <a:cubicBezTo>
                  <a:pt x="345" y="204"/>
                  <a:pt x="354" y="222"/>
                  <a:pt x="354" y="240"/>
                </a:cubicBezTo>
                <a:cubicBezTo>
                  <a:pt x="354" y="328"/>
                  <a:pt x="274" y="328"/>
                  <a:pt x="257" y="3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13" name="Freeform 77"/>
          <p:cNvSpPr>
            <a:spLocks noChangeAspect="1" noChangeArrowheads="1"/>
          </p:cNvSpPr>
          <p:nvPr/>
        </p:nvSpPr>
        <p:spPr bwMode="auto">
          <a:xfrm>
            <a:off x="1594611" y="2296025"/>
            <a:ext cx="215139" cy="211203"/>
          </a:xfrm>
          <a:custGeom>
            <a:avLst/>
            <a:gdLst>
              <a:gd name="T0" fmla="*/ 249 w 480"/>
              <a:gd name="T1" fmla="*/ 231 h 471"/>
              <a:gd name="T2" fmla="*/ 249 w 480"/>
              <a:gd name="T3" fmla="*/ 231 h 471"/>
              <a:gd name="T4" fmla="*/ 249 w 480"/>
              <a:gd name="T5" fmla="*/ 231 h 471"/>
              <a:gd name="T6" fmla="*/ 240 w 480"/>
              <a:gd name="T7" fmla="*/ 222 h 471"/>
              <a:gd name="T8" fmla="*/ 142 w 480"/>
              <a:gd name="T9" fmla="*/ 231 h 471"/>
              <a:gd name="T10" fmla="*/ 142 w 480"/>
              <a:gd name="T11" fmla="*/ 231 h 471"/>
              <a:gd name="T12" fmla="*/ 169 w 480"/>
              <a:gd name="T13" fmla="*/ 303 h 471"/>
              <a:gd name="T14" fmla="*/ 249 w 480"/>
              <a:gd name="T15" fmla="*/ 231 h 471"/>
              <a:gd name="T16" fmla="*/ 302 w 480"/>
              <a:gd name="T17" fmla="*/ 160 h 471"/>
              <a:gd name="T18" fmla="*/ 302 w 480"/>
              <a:gd name="T19" fmla="*/ 160 h 471"/>
              <a:gd name="T20" fmla="*/ 240 w 480"/>
              <a:gd name="T21" fmla="*/ 134 h 471"/>
              <a:gd name="T22" fmla="*/ 222 w 480"/>
              <a:gd name="T23" fmla="*/ 143 h 471"/>
              <a:gd name="T24" fmla="*/ 258 w 480"/>
              <a:gd name="T25" fmla="*/ 196 h 471"/>
              <a:gd name="T26" fmla="*/ 302 w 480"/>
              <a:gd name="T27" fmla="*/ 160 h 471"/>
              <a:gd name="T28" fmla="*/ 178 w 480"/>
              <a:gd name="T29" fmla="*/ 311 h 471"/>
              <a:gd name="T30" fmla="*/ 178 w 480"/>
              <a:gd name="T31" fmla="*/ 311 h 471"/>
              <a:gd name="T32" fmla="*/ 240 w 480"/>
              <a:gd name="T33" fmla="*/ 328 h 471"/>
              <a:gd name="T34" fmla="*/ 275 w 480"/>
              <a:gd name="T35" fmla="*/ 328 h 471"/>
              <a:gd name="T36" fmla="*/ 258 w 480"/>
              <a:gd name="T37" fmla="*/ 249 h 471"/>
              <a:gd name="T38" fmla="*/ 178 w 480"/>
              <a:gd name="T39" fmla="*/ 311 h 471"/>
              <a:gd name="T40" fmla="*/ 231 w 480"/>
              <a:gd name="T41" fmla="*/ 205 h 471"/>
              <a:gd name="T42" fmla="*/ 231 w 480"/>
              <a:gd name="T43" fmla="*/ 205 h 471"/>
              <a:gd name="T44" fmla="*/ 195 w 480"/>
              <a:gd name="T45" fmla="*/ 151 h 471"/>
              <a:gd name="T46" fmla="*/ 142 w 480"/>
              <a:gd name="T47" fmla="*/ 213 h 471"/>
              <a:gd name="T48" fmla="*/ 142 w 480"/>
              <a:gd name="T49" fmla="*/ 213 h 471"/>
              <a:gd name="T50" fmla="*/ 231 w 480"/>
              <a:gd name="T51" fmla="*/ 205 h 471"/>
              <a:gd name="T52" fmla="*/ 275 w 480"/>
              <a:gd name="T53" fmla="*/ 249 h 471"/>
              <a:gd name="T54" fmla="*/ 275 w 480"/>
              <a:gd name="T55" fmla="*/ 249 h 471"/>
              <a:gd name="T56" fmla="*/ 293 w 480"/>
              <a:gd name="T57" fmla="*/ 311 h 471"/>
              <a:gd name="T58" fmla="*/ 337 w 480"/>
              <a:gd name="T59" fmla="*/ 249 h 471"/>
              <a:gd name="T60" fmla="*/ 293 w 480"/>
              <a:gd name="T61" fmla="*/ 249 h 471"/>
              <a:gd name="T62" fmla="*/ 275 w 480"/>
              <a:gd name="T63" fmla="*/ 249 h 471"/>
              <a:gd name="T64" fmla="*/ 240 w 480"/>
              <a:gd name="T65" fmla="*/ 0 h 471"/>
              <a:gd name="T66" fmla="*/ 240 w 480"/>
              <a:gd name="T67" fmla="*/ 0 h 471"/>
              <a:gd name="T68" fmla="*/ 0 w 480"/>
              <a:gd name="T69" fmla="*/ 231 h 471"/>
              <a:gd name="T70" fmla="*/ 240 w 480"/>
              <a:gd name="T71" fmla="*/ 470 h 471"/>
              <a:gd name="T72" fmla="*/ 479 w 480"/>
              <a:gd name="T73" fmla="*/ 231 h 471"/>
              <a:gd name="T74" fmla="*/ 240 w 480"/>
              <a:gd name="T75" fmla="*/ 0 h 471"/>
              <a:gd name="T76" fmla="*/ 240 w 480"/>
              <a:gd name="T77" fmla="*/ 356 h 471"/>
              <a:gd name="T78" fmla="*/ 240 w 480"/>
              <a:gd name="T79" fmla="*/ 356 h 471"/>
              <a:gd name="T80" fmla="*/ 124 w 480"/>
              <a:gd name="T81" fmla="*/ 231 h 471"/>
              <a:gd name="T82" fmla="*/ 240 w 480"/>
              <a:gd name="T83" fmla="*/ 116 h 471"/>
              <a:gd name="T84" fmla="*/ 355 w 480"/>
              <a:gd name="T85" fmla="*/ 231 h 471"/>
              <a:gd name="T86" fmla="*/ 240 w 480"/>
              <a:gd name="T87" fmla="*/ 356 h 471"/>
              <a:gd name="T88" fmla="*/ 266 w 480"/>
              <a:gd name="T89" fmla="*/ 213 h 471"/>
              <a:gd name="T90" fmla="*/ 266 w 480"/>
              <a:gd name="T91" fmla="*/ 213 h 471"/>
              <a:gd name="T92" fmla="*/ 266 w 480"/>
              <a:gd name="T93" fmla="*/ 222 h 471"/>
              <a:gd name="T94" fmla="*/ 266 w 480"/>
              <a:gd name="T95" fmla="*/ 231 h 471"/>
              <a:gd name="T96" fmla="*/ 293 w 480"/>
              <a:gd name="T97" fmla="*/ 231 h 471"/>
              <a:gd name="T98" fmla="*/ 337 w 480"/>
              <a:gd name="T99" fmla="*/ 231 h 471"/>
              <a:gd name="T100" fmla="*/ 319 w 480"/>
              <a:gd name="T101" fmla="*/ 178 h 471"/>
              <a:gd name="T102" fmla="*/ 266 w 480"/>
              <a:gd name="T103" fmla="*/ 213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80" h="471">
                <a:moveTo>
                  <a:pt x="249" y="231"/>
                </a:moveTo>
                <a:lnTo>
                  <a:pt x="249" y="231"/>
                </a:lnTo>
                <a:lnTo>
                  <a:pt x="249" y="231"/>
                </a:lnTo>
                <a:lnTo>
                  <a:pt x="240" y="222"/>
                </a:lnTo>
                <a:cubicBezTo>
                  <a:pt x="195" y="231"/>
                  <a:pt x="151" y="231"/>
                  <a:pt x="142" y="231"/>
                </a:cubicBezTo>
                <a:lnTo>
                  <a:pt x="142" y="231"/>
                </a:lnTo>
                <a:cubicBezTo>
                  <a:pt x="142" y="258"/>
                  <a:pt x="151" y="284"/>
                  <a:pt x="169" y="303"/>
                </a:cubicBezTo>
                <a:cubicBezTo>
                  <a:pt x="169" y="293"/>
                  <a:pt x="195" y="249"/>
                  <a:pt x="249" y="231"/>
                </a:cubicBezTo>
                <a:close/>
                <a:moveTo>
                  <a:pt x="302" y="160"/>
                </a:moveTo>
                <a:lnTo>
                  <a:pt x="302" y="160"/>
                </a:lnTo>
                <a:cubicBezTo>
                  <a:pt x="284" y="143"/>
                  <a:pt x="266" y="134"/>
                  <a:pt x="240" y="134"/>
                </a:cubicBezTo>
                <a:cubicBezTo>
                  <a:pt x="231" y="134"/>
                  <a:pt x="222" y="143"/>
                  <a:pt x="222" y="143"/>
                </a:cubicBezTo>
                <a:cubicBezTo>
                  <a:pt x="222" y="143"/>
                  <a:pt x="240" y="169"/>
                  <a:pt x="258" y="196"/>
                </a:cubicBezTo>
                <a:cubicBezTo>
                  <a:pt x="284" y="187"/>
                  <a:pt x="302" y="169"/>
                  <a:pt x="302" y="160"/>
                </a:cubicBezTo>
                <a:close/>
                <a:moveTo>
                  <a:pt x="178" y="311"/>
                </a:moveTo>
                <a:lnTo>
                  <a:pt x="178" y="311"/>
                </a:lnTo>
                <a:cubicBezTo>
                  <a:pt x="195" y="328"/>
                  <a:pt x="222" y="328"/>
                  <a:pt x="240" y="328"/>
                </a:cubicBezTo>
                <a:cubicBezTo>
                  <a:pt x="249" y="328"/>
                  <a:pt x="266" y="328"/>
                  <a:pt x="275" y="328"/>
                </a:cubicBezTo>
                <a:cubicBezTo>
                  <a:pt x="275" y="311"/>
                  <a:pt x="266" y="284"/>
                  <a:pt x="258" y="249"/>
                </a:cubicBezTo>
                <a:cubicBezTo>
                  <a:pt x="205" y="267"/>
                  <a:pt x="187" y="303"/>
                  <a:pt x="178" y="311"/>
                </a:cubicBezTo>
                <a:close/>
                <a:moveTo>
                  <a:pt x="231" y="205"/>
                </a:moveTo>
                <a:lnTo>
                  <a:pt x="231" y="205"/>
                </a:lnTo>
                <a:cubicBezTo>
                  <a:pt x="213" y="178"/>
                  <a:pt x="205" y="151"/>
                  <a:pt x="195" y="151"/>
                </a:cubicBezTo>
                <a:cubicBezTo>
                  <a:pt x="169" y="160"/>
                  <a:pt x="151" y="187"/>
                  <a:pt x="142" y="213"/>
                </a:cubicBezTo>
                <a:lnTo>
                  <a:pt x="142" y="213"/>
                </a:lnTo>
                <a:cubicBezTo>
                  <a:pt x="151" y="213"/>
                  <a:pt x="187" y="213"/>
                  <a:pt x="231" y="205"/>
                </a:cubicBezTo>
                <a:close/>
                <a:moveTo>
                  <a:pt x="275" y="249"/>
                </a:moveTo>
                <a:lnTo>
                  <a:pt x="275" y="249"/>
                </a:lnTo>
                <a:cubicBezTo>
                  <a:pt x="284" y="275"/>
                  <a:pt x="293" y="303"/>
                  <a:pt x="293" y="311"/>
                </a:cubicBezTo>
                <a:cubicBezTo>
                  <a:pt x="319" y="303"/>
                  <a:pt x="328" y="275"/>
                  <a:pt x="337" y="249"/>
                </a:cubicBezTo>
                <a:cubicBezTo>
                  <a:pt x="328" y="249"/>
                  <a:pt x="319" y="249"/>
                  <a:pt x="293" y="249"/>
                </a:cubicBezTo>
                <a:cubicBezTo>
                  <a:pt x="293" y="249"/>
                  <a:pt x="284" y="249"/>
                  <a:pt x="275" y="249"/>
                </a:cubicBezTo>
                <a:close/>
                <a:moveTo>
                  <a:pt x="240" y="0"/>
                </a:moveTo>
                <a:lnTo>
                  <a:pt x="240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4"/>
                  <a:pt x="107" y="470"/>
                  <a:pt x="240" y="470"/>
                </a:cubicBezTo>
                <a:cubicBezTo>
                  <a:pt x="372" y="470"/>
                  <a:pt x="479" y="364"/>
                  <a:pt x="479" y="231"/>
                </a:cubicBezTo>
                <a:cubicBezTo>
                  <a:pt x="479" y="107"/>
                  <a:pt x="372" y="0"/>
                  <a:pt x="240" y="0"/>
                </a:cubicBezTo>
                <a:close/>
                <a:moveTo>
                  <a:pt x="240" y="356"/>
                </a:moveTo>
                <a:lnTo>
                  <a:pt x="240" y="356"/>
                </a:lnTo>
                <a:cubicBezTo>
                  <a:pt x="178" y="356"/>
                  <a:pt x="124" y="303"/>
                  <a:pt x="124" y="231"/>
                </a:cubicBezTo>
                <a:cubicBezTo>
                  <a:pt x="124" y="169"/>
                  <a:pt x="178" y="116"/>
                  <a:pt x="240" y="116"/>
                </a:cubicBezTo>
                <a:cubicBezTo>
                  <a:pt x="302" y="116"/>
                  <a:pt x="355" y="169"/>
                  <a:pt x="355" y="231"/>
                </a:cubicBezTo>
                <a:cubicBezTo>
                  <a:pt x="355" y="303"/>
                  <a:pt x="302" y="356"/>
                  <a:pt x="240" y="356"/>
                </a:cubicBezTo>
                <a:close/>
                <a:moveTo>
                  <a:pt x="266" y="213"/>
                </a:moveTo>
                <a:lnTo>
                  <a:pt x="266" y="213"/>
                </a:lnTo>
                <a:lnTo>
                  <a:pt x="266" y="222"/>
                </a:lnTo>
                <a:lnTo>
                  <a:pt x="266" y="231"/>
                </a:lnTo>
                <a:cubicBezTo>
                  <a:pt x="275" y="231"/>
                  <a:pt x="284" y="231"/>
                  <a:pt x="293" y="231"/>
                </a:cubicBezTo>
                <a:cubicBezTo>
                  <a:pt x="311" y="231"/>
                  <a:pt x="328" y="231"/>
                  <a:pt x="337" y="231"/>
                </a:cubicBezTo>
                <a:cubicBezTo>
                  <a:pt x="337" y="213"/>
                  <a:pt x="328" y="187"/>
                  <a:pt x="319" y="178"/>
                </a:cubicBezTo>
                <a:cubicBezTo>
                  <a:pt x="311" y="178"/>
                  <a:pt x="293" y="196"/>
                  <a:pt x="266" y="2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14" name="Freeform 78"/>
          <p:cNvSpPr>
            <a:spLocks noChangeAspect="1" noChangeArrowheads="1"/>
          </p:cNvSpPr>
          <p:nvPr/>
        </p:nvSpPr>
        <p:spPr bwMode="auto">
          <a:xfrm>
            <a:off x="6605849" y="1460767"/>
            <a:ext cx="200693" cy="198246"/>
          </a:xfrm>
          <a:custGeom>
            <a:avLst/>
            <a:gdLst>
              <a:gd name="T0" fmla="*/ 212 w 479"/>
              <a:gd name="T1" fmla="*/ 169 h 471"/>
              <a:gd name="T2" fmla="*/ 212 w 479"/>
              <a:gd name="T3" fmla="*/ 169 h 471"/>
              <a:gd name="T4" fmla="*/ 185 w 479"/>
              <a:gd name="T5" fmla="*/ 142 h 471"/>
              <a:gd name="T6" fmla="*/ 177 w 479"/>
              <a:gd name="T7" fmla="*/ 142 h 471"/>
              <a:gd name="T8" fmla="*/ 168 w 479"/>
              <a:gd name="T9" fmla="*/ 160 h 471"/>
              <a:gd name="T10" fmla="*/ 168 w 479"/>
              <a:gd name="T11" fmla="*/ 187 h 471"/>
              <a:gd name="T12" fmla="*/ 194 w 479"/>
              <a:gd name="T13" fmla="*/ 213 h 471"/>
              <a:gd name="T14" fmla="*/ 203 w 479"/>
              <a:gd name="T15" fmla="*/ 213 h 471"/>
              <a:gd name="T16" fmla="*/ 212 w 479"/>
              <a:gd name="T17" fmla="*/ 169 h 471"/>
              <a:gd name="T18" fmla="*/ 238 w 479"/>
              <a:gd name="T19" fmla="*/ 0 h 471"/>
              <a:gd name="T20" fmla="*/ 238 w 479"/>
              <a:gd name="T21" fmla="*/ 0 h 471"/>
              <a:gd name="T22" fmla="*/ 0 w 479"/>
              <a:gd name="T23" fmla="*/ 231 h 471"/>
              <a:gd name="T24" fmla="*/ 238 w 479"/>
              <a:gd name="T25" fmla="*/ 470 h 471"/>
              <a:gd name="T26" fmla="*/ 478 w 479"/>
              <a:gd name="T27" fmla="*/ 231 h 471"/>
              <a:gd name="T28" fmla="*/ 238 w 479"/>
              <a:gd name="T29" fmla="*/ 0 h 471"/>
              <a:gd name="T30" fmla="*/ 221 w 479"/>
              <a:gd name="T31" fmla="*/ 338 h 471"/>
              <a:gd name="T32" fmla="*/ 221 w 479"/>
              <a:gd name="T33" fmla="*/ 338 h 471"/>
              <a:gd name="T34" fmla="*/ 185 w 479"/>
              <a:gd name="T35" fmla="*/ 346 h 471"/>
              <a:gd name="T36" fmla="*/ 185 w 479"/>
              <a:gd name="T37" fmla="*/ 346 h 471"/>
              <a:gd name="T38" fmla="*/ 185 w 479"/>
              <a:gd name="T39" fmla="*/ 346 h 471"/>
              <a:gd name="T40" fmla="*/ 124 w 479"/>
              <a:gd name="T41" fmla="*/ 301 h 471"/>
              <a:gd name="T42" fmla="*/ 194 w 479"/>
              <a:gd name="T43" fmla="*/ 248 h 471"/>
              <a:gd name="T44" fmla="*/ 194 w 479"/>
              <a:gd name="T45" fmla="*/ 248 h 471"/>
              <a:gd name="T46" fmla="*/ 185 w 479"/>
              <a:gd name="T47" fmla="*/ 231 h 471"/>
              <a:gd name="T48" fmla="*/ 185 w 479"/>
              <a:gd name="T49" fmla="*/ 231 h 471"/>
              <a:gd name="T50" fmla="*/ 159 w 479"/>
              <a:gd name="T51" fmla="*/ 222 h 471"/>
              <a:gd name="T52" fmla="*/ 141 w 479"/>
              <a:gd name="T53" fmla="*/ 178 h 471"/>
              <a:gd name="T54" fmla="*/ 194 w 479"/>
              <a:gd name="T55" fmla="*/ 125 h 471"/>
              <a:gd name="T56" fmla="*/ 256 w 479"/>
              <a:gd name="T57" fmla="*/ 125 h 471"/>
              <a:gd name="T58" fmla="*/ 256 w 479"/>
              <a:gd name="T59" fmla="*/ 125 h 471"/>
              <a:gd name="T60" fmla="*/ 238 w 479"/>
              <a:gd name="T61" fmla="*/ 134 h 471"/>
              <a:gd name="T62" fmla="*/ 221 w 479"/>
              <a:gd name="T63" fmla="*/ 134 h 471"/>
              <a:gd name="T64" fmla="*/ 238 w 479"/>
              <a:gd name="T65" fmla="*/ 178 h 471"/>
              <a:gd name="T66" fmla="*/ 230 w 479"/>
              <a:gd name="T67" fmla="*/ 213 h 471"/>
              <a:gd name="T68" fmla="*/ 212 w 479"/>
              <a:gd name="T69" fmla="*/ 231 h 471"/>
              <a:gd name="T70" fmla="*/ 230 w 479"/>
              <a:gd name="T71" fmla="*/ 240 h 471"/>
              <a:gd name="T72" fmla="*/ 256 w 479"/>
              <a:gd name="T73" fmla="*/ 284 h 471"/>
              <a:gd name="T74" fmla="*/ 221 w 479"/>
              <a:gd name="T75" fmla="*/ 338 h 471"/>
              <a:gd name="T76" fmla="*/ 354 w 479"/>
              <a:gd name="T77" fmla="*/ 231 h 471"/>
              <a:gd name="T78" fmla="*/ 354 w 479"/>
              <a:gd name="T79" fmla="*/ 231 h 471"/>
              <a:gd name="T80" fmla="*/ 310 w 479"/>
              <a:gd name="T81" fmla="*/ 231 h 471"/>
              <a:gd name="T82" fmla="*/ 310 w 479"/>
              <a:gd name="T83" fmla="*/ 275 h 471"/>
              <a:gd name="T84" fmla="*/ 291 w 479"/>
              <a:gd name="T85" fmla="*/ 275 h 471"/>
              <a:gd name="T86" fmla="*/ 291 w 479"/>
              <a:gd name="T87" fmla="*/ 231 h 471"/>
              <a:gd name="T88" fmla="*/ 256 w 479"/>
              <a:gd name="T89" fmla="*/ 231 h 471"/>
              <a:gd name="T90" fmla="*/ 256 w 479"/>
              <a:gd name="T91" fmla="*/ 213 h 471"/>
              <a:gd name="T92" fmla="*/ 291 w 479"/>
              <a:gd name="T93" fmla="*/ 213 h 471"/>
              <a:gd name="T94" fmla="*/ 291 w 479"/>
              <a:gd name="T95" fmla="*/ 169 h 471"/>
              <a:gd name="T96" fmla="*/ 310 w 479"/>
              <a:gd name="T97" fmla="*/ 169 h 471"/>
              <a:gd name="T98" fmla="*/ 310 w 479"/>
              <a:gd name="T99" fmla="*/ 213 h 471"/>
              <a:gd name="T100" fmla="*/ 354 w 479"/>
              <a:gd name="T101" fmla="*/ 213 h 471"/>
              <a:gd name="T102" fmla="*/ 354 w 479"/>
              <a:gd name="T103" fmla="*/ 231 h 471"/>
              <a:gd name="T104" fmla="*/ 194 w 479"/>
              <a:gd name="T105" fmla="*/ 266 h 471"/>
              <a:gd name="T106" fmla="*/ 194 w 479"/>
              <a:gd name="T107" fmla="*/ 266 h 471"/>
              <a:gd name="T108" fmla="*/ 194 w 479"/>
              <a:gd name="T109" fmla="*/ 266 h 471"/>
              <a:gd name="T110" fmla="*/ 159 w 479"/>
              <a:gd name="T111" fmla="*/ 275 h 471"/>
              <a:gd name="T112" fmla="*/ 150 w 479"/>
              <a:gd name="T113" fmla="*/ 301 h 471"/>
              <a:gd name="T114" fmla="*/ 194 w 479"/>
              <a:gd name="T115" fmla="*/ 328 h 471"/>
              <a:gd name="T116" fmla="*/ 230 w 479"/>
              <a:gd name="T117" fmla="*/ 293 h 471"/>
              <a:gd name="T118" fmla="*/ 194 w 479"/>
              <a:gd name="T119" fmla="*/ 26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9" h="471">
                <a:moveTo>
                  <a:pt x="212" y="169"/>
                </a:moveTo>
                <a:lnTo>
                  <a:pt x="212" y="169"/>
                </a:lnTo>
                <a:cubicBezTo>
                  <a:pt x="212" y="142"/>
                  <a:pt x="203" y="142"/>
                  <a:pt x="185" y="142"/>
                </a:cubicBezTo>
                <a:cubicBezTo>
                  <a:pt x="185" y="142"/>
                  <a:pt x="185" y="142"/>
                  <a:pt x="177" y="142"/>
                </a:cubicBezTo>
                <a:cubicBezTo>
                  <a:pt x="177" y="142"/>
                  <a:pt x="168" y="151"/>
                  <a:pt x="168" y="160"/>
                </a:cubicBezTo>
                <a:cubicBezTo>
                  <a:pt x="159" y="160"/>
                  <a:pt x="159" y="169"/>
                  <a:pt x="168" y="187"/>
                </a:cubicBezTo>
                <a:cubicBezTo>
                  <a:pt x="168" y="195"/>
                  <a:pt x="185" y="213"/>
                  <a:pt x="194" y="213"/>
                </a:cubicBezTo>
                <a:cubicBezTo>
                  <a:pt x="194" y="213"/>
                  <a:pt x="194" y="213"/>
                  <a:pt x="203" y="213"/>
                </a:cubicBezTo>
                <a:cubicBezTo>
                  <a:pt x="212" y="204"/>
                  <a:pt x="221" y="187"/>
                  <a:pt x="212" y="169"/>
                </a:cubicBezTo>
                <a:close/>
                <a:moveTo>
                  <a:pt x="238" y="0"/>
                </a:moveTo>
                <a:lnTo>
                  <a:pt x="238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38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38" y="0"/>
                </a:cubicBezTo>
                <a:close/>
                <a:moveTo>
                  <a:pt x="221" y="338"/>
                </a:moveTo>
                <a:lnTo>
                  <a:pt x="221" y="338"/>
                </a:lnTo>
                <a:cubicBezTo>
                  <a:pt x="212" y="346"/>
                  <a:pt x="194" y="346"/>
                  <a:pt x="185" y="346"/>
                </a:cubicBezTo>
                <a:lnTo>
                  <a:pt x="185" y="346"/>
                </a:lnTo>
                <a:lnTo>
                  <a:pt x="185" y="346"/>
                </a:lnTo>
                <a:cubicBezTo>
                  <a:pt x="177" y="346"/>
                  <a:pt x="124" y="346"/>
                  <a:pt x="124" y="301"/>
                </a:cubicBezTo>
                <a:cubicBezTo>
                  <a:pt x="124" y="257"/>
                  <a:pt x="177" y="248"/>
                  <a:pt x="194" y="248"/>
                </a:cubicBezTo>
                <a:lnTo>
                  <a:pt x="194" y="248"/>
                </a:lnTo>
                <a:cubicBezTo>
                  <a:pt x="185" y="240"/>
                  <a:pt x="185" y="231"/>
                  <a:pt x="185" y="231"/>
                </a:cubicBezTo>
                <a:lnTo>
                  <a:pt x="185" y="231"/>
                </a:lnTo>
                <a:cubicBezTo>
                  <a:pt x="177" y="231"/>
                  <a:pt x="168" y="222"/>
                  <a:pt x="159" y="222"/>
                </a:cubicBezTo>
                <a:cubicBezTo>
                  <a:pt x="141" y="213"/>
                  <a:pt x="141" y="195"/>
                  <a:pt x="141" y="178"/>
                </a:cubicBezTo>
                <a:cubicBezTo>
                  <a:pt x="141" y="125"/>
                  <a:pt x="194" y="125"/>
                  <a:pt x="194" y="125"/>
                </a:cubicBezTo>
                <a:cubicBezTo>
                  <a:pt x="256" y="125"/>
                  <a:pt x="256" y="125"/>
                  <a:pt x="256" y="125"/>
                </a:cubicBezTo>
                <a:lnTo>
                  <a:pt x="256" y="125"/>
                </a:lnTo>
                <a:cubicBezTo>
                  <a:pt x="256" y="134"/>
                  <a:pt x="238" y="134"/>
                  <a:pt x="238" y="134"/>
                </a:cubicBezTo>
                <a:cubicBezTo>
                  <a:pt x="230" y="134"/>
                  <a:pt x="230" y="134"/>
                  <a:pt x="221" y="134"/>
                </a:cubicBezTo>
                <a:cubicBezTo>
                  <a:pt x="238" y="142"/>
                  <a:pt x="238" y="160"/>
                  <a:pt x="238" y="178"/>
                </a:cubicBezTo>
                <a:cubicBezTo>
                  <a:pt x="238" y="195"/>
                  <a:pt x="230" y="204"/>
                  <a:pt x="230" y="213"/>
                </a:cubicBezTo>
                <a:cubicBezTo>
                  <a:pt x="221" y="222"/>
                  <a:pt x="212" y="222"/>
                  <a:pt x="212" y="231"/>
                </a:cubicBezTo>
                <a:cubicBezTo>
                  <a:pt x="212" y="231"/>
                  <a:pt x="221" y="240"/>
                  <a:pt x="230" y="240"/>
                </a:cubicBezTo>
                <a:cubicBezTo>
                  <a:pt x="238" y="248"/>
                  <a:pt x="256" y="266"/>
                  <a:pt x="256" y="284"/>
                </a:cubicBezTo>
                <a:cubicBezTo>
                  <a:pt x="256" y="310"/>
                  <a:pt x="247" y="328"/>
                  <a:pt x="221" y="338"/>
                </a:cubicBezTo>
                <a:close/>
                <a:moveTo>
                  <a:pt x="354" y="231"/>
                </a:moveTo>
                <a:lnTo>
                  <a:pt x="354" y="231"/>
                </a:lnTo>
                <a:cubicBezTo>
                  <a:pt x="310" y="231"/>
                  <a:pt x="310" y="231"/>
                  <a:pt x="310" y="231"/>
                </a:cubicBezTo>
                <a:cubicBezTo>
                  <a:pt x="310" y="275"/>
                  <a:pt x="310" y="275"/>
                  <a:pt x="310" y="275"/>
                </a:cubicBezTo>
                <a:cubicBezTo>
                  <a:pt x="291" y="275"/>
                  <a:pt x="291" y="275"/>
                  <a:pt x="291" y="275"/>
                </a:cubicBezTo>
                <a:cubicBezTo>
                  <a:pt x="291" y="231"/>
                  <a:pt x="291" y="231"/>
                  <a:pt x="291" y="231"/>
                </a:cubicBezTo>
                <a:cubicBezTo>
                  <a:pt x="256" y="231"/>
                  <a:pt x="256" y="231"/>
                  <a:pt x="256" y="231"/>
                </a:cubicBezTo>
                <a:cubicBezTo>
                  <a:pt x="256" y="213"/>
                  <a:pt x="256" y="213"/>
                  <a:pt x="256" y="213"/>
                </a:cubicBezTo>
                <a:cubicBezTo>
                  <a:pt x="291" y="213"/>
                  <a:pt x="291" y="213"/>
                  <a:pt x="291" y="213"/>
                </a:cubicBezTo>
                <a:cubicBezTo>
                  <a:pt x="291" y="169"/>
                  <a:pt x="291" y="169"/>
                  <a:pt x="291" y="169"/>
                </a:cubicBezTo>
                <a:cubicBezTo>
                  <a:pt x="310" y="169"/>
                  <a:pt x="310" y="169"/>
                  <a:pt x="310" y="169"/>
                </a:cubicBezTo>
                <a:cubicBezTo>
                  <a:pt x="310" y="213"/>
                  <a:pt x="310" y="213"/>
                  <a:pt x="310" y="213"/>
                </a:cubicBezTo>
                <a:cubicBezTo>
                  <a:pt x="354" y="213"/>
                  <a:pt x="354" y="213"/>
                  <a:pt x="354" y="213"/>
                </a:cubicBezTo>
                <a:lnTo>
                  <a:pt x="354" y="231"/>
                </a:lnTo>
                <a:close/>
                <a:moveTo>
                  <a:pt x="194" y="266"/>
                </a:moveTo>
                <a:lnTo>
                  <a:pt x="194" y="266"/>
                </a:lnTo>
                <a:lnTo>
                  <a:pt x="194" y="266"/>
                </a:lnTo>
                <a:cubicBezTo>
                  <a:pt x="177" y="266"/>
                  <a:pt x="168" y="266"/>
                  <a:pt x="159" y="275"/>
                </a:cubicBezTo>
                <a:cubicBezTo>
                  <a:pt x="159" y="284"/>
                  <a:pt x="150" y="293"/>
                  <a:pt x="150" y="301"/>
                </a:cubicBezTo>
                <a:cubicBezTo>
                  <a:pt x="150" y="319"/>
                  <a:pt x="168" y="328"/>
                  <a:pt x="194" y="328"/>
                </a:cubicBezTo>
                <a:cubicBezTo>
                  <a:pt x="221" y="319"/>
                  <a:pt x="230" y="310"/>
                  <a:pt x="230" y="293"/>
                </a:cubicBezTo>
                <a:cubicBezTo>
                  <a:pt x="230" y="275"/>
                  <a:pt x="212" y="266"/>
                  <a:pt x="194" y="26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15" name="Freeform 79"/>
          <p:cNvSpPr>
            <a:spLocks noChangeAspect="1" noChangeArrowheads="1"/>
          </p:cNvSpPr>
          <p:nvPr/>
        </p:nvSpPr>
        <p:spPr bwMode="auto">
          <a:xfrm>
            <a:off x="2604591" y="1461366"/>
            <a:ext cx="201618" cy="199159"/>
          </a:xfrm>
          <a:custGeom>
            <a:avLst/>
            <a:gdLst>
              <a:gd name="T0" fmla="*/ 240 w 479"/>
              <a:gd name="T1" fmla="*/ 0 h 471"/>
              <a:gd name="T2" fmla="*/ 240 w 479"/>
              <a:gd name="T3" fmla="*/ 0 h 471"/>
              <a:gd name="T4" fmla="*/ 0 w 479"/>
              <a:gd name="T5" fmla="*/ 231 h 471"/>
              <a:gd name="T6" fmla="*/ 240 w 479"/>
              <a:gd name="T7" fmla="*/ 470 h 471"/>
              <a:gd name="T8" fmla="*/ 478 w 479"/>
              <a:gd name="T9" fmla="*/ 231 h 471"/>
              <a:gd name="T10" fmla="*/ 240 w 479"/>
              <a:gd name="T11" fmla="*/ 0 h 471"/>
              <a:gd name="T12" fmla="*/ 293 w 479"/>
              <a:gd name="T13" fmla="*/ 160 h 471"/>
              <a:gd name="T14" fmla="*/ 293 w 479"/>
              <a:gd name="T15" fmla="*/ 160 h 471"/>
              <a:gd name="T16" fmla="*/ 257 w 479"/>
              <a:gd name="T17" fmla="*/ 160 h 471"/>
              <a:gd name="T18" fmla="*/ 249 w 479"/>
              <a:gd name="T19" fmla="*/ 178 h 471"/>
              <a:gd name="T20" fmla="*/ 249 w 479"/>
              <a:gd name="T21" fmla="*/ 195 h 471"/>
              <a:gd name="T22" fmla="*/ 293 w 479"/>
              <a:gd name="T23" fmla="*/ 195 h 471"/>
              <a:gd name="T24" fmla="*/ 293 w 479"/>
              <a:gd name="T25" fmla="*/ 240 h 471"/>
              <a:gd name="T26" fmla="*/ 249 w 479"/>
              <a:gd name="T27" fmla="*/ 240 h 471"/>
              <a:gd name="T28" fmla="*/ 249 w 479"/>
              <a:gd name="T29" fmla="*/ 346 h 471"/>
              <a:gd name="T30" fmla="*/ 213 w 479"/>
              <a:gd name="T31" fmla="*/ 346 h 471"/>
              <a:gd name="T32" fmla="*/ 213 w 479"/>
              <a:gd name="T33" fmla="*/ 240 h 471"/>
              <a:gd name="T34" fmla="*/ 169 w 479"/>
              <a:gd name="T35" fmla="*/ 240 h 471"/>
              <a:gd name="T36" fmla="*/ 169 w 479"/>
              <a:gd name="T37" fmla="*/ 195 h 471"/>
              <a:gd name="T38" fmla="*/ 213 w 479"/>
              <a:gd name="T39" fmla="*/ 195 h 471"/>
              <a:gd name="T40" fmla="*/ 213 w 479"/>
              <a:gd name="T41" fmla="*/ 178 h 471"/>
              <a:gd name="T42" fmla="*/ 257 w 479"/>
              <a:gd name="T43" fmla="*/ 125 h 471"/>
              <a:gd name="T44" fmla="*/ 293 w 479"/>
              <a:gd name="T45" fmla="*/ 125 h 471"/>
              <a:gd name="T46" fmla="*/ 293 w 479"/>
              <a:gd name="T47" fmla="*/ 16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40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293" y="160"/>
                </a:moveTo>
                <a:lnTo>
                  <a:pt x="293" y="160"/>
                </a:lnTo>
                <a:cubicBezTo>
                  <a:pt x="257" y="160"/>
                  <a:pt x="257" y="160"/>
                  <a:pt x="257" y="160"/>
                </a:cubicBezTo>
                <a:cubicBezTo>
                  <a:pt x="257" y="160"/>
                  <a:pt x="249" y="169"/>
                  <a:pt x="249" y="178"/>
                </a:cubicBezTo>
                <a:cubicBezTo>
                  <a:pt x="249" y="195"/>
                  <a:pt x="249" y="195"/>
                  <a:pt x="249" y="195"/>
                </a:cubicBezTo>
                <a:cubicBezTo>
                  <a:pt x="293" y="195"/>
                  <a:pt x="293" y="195"/>
                  <a:pt x="293" y="195"/>
                </a:cubicBezTo>
                <a:cubicBezTo>
                  <a:pt x="293" y="240"/>
                  <a:pt x="293" y="240"/>
                  <a:pt x="293" y="240"/>
                </a:cubicBezTo>
                <a:cubicBezTo>
                  <a:pt x="249" y="240"/>
                  <a:pt x="249" y="240"/>
                  <a:pt x="249" y="240"/>
                </a:cubicBezTo>
                <a:cubicBezTo>
                  <a:pt x="249" y="346"/>
                  <a:pt x="249" y="346"/>
                  <a:pt x="249" y="346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213" y="240"/>
                  <a:pt x="213" y="240"/>
                  <a:pt x="213" y="240"/>
                </a:cubicBezTo>
                <a:cubicBezTo>
                  <a:pt x="169" y="240"/>
                  <a:pt x="169" y="240"/>
                  <a:pt x="169" y="240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213" y="195"/>
                  <a:pt x="213" y="195"/>
                  <a:pt x="213" y="195"/>
                </a:cubicBezTo>
                <a:cubicBezTo>
                  <a:pt x="213" y="178"/>
                  <a:pt x="213" y="178"/>
                  <a:pt x="213" y="178"/>
                </a:cubicBezTo>
                <a:cubicBezTo>
                  <a:pt x="213" y="151"/>
                  <a:pt x="230" y="125"/>
                  <a:pt x="257" y="125"/>
                </a:cubicBezTo>
                <a:cubicBezTo>
                  <a:pt x="293" y="125"/>
                  <a:pt x="293" y="125"/>
                  <a:pt x="293" y="125"/>
                </a:cubicBezTo>
                <a:lnTo>
                  <a:pt x="293" y="1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16" name="Freeform 80"/>
          <p:cNvSpPr>
            <a:spLocks noChangeAspect="1" noChangeArrowheads="1"/>
          </p:cNvSpPr>
          <p:nvPr/>
        </p:nvSpPr>
        <p:spPr bwMode="auto">
          <a:xfrm>
            <a:off x="6609587" y="2298271"/>
            <a:ext cx="211161" cy="206992"/>
          </a:xfrm>
          <a:custGeom>
            <a:avLst/>
            <a:gdLst>
              <a:gd name="T0" fmla="*/ 221 w 444"/>
              <a:gd name="T1" fmla="*/ 0 h 435"/>
              <a:gd name="T2" fmla="*/ 221 w 444"/>
              <a:gd name="T3" fmla="*/ 0 h 435"/>
              <a:gd name="T4" fmla="*/ 0 w 444"/>
              <a:gd name="T5" fmla="*/ 212 h 435"/>
              <a:gd name="T6" fmla="*/ 62 w 444"/>
              <a:gd name="T7" fmla="*/ 363 h 435"/>
              <a:gd name="T8" fmla="*/ 195 w 444"/>
              <a:gd name="T9" fmla="*/ 309 h 435"/>
              <a:gd name="T10" fmla="*/ 346 w 444"/>
              <a:gd name="T11" fmla="*/ 398 h 435"/>
              <a:gd name="T12" fmla="*/ 443 w 444"/>
              <a:gd name="T13" fmla="*/ 212 h 435"/>
              <a:gd name="T14" fmla="*/ 221 w 444"/>
              <a:gd name="T15" fmla="*/ 0 h 435"/>
              <a:gd name="T16" fmla="*/ 328 w 444"/>
              <a:gd name="T17" fmla="*/ 292 h 435"/>
              <a:gd name="T18" fmla="*/ 328 w 444"/>
              <a:gd name="T19" fmla="*/ 292 h 435"/>
              <a:gd name="T20" fmla="*/ 311 w 444"/>
              <a:gd name="T21" fmla="*/ 301 h 435"/>
              <a:gd name="T22" fmla="*/ 124 w 444"/>
              <a:gd name="T23" fmla="*/ 274 h 435"/>
              <a:gd name="T24" fmla="*/ 107 w 444"/>
              <a:gd name="T25" fmla="*/ 265 h 435"/>
              <a:gd name="T26" fmla="*/ 115 w 444"/>
              <a:gd name="T27" fmla="*/ 248 h 435"/>
              <a:gd name="T28" fmla="*/ 328 w 444"/>
              <a:gd name="T29" fmla="*/ 274 h 435"/>
              <a:gd name="T30" fmla="*/ 328 w 444"/>
              <a:gd name="T31" fmla="*/ 292 h 435"/>
              <a:gd name="T32" fmla="*/ 355 w 444"/>
              <a:gd name="T33" fmla="*/ 230 h 435"/>
              <a:gd name="T34" fmla="*/ 355 w 444"/>
              <a:gd name="T35" fmla="*/ 230 h 435"/>
              <a:gd name="T36" fmla="*/ 337 w 444"/>
              <a:gd name="T37" fmla="*/ 239 h 435"/>
              <a:gd name="T38" fmla="*/ 115 w 444"/>
              <a:gd name="T39" fmla="*/ 212 h 435"/>
              <a:gd name="T40" fmla="*/ 98 w 444"/>
              <a:gd name="T41" fmla="*/ 203 h 435"/>
              <a:gd name="T42" fmla="*/ 107 w 444"/>
              <a:gd name="T43" fmla="*/ 177 h 435"/>
              <a:gd name="T44" fmla="*/ 346 w 444"/>
              <a:gd name="T45" fmla="*/ 212 h 435"/>
              <a:gd name="T46" fmla="*/ 355 w 444"/>
              <a:gd name="T47" fmla="*/ 230 h 435"/>
              <a:gd name="T48" fmla="*/ 355 w 444"/>
              <a:gd name="T49" fmla="*/ 168 h 435"/>
              <a:gd name="T50" fmla="*/ 355 w 444"/>
              <a:gd name="T51" fmla="*/ 168 h 435"/>
              <a:gd name="T52" fmla="*/ 107 w 444"/>
              <a:gd name="T53" fmla="*/ 141 h 435"/>
              <a:gd name="T54" fmla="*/ 80 w 444"/>
              <a:gd name="T55" fmla="*/ 132 h 435"/>
              <a:gd name="T56" fmla="*/ 98 w 444"/>
              <a:gd name="T57" fmla="*/ 106 h 435"/>
              <a:gd name="T58" fmla="*/ 381 w 444"/>
              <a:gd name="T59" fmla="*/ 132 h 435"/>
              <a:gd name="T60" fmla="*/ 381 w 444"/>
              <a:gd name="T61" fmla="*/ 159 h 435"/>
              <a:gd name="T62" fmla="*/ 355 w 444"/>
              <a:gd name="T63" fmla="*/ 168 h 435"/>
              <a:gd name="T64" fmla="*/ 195 w 444"/>
              <a:gd name="T65" fmla="*/ 372 h 435"/>
              <a:gd name="T66" fmla="*/ 195 w 444"/>
              <a:gd name="T67" fmla="*/ 372 h 435"/>
              <a:gd name="T68" fmla="*/ 115 w 444"/>
              <a:gd name="T69" fmla="*/ 407 h 435"/>
              <a:gd name="T70" fmla="*/ 221 w 444"/>
              <a:gd name="T71" fmla="*/ 434 h 435"/>
              <a:gd name="T72" fmla="*/ 274 w 444"/>
              <a:gd name="T73" fmla="*/ 425 h 435"/>
              <a:gd name="T74" fmla="*/ 195 w 444"/>
              <a:gd name="T75" fmla="*/ 372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44" h="435">
                <a:moveTo>
                  <a:pt x="221" y="0"/>
                </a:moveTo>
                <a:lnTo>
                  <a:pt x="221" y="0"/>
                </a:lnTo>
                <a:cubicBezTo>
                  <a:pt x="98" y="0"/>
                  <a:pt x="0" y="97"/>
                  <a:pt x="0" y="212"/>
                </a:cubicBezTo>
                <a:cubicBezTo>
                  <a:pt x="0" y="274"/>
                  <a:pt x="27" y="319"/>
                  <a:pt x="62" y="363"/>
                </a:cubicBezTo>
                <a:cubicBezTo>
                  <a:pt x="89" y="328"/>
                  <a:pt x="142" y="309"/>
                  <a:pt x="195" y="309"/>
                </a:cubicBezTo>
                <a:cubicBezTo>
                  <a:pt x="258" y="309"/>
                  <a:pt x="319" y="345"/>
                  <a:pt x="346" y="398"/>
                </a:cubicBezTo>
                <a:cubicBezTo>
                  <a:pt x="408" y="354"/>
                  <a:pt x="443" y="292"/>
                  <a:pt x="443" y="212"/>
                </a:cubicBezTo>
                <a:cubicBezTo>
                  <a:pt x="443" y="97"/>
                  <a:pt x="346" y="0"/>
                  <a:pt x="221" y="0"/>
                </a:cubicBezTo>
                <a:close/>
                <a:moveTo>
                  <a:pt x="328" y="292"/>
                </a:moveTo>
                <a:lnTo>
                  <a:pt x="328" y="292"/>
                </a:lnTo>
                <a:cubicBezTo>
                  <a:pt x="328" y="301"/>
                  <a:pt x="319" y="301"/>
                  <a:pt x="311" y="301"/>
                </a:cubicBezTo>
                <a:cubicBezTo>
                  <a:pt x="258" y="265"/>
                  <a:pt x="195" y="256"/>
                  <a:pt x="124" y="274"/>
                </a:cubicBezTo>
                <a:cubicBezTo>
                  <a:pt x="115" y="284"/>
                  <a:pt x="107" y="274"/>
                  <a:pt x="107" y="265"/>
                </a:cubicBezTo>
                <a:cubicBezTo>
                  <a:pt x="107" y="256"/>
                  <a:pt x="107" y="256"/>
                  <a:pt x="115" y="248"/>
                </a:cubicBezTo>
                <a:cubicBezTo>
                  <a:pt x="195" y="230"/>
                  <a:pt x="266" y="239"/>
                  <a:pt x="328" y="274"/>
                </a:cubicBezTo>
                <a:cubicBezTo>
                  <a:pt x="328" y="284"/>
                  <a:pt x="337" y="284"/>
                  <a:pt x="328" y="292"/>
                </a:cubicBezTo>
                <a:close/>
                <a:moveTo>
                  <a:pt x="355" y="230"/>
                </a:moveTo>
                <a:lnTo>
                  <a:pt x="355" y="230"/>
                </a:lnTo>
                <a:cubicBezTo>
                  <a:pt x="355" y="239"/>
                  <a:pt x="337" y="239"/>
                  <a:pt x="337" y="239"/>
                </a:cubicBezTo>
                <a:cubicBezTo>
                  <a:pt x="274" y="203"/>
                  <a:pt x="186" y="194"/>
                  <a:pt x="115" y="212"/>
                </a:cubicBezTo>
                <a:cubicBezTo>
                  <a:pt x="107" y="212"/>
                  <a:pt x="98" y="212"/>
                  <a:pt x="98" y="203"/>
                </a:cubicBezTo>
                <a:cubicBezTo>
                  <a:pt x="98" y="194"/>
                  <a:pt x="98" y="186"/>
                  <a:pt x="107" y="177"/>
                </a:cubicBezTo>
                <a:cubicBezTo>
                  <a:pt x="186" y="159"/>
                  <a:pt x="283" y="168"/>
                  <a:pt x="346" y="212"/>
                </a:cubicBezTo>
                <a:cubicBezTo>
                  <a:pt x="355" y="212"/>
                  <a:pt x="364" y="221"/>
                  <a:pt x="355" y="230"/>
                </a:cubicBezTo>
                <a:close/>
                <a:moveTo>
                  <a:pt x="355" y="168"/>
                </a:moveTo>
                <a:lnTo>
                  <a:pt x="355" y="168"/>
                </a:lnTo>
                <a:cubicBezTo>
                  <a:pt x="293" y="124"/>
                  <a:pt x="177" y="124"/>
                  <a:pt x="107" y="141"/>
                </a:cubicBezTo>
                <a:cubicBezTo>
                  <a:pt x="98" y="150"/>
                  <a:pt x="89" y="141"/>
                  <a:pt x="80" y="132"/>
                </a:cubicBezTo>
                <a:cubicBezTo>
                  <a:pt x="80" y="115"/>
                  <a:pt x="89" y="106"/>
                  <a:pt x="98" y="106"/>
                </a:cubicBezTo>
                <a:cubicBezTo>
                  <a:pt x="168" y="79"/>
                  <a:pt x="302" y="88"/>
                  <a:pt x="381" y="132"/>
                </a:cubicBezTo>
                <a:cubicBezTo>
                  <a:pt x="390" y="141"/>
                  <a:pt x="390" y="150"/>
                  <a:pt x="381" y="159"/>
                </a:cubicBezTo>
                <a:cubicBezTo>
                  <a:pt x="381" y="168"/>
                  <a:pt x="364" y="177"/>
                  <a:pt x="355" y="168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60" y="372"/>
                  <a:pt x="133" y="381"/>
                  <a:pt x="115" y="407"/>
                </a:cubicBezTo>
                <a:cubicBezTo>
                  <a:pt x="151" y="425"/>
                  <a:pt x="186" y="434"/>
                  <a:pt x="221" y="434"/>
                </a:cubicBezTo>
                <a:cubicBezTo>
                  <a:pt x="239" y="434"/>
                  <a:pt x="258" y="434"/>
                  <a:pt x="274" y="425"/>
                </a:cubicBezTo>
                <a:cubicBezTo>
                  <a:pt x="258" y="390"/>
                  <a:pt x="230" y="372"/>
                  <a:pt x="195" y="3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18" name="Freeform 82"/>
          <p:cNvSpPr>
            <a:spLocks noChangeAspect="1" noChangeArrowheads="1"/>
          </p:cNvSpPr>
          <p:nvPr/>
        </p:nvSpPr>
        <p:spPr bwMode="auto">
          <a:xfrm>
            <a:off x="5875928" y="1878514"/>
            <a:ext cx="201366" cy="205504"/>
          </a:xfrm>
          <a:custGeom>
            <a:avLst/>
            <a:gdLst>
              <a:gd name="T0" fmla="*/ 380 w 426"/>
              <a:gd name="T1" fmla="*/ 89 h 435"/>
              <a:gd name="T2" fmla="*/ 380 w 426"/>
              <a:gd name="T3" fmla="*/ 89 h 435"/>
              <a:gd name="T4" fmla="*/ 389 w 426"/>
              <a:gd name="T5" fmla="*/ 133 h 435"/>
              <a:gd name="T6" fmla="*/ 336 w 426"/>
              <a:gd name="T7" fmla="*/ 239 h 435"/>
              <a:gd name="T8" fmla="*/ 185 w 426"/>
              <a:gd name="T9" fmla="*/ 284 h 435"/>
              <a:gd name="T10" fmla="*/ 167 w 426"/>
              <a:gd name="T11" fmla="*/ 284 h 435"/>
              <a:gd name="T12" fmla="*/ 141 w 426"/>
              <a:gd name="T13" fmla="*/ 301 h 435"/>
              <a:gd name="T14" fmla="*/ 123 w 426"/>
              <a:gd name="T15" fmla="*/ 381 h 435"/>
              <a:gd name="T16" fmla="*/ 106 w 426"/>
              <a:gd name="T17" fmla="*/ 399 h 435"/>
              <a:gd name="T18" fmla="*/ 70 w 426"/>
              <a:gd name="T19" fmla="*/ 399 h 435"/>
              <a:gd name="T20" fmla="*/ 61 w 426"/>
              <a:gd name="T21" fmla="*/ 408 h 435"/>
              <a:gd name="T22" fmla="*/ 79 w 426"/>
              <a:gd name="T23" fmla="*/ 434 h 435"/>
              <a:gd name="T24" fmla="*/ 132 w 426"/>
              <a:gd name="T25" fmla="*/ 434 h 435"/>
              <a:gd name="T26" fmla="*/ 159 w 426"/>
              <a:gd name="T27" fmla="*/ 408 h 435"/>
              <a:gd name="T28" fmla="*/ 176 w 426"/>
              <a:gd name="T29" fmla="*/ 328 h 435"/>
              <a:gd name="T30" fmla="*/ 203 w 426"/>
              <a:gd name="T31" fmla="*/ 310 h 435"/>
              <a:gd name="T32" fmla="*/ 220 w 426"/>
              <a:gd name="T33" fmla="*/ 310 h 435"/>
              <a:gd name="T34" fmla="*/ 372 w 426"/>
              <a:gd name="T35" fmla="*/ 275 h 435"/>
              <a:gd name="T36" fmla="*/ 425 w 426"/>
              <a:gd name="T37" fmla="*/ 168 h 435"/>
              <a:gd name="T38" fmla="*/ 416 w 426"/>
              <a:gd name="T39" fmla="*/ 124 h 435"/>
              <a:gd name="T40" fmla="*/ 389 w 426"/>
              <a:gd name="T41" fmla="*/ 89 h 435"/>
              <a:gd name="T42" fmla="*/ 380 w 426"/>
              <a:gd name="T43" fmla="*/ 89 h 435"/>
              <a:gd name="T44" fmla="*/ 97 w 426"/>
              <a:gd name="T45" fmla="*/ 346 h 435"/>
              <a:gd name="T46" fmla="*/ 97 w 426"/>
              <a:gd name="T47" fmla="*/ 346 h 435"/>
              <a:gd name="T48" fmla="*/ 114 w 426"/>
              <a:gd name="T49" fmla="*/ 266 h 435"/>
              <a:gd name="T50" fmla="*/ 141 w 426"/>
              <a:gd name="T51" fmla="*/ 248 h 435"/>
              <a:gd name="T52" fmla="*/ 150 w 426"/>
              <a:gd name="T53" fmla="*/ 248 h 435"/>
              <a:gd name="T54" fmla="*/ 301 w 426"/>
              <a:gd name="T55" fmla="*/ 203 h 435"/>
              <a:gd name="T56" fmla="*/ 363 w 426"/>
              <a:gd name="T57" fmla="*/ 106 h 435"/>
              <a:gd name="T58" fmla="*/ 345 w 426"/>
              <a:gd name="T59" fmla="*/ 53 h 435"/>
              <a:gd name="T60" fmla="*/ 318 w 426"/>
              <a:gd name="T61" fmla="*/ 27 h 435"/>
              <a:gd name="T62" fmla="*/ 273 w 426"/>
              <a:gd name="T63" fmla="*/ 9 h 435"/>
              <a:gd name="T64" fmla="*/ 212 w 426"/>
              <a:gd name="T65" fmla="*/ 0 h 435"/>
              <a:gd name="T66" fmla="*/ 97 w 426"/>
              <a:gd name="T67" fmla="*/ 0 h 435"/>
              <a:gd name="T68" fmla="*/ 70 w 426"/>
              <a:gd name="T69" fmla="*/ 27 h 435"/>
              <a:gd name="T70" fmla="*/ 0 w 426"/>
              <a:gd name="T71" fmla="*/ 346 h 435"/>
              <a:gd name="T72" fmla="*/ 17 w 426"/>
              <a:gd name="T73" fmla="*/ 363 h 435"/>
              <a:gd name="T74" fmla="*/ 70 w 426"/>
              <a:gd name="T75" fmla="*/ 363 h 435"/>
              <a:gd name="T76" fmla="*/ 97 w 426"/>
              <a:gd name="T77" fmla="*/ 346 h 435"/>
              <a:gd name="T78" fmla="*/ 141 w 426"/>
              <a:gd name="T79" fmla="*/ 159 h 435"/>
              <a:gd name="T80" fmla="*/ 141 w 426"/>
              <a:gd name="T81" fmla="*/ 159 h 435"/>
              <a:gd name="T82" fmla="*/ 150 w 426"/>
              <a:gd name="T83" fmla="*/ 89 h 435"/>
              <a:gd name="T84" fmla="*/ 176 w 426"/>
              <a:gd name="T85" fmla="*/ 71 h 435"/>
              <a:gd name="T86" fmla="*/ 194 w 426"/>
              <a:gd name="T87" fmla="*/ 71 h 435"/>
              <a:gd name="T88" fmla="*/ 238 w 426"/>
              <a:gd name="T89" fmla="*/ 80 h 435"/>
              <a:gd name="T90" fmla="*/ 257 w 426"/>
              <a:gd name="T91" fmla="*/ 115 h 435"/>
              <a:gd name="T92" fmla="*/ 229 w 426"/>
              <a:gd name="T93" fmla="*/ 159 h 435"/>
              <a:gd name="T94" fmla="*/ 167 w 426"/>
              <a:gd name="T95" fmla="*/ 178 h 435"/>
              <a:gd name="T96" fmla="*/ 150 w 426"/>
              <a:gd name="T97" fmla="*/ 178 h 435"/>
              <a:gd name="T98" fmla="*/ 141 w 426"/>
              <a:gd name="T99" fmla="*/ 159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26" h="435">
                <a:moveTo>
                  <a:pt x="380" y="89"/>
                </a:moveTo>
                <a:lnTo>
                  <a:pt x="380" y="89"/>
                </a:lnTo>
                <a:cubicBezTo>
                  <a:pt x="389" y="97"/>
                  <a:pt x="389" y="115"/>
                  <a:pt x="389" y="133"/>
                </a:cubicBezTo>
                <a:cubicBezTo>
                  <a:pt x="389" y="178"/>
                  <a:pt x="372" y="213"/>
                  <a:pt x="336" y="239"/>
                </a:cubicBezTo>
                <a:cubicBezTo>
                  <a:pt x="301" y="266"/>
                  <a:pt x="248" y="284"/>
                  <a:pt x="185" y="284"/>
                </a:cubicBezTo>
                <a:cubicBezTo>
                  <a:pt x="167" y="284"/>
                  <a:pt x="167" y="284"/>
                  <a:pt x="167" y="284"/>
                </a:cubicBezTo>
                <a:cubicBezTo>
                  <a:pt x="159" y="284"/>
                  <a:pt x="150" y="293"/>
                  <a:pt x="141" y="301"/>
                </a:cubicBezTo>
                <a:cubicBezTo>
                  <a:pt x="123" y="381"/>
                  <a:pt x="123" y="381"/>
                  <a:pt x="123" y="381"/>
                </a:cubicBezTo>
                <a:cubicBezTo>
                  <a:pt x="123" y="390"/>
                  <a:pt x="114" y="399"/>
                  <a:pt x="106" y="399"/>
                </a:cubicBezTo>
                <a:cubicBezTo>
                  <a:pt x="70" y="399"/>
                  <a:pt x="70" y="399"/>
                  <a:pt x="70" y="399"/>
                </a:cubicBezTo>
                <a:cubicBezTo>
                  <a:pt x="61" y="408"/>
                  <a:pt x="61" y="408"/>
                  <a:pt x="61" y="408"/>
                </a:cubicBezTo>
                <a:cubicBezTo>
                  <a:pt x="61" y="416"/>
                  <a:pt x="70" y="434"/>
                  <a:pt x="79" y="434"/>
                </a:cubicBezTo>
                <a:cubicBezTo>
                  <a:pt x="132" y="434"/>
                  <a:pt x="132" y="434"/>
                  <a:pt x="132" y="434"/>
                </a:cubicBezTo>
                <a:cubicBezTo>
                  <a:pt x="150" y="434"/>
                  <a:pt x="159" y="416"/>
                  <a:pt x="159" y="408"/>
                </a:cubicBezTo>
                <a:cubicBezTo>
                  <a:pt x="176" y="328"/>
                  <a:pt x="176" y="328"/>
                  <a:pt x="176" y="328"/>
                </a:cubicBezTo>
                <a:cubicBezTo>
                  <a:pt x="185" y="319"/>
                  <a:pt x="194" y="310"/>
                  <a:pt x="203" y="310"/>
                </a:cubicBezTo>
                <a:cubicBezTo>
                  <a:pt x="220" y="310"/>
                  <a:pt x="220" y="310"/>
                  <a:pt x="220" y="310"/>
                </a:cubicBezTo>
                <a:cubicBezTo>
                  <a:pt x="283" y="310"/>
                  <a:pt x="336" y="301"/>
                  <a:pt x="372" y="275"/>
                </a:cubicBezTo>
                <a:cubicBezTo>
                  <a:pt x="407" y="248"/>
                  <a:pt x="425" y="213"/>
                  <a:pt x="425" y="168"/>
                </a:cubicBezTo>
                <a:cubicBezTo>
                  <a:pt x="425" y="150"/>
                  <a:pt x="425" y="133"/>
                  <a:pt x="416" y="124"/>
                </a:cubicBezTo>
                <a:cubicBezTo>
                  <a:pt x="407" y="106"/>
                  <a:pt x="398" y="97"/>
                  <a:pt x="389" y="89"/>
                </a:cubicBezTo>
                <a:cubicBezTo>
                  <a:pt x="380" y="89"/>
                  <a:pt x="380" y="89"/>
                  <a:pt x="380" y="89"/>
                </a:cubicBezTo>
                <a:close/>
                <a:moveTo>
                  <a:pt x="97" y="346"/>
                </a:moveTo>
                <a:lnTo>
                  <a:pt x="97" y="346"/>
                </a:lnTo>
                <a:cubicBezTo>
                  <a:pt x="114" y="266"/>
                  <a:pt x="114" y="266"/>
                  <a:pt x="114" y="266"/>
                </a:cubicBezTo>
                <a:cubicBezTo>
                  <a:pt x="114" y="257"/>
                  <a:pt x="123" y="248"/>
                  <a:pt x="141" y="248"/>
                </a:cubicBezTo>
                <a:cubicBezTo>
                  <a:pt x="150" y="248"/>
                  <a:pt x="150" y="248"/>
                  <a:pt x="150" y="248"/>
                </a:cubicBezTo>
                <a:cubicBezTo>
                  <a:pt x="220" y="248"/>
                  <a:pt x="265" y="231"/>
                  <a:pt x="301" y="203"/>
                </a:cubicBezTo>
                <a:cubicBezTo>
                  <a:pt x="345" y="178"/>
                  <a:pt x="363" y="142"/>
                  <a:pt x="363" y="106"/>
                </a:cubicBezTo>
                <a:cubicBezTo>
                  <a:pt x="363" y="80"/>
                  <a:pt x="354" y="71"/>
                  <a:pt x="345" y="53"/>
                </a:cubicBezTo>
                <a:cubicBezTo>
                  <a:pt x="345" y="44"/>
                  <a:pt x="336" y="36"/>
                  <a:pt x="318" y="27"/>
                </a:cubicBezTo>
                <a:cubicBezTo>
                  <a:pt x="310" y="18"/>
                  <a:pt x="292" y="9"/>
                  <a:pt x="273" y="9"/>
                </a:cubicBezTo>
                <a:cubicBezTo>
                  <a:pt x="257" y="9"/>
                  <a:pt x="238" y="0"/>
                  <a:pt x="212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88" y="0"/>
                  <a:pt x="79" y="9"/>
                  <a:pt x="70" y="27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54"/>
                  <a:pt x="0" y="363"/>
                  <a:pt x="17" y="363"/>
                </a:cubicBezTo>
                <a:cubicBezTo>
                  <a:pt x="70" y="363"/>
                  <a:pt x="70" y="363"/>
                  <a:pt x="70" y="363"/>
                </a:cubicBezTo>
                <a:cubicBezTo>
                  <a:pt x="79" y="363"/>
                  <a:pt x="88" y="354"/>
                  <a:pt x="97" y="346"/>
                </a:cubicBezTo>
                <a:close/>
                <a:moveTo>
                  <a:pt x="141" y="159"/>
                </a:moveTo>
                <a:lnTo>
                  <a:pt x="141" y="159"/>
                </a:lnTo>
                <a:cubicBezTo>
                  <a:pt x="150" y="89"/>
                  <a:pt x="150" y="89"/>
                  <a:pt x="150" y="89"/>
                </a:cubicBezTo>
                <a:cubicBezTo>
                  <a:pt x="159" y="80"/>
                  <a:pt x="167" y="71"/>
                  <a:pt x="176" y="71"/>
                </a:cubicBezTo>
                <a:cubicBezTo>
                  <a:pt x="194" y="71"/>
                  <a:pt x="194" y="71"/>
                  <a:pt x="194" y="71"/>
                </a:cubicBezTo>
                <a:cubicBezTo>
                  <a:pt x="220" y="71"/>
                  <a:pt x="229" y="71"/>
                  <a:pt x="238" y="80"/>
                </a:cubicBezTo>
                <a:cubicBezTo>
                  <a:pt x="257" y="89"/>
                  <a:pt x="257" y="97"/>
                  <a:pt x="257" y="115"/>
                </a:cubicBezTo>
                <a:cubicBezTo>
                  <a:pt x="257" y="133"/>
                  <a:pt x="248" y="150"/>
                  <a:pt x="229" y="159"/>
                </a:cubicBezTo>
                <a:cubicBezTo>
                  <a:pt x="220" y="168"/>
                  <a:pt x="194" y="178"/>
                  <a:pt x="167" y="178"/>
                </a:cubicBezTo>
                <a:cubicBezTo>
                  <a:pt x="150" y="178"/>
                  <a:pt x="150" y="178"/>
                  <a:pt x="150" y="178"/>
                </a:cubicBezTo>
                <a:cubicBezTo>
                  <a:pt x="141" y="178"/>
                  <a:pt x="132" y="168"/>
                  <a:pt x="141" y="1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19" name="Freeform 83"/>
          <p:cNvSpPr>
            <a:spLocks noChangeAspect="1" noChangeArrowheads="1"/>
          </p:cNvSpPr>
          <p:nvPr/>
        </p:nvSpPr>
        <p:spPr bwMode="auto">
          <a:xfrm>
            <a:off x="4761588" y="2342988"/>
            <a:ext cx="256171" cy="116031"/>
          </a:xfrm>
          <a:custGeom>
            <a:avLst/>
            <a:gdLst>
              <a:gd name="T0" fmla="*/ 17 w 497"/>
              <a:gd name="T1" fmla="*/ 195 h 223"/>
              <a:gd name="T2" fmla="*/ 17 w 497"/>
              <a:gd name="T3" fmla="*/ 195 h 223"/>
              <a:gd name="T4" fmla="*/ 26 w 497"/>
              <a:gd name="T5" fmla="*/ 160 h 223"/>
              <a:gd name="T6" fmla="*/ 17 w 497"/>
              <a:gd name="T7" fmla="*/ 125 h 223"/>
              <a:gd name="T8" fmla="*/ 9 w 497"/>
              <a:gd name="T9" fmla="*/ 125 h 223"/>
              <a:gd name="T10" fmla="*/ 9 w 497"/>
              <a:gd name="T11" fmla="*/ 125 h 223"/>
              <a:gd name="T12" fmla="*/ 0 w 497"/>
              <a:gd name="T13" fmla="*/ 160 h 223"/>
              <a:gd name="T14" fmla="*/ 9 w 497"/>
              <a:gd name="T15" fmla="*/ 195 h 223"/>
              <a:gd name="T16" fmla="*/ 9 w 497"/>
              <a:gd name="T17" fmla="*/ 195 h 223"/>
              <a:gd name="T18" fmla="*/ 17 w 497"/>
              <a:gd name="T19" fmla="*/ 195 h 223"/>
              <a:gd name="T20" fmla="*/ 70 w 497"/>
              <a:gd name="T21" fmla="*/ 213 h 223"/>
              <a:gd name="T22" fmla="*/ 70 w 497"/>
              <a:gd name="T23" fmla="*/ 213 h 223"/>
              <a:gd name="T24" fmla="*/ 70 w 497"/>
              <a:gd name="T25" fmla="*/ 160 h 223"/>
              <a:gd name="T26" fmla="*/ 70 w 497"/>
              <a:gd name="T27" fmla="*/ 80 h 223"/>
              <a:gd name="T28" fmla="*/ 62 w 497"/>
              <a:gd name="T29" fmla="*/ 72 h 223"/>
              <a:gd name="T30" fmla="*/ 53 w 497"/>
              <a:gd name="T31" fmla="*/ 80 h 223"/>
              <a:gd name="T32" fmla="*/ 53 w 497"/>
              <a:gd name="T33" fmla="*/ 160 h 223"/>
              <a:gd name="T34" fmla="*/ 53 w 497"/>
              <a:gd name="T35" fmla="*/ 213 h 223"/>
              <a:gd name="T36" fmla="*/ 62 w 497"/>
              <a:gd name="T37" fmla="*/ 222 h 223"/>
              <a:gd name="T38" fmla="*/ 70 w 497"/>
              <a:gd name="T39" fmla="*/ 213 h 223"/>
              <a:gd name="T40" fmla="*/ 115 w 497"/>
              <a:gd name="T41" fmla="*/ 213 h 223"/>
              <a:gd name="T42" fmla="*/ 115 w 497"/>
              <a:gd name="T43" fmla="*/ 213 h 223"/>
              <a:gd name="T44" fmla="*/ 123 w 497"/>
              <a:gd name="T45" fmla="*/ 160 h 223"/>
              <a:gd name="T46" fmla="*/ 115 w 497"/>
              <a:gd name="T47" fmla="*/ 53 h 223"/>
              <a:gd name="T48" fmla="*/ 115 w 497"/>
              <a:gd name="T49" fmla="*/ 44 h 223"/>
              <a:gd name="T50" fmla="*/ 107 w 497"/>
              <a:gd name="T51" fmla="*/ 53 h 223"/>
              <a:gd name="T52" fmla="*/ 97 w 497"/>
              <a:gd name="T53" fmla="*/ 160 h 223"/>
              <a:gd name="T54" fmla="*/ 107 w 497"/>
              <a:gd name="T55" fmla="*/ 213 h 223"/>
              <a:gd name="T56" fmla="*/ 115 w 497"/>
              <a:gd name="T57" fmla="*/ 222 h 223"/>
              <a:gd name="T58" fmla="*/ 115 w 497"/>
              <a:gd name="T59" fmla="*/ 213 h 223"/>
              <a:gd name="T60" fmla="*/ 168 w 497"/>
              <a:gd name="T61" fmla="*/ 213 h 223"/>
              <a:gd name="T62" fmla="*/ 168 w 497"/>
              <a:gd name="T63" fmla="*/ 213 h 223"/>
              <a:gd name="T64" fmla="*/ 177 w 497"/>
              <a:gd name="T65" fmla="*/ 160 h 223"/>
              <a:gd name="T66" fmla="*/ 168 w 497"/>
              <a:gd name="T67" fmla="*/ 53 h 223"/>
              <a:gd name="T68" fmla="*/ 160 w 497"/>
              <a:gd name="T69" fmla="*/ 44 h 223"/>
              <a:gd name="T70" fmla="*/ 151 w 497"/>
              <a:gd name="T71" fmla="*/ 53 h 223"/>
              <a:gd name="T72" fmla="*/ 151 w 497"/>
              <a:gd name="T73" fmla="*/ 160 h 223"/>
              <a:gd name="T74" fmla="*/ 151 w 497"/>
              <a:gd name="T75" fmla="*/ 213 h 223"/>
              <a:gd name="T76" fmla="*/ 160 w 497"/>
              <a:gd name="T77" fmla="*/ 222 h 223"/>
              <a:gd name="T78" fmla="*/ 168 w 497"/>
              <a:gd name="T79" fmla="*/ 213 h 223"/>
              <a:gd name="T80" fmla="*/ 221 w 497"/>
              <a:gd name="T81" fmla="*/ 213 h 223"/>
              <a:gd name="T82" fmla="*/ 221 w 497"/>
              <a:gd name="T83" fmla="*/ 213 h 223"/>
              <a:gd name="T84" fmla="*/ 221 w 497"/>
              <a:gd name="T85" fmla="*/ 160 h 223"/>
              <a:gd name="T86" fmla="*/ 221 w 497"/>
              <a:gd name="T87" fmla="*/ 36 h 223"/>
              <a:gd name="T88" fmla="*/ 213 w 497"/>
              <a:gd name="T89" fmla="*/ 27 h 223"/>
              <a:gd name="T90" fmla="*/ 204 w 497"/>
              <a:gd name="T91" fmla="*/ 36 h 223"/>
              <a:gd name="T92" fmla="*/ 195 w 497"/>
              <a:gd name="T93" fmla="*/ 160 h 223"/>
              <a:gd name="T94" fmla="*/ 204 w 497"/>
              <a:gd name="T95" fmla="*/ 213 h 223"/>
              <a:gd name="T96" fmla="*/ 213 w 497"/>
              <a:gd name="T97" fmla="*/ 222 h 223"/>
              <a:gd name="T98" fmla="*/ 221 w 497"/>
              <a:gd name="T99" fmla="*/ 213 h 223"/>
              <a:gd name="T100" fmla="*/ 257 w 497"/>
              <a:gd name="T101" fmla="*/ 222 h 223"/>
              <a:gd name="T102" fmla="*/ 257 w 497"/>
              <a:gd name="T103" fmla="*/ 222 h 223"/>
              <a:gd name="T104" fmla="*/ 434 w 497"/>
              <a:gd name="T105" fmla="*/ 222 h 223"/>
              <a:gd name="T106" fmla="*/ 496 w 497"/>
              <a:gd name="T107" fmla="*/ 160 h 223"/>
              <a:gd name="T108" fmla="*/ 434 w 497"/>
              <a:gd name="T109" fmla="*/ 97 h 223"/>
              <a:gd name="T110" fmla="*/ 407 w 497"/>
              <a:gd name="T111" fmla="*/ 97 h 223"/>
              <a:gd name="T112" fmla="*/ 292 w 497"/>
              <a:gd name="T113" fmla="*/ 0 h 223"/>
              <a:gd name="T114" fmla="*/ 257 w 497"/>
              <a:gd name="T115" fmla="*/ 9 h 223"/>
              <a:gd name="T116" fmla="*/ 248 w 497"/>
              <a:gd name="T117" fmla="*/ 18 h 223"/>
              <a:gd name="T118" fmla="*/ 248 w 497"/>
              <a:gd name="T119" fmla="*/ 213 h 223"/>
              <a:gd name="T120" fmla="*/ 257 w 497"/>
              <a:gd name="T121" fmla="*/ 22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7" h="223">
                <a:moveTo>
                  <a:pt x="17" y="195"/>
                </a:moveTo>
                <a:lnTo>
                  <a:pt x="17" y="195"/>
                </a:lnTo>
                <a:cubicBezTo>
                  <a:pt x="26" y="160"/>
                  <a:pt x="26" y="160"/>
                  <a:pt x="26" y="160"/>
                </a:cubicBezTo>
                <a:cubicBezTo>
                  <a:pt x="17" y="125"/>
                  <a:pt x="17" y="125"/>
                  <a:pt x="17" y="125"/>
                </a:cubicBezTo>
                <a:cubicBezTo>
                  <a:pt x="17" y="125"/>
                  <a:pt x="17" y="125"/>
                  <a:pt x="9" y="125"/>
                </a:cubicBezTo>
                <a:lnTo>
                  <a:pt x="9" y="125"/>
                </a:lnTo>
                <a:cubicBezTo>
                  <a:pt x="0" y="160"/>
                  <a:pt x="0" y="160"/>
                  <a:pt x="0" y="160"/>
                </a:cubicBezTo>
                <a:cubicBezTo>
                  <a:pt x="9" y="195"/>
                  <a:pt x="9" y="195"/>
                  <a:pt x="9" y="195"/>
                </a:cubicBezTo>
                <a:lnTo>
                  <a:pt x="9" y="195"/>
                </a:lnTo>
                <a:cubicBezTo>
                  <a:pt x="17" y="195"/>
                  <a:pt x="17" y="195"/>
                  <a:pt x="17" y="195"/>
                </a:cubicBezTo>
                <a:close/>
                <a:moveTo>
                  <a:pt x="70" y="213"/>
                </a:moveTo>
                <a:lnTo>
                  <a:pt x="70" y="213"/>
                </a:lnTo>
                <a:cubicBezTo>
                  <a:pt x="70" y="160"/>
                  <a:pt x="70" y="160"/>
                  <a:pt x="70" y="160"/>
                </a:cubicBezTo>
                <a:cubicBezTo>
                  <a:pt x="70" y="80"/>
                  <a:pt x="70" y="80"/>
                  <a:pt x="70" y="80"/>
                </a:cubicBezTo>
                <a:lnTo>
                  <a:pt x="62" y="72"/>
                </a:lnTo>
                <a:lnTo>
                  <a:pt x="53" y="80"/>
                </a:lnTo>
                <a:cubicBezTo>
                  <a:pt x="53" y="160"/>
                  <a:pt x="53" y="160"/>
                  <a:pt x="53" y="160"/>
                </a:cubicBezTo>
                <a:cubicBezTo>
                  <a:pt x="53" y="213"/>
                  <a:pt x="53" y="213"/>
                  <a:pt x="53" y="213"/>
                </a:cubicBezTo>
                <a:cubicBezTo>
                  <a:pt x="53" y="222"/>
                  <a:pt x="62" y="222"/>
                  <a:pt x="62" y="222"/>
                </a:cubicBezTo>
                <a:cubicBezTo>
                  <a:pt x="62" y="222"/>
                  <a:pt x="70" y="222"/>
                  <a:pt x="70" y="213"/>
                </a:cubicBezTo>
                <a:close/>
                <a:moveTo>
                  <a:pt x="115" y="213"/>
                </a:moveTo>
                <a:lnTo>
                  <a:pt x="115" y="213"/>
                </a:lnTo>
                <a:cubicBezTo>
                  <a:pt x="123" y="160"/>
                  <a:pt x="123" y="160"/>
                  <a:pt x="123" y="160"/>
                </a:cubicBezTo>
                <a:cubicBezTo>
                  <a:pt x="115" y="53"/>
                  <a:pt x="115" y="53"/>
                  <a:pt x="115" y="53"/>
                </a:cubicBezTo>
                <a:cubicBezTo>
                  <a:pt x="115" y="44"/>
                  <a:pt x="115" y="44"/>
                  <a:pt x="115" y="44"/>
                </a:cubicBezTo>
                <a:cubicBezTo>
                  <a:pt x="107" y="44"/>
                  <a:pt x="107" y="44"/>
                  <a:pt x="107" y="53"/>
                </a:cubicBezTo>
                <a:cubicBezTo>
                  <a:pt x="97" y="160"/>
                  <a:pt x="97" y="160"/>
                  <a:pt x="97" y="160"/>
                </a:cubicBezTo>
                <a:cubicBezTo>
                  <a:pt x="107" y="213"/>
                  <a:pt x="107" y="213"/>
                  <a:pt x="107" y="213"/>
                </a:cubicBezTo>
                <a:cubicBezTo>
                  <a:pt x="107" y="213"/>
                  <a:pt x="107" y="222"/>
                  <a:pt x="115" y="222"/>
                </a:cubicBezTo>
                <a:lnTo>
                  <a:pt x="115" y="213"/>
                </a:lnTo>
                <a:close/>
                <a:moveTo>
                  <a:pt x="168" y="213"/>
                </a:moveTo>
                <a:lnTo>
                  <a:pt x="168" y="213"/>
                </a:lnTo>
                <a:cubicBezTo>
                  <a:pt x="177" y="160"/>
                  <a:pt x="177" y="160"/>
                  <a:pt x="177" y="160"/>
                </a:cubicBezTo>
                <a:cubicBezTo>
                  <a:pt x="168" y="53"/>
                  <a:pt x="168" y="53"/>
                  <a:pt x="168" y="53"/>
                </a:cubicBezTo>
                <a:cubicBezTo>
                  <a:pt x="168" y="44"/>
                  <a:pt x="168" y="44"/>
                  <a:pt x="160" y="44"/>
                </a:cubicBezTo>
                <a:cubicBezTo>
                  <a:pt x="160" y="44"/>
                  <a:pt x="151" y="44"/>
                  <a:pt x="151" y="53"/>
                </a:cubicBezTo>
                <a:cubicBezTo>
                  <a:pt x="151" y="160"/>
                  <a:pt x="151" y="160"/>
                  <a:pt x="151" y="160"/>
                </a:cubicBezTo>
                <a:cubicBezTo>
                  <a:pt x="151" y="213"/>
                  <a:pt x="151" y="213"/>
                  <a:pt x="151" y="213"/>
                </a:cubicBezTo>
                <a:lnTo>
                  <a:pt x="160" y="222"/>
                </a:lnTo>
                <a:cubicBezTo>
                  <a:pt x="168" y="222"/>
                  <a:pt x="168" y="213"/>
                  <a:pt x="168" y="213"/>
                </a:cubicBezTo>
                <a:close/>
                <a:moveTo>
                  <a:pt x="221" y="213"/>
                </a:moveTo>
                <a:lnTo>
                  <a:pt x="221" y="213"/>
                </a:lnTo>
                <a:cubicBezTo>
                  <a:pt x="221" y="160"/>
                  <a:pt x="221" y="160"/>
                  <a:pt x="221" y="160"/>
                </a:cubicBezTo>
                <a:cubicBezTo>
                  <a:pt x="221" y="36"/>
                  <a:pt x="221" y="36"/>
                  <a:pt x="221" y="36"/>
                </a:cubicBezTo>
                <a:cubicBezTo>
                  <a:pt x="221" y="27"/>
                  <a:pt x="213" y="27"/>
                  <a:pt x="213" y="27"/>
                </a:cubicBezTo>
                <a:cubicBezTo>
                  <a:pt x="204" y="27"/>
                  <a:pt x="204" y="27"/>
                  <a:pt x="204" y="36"/>
                </a:cubicBezTo>
                <a:cubicBezTo>
                  <a:pt x="195" y="160"/>
                  <a:pt x="195" y="160"/>
                  <a:pt x="195" y="160"/>
                </a:cubicBezTo>
                <a:lnTo>
                  <a:pt x="204" y="213"/>
                </a:lnTo>
                <a:cubicBezTo>
                  <a:pt x="204" y="213"/>
                  <a:pt x="204" y="222"/>
                  <a:pt x="213" y="222"/>
                </a:cubicBezTo>
                <a:lnTo>
                  <a:pt x="221" y="213"/>
                </a:lnTo>
                <a:close/>
                <a:moveTo>
                  <a:pt x="257" y="222"/>
                </a:moveTo>
                <a:lnTo>
                  <a:pt x="257" y="222"/>
                </a:lnTo>
                <a:lnTo>
                  <a:pt x="434" y="222"/>
                </a:lnTo>
                <a:cubicBezTo>
                  <a:pt x="470" y="222"/>
                  <a:pt x="496" y="195"/>
                  <a:pt x="496" y="160"/>
                </a:cubicBezTo>
                <a:cubicBezTo>
                  <a:pt x="496" y="125"/>
                  <a:pt x="470" y="97"/>
                  <a:pt x="434" y="97"/>
                </a:cubicBezTo>
                <a:cubicBezTo>
                  <a:pt x="425" y="97"/>
                  <a:pt x="416" y="97"/>
                  <a:pt x="407" y="97"/>
                </a:cubicBezTo>
                <a:cubicBezTo>
                  <a:pt x="398" y="44"/>
                  <a:pt x="354" y="0"/>
                  <a:pt x="292" y="0"/>
                </a:cubicBezTo>
                <a:cubicBezTo>
                  <a:pt x="283" y="0"/>
                  <a:pt x="266" y="0"/>
                  <a:pt x="257" y="9"/>
                </a:cubicBezTo>
                <a:cubicBezTo>
                  <a:pt x="248" y="9"/>
                  <a:pt x="248" y="9"/>
                  <a:pt x="248" y="18"/>
                </a:cubicBezTo>
                <a:cubicBezTo>
                  <a:pt x="248" y="213"/>
                  <a:pt x="248" y="213"/>
                  <a:pt x="248" y="213"/>
                </a:cubicBezTo>
                <a:cubicBezTo>
                  <a:pt x="248" y="213"/>
                  <a:pt x="248" y="222"/>
                  <a:pt x="257" y="2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21" name="Freeform 85"/>
          <p:cNvSpPr>
            <a:spLocks noChangeAspect="1" noChangeArrowheads="1"/>
          </p:cNvSpPr>
          <p:nvPr/>
        </p:nvSpPr>
        <p:spPr bwMode="auto">
          <a:xfrm>
            <a:off x="1214343" y="1458191"/>
            <a:ext cx="250825" cy="201613"/>
          </a:xfrm>
          <a:custGeom>
            <a:avLst/>
            <a:gdLst>
              <a:gd name="T0" fmla="*/ 461 w 462"/>
              <a:gd name="T1" fmla="*/ 45 h 374"/>
              <a:gd name="T2" fmla="*/ 461 w 462"/>
              <a:gd name="T3" fmla="*/ 45 h 374"/>
              <a:gd name="T4" fmla="*/ 408 w 462"/>
              <a:gd name="T5" fmla="*/ 63 h 374"/>
              <a:gd name="T6" fmla="*/ 443 w 462"/>
              <a:gd name="T7" fmla="*/ 10 h 374"/>
              <a:gd name="T8" fmla="*/ 389 w 462"/>
              <a:gd name="T9" fmla="*/ 36 h 374"/>
              <a:gd name="T10" fmla="*/ 319 w 462"/>
              <a:gd name="T11" fmla="*/ 0 h 374"/>
              <a:gd name="T12" fmla="*/ 221 w 462"/>
              <a:gd name="T13" fmla="*/ 98 h 374"/>
              <a:gd name="T14" fmla="*/ 230 w 462"/>
              <a:gd name="T15" fmla="*/ 116 h 374"/>
              <a:gd name="T16" fmla="*/ 35 w 462"/>
              <a:gd name="T17" fmla="*/ 19 h 374"/>
              <a:gd name="T18" fmla="*/ 17 w 462"/>
              <a:gd name="T19" fmla="*/ 72 h 374"/>
              <a:gd name="T20" fmla="*/ 61 w 462"/>
              <a:gd name="T21" fmla="*/ 151 h 374"/>
              <a:gd name="T22" fmla="*/ 17 w 462"/>
              <a:gd name="T23" fmla="*/ 134 h 374"/>
              <a:gd name="T24" fmla="*/ 17 w 462"/>
              <a:gd name="T25" fmla="*/ 134 h 374"/>
              <a:gd name="T26" fmla="*/ 98 w 462"/>
              <a:gd name="T27" fmla="*/ 231 h 374"/>
              <a:gd name="T28" fmla="*/ 70 w 462"/>
              <a:gd name="T29" fmla="*/ 231 h 374"/>
              <a:gd name="T30" fmla="*/ 53 w 462"/>
              <a:gd name="T31" fmla="*/ 231 h 374"/>
              <a:gd name="T32" fmla="*/ 142 w 462"/>
              <a:gd name="T33" fmla="*/ 294 h 374"/>
              <a:gd name="T34" fmla="*/ 26 w 462"/>
              <a:gd name="T35" fmla="*/ 338 h 374"/>
              <a:gd name="T36" fmla="*/ 0 w 462"/>
              <a:gd name="T37" fmla="*/ 338 h 374"/>
              <a:gd name="T38" fmla="*/ 142 w 462"/>
              <a:gd name="T39" fmla="*/ 373 h 374"/>
              <a:gd name="T40" fmla="*/ 408 w 462"/>
              <a:gd name="T41" fmla="*/ 107 h 374"/>
              <a:gd name="T42" fmla="*/ 408 w 462"/>
              <a:gd name="T43" fmla="*/ 98 h 374"/>
              <a:gd name="T44" fmla="*/ 461 w 462"/>
              <a:gd name="T45" fmla="*/ 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lnTo>
                  <a:pt x="17" y="134"/>
                </a:ln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22" name="Freeform 86"/>
          <p:cNvSpPr>
            <a:spLocks noChangeAspect="1" noChangeArrowheads="1"/>
          </p:cNvSpPr>
          <p:nvPr/>
        </p:nvSpPr>
        <p:spPr bwMode="auto">
          <a:xfrm>
            <a:off x="1595131" y="1461367"/>
            <a:ext cx="203294" cy="199598"/>
          </a:xfrm>
          <a:custGeom>
            <a:avLst/>
            <a:gdLst>
              <a:gd name="T0" fmla="*/ 239 w 480"/>
              <a:gd name="T1" fmla="*/ 0 h 471"/>
              <a:gd name="T2" fmla="*/ 239 w 480"/>
              <a:gd name="T3" fmla="*/ 0 h 471"/>
              <a:gd name="T4" fmla="*/ 0 w 480"/>
              <a:gd name="T5" fmla="*/ 231 h 471"/>
              <a:gd name="T6" fmla="*/ 239 w 480"/>
              <a:gd name="T7" fmla="*/ 470 h 471"/>
              <a:gd name="T8" fmla="*/ 479 w 480"/>
              <a:gd name="T9" fmla="*/ 231 h 471"/>
              <a:gd name="T10" fmla="*/ 239 w 480"/>
              <a:gd name="T11" fmla="*/ 0 h 471"/>
              <a:gd name="T12" fmla="*/ 337 w 480"/>
              <a:gd name="T13" fmla="*/ 195 h 471"/>
              <a:gd name="T14" fmla="*/ 337 w 480"/>
              <a:gd name="T15" fmla="*/ 195 h 471"/>
              <a:gd name="T16" fmla="*/ 337 w 480"/>
              <a:gd name="T17" fmla="*/ 195 h 471"/>
              <a:gd name="T18" fmla="*/ 204 w 480"/>
              <a:gd name="T19" fmla="*/ 328 h 471"/>
              <a:gd name="T20" fmla="*/ 133 w 480"/>
              <a:gd name="T21" fmla="*/ 310 h 471"/>
              <a:gd name="T22" fmla="*/ 142 w 480"/>
              <a:gd name="T23" fmla="*/ 310 h 471"/>
              <a:gd name="T24" fmla="*/ 204 w 480"/>
              <a:gd name="T25" fmla="*/ 293 h 471"/>
              <a:gd name="T26" fmla="*/ 160 w 480"/>
              <a:gd name="T27" fmla="*/ 257 h 471"/>
              <a:gd name="T28" fmla="*/ 169 w 480"/>
              <a:gd name="T29" fmla="*/ 257 h 471"/>
              <a:gd name="T30" fmla="*/ 178 w 480"/>
              <a:gd name="T31" fmla="*/ 257 h 471"/>
              <a:gd name="T32" fmla="*/ 142 w 480"/>
              <a:gd name="T33" fmla="*/ 213 h 471"/>
              <a:gd name="T34" fmla="*/ 142 w 480"/>
              <a:gd name="T35" fmla="*/ 213 h 471"/>
              <a:gd name="T36" fmla="*/ 160 w 480"/>
              <a:gd name="T37" fmla="*/ 213 h 471"/>
              <a:gd name="T38" fmla="*/ 142 w 480"/>
              <a:gd name="T39" fmla="*/ 178 h 471"/>
              <a:gd name="T40" fmla="*/ 151 w 480"/>
              <a:gd name="T41" fmla="*/ 151 h 471"/>
              <a:gd name="T42" fmla="*/ 239 w 480"/>
              <a:gd name="T43" fmla="*/ 204 h 471"/>
              <a:gd name="T44" fmla="*/ 239 w 480"/>
              <a:gd name="T45" fmla="*/ 195 h 471"/>
              <a:gd name="T46" fmla="*/ 292 w 480"/>
              <a:gd name="T47" fmla="*/ 142 h 471"/>
              <a:gd name="T48" fmla="*/ 319 w 480"/>
              <a:gd name="T49" fmla="*/ 160 h 471"/>
              <a:gd name="T50" fmla="*/ 355 w 480"/>
              <a:gd name="T51" fmla="*/ 151 h 471"/>
              <a:gd name="T52" fmla="*/ 337 w 480"/>
              <a:gd name="T53" fmla="*/ 178 h 471"/>
              <a:gd name="T54" fmla="*/ 364 w 480"/>
              <a:gd name="T55" fmla="*/ 169 h 471"/>
              <a:gd name="T56" fmla="*/ 337 w 480"/>
              <a:gd name="T57" fmla="*/ 195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23" name="Freeform 87"/>
          <p:cNvSpPr>
            <a:spLocks noChangeAspect="1" noChangeArrowheads="1"/>
          </p:cNvSpPr>
          <p:nvPr/>
        </p:nvSpPr>
        <p:spPr bwMode="auto">
          <a:xfrm>
            <a:off x="1220523" y="1877126"/>
            <a:ext cx="204946" cy="209158"/>
          </a:xfrm>
          <a:custGeom>
            <a:avLst/>
            <a:gdLst>
              <a:gd name="T0" fmla="*/ 345 w 426"/>
              <a:gd name="T1" fmla="*/ 213 h 435"/>
              <a:gd name="T2" fmla="*/ 345 w 426"/>
              <a:gd name="T3" fmla="*/ 213 h 435"/>
              <a:gd name="T4" fmla="*/ 213 w 426"/>
              <a:gd name="T5" fmla="*/ 346 h 435"/>
              <a:gd name="T6" fmla="*/ 79 w 426"/>
              <a:gd name="T7" fmla="*/ 213 h 435"/>
              <a:gd name="T8" fmla="*/ 88 w 426"/>
              <a:gd name="T9" fmla="*/ 195 h 435"/>
              <a:gd name="T10" fmla="*/ 0 w 426"/>
              <a:gd name="T11" fmla="*/ 195 h 435"/>
              <a:gd name="T12" fmla="*/ 0 w 426"/>
              <a:gd name="T13" fmla="*/ 363 h 435"/>
              <a:gd name="T14" fmla="*/ 62 w 426"/>
              <a:gd name="T15" fmla="*/ 434 h 435"/>
              <a:gd name="T16" fmla="*/ 363 w 426"/>
              <a:gd name="T17" fmla="*/ 434 h 435"/>
              <a:gd name="T18" fmla="*/ 425 w 426"/>
              <a:gd name="T19" fmla="*/ 363 h 435"/>
              <a:gd name="T20" fmla="*/ 425 w 426"/>
              <a:gd name="T21" fmla="*/ 195 h 435"/>
              <a:gd name="T22" fmla="*/ 337 w 426"/>
              <a:gd name="T23" fmla="*/ 195 h 435"/>
              <a:gd name="T24" fmla="*/ 345 w 426"/>
              <a:gd name="T25" fmla="*/ 213 h 435"/>
              <a:gd name="T26" fmla="*/ 363 w 426"/>
              <a:gd name="T27" fmla="*/ 0 h 435"/>
              <a:gd name="T28" fmla="*/ 363 w 426"/>
              <a:gd name="T29" fmla="*/ 0 h 435"/>
              <a:gd name="T30" fmla="*/ 62 w 426"/>
              <a:gd name="T31" fmla="*/ 0 h 435"/>
              <a:gd name="T32" fmla="*/ 0 w 426"/>
              <a:gd name="T33" fmla="*/ 71 h 435"/>
              <a:gd name="T34" fmla="*/ 0 w 426"/>
              <a:gd name="T35" fmla="*/ 142 h 435"/>
              <a:gd name="T36" fmla="*/ 106 w 426"/>
              <a:gd name="T37" fmla="*/ 142 h 435"/>
              <a:gd name="T38" fmla="*/ 213 w 426"/>
              <a:gd name="T39" fmla="*/ 89 h 435"/>
              <a:gd name="T40" fmla="*/ 319 w 426"/>
              <a:gd name="T41" fmla="*/ 142 h 435"/>
              <a:gd name="T42" fmla="*/ 425 w 426"/>
              <a:gd name="T43" fmla="*/ 142 h 435"/>
              <a:gd name="T44" fmla="*/ 425 w 426"/>
              <a:gd name="T45" fmla="*/ 71 h 435"/>
              <a:gd name="T46" fmla="*/ 363 w 426"/>
              <a:gd name="T47" fmla="*/ 0 h 435"/>
              <a:gd name="T48" fmla="*/ 390 w 426"/>
              <a:gd name="T49" fmla="*/ 89 h 435"/>
              <a:gd name="T50" fmla="*/ 390 w 426"/>
              <a:gd name="T51" fmla="*/ 89 h 435"/>
              <a:gd name="T52" fmla="*/ 381 w 426"/>
              <a:gd name="T53" fmla="*/ 97 h 435"/>
              <a:gd name="T54" fmla="*/ 345 w 426"/>
              <a:gd name="T55" fmla="*/ 97 h 435"/>
              <a:gd name="T56" fmla="*/ 328 w 426"/>
              <a:gd name="T57" fmla="*/ 89 h 435"/>
              <a:gd name="T58" fmla="*/ 328 w 426"/>
              <a:gd name="T59" fmla="*/ 53 h 435"/>
              <a:gd name="T60" fmla="*/ 345 w 426"/>
              <a:gd name="T61" fmla="*/ 36 h 435"/>
              <a:gd name="T62" fmla="*/ 381 w 426"/>
              <a:gd name="T63" fmla="*/ 36 h 435"/>
              <a:gd name="T64" fmla="*/ 390 w 426"/>
              <a:gd name="T65" fmla="*/ 53 h 435"/>
              <a:gd name="T66" fmla="*/ 390 w 426"/>
              <a:gd name="T67" fmla="*/ 89 h 435"/>
              <a:gd name="T68" fmla="*/ 292 w 426"/>
              <a:gd name="T69" fmla="*/ 213 h 435"/>
              <a:gd name="T70" fmla="*/ 292 w 426"/>
              <a:gd name="T71" fmla="*/ 213 h 435"/>
              <a:gd name="T72" fmla="*/ 213 w 426"/>
              <a:gd name="T73" fmla="*/ 133 h 435"/>
              <a:gd name="T74" fmla="*/ 132 w 426"/>
              <a:gd name="T75" fmla="*/ 213 h 435"/>
              <a:gd name="T76" fmla="*/ 213 w 426"/>
              <a:gd name="T77" fmla="*/ 293 h 435"/>
              <a:gd name="T78" fmla="*/ 292 w 426"/>
              <a:gd name="T79" fmla="*/ 213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26" h="435">
                <a:moveTo>
                  <a:pt x="345" y="213"/>
                </a:moveTo>
                <a:lnTo>
                  <a:pt x="345" y="213"/>
                </a:lnTo>
                <a:cubicBezTo>
                  <a:pt x="345" y="284"/>
                  <a:pt x="284" y="346"/>
                  <a:pt x="213" y="346"/>
                </a:cubicBezTo>
                <a:cubicBezTo>
                  <a:pt x="142" y="346"/>
                  <a:pt x="79" y="284"/>
                  <a:pt x="79" y="213"/>
                </a:cubicBezTo>
                <a:cubicBezTo>
                  <a:pt x="79" y="203"/>
                  <a:pt x="88" y="203"/>
                  <a:pt x="88" y="195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363"/>
                  <a:pt x="0" y="363"/>
                  <a:pt x="0" y="363"/>
                </a:cubicBezTo>
                <a:cubicBezTo>
                  <a:pt x="0" y="399"/>
                  <a:pt x="26" y="434"/>
                  <a:pt x="62" y="434"/>
                </a:cubicBezTo>
                <a:cubicBezTo>
                  <a:pt x="363" y="434"/>
                  <a:pt x="363" y="434"/>
                  <a:pt x="363" y="434"/>
                </a:cubicBezTo>
                <a:cubicBezTo>
                  <a:pt x="398" y="434"/>
                  <a:pt x="425" y="399"/>
                  <a:pt x="425" y="363"/>
                </a:cubicBezTo>
                <a:cubicBezTo>
                  <a:pt x="425" y="195"/>
                  <a:pt x="425" y="195"/>
                  <a:pt x="425" y="195"/>
                </a:cubicBezTo>
                <a:cubicBezTo>
                  <a:pt x="337" y="195"/>
                  <a:pt x="337" y="195"/>
                  <a:pt x="337" y="195"/>
                </a:cubicBezTo>
                <a:cubicBezTo>
                  <a:pt x="337" y="203"/>
                  <a:pt x="345" y="203"/>
                  <a:pt x="345" y="213"/>
                </a:cubicBezTo>
                <a:close/>
                <a:moveTo>
                  <a:pt x="363" y="0"/>
                </a:moveTo>
                <a:lnTo>
                  <a:pt x="363" y="0"/>
                </a:lnTo>
                <a:cubicBezTo>
                  <a:pt x="62" y="0"/>
                  <a:pt x="62" y="0"/>
                  <a:pt x="62" y="0"/>
                </a:cubicBezTo>
                <a:cubicBezTo>
                  <a:pt x="26" y="0"/>
                  <a:pt x="0" y="36"/>
                  <a:pt x="0" y="71"/>
                </a:cubicBezTo>
                <a:cubicBezTo>
                  <a:pt x="0" y="142"/>
                  <a:pt x="0" y="142"/>
                  <a:pt x="0" y="142"/>
                </a:cubicBezTo>
                <a:cubicBezTo>
                  <a:pt x="106" y="142"/>
                  <a:pt x="106" y="142"/>
                  <a:pt x="106" y="142"/>
                </a:cubicBezTo>
                <a:cubicBezTo>
                  <a:pt x="132" y="106"/>
                  <a:pt x="168" y="89"/>
                  <a:pt x="213" y="89"/>
                </a:cubicBezTo>
                <a:cubicBezTo>
                  <a:pt x="257" y="89"/>
                  <a:pt x="292" y="106"/>
                  <a:pt x="319" y="142"/>
                </a:cubicBezTo>
                <a:cubicBezTo>
                  <a:pt x="425" y="142"/>
                  <a:pt x="425" y="142"/>
                  <a:pt x="425" y="142"/>
                </a:cubicBezTo>
                <a:cubicBezTo>
                  <a:pt x="425" y="71"/>
                  <a:pt x="425" y="71"/>
                  <a:pt x="425" y="71"/>
                </a:cubicBezTo>
                <a:cubicBezTo>
                  <a:pt x="425" y="36"/>
                  <a:pt x="398" y="0"/>
                  <a:pt x="363" y="0"/>
                </a:cubicBezTo>
                <a:close/>
                <a:moveTo>
                  <a:pt x="390" y="89"/>
                </a:moveTo>
                <a:lnTo>
                  <a:pt x="390" y="89"/>
                </a:lnTo>
                <a:cubicBezTo>
                  <a:pt x="390" y="89"/>
                  <a:pt x="390" y="97"/>
                  <a:pt x="381" y="97"/>
                </a:cubicBezTo>
                <a:cubicBezTo>
                  <a:pt x="345" y="97"/>
                  <a:pt x="345" y="97"/>
                  <a:pt x="345" y="97"/>
                </a:cubicBezTo>
                <a:cubicBezTo>
                  <a:pt x="337" y="97"/>
                  <a:pt x="328" y="89"/>
                  <a:pt x="328" y="89"/>
                </a:cubicBezTo>
                <a:cubicBezTo>
                  <a:pt x="328" y="53"/>
                  <a:pt x="328" y="53"/>
                  <a:pt x="328" y="53"/>
                </a:cubicBezTo>
                <a:cubicBezTo>
                  <a:pt x="328" y="44"/>
                  <a:pt x="337" y="36"/>
                  <a:pt x="345" y="36"/>
                </a:cubicBezTo>
                <a:cubicBezTo>
                  <a:pt x="381" y="36"/>
                  <a:pt x="381" y="36"/>
                  <a:pt x="381" y="36"/>
                </a:cubicBezTo>
                <a:cubicBezTo>
                  <a:pt x="390" y="36"/>
                  <a:pt x="390" y="44"/>
                  <a:pt x="390" y="53"/>
                </a:cubicBezTo>
                <a:lnTo>
                  <a:pt x="390" y="89"/>
                </a:lnTo>
                <a:close/>
                <a:moveTo>
                  <a:pt x="292" y="213"/>
                </a:moveTo>
                <a:lnTo>
                  <a:pt x="292" y="213"/>
                </a:lnTo>
                <a:cubicBezTo>
                  <a:pt x="292" y="168"/>
                  <a:pt x="257" y="133"/>
                  <a:pt x="213" y="133"/>
                </a:cubicBezTo>
                <a:cubicBezTo>
                  <a:pt x="168" y="133"/>
                  <a:pt x="132" y="168"/>
                  <a:pt x="132" y="213"/>
                </a:cubicBezTo>
                <a:cubicBezTo>
                  <a:pt x="132" y="257"/>
                  <a:pt x="168" y="293"/>
                  <a:pt x="213" y="293"/>
                </a:cubicBezTo>
                <a:cubicBezTo>
                  <a:pt x="257" y="293"/>
                  <a:pt x="292" y="257"/>
                  <a:pt x="292" y="2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24" name="Freeform 106"/>
          <p:cNvSpPr>
            <a:spLocks noChangeAspect="1" noChangeArrowheads="1"/>
          </p:cNvSpPr>
          <p:nvPr/>
        </p:nvSpPr>
        <p:spPr bwMode="auto">
          <a:xfrm>
            <a:off x="2971730" y="1459780"/>
            <a:ext cx="199381" cy="200746"/>
          </a:xfrm>
          <a:custGeom>
            <a:avLst/>
            <a:gdLst>
              <a:gd name="T0" fmla="*/ 372 w 426"/>
              <a:gd name="T1" fmla="*/ 0 h 427"/>
              <a:gd name="T2" fmla="*/ 372 w 426"/>
              <a:gd name="T3" fmla="*/ 0 h 427"/>
              <a:gd name="T4" fmla="*/ 53 w 426"/>
              <a:gd name="T5" fmla="*/ 0 h 427"/>
              <a:gd name="T6" fmla="*/ 0 w 426"/>
              <a:gd name="T7" fmla="*/ 53 h 427"/>
              <a:gd name="T8" fmla="*/ 0 w 426"/>
              <a:gd name="T9" fmla="*/ 372 h 427"/>
              <a:gd name="T10" fmla="*/ 53 w 426"/>
              <a:gd name="T11" fmla="*/ 426 h 427"/>
              <a:gd name="T12" fmla="*/ 213 w 426"/>
              <a:gd name="T13" fmla="*/ 426 h 427"/>
              <a:gd name="T14" fmla="*/ 213 w 426"/>
              <a:gd name="T15" fmla="*/ 274 h 427"/>
              <a:gd name="T16" fmla="*/ 160 w 426"/>
              <a:gd name="T17" fmla="*/ 274 h 427"/>
              <a:gd name="T18" fmla="*/ 160 w 426"/>
              <a:gd name="T19" fmla="*/ 204 h 427"/>
              <a:gd name="T20" fmla="*/ 213 w 426"/>
              <a:gd name="T21" fmla="*/ 204 h 427"/>
              <a:gd name="T22" fmla="*/ 213 w 426"/>
              <a:gd name="T23" fmla="*/ 168 h 427"/>
              <a:gd name="T24" fmla="*/ 301 w 426"/>
              <a:gd name="T25" fmla="*/ 80 h 427"/>
              <a:gd name="T26" fmla="*/ 346 w 426"/>
              <a:gd name="T27" fmla="*/ 80 h 427"/>
              <a:gd name="T28" fmla="*/ 346 w 426"/>
              <a:gd name="T29" fmla="*/ 160 h 427"/>
              <a:gd name="T30" fmla="*/ 310 w 426"/>
              <a:gd name="T31" fmla="*/ 160 h 427"/>
              <a:gd name="T32" fmla="*/ 292 w 426"/>
              <a:gd name="T33" fmla="*/ 168 h 427"/>
              <a:gd name="T34" fmla="*/ 292 w 426"/>
              <a:gd name="T35" fmla="*/ 204 h 427"/>
              <a:gd name="T36" fmla="*/ 346 w 426"/>
              <a:gd name="T37" fmla="*/ 204 h 427"/>
              <a:gd name="T38" fmla="*/ 346 w 426"/>
              <a:gd name="T39" fmla="*/ 274 h 427"/>
              <a:gd name="T40" fmla="*/ 292 w 426"/>
              <a:gd name="T41" fmla="*/ 274 h 427"/>
              <a:gd name="T42" fmla="*/ 292 w 426"/>
              <a:gd name="T43" fmla="*/ 426 h 427"/>
              <a:gd name="T44" fmla="*/ 372 w 426"/>
              <a:gd name="T45" fmla="*/ 426 h 427"/>
              <a:gd name="T46" fmla="*/ 425 w 426"/>
              <a:gd name="T47" fmla="*/ 372 h 427"/>
              <a:gd name="T48" fmla="*/ 425 w 426"/>
              <a:gd name="T49" fmla="*/ 53 h 427"/>
              <a:gd name="T50" fmla="*/ 372 w 426"/>
              <a:gd name="T51" fmla="*/ 0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26" h="427">
                <a:moveTo>
                  <a:pt x="372" y="0"/>
                </a:moveTo>
                <a:lnTo>
                  <a:pt x="372" y="0"/>
                </a:lnTo>
                <a:cubicBezTo>
                  <a:pt x="53" y="0"/>
                  <a:pt x="53" y="0"/>
                  <a:pt x="53" y="0"/>
                </a:cubicBezTo>
                <a:cubicBezTo>
                  <a:pt x="27" y="0"/>
                  <a:pt x="0" y="27"/>
                  <a:pt x="0" y="53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99"/>
                  <a:pt x="27" y="426"/>
                  <a:pt x="53" y="426"/>
                </a:cubicBezTo>
                <a:cubicBezTo>
                  <a:pt x="213" y="426"/>
                  <a:pt x="213" y="426"/>
                  <a:pt x="213" y="426"/>
                </a:cubicBezTo>
                <a:cubicBezTo>
                  <a:pt x="213" y="274"/>
                  <a:pt x="213" y="274"/>
                  <a:pt x="213" y="274"/>
                </a:cubicBezTo>
                <a:cubicBezTo>
                  <a:pt x="160" y="274"/>
                  <a:pt x="160" y="274"/>
                  <a:pt x="160" y="27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213" y="204"/>
                  <a:pt x="213" y="204"/>
                  <a:pt x="213" y="204"/>
                </a:cubicBezTo>
                <a:cubicBezTo>
                  <a:pt x="213" y="168"/>
                  <a:pt x="213" y="168"/>
                  <a:pt x="213" y="168"/>
                </a:cubicBezTo>
                <a:cubicBezTo>
                  <a:pt x="213" y="124"/>
                  <a:pt x="257" y="80"/>
                  <a:pt x="301" y="80"/>
                </a:cubicBezTo>
                <a:cubicBezTo>
                  <a:pt x="346" y="80"/>
                  <a:pt x="346" y="80"/>
                  <a:pt x="346" y="80"/>
                </a:cubicBezTo>
                <a:cubicBezTo>
                  <a:pt x="346" y="160"/>
                  <a:pt x="346" y="160"/>
                  <a:pt x="346" y="160"/>
                </a:cubicBezTo>
                <a:cubicBezTo>
                  <a:pt x="310" y="160"/>
                  <a:pt x="310" y="160"/>
                  <a:pt x="310" y="160"/>
                </a:cubicBezTo>
                <a:cubicBezTo>
                  <a:pt x="292" y="160"/>
                  <a:pt x="292" y="160"/>
                  <a:pt x="292" y="168"/>
                </a:cubicBezTo>
                <a:cubicBezTo>
                  <a:pt x="292" y="204"/>
                  <a:pt x="292" y="204"/>
                  <a:pt x="292" y="204"/>
                </a:cubicBezTo>
                <a:cubicBezTo>
                  <a:pt x="346" y="204"/>
                  <a:pt x="346" y="204"/>
                  <a:pt x="346" y="204"/>
                </a:cubicBezTo>
                <a:cubicBezTo>
                  <a:pt x="346" y="274"/>
                  <a:pt x="346" y="274"/>
                  <a:pt x="346" y="274"/>
                </a:cubicBezTo>
                <a:cubicBezTo>
                  <a:pt x="292" y="274"/>
                  <a:pt x="292" y="274"/>
                  <a:pt x="292" y="274"/>
                </a:cubicBezTo>
                <a:cubicBezTo>
                  <a:pt x="292" y="426"/>
                  <a:pt x="292" y="426"/>
                  <a:pt x="292" y="426"/>
                </a:cubicBezTo>
                <a:cubicBezTo>
                  <a:pt x="372" y="426"/>
                  <a:pt x="372" y="426"/>
                  <a:pt x="372" y="426"/>
                </a:cubicBezTo>
                <a:cubicBezTo>
                  <a:pt x="399" y="426"/>
                  <a:pt x="425" y="399"/>
                  <a:pt x="425" y="372"/>
                </a:cubicBezTo>
                <a:cubicBezTo>
                  <a:pt x="425" y="53"/>
                  <a:pt x="425" y="53"/>
                  <a:pt x="425" y="53"/>
                </a:cubicBezTo>
                <a:cubicBezTo>
                  <a:pt x="425" y="27"/>
                  <a:pt x="399" y="0"/>
                  <a:pt x="372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25" name="Freeform 119"/>
          <p:cNvSpPr>
            <a:spLocks noChangeAspect="1" noChangeArrowheads="1"/>
          </p:cNvSpPr>
          <p:nvPr/>
        </p:nvSpPr>
        <p:spPr bwMode="auto">
          <a:xfrm>
            <a:off x="5519882" y="1462177"/>
            <a:ext cx="200940" cy="197265"/>
          </a:xfrm>
          <a:custGeom>
            <a:avLst/>
            <a:gdLst>
              <a:gd name="T0" fmla="*/ 293 w 480"/>
              <a:gd name="T1" fmla="*/ 231 h 471"/>
              <a:gd name="T2" fmla="*/ 249 w 480"/>
              <a:gd name="T3" fmla="*/ 213 h 471"/>
              <a:gd name="T4" fmla="*/ 222 w 480"/>
              <a:gd name="T5" fmla="*/ 204 h 471"/>
              <a:gd name="T6" fmla="*/ 213 w 480"/>
              <a:gd name="T7" fmla="*/ 196 h 471"/>
              <a:gd name="T8" fmla="*/ 240 w 480"/>
              <a:gd name="T9" fmla="*/ 177 h 471"/>
              <a:gd name="T10" fmla="*/ 266 w 480"/>
              <a:gd name="T11" fmla="*/ 196 h 471"/>
              <a:gd name="T12" fmla="*/ 284 w 480"/>
              <a:gd name="T13" fmla="*/ 204 h 471"/>
              <a:gd name="T14" fmla="*/ 302 w 480"/>
              <a:gd name="T15" fmla="*/ 186 h 471"/>
              <a:gd name="T16" fmla="*/ 293 w 480"/>
              <a:gd name="T17" fmla="*/ 160 h 471"/>
              <a:gd name="T18" fmla="*/ 240 w 480"/>
              <a:gd name="T19" fmla="*/ 151 h 471"/>
              <a:gd name="T20" fmla="*/ 178 w 480"/>
              <a:gd name="T21" fmla="*/ 168 h 471"/>
              <a:gd name="T22" fmla="*/ 178 w 480"/>
              <a:gd name="T23" fmla="*/ 221 h 471"/>
              <a:gd name="T24" fmla="*/ 231 w 480"/>
              <a:gd name="T25" fmla="*/ 249 h 471"/>
              <a:gd name="T26" fmla="*/ 266 w 480"/>
              <a:gd name="T27" fmla="*/ 257 h 471"/>
              <a:gd name="T28" fmla="*/ 266 w 480"/>
              <a:gd name="T29" fmla="*/ 284 h 471"/>
              <a:gd name="T30" fmla="*/ 222 w 480"/>
              <a:gd name="T31" fmla="*/ 293 h 471"/>
              <a:gd name="T32" fmla="*/ 205 w 480"/>
              <a:gd name="T33" fmla="*/ 266 h 471"/>
              <a:gd name="T34" fmla="*/ 187 w 480"/>
              <a:gd name="T35" fmla="*/ 257 h 471"/>
              <a:gd name="T36" fmla="*/ 169 w 480"/>
              <a:gd name="T37" fmla="*/ 275 h 471"/>
              <a:gd name="T38" fmla="*/ 195 w 480"/>
              <a:gd name="T39" fmla="*/ 311 h 471"/>
              <a:gd name="T40" fmla="*/ 275 w 480"/>
              <a:gd name="T41" fmla="*/ 319 h 471"/>
              <a:gd name="T42" fmla="*/ 311 w 480"/>
              <a:gd name="T43" fmla="*/ 266 h 471"/>
              <a:gd name="T44" fmla="*/ 293 w 480"/>
              <a:gd name="T45" fmla="*/ 231 h 471"/>
              <a:gd name="T46" fmla="*/ 240 w 480"/>
              <a:gd name="T47" fmla="*/ 0 h 471"/>
              <a:gd name="T48" fmla="*/ 240 w 480"/>
              <a:gd name="T49" fmla="*/ 470 h 471"/>
              <a:gd name="T50" fmla="*/ 240 w 480"/>
              <a:gd name="T51" fmla="*/ 0 h 471"/>
              <a:gd name="T52" fmla="*/ 293 w 480"/>
              <a:gd name="T53" fmla="*/ 364 h 471"/>
              <a:gd name="T54" fmla="*/ 240 w 480"/>
              <a:gd name="T55" fmla="*/ 364 h 471"/>
              <a:gd name="T56" fmla="*/ 124 w 480"/>
              <a:gd name="T57" fmla="*/ 213 h 471"/>
              <a:gd name="T58" fmla="*/ 187 w 480"/>
              <a:gd name="T59" fmla="*/ 98 h 471"/>
              <a:gd name="T60" fmla="*/ 240 w 480"/>
              <a:gd name="T61" fmla="*/ 107 h 471"/>
              <a:gd name="T62" fmla="*/ 364 w 480"/>
              <a:gd name="T63" fmla="*/ 266 h 471"/>
              <a:gd name="T64" fmla="*/ 293 w 480"/>
              <a:gd name="T65" fmla="*/ 364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80" h="471">
                <a:moveTo>
                  <a:pt x="293" y="231"/>
                </a:moveTo>
                <a:lnTo>
                  <a:pt x="293" y="231"/>
                </a:lnTo>
                <a:cubicBezTo>
                  <a:pt x="284" y="231"/>
                  <a:pt x="284" y="221"/>
                  <a:pt x="275" y="221"/>
                </a:cubicBezTo>
                <a:cubicBezTo>
                  <a:pt x="266" y="221"/>
                  <a:pt x="258" y="213"/>
                  <a:pt x="249" y="213"/>
                </a:cubicBezTo>
                <a:cubicBezTo>
                  <a:pt x="240" y="213"/>
                  <a:pt x="231" y="213"/>
                  <a:pt x="231" y="213"/>
                </a:cubicBezTo>
                <a:cubicBezTo>
                  <a:pt x="222" y="204"/>
                  <a:pt x="222" y="204"/>
                  <a:pt x="222" y="204"/>
                </a:cubicBezTo>
                <a:cubicBezTo>
                  <a:pt x="213" y="204"/>
                  <a:pt x="213" y="204"/>
                  <a:pt x="213" y="204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186"/>
                  <a:pt x="213" y="186"/>
                  <a:pt x="213" y="177"/>
                </a:cubicBezTo>
                <a:cubicBezTo>
                  <a:pt x="222" y="177"/>
                  <a:pt x="231" y="177"/>
                  <a:pt x="240" y="177"/>
                </a:cubicBezTo>
                <a:cubicBezTo>
                  <a:pt x="249" y="177"/>
                  <a:pt x="258" y="177"/>
                  <a:pt x="258" y="177"/>
                </a:cubicBezTo>
                <a:cubicBezTo>
                  <a:pt x="266" y="186"/>
                  <a:pt x="266" y="186"/>
                  <a:pt x="266" y="196"/>
                </a:cubicBezTo>
                <a:cubicBezTo>
                  <a:pt x="275" y="196"/>
                  <a:pt x="275" y="204"/>
                  <a:pt x="275" y="204"/>
                </a:cubicBezTo>
                <a:lnTo>
                  <a:pt x="284" y="204"/>
                </a:lnTo>
                <a:cubicBezTo>
                  <a:pt x="293" y="204"/>
                  <a:pt x="293" y="204"/>
                  <a:pt x="302" y="204"/>
                </a:cubicBezTo>
                <a:cubicBezTo>
                  <a:pt x="302" y="196"/>
                  <a:pt x="302" y="196"/>
                  <a:pt x="302" y="186"/>
                </a:cubicBezTo>
                <a:lnTo>
                  <a:pt x="302" y="177"/>
                </a:lnTo>
                <a:cubicBezTo>
                  <a:pt x="302" y="168"/>
                  <a:pt x="293" y="168"/>
                  <a:pt x="293" y="160"/>
                </a:cubicBezTo>
                <a:cubicBezTo>
                  <a:pt x="284" y="160"/>
                  <a:pt x="275" y="151"/>
                  <a:pt x="266" y="151"/>
                </a:cubicBezTo>
                <a:cubicBezTo>
                  <a:pt x="258" y="151"/>
                  <a:pt x="249" y="151"/>
                  <a:pt x="240" y="151"/>
                </a:cubicBezTo>
                <a:cubicBezTo>
                  <a:pt x="222" y="151"/>
                  <a:pt x="213" y="151"/>
                  <a:pt x="205" y="151"/>
                </a:cubicBezTo>
                <a:cubicBezTo>
                  <a:pt x="195" y="160"/>
                  <a:pt x="187" y="160"/>
                  <a:pt x="178" y="168"/>
                </a:cubicBezTo>
                <a:cubicBezTo>
                  <a:pt x="178" y="177"/>
                  <a:pt x="169" y="186"/>
                  <a:pt x="169" y="196"/>
                </a:cubicBezTo>
                <a:cubicBezTo>
                  <a:pt x="169" y="204"/>
                  <a:pt x="178" y="213"/>
                  <a:pt x="178" y="221"/>
                </a:cubicBezTo>
                <a:cubicBezTo>
                  <a:pt x="187" y="231"/>
                  <a:pt x="195" y="231"/>
                  <a:pt x="205" y="240"/>
                </a:cubicBezTo>
                <a:cubicBezTo>
                  <a:pt x="213" y="240"/>
                  <a:pt x="222" y="240"/>
                  <a:pt x="231" y="249"/>
                </a:cubicBezTo>
                <a:cubicBezTo>
                  <a:pt x="240" y="249"/>
                  <a:pt x="249" y="249"/>
                  <a:pt x="258" y="249"/>
                </a:cubicBezTo>
                <a:cubicBezTo>
                  <a:pt x="258" y="257"/>
                  <a:pt x="266" y="257"/>
                  <a:pt x="266" y="257"/>
                </a:cubicBezTo>
                <a:cubicBezTo>
                  <a:pt x="275" y="266"/>
                  <a:pt x="275" y="266"/>
                  <a:pt x="275" y="275"/>
                </a:cubicBezTo>
                <a:lnTo>
                  <a:pt x="266" y="284"/>
                </a:lnTo>
                <a:cubicBezTo>
                  <a:pt x="258" y="293"/>
                  <a:pt x="249" y="293"/>
                  <a:pt x="240" y="293"/>
                </a:cubicBezTo>
                <a:cubicBezTo>
                  <a:pt x="231" y="293"/>
                  <a:pt x="222" y="293"/>
                  <a:pt x="222" y="293"/>
                </a:cubicBezTo>
                <a:cubicBezTo>
                  <a:pt x="213" y="284"/>
                  <a:pt x="213" y="284"/>
                  <a:pt x="213" y="284"/>
                </a:cubicBezTo>
                <a:cubicBezTo>
                  <a:pt x="213" y="275"/>
                  <a:pt x="205" y="275"/>
                  <a:pt x="205" y="266"/>
                </a:cubicBezTo>
                <a:cubicBezTo>
                  <a:pt x="205" y="266"/>
                  <a:pt x="205" y="257"/>
                  <a:pt x="195" y="257"/>
                </a:cubicBezTo>
                <a:lnTo>
                  <a:pt x="187" y="257"/>
                </a:lnTo>
                <a:cubicBezTo>
                  <a:pt x="178" y="257"/>
                  <a:pt x="178" y="257"/>
                  <a:pt x="178" y="257"/>
                </a:cubicBezTo>
                <a:cubicBezTo>
                  <a:pt x="169" y="266"/>
                  <a:pt x="169" y="266"/>
                  <a:pt x="169" y="275"/>
                </a:cubicBezTo>
                <a:cubicBezTo>
                  <a:pt x="169" y="275"/>
                  <a:pt x="169" y="284"/>
                  <a:pt x="178" y="293"/>
                </a:cubicBezTo>
                <a:cubicBezTo>
                  <a:pt x="178" y="302"/>
                  <a:pt x="187" y="311"/>
                  <a:pt x="195" y="311"/>
                </a:cubicBezTo>
                <a:cubicBezTo>
                  <a:pt x="205" y="319"/>
                  <a:pt x="222" y="319"/>
                  <a:pt x="240" y="319"/>
                </a:cubicBezTo>
                <a:cubicBezTo>
                  <a:pt x="258" y="319"/>
                  <a:pt x="266" y="319"/>
                  <a:pt x="275" y="319"/>
                </a:cubicBezTo>
                <a:cubicBezTo>
                  <a:pt x="293" y="311"/>
                  <a:pt x="302" y="302"/>
                  <a:pt x="302" y="293"/>
                </a:cubicBezTo>
                <a:cubicBezTo>
                  <a:pt x="311" y="284"/>
                  <a:pt x="311" y="275"/>
                  <a:pt x="311" y="266"/>
                </a:cubicBezTo>
                <a:cubicBezTo>
                  <a:pt x="311" y="257"/>
                  <a:pt x="311" y="249"/>
                  <a:pt x="311" y="249"/>
                </a:cubicBezTo>
                <a:cubicBezTo>
                  <a:pt x="302" y="240"/>
                  <a:pt x="302" y="231"/>
                  <a:pt x="293" y="231"/>
                </a:cubicBezTo>
                <a:close/>
                <a:moveTo>
                  <a:pt x="240" y="0"/>
                </a:moveTo>
                <a:lnTo>
                  <a:pt x="240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4"/>
                  <a:pt x="107" y="470"/>
                  <a:pt x="240" y="470"/>
                </a:cubicBezTo>
                <a:cubicBezTo>
                  <a:pt x="372" y="470"/>
                  <a:pt x="479" y="364"/>
                  <a:pt x="479" y="231"/>
                </a:cubicBezTo>
                <a:cubicBezTo>
                  <a:pt x="479" y="107"/>
                  <a:pt x="372" y="0"/>
                  <a:pt x="240" y="0"/>
                </a:cubicBezTo>
                <a:close/>
                <a:moveTo>
                  <a:pt x="293" y="364"/>
                </a:moveTo>
                <a:lnTo>
                  <a:pt x="293" y="364"/>
                </a:lnTo>
                <a:cubicBezTo>
                  <a:pt x="284" y="364"/>
                  <a:pt x="275" y="364"/>
                  <a:pt x="266" y="364"/>
                </a:cubicBezTo>
                <a:cubicBezTo>
                  <a:pt x="258" y="364"/>
                  <a:pt x="249" y="364"/>
                  <a:pt x="240" y="364"/>
                </a:cubicBezTo>
                <a:cubicBezTo>
                  <a:pt x="178" y="364"/>
                  <a:pt x="115" y="302"/>
                  <a:pt x="115" y="240"/>
                </a:cubicBezTo>
                <a:cubicBezTo>
                  <a:pt x="115" y="231"/>
                  <a:pt x="115" y="221"/>
                  <a:pt x="124" y="213"/>
                </a:cubicBezTo>
                <a:cubicBezTo>
                  <a:pt x="115" y="204"/>
                  <a:pt x="115" y="186"/>
                  <a:pt x="115" y="177"/>
                </a:cubicBezTo>
                <a:cubicBezTo>
                  <a:pt x="115" y="133"/>
                  <a:pt x="142" y="98"/>
                  <a:pt x="187" y="98"/>
                </a:cubicBezTo>
                <a:cubicBezTo>
                  <a:pt x="195" y="98"/>
                  <a:pt x="213" y="107"/>
                  <a:pt x="222" y="115"/>
                </a:cubicBezTo>
                <a:cubicBezTo>
                  <a:pt x="231" y="107"/>
                  <a:pt x="231" y="107"/>
                  <a:pt x="240" y="107"/>
                </a:cubicBezTo>
                <a:cubicBezTo>
                  <a:pt x="311" y="107"/>
                  <a:pt x="364" y="168"/>
                  <a:pt x="364" y="240"/>
                </a:cubicBezTo>
                <a:cubicBezTo>
                  <a:pt x="364" y="249"/>
                  <a:pt x="364" y="257"/>
                  <a:pt x="364" y="266"/>
                </a:cubicBezTo>
                <a:cubicBezTo>
                  <a:pt x="364" y="275"/>
                  <a:pt x="364" y="284"/>
                  <a:pt x="364" y="293"/>
                </a:cubicBezTo>
                <a:cubicBezTo>
                  <a:pt x="364" y="337"/>
                  <a:pt x="337" y="364"/>
                  <a:pt x="293" y="3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grpSp>
        <p:nvGrpSpPr>
          <p:cNvPr id="6" name="Gruppierung 5"/>
          <p:cNvGrpSpPr>
            <a:grpSpLocks noChangeAspect="1"/>
          </p:cNvGrpSpPr>
          <p:nvPr/>
        </p:nvGrpSpPr>
        <p:grpSpPr>
          <a:xfrm>
            <a:off x="4428660" y="1878405"/>
            <a:ext cx="211754" cy="207880"/>
            <a:chOff x="1242918" y="4599854"/>
            <a:chExt cx="260350" cy="255587"/>
          </a:xfrm>
          <a:solidFill>
            <a:schemeClr val="tx1"/>
          </a:solidFill>
        </p:grpSpPr>
        <p:sp>
          <p:nvSpPr>
            <p:cNvPr id="127" name="Freeform 121"/>
            <p:cNvSpPr>
              <a:spLocks noChangeArrowheads="1"/>
            </p:cNvSpPr>
            <p:nvPr/>
          </p:nvSpPr>
          <p:spPr bwMode="auto">
            <a:xfrm>
              <a:off x="1242918" y="4628429"/>
              <a:ext cx="179388" cy="227012"/>
            </a:xfrm>
            <a:custGeom>
              <a:avLst/>
              <a:gdLst>
                <a:gd name="T0" fmla="*/ 213 w 329"/>
                <a:gd name="T1" fmla="*/ 213 h 418"/>
                <a:gd name="T2" fmla="*/ 213 w 329"/>
                <a:gd name="T3" fmla="*/ 213 h 418"/>
                <a:gd name="T4" fmla="*/ 98 w 329"/>
                <a:gd name="T5" fmla="*/ 88 h 418"/>
                <a:gd name="T6" fmla="*/ 124 w 329"/>
                <a:gd name="T7" fmla="*/ 0 h 418"/>
                <a:gd name="T8" fmla="*/ 36 w 329"/>
                <a:gd name="T9" fmla="*/ 26 h 418"/>
                <a:gd name="T10" fmla="*/ 9 w 329"/>
                <a:gd name="T11" fmla="*/ 61 h 418"/>
                <a:gd name="T12" fmla="*/ 80 w 329"/>
                <a:gd name="T13" fmla="*/ 389 h 418"/>
                <a:gd name="T14" fmla="*/ 124 w 329"/>
                <a:gd name="T15" fmla="*/ 407 h 418"/>
                <a:gd name="T16" fmla="*/ 169 w 329"/>
                <a:gd name="T17" fmla="*/ 398 h 418"/>
                <a:gd name="T18" fmla="*/ 98 w 329"/>
                <a:gd name="T19" fmla="*/ 372 h 418"/>
                <a:gd name="T20" fmla="*/ 133 w 329"/>
                <a:gd name="T21" fmla="*/ 292 h 418"/>
                <a:gd name="T22" fmla="*/ 240 w 329"/>
                <a:gd name="T23" fmla="*/ 327 h 418"/>
                <a:gd name="T24" fmla="*/ 213 w 329"/>
                <a:gd name="T25" fmla="*/ 213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9" h="418">
                  <a:moveTo>
                    <a:pt x="213" y="213"/>
                  </a:moveTo>
                  <a:lnTo>
                    <a:pt x="213" y="213"/>
                  </a:lnTo>
                  <a:cubicBezTo>
                    <a:pt x="151" y="186"/>
                    <a:pt x="98" y="151"/>
                    <a:pt x="98" y="88"/>
                  </a:cubicBezTo>
                  <a:cubicBezTo>
                    <a:pt x="98" y="61"/>
                    <a:pt x="98" y="26"/>
                    <a:pt x="124" y="0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18" y="26"/>
                    <a:pt x="0" y="44"/>
                    <a:pt x="9" y="61"/>
                  </a:cubicBezTo>
                  <a:cubicBezTo>
                    <a:pt x="80" y="389"/>
                    <a:pt x="80" y="389"/>
                    <a:pt x="80" y="389"/>
                  </a:cubicBezTo>
                  <a:cubicBezTo>
                    <a:pt x="89" y="407"/>
                    <a:pt x="106" y="417"/>
                    <a:pt x="124" y="407"/>
                  </a:cubicBezTo>
                  <a:cubicBezTo>
                    <a:pt x="169" y="398"/>
                    <a:pt x="169" y="398"/>
                    <a:pt x="169" y="398"/>
                  </a:cubicBezTo>
                  <a:cubicBezTo>
                    <a:pt x="151" y="398"/>
                    <a:pt x="124" y="389"/>
                    <a:pt x="98" y="372"/>
                  </a:cubicBezTo>
                  <a:cubicBezTo>
                    <a:pt x="133" y="292"/>
                    <a:pt x="133" y="292"/>
                    <a:pt x="133" y="292"/>
                  </a:cubicBezTo>
                  <a:cubicBezTo>
                    <a:pt x="133" y="292"/>
                    <a:pt x="178" y="327"/>
                    <a:pt x="240" y="327"/>
                  </a:cubicBezTo>
                  <a:cubicBezTo>
                    <a:pt x="302" y="327"/>
                    <a:pt x="328" y="257"/>
                    <a:pt x="213" y="21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128" name="Freeform 122"/>
            <p:cNvSpPr>
              <a:spLocks noChangeArrowheads="1"/>
            </p:cNvSpPr>
            <p:nvPr/>
          </p:nvSpPr>
          <p:spPr bwMode="auto">
            <a:xfrm>
              <a:off x="1328643" y="4599854"/>
              <a:ext cx="174625" cy="222250"/>
            </a:xfrm>
            <a:custGeom>
              <a:avLst/>
              <a:gdLst>
                <a:gd name="T0" fmla="*/ 311 w 320"/>
                <a:gd name="T1" fmla="*/ 345 h 408"/>
                <a:gd name="T2" fmla="*/ 311 w 320"/>
                <a:gd name="T3" fmla="*/ 345 h 408"/>
                <a:gd name="T4" fmla="*/ 240 w 320"/>
                <a:gd name="T5" fmla="*/ 26 h 408"/>
                <a:gd name="T6" fmla="*/ 196 w 320"/>
                <a:gd name="T7" fmla="*/ 0 h 408"/>
                <a:gd name="T8" fmla="*/ 125 w 320"/>
                <a:gd name="T9" fmla="*/ 17 h 408"/>
                <a:gd name="T10" fmla="*/ 213 w 320"/>
                <a:gd name="T11" fmla="*/ 44 h 408"/>
                <a:gd name="T12" fmla="*/ 187 w 320"/>
                <a:gd name="T13" fmla="*/ 123 h 408"/>
                <a:gd name="T14" fmla="*/ 99 w 320"/>
                <a:gd name="T15" fmla="*/ 97 h 408"/>
                <a:gd name="T16" fmla="*/ 125 w 320"/>
                <a:gd name="T17" fmla="*/ 195 h 408"/>
                <a:gd name="T18" fmla="*/ 240 w 320"/>
                <a:gd name="T19" fmla="*/ 336 h 408"/>
                <a:gd name="T20" fmla="*/ 222 w 320"/>
                <a:gd name="T21" fmla="*/ 407 h 408"/>
                <a:gd name="T22" fmla="*/ 284 w 320"/>
                <a:gd name="T23" fmla="*/ 389 h 408"/>
                <a:gd name="T24" fmla="*/ 311 w 320"/>
                <a:gd name="T25" fmla="*/ 34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0" h="408">
                  <a:moveTo>
                    <a:pt x="311" y="345"/>
                  </a:moveTo>
                  <a:lnTo>
                    <a:pt x="311" y="345"/>
                  </a:lnTo>
                  <a:cubicBezTo>
                    <a:pt x="240" y="26"/>
                    <a:pt x="240" y="26"/>
                    <a:pt x="240" y="26"/>
                  </a:cubicBezTo>
                  <a:cubicBezTo>
                    <a:pt x="231" y="8"/>
                    <a:pt x="213" y="0"/>
                    <a:pt x="196" y="0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143" y="17"/>
                    <a:pt x="178" y="26"/>
                    <a:pt x="213" y="44"/>
                  </a:cubicBezTo>
                  <a:cubicBezTo>
                    <a:pt x="187" y="123"/>
                    <a:pt x="187" y="123"/>
                    <a:pt x="187" y="123"/>
                  </a:cubicBezTo>
                  <a:cubicBezTo>
                    <a:pt x="187" y="123"/>
                    <a:pt x="160" y="97"/>
                    <a:pt x="99" y="97"/>
                  </a:cubicBezTo>
                  <a:cubicBezTo>
                    <a:pt x="36" y="88"/>
                    <a:pt x="0" y="159"/>
                    <a:pt x="125" y="195"/>
                  </a:cubicBezTo>
                  <a:cubicBezTo>
                    <a:pt x="213" y="230"/>
                    <a:pt x="240" y="283"/>
                    <a:pt x="240" y="336"/>
                  </a:cubicBezTo>
                  <a:cubicBezTo>
                    <a:pt x="240" y="363"/>
                    <a:pt x="231" y="389"/>
                    <a:pt x="222" y="407"/>
                  </a:cubicBezTo>
                  <a:cubicBezTo>
                    <a:pt x="284" y="389"/>
                    <a:pt x="284" y="389"/>
                    <a:pt x="284" y="389"/>
                  </a:cubicBezTo>
                  <a:cubicBezTo>
                    <a:pt x="302" y="380"/>
                    <a:pt x="319" y="363"/>
                    <a:pt x="311" y="3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130" name="Freeform 145"/>
          <p:cNvSpPr>
            <a:spLocks noChangeAspect="1"/>
          </p:cNvSpPr>
          <p:nvPr/>
        </p:nvSpPr>
        <p:spPr bwMode="auto">
          <a:xfrm>
            <a:off x="2326270" y="1459612"/>
            <a:ext cx="109288" cy="199401"/>
          </a:xfrm>
          <a:custGeom>
            <a:avLst/>
            <a:gdLst>
              <a:gd name="T0" fmla="*/ 24 w 24"/>
              <a:gd name="T1" fmla="*/ 7 h 44"/>
              <a:gd name="T2" fmla="*/ 19 w 24"/>
              <a:gd name="T3" fmla="*/ 7 h 44"/>
              <a:gd name="T4" fmla="*/ 15 w 24"/>
              <a:gd name="T5" fmla="*/ 11 h 44"/>
              <a:gd name="T6" fmla="*/ 15 w 24"/>
              <a:gd name="T7" fmla="*/ 16 h 44"/>
              <a:gd name="T8" fmla="*/ 23 w 24"/>
              <a:gd name="T9" fmla="*/ 16 h 44"/>
              <a:gd name="T10" fmla="*/ 22 w 24"/>
              <a:gd name="T11" fmla="*/ 24 h 44"/>
              <a:gd name="T12" fmla="*/ 15 w 24"/>
              <a:gd name="T13" fmla="*/ 24 h 44"/>
              <a:gd name="T14" fmla="*/ 15 w 24"/>
              <a:gd name="T15" fmla="*/ 44 h 44"/>
              <a:gd name="T16" fmla="*/ 7 w 24"/>
              <a:gd name="T17" fmla="*/ 44 h 44"/>
              <a:gd name="T18" fmla="*/ 7 w 24"/>
              <a:gd name="T19" fmla="*/ 24 h 44"/>
              <a:gd name="T20" fmla="*/ 0 w 24"/>
              <a:gd name="T21" fmla="*/ 24 h 44"/>
              <a:gd name="T22" fmla="*/ 0 w 24"/>
              <a:gd name="T23" fmla="*/ 16 h 44"/>
              <a:gd name="T24" fmla="*/ 7 w 24"/>
              <a:gd name="T25" fmla="*/ 16 h 44"/>
              <a:gd name="T26" fmla="*/ 7 w 24"/>
              <a:gd name="T27" fmla="*/ 10 h 44"/>
              <a:gd name="T28" fmla="*/ 17 w 24"/>
              <a:gd name="T29" fmla="*/ 0 h 44"/>
              <a:gd name="T30" fmla="*/ 24 w 24"/>
              <a:gd name="T31" fmla="*/ 0 h 44"/>
              <a:gd name="T32" fmla="*/ 24 w 24"/>
              <a:gd name="T33" fmla="*/ 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" h="44">
                <a:moveTo>
                  <a:pt x="24" y="7"/>
                </a:moveTo>
                <a:cubicBezTo>
                  <a:pt x="19" y="7"/>
                  <a:pt x="19" y="7"/>
                  <a:pt x="19" y="7"/>
                </a:cubicBezTo>
                <a:cubicBezTo>
                  <a:pt x="16" y="7"/>
                  <a:pt x="15" y="9"/>
                  <a:pt x="15" y="11"/>
                </a:cubicBezTo>
                <a:cubicBezTo>
                  <a:pt x="15" y="16"/>
                  <a:pt x="15" y="16"/>
                  <a:pt x="15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2" y="24"/>
                  <a:pt x="22" y="24"/>
                  <a:pt x="22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5" y="44"/>
                  <a:pt x="15" y="44"/>
                  <a:pt x="15" y="44"/>
                </a:cubicBezTo>
                <a:cubicBezTo>
                  <a:pt x="7" y="44"/>
                  <a:pt x="7" y="44"/>
                  <a:pt x="7" y="44"/>
                </a:cubicBezTo>
                <a:cubicBezTo>
                  <a:pt x="7" y="24"/>
                  <a:pt x="7" y="24"/>
                  <a:pt x="7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6"/>
                  <a:pt x="0" y="16"/>
                  <a:pt x="0" y="16"/>
                </a:cubicBezTo>
                <a:cubicBezTo>
                  <a:pt x="7" y="16"/>
                  <a:pt x="7" y="16"/>
                  <a:pt x="7" y="16"/>
                </a:cubicBezTo>
                <a:cubicBezTo>
                  <a:pt x="7" y="10"/>
                  <a:pt x="7" y="10"/>
                  <a:pt x="7" y="10"/>
                </a:cubicBezTo>
                <a:cubicBezTo>
                  <a:pt x="7" y="4"/>
                  <a:pt x="11" y="0"/>
                  <a:pt x="17" y="0"/>
                </a:cubicBezTo>
                <a:cubicBezTo>
                  <a:pt x="20" y="0"/>
                  <a:pt x="23" y="0"/>
                  <a:pt x="24" y="0"/>
                </a:cubicBezTo>
                <a:lnTo>
                  <a:pt x="24" y="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10" name="Freeform 74"/>
          <p:cNvSpPr>
            <a:spLocks noChangeAspect="1" noChangeArrowheads="1"/>
          </p:cNvSpPr>
          <p:nvPr/>
        </p:nvSpPr>
        <p:spPr bwMode="auto">
          <a:xfrm>
            <a:off x="5887464" y="1461666"/>
            <a:ext cx="201430" cy="198779"/>
          </a:xfrm>
          <a:custGeom>
            <a:avLst/>
            <a:gdLst>
              <a:gd name="T0" fmla="*/ 27 w 445"/>
              <a:gd name="T1" fmla="*/ 107 h 436"/>
              <a:gd name="T2" fmla="*/ 27 w 445"/>
              <a:gd name="T3" fmla="*/ 107 h 436"/>
              <a:gd name="T4" fmla="*/ 62 w 445"/>
              <a:gd name="T5" fmla="*/ 186 h 436"/>
              <a:gd name="T6" fmla="*/ 116 w 445"/>
              <a:gd name="T7" fmla="*/ 204 h 436"/>
              <a:gd name="T8" fmla="*/ 125 w 445"/>
              <a:gd name="T9" fmla="*/ 204 h 436"/>
              <a:gd name="T10" fmla="*/ 134 w 445"/>
              <a:gd name="T11" fmla="*/ 248 h 436"/>
              <a:gd name="T12" fmla="*/ 134 w 445"/>
              <a:gd name="T13" fmla="*/ 248 h 436"/>
              <a:gd name="T14" fmla="*/ 0 w 445"/>
              <a:gd name="T15" fmla="*/ 345 h 436"/>
              <a:gd name="T16" fmla="*/ 116 w 445"/>
              <a:gd name="T17" fmla="*/ 435 h 436"/>
              <a:gd name="T18" fmla="*/ 116 w 445"/>
              <a:gd name="T19" fmla="*/ 435 h 436"/>
              <a:gd name="T20" fmla="*/ 125 w 445"/>
              <a:gd name="T21" fmla="*/ 435 h 436"/>
              <a:gd name="T22" fmla="*/ 196 w 445"/>
              <a:gd name="T23" fmla="*/ 417 h 436"/>
              <a:gd name="T24" fmla="*/ 249 w 445"/>
              <a:gd name="T25" fmla="*/ 320 h 436"/>
              <a:gd name="T26" fmla="*/ 205 w 445"/>
              <a:gd name="T27" fmla="*/ 230 h 436"/>
              <a:gd name="T28" fmla="*/ 178 w 445"/>
              <a:gd name="T29" fmla="*/ 204 h 436"/>
              <a:gd name="T30" fmla="*/ 196 w 445"/>
              <a:gd name="T31" fmla="*/ 177 h 436"/>
              <a:gd name="T32" fmla="*/ 231 w 445"/>
              <a:gd name="T33" fmla="*/ 98 h 436"/>
              <a:gd name="T34" fmla="*/ 196 w 445"/>
              <a:gd name="T35" fmla="*/ 18 h 436"/>
              <a:gd name="T36" fmla="*/ 213 w 445"/>
              <a:gd name="T37" fmla="*/ 18 h 436"/>
              <a:gd name="T38" fmla="*/ 249 w 445"/>
              <a:gd name="T39" fmla="*/ 0 h 436"/>
              <a:gd name="T40" fmla="*/ 249 w 445"/>
              <a:gd name="T41" fmla="*/ 0 h 436"/>
              <a:gd name="T42" fmla="*/ 143 w 445"/>
              <a:gd name="T43" fmla="*/ 0 h 436"/>
              <a:gd name="T44" fmla="*/ 27 w 445"/>
              <a:gd name="T45" fmla="*/ 107 h 436"/>
              <a:gd name="T46" fmla="*/ 205 w 445"/>
              <a:gd name="T47" fmla="*/ 328 h 436"/>
              <a:gd name="T48" fmla="*/ 205 w 445"/>
              <a:gd name="T49" fmla="*/ 328 h 436"/>
              <a:gd name="T50" fmla="*/ 134 w 445"/>
              <a:gd name="T51" fmla="*/ 390 h 436"/>
              <a:gd name="T52" fmla="*/ 54 w 445"/>
              <a:gd name="T53" fmla="*/ 345 h 436"/>
              <a:gd name="T54" fmla="*/ 71 w 445"/>
              <a:gd name="T55" fmla="*/ 292 h 436"/>
              <a:gd name="T56" fmla="*/ 125 w 445"/>
              <a:gd name="T57" fmla="*/ 275 h 436"/>
              <a:gd name="T58" fmla="*/ 134 w 445"/>
              <a:gd name="T59" fmla="*/ 275 h 436"/>
              <a:gd name="T60" fmla="*/ 205 w 445"/>
              <a:gd name="T61" fmla="*/ 328 h 436"/>
              <a:gd name="T62" fmla="*/ 178 w 445"/>
              <a:gd name="T63" fmla="*/ 80 h 436"/>
              <a:gd name="T64" fmla="*/ 178 w 445"/>
              <a:gd name="T65" fmla="*/ 80 h 436"/>
              <a:gd name="T66" fmla="*/ 143 w 445"/>
              <a:gd name="T67" fmla="*/ 169 h 436"/>
              <a:gd name="T68" fmla="*/ 134 w 445"/>
              <a:gd name="T69" fmla="*/ 169 h 436"/>
              <a:gd name="T70" fmla="*/ 81 w 445"/>
              <a:gd name="T71" fmla="*/ 116 h 436"/>
              <a:gd name="T72" fmla="*/ 81 w 445"/>
              <a:gd name="T73" fmla="*/ 62 h 436"/>
              <a:gd name="T74" fmla="*/ 107 w 445"/>
              <a:gd name="T75" fmla="*/ 26 h 436"/>
              <a:gd name="T76" fmla="*/ 116 w 445"/>
              <a:gd name="T77" fmla="*/ 26 h 436"/>
              <a:gd name="T78" fmla="*/ 178 w 445"/>
              <a:gd name="T79" fmla="*/ 80 h 436"/>
              <a:gd name="T80" fmla="*/ 373 w 445"/>
              <a:gd name="T81" fmla="*/ 169 h 436"/>
              <a:gd name="T82" fmla="*/ 373 w 445"/>
              <a:gd name="T83" fmla="*/ 169 h 436"/>
              <a:gd name="T84" fmla="*/ 373 w 445"/>
              <a:gd name="T85" fmla="*/ 98 h 436"/>
              <a:gd name="T86" fmla="*/ 319 w 445"/>
              <a:gd name="T87" fmla="*/ 98 h 436"/>
              <a:gd name="T88" fmla="*/ 319 w 445"/>
              <a:gd name="T89" fmla="*/ 169 h 436"/>
              <a:gd name="T90" fmla="*/ 249 w 445"/>
              <a:gd name="T91" fmla="*/ 169 h 436"/>
              <a:gd name="T92" fmla="*/ 249 w 445"/>
              <a:gd name="T93" fmla="*/ 213 h 436"/>
              <a:gd name="T94" fmla="*/ 319 w 445"/>
              <a:gd name="T95" fmla="*/ 213 h 436"/>
              <a:gd name="T96" fmla="*/ 319 w 445"/>
              <a:gd name="T97" fmla="*/ 292 h 436"/>
              <a:gd name="T98" fmla="*/ 373 w 445"/>
              <a:gd name="T99" fmla="*/ 292 h 436"/>
              <a:gd name="T100" fmla="*/ 373 w 445"/>
              <a:gd name="T101" fmla="*/ 213 h 436"/>
              <a:gd name="T102" fmla="*/ 444 w 445"/>
              <a:gd name="T103" fmla="*/ 213 h 436"/>
              <a:gd name="T104" fmla="*/ 444 w 445"/>
              <a:gd name="T105" fmla="*/ 169 h 436"/>
              <a:gd name="T106" fmla="*/ 373 w 445"/>
              <a:gd name="T107" fmla="*/ 169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445" h="436">
                <a:moveTo>
                  <a:pt x="27" y="107"/>
                </a:moveTo>
                <a:lnTo>
                  <a:pt x="27" y="107"/>
                </a:lnTo>
                <a:cubicBezTo>
                  <a:pt x="27" y="142"/>
                  <a:pt x="36" y="169"/>
                  <a:pt x="62" y="186"/>
                </a:cubicBezTo>
                <a:cubicBezTo>
                  <a:pt x="81" y="195"/>
                  <a:pt x="107" y="204"/>
                  <a:pt x="116" y="204"/>
                </a:cubicBezTo>
                <a:lnTo>
                  <a:pt x="125" y="204"/>
                </a:lnTo>
                <a:cubicBezTo>
                  <a:pt x="125" y="204"/>
                  <a:pt x="116" y="222"/>
                  <a:pt x="134" y="248"/>
                </a:cubicBezTo>
                <a:lnTo>
                  <a:pt x="134" y="248"/>
                </a:lnTo>
                <a:cubicBezTo>
                  <a:pt x="107" y="248"/>
                  <a:pt x="0" y="257"/>
                  <a:pt x="0" y="345"/>
                </a:cubicBezTo>
                <a:cubicBezTo>
                  <a:pt x="0" y="435"/>
                  <a:pt x="98" y="435"/>
                  <a:pt x="116" y="435"/>
                </a:cubicBezTo>
                <a:lnTo>
                  <a:pt x="116" y="435"/>
                </a:lnTo>
                <a:cubicBezTo>
                  <a:pt x="116" y="435"/>
                  <a:pt x="116" y="435"/>
                  <a:pt x="125" y="435"/>
                </a:cubicBezTo>
                <a:cubicBezTo>
                  <a:pt x="134" y="435"/>
                  <a:pt x="169" y="435"/>
                  <a:pt x="196" y="417"/>
                </a:cubicBezTo>
                <a:cubicBezTo>
                  <a:pt x="231" y="399"/>
                  <a:pt x="249" y="364"/>
                  <a:pt x="249" y="320"/>
                </a:cubicBezTo>
                <a:cubicBezTo>
                  <a:pt x="249" y="275"/>
                  <a:pt x="222" y="248"/>
                  <a:pt x="205" y="230"/>
                </a:cubicBezTo>
                <a:cubicBezTo>
                  <a:pt x="187" y="222"/>
                  <a:pt x="178" y="213"/>
                  <a:pt x="178" y="204"/>
                </a:cubicBezTo>
                <a:cubicBezTo>
                  <a:pt x="178" y="195"/>
                  <a:pt x="187" y="186"/>
                  <a:pt x="196" y="177"/>
                </a:cubicBezTo>
                <a:cubicBezTo>
                  <a:pt x="213" y="160"/>
                  <a:pt x="231" y="142"/>
                  <a:pt x="231" y="98"/>
                </a:cubicBezTo>
                <a:cubicBezTo>
                  <a:pt x="231" y="62"/>
                  <a:pt x="222" y="36"/>
                  <a:pt x="196" y="18"/>
                </a:cubicBezTo>
                <a:lnTo>
                  <a:pt x="213" y="18"/>
                </a:lnTo>
                <a:cubicBezTo>
                  <a:pt x="231" y="18"/>
                  <a:pt x="249" y="9"/>
                  <a:pt x="249" y="0"/>
                </a:cubicBezTo>
                <a:lnTo>
                  <a:pt x="249" y="0"/>
                </a:lnTo>
                <a:cubicBezTo>
                  <a:pt x="143" y="0"/>
                  <a:pt x="143" y="0"/>
                  <a:pt x="143" y="0"/>
                </a:cubicBezTo>
                <a:cubicBezTo>
                  <a:pt x="134" y="0"/>
                  <a:pt x="27" y="0"/>
                  <a:pt x="27" y="107"/>
                </a:cubicBezTo>
                <a:close/>
                <a:moveTo>
                  <a:pt x="205" y="328"/>
                </a:moveTo>
                <a:lnTo>
                  <a:pt x="205" y="328"/>
                </a:lnTo>
                <a:cubicBezTo>
                  <a:pt x="213" y="364"/>
                  <a:pt x="178" y="390"/>
                  <a:pt x="134" y="390"/>
                </a:cubicBezTo>
                <a:cubicBezTo>
                  <a:pt x="90" y="399"/>
                  <a:pt x="54" y="381"/>
                  <a:pt x="54" y="345"/>
                </a:cubicBezTo>
                <a:cubicBezTo>
                  <a:pt x="45" y="328"/>
                  <a:pt x="54" y="310"/>
                  <a:pt x="71" y="292"/>
                </a:cubicBezTo>
                <a:cubicBezTo>
                  <a:pt x="90" y="283"/>
                  <a:pt x="107" y="275"/>
                  <a:pt x="125" y="275"/>
                </a:cubicBezTo>
                <a:cubicBezTo>
                  <a:pt x="134" y="275"/>
                  <a:pt x="134" y="275"/>
                  <a:pt x="134" y="275"/>
                </a:cubicBezTo>
                <a:cubicBezTo>
                  <a:pt x="178" y="275"/>
                  <a:pt x="205" y="301"/>
                  <a:pt x="205" y="328"/>
                </a:cubicBezTo>
                <a:close/>
                <a:moveTo>
                  <a:pt x="178" y="80"/>
                </a:moveTo>
                <a:lnTo>
                  <a:pt x="178" y="80"/>
                </a:lnTo>
                <a:cubicBezTo>
                  <a:pt x="187" y="124"/>
                  <a:pt x="169" y="160"/>
                  <a:pt x="143" y="169"/>
                </a:cubicBezTo>
                <a:cubicBezTo>
                  <a:pt x="143" y="169"/>
                  <a:pt x="143" y="169"/>
                  <a:pt x="134" y="169"/>
                </a:cubicBezTo>
                <a:cubicBezTo>
                  <a:pt x="107" y="169"/>
                  <a:pt x="90" y="151"/>
                  <a:pt x="81" y="116"/>
                </a:cubicBezTo>
                <a:cubicBezTo>
                  <a:pt x="71" y="98"/>
                  <a:pt x="71" y="80"/>
                  <a:pt x="81" y="62"/>
                </a:cubicBezTo>
                <a:cubicBezTo>
                  <a:pt x="81" y="45"/>
                  <a:pt x="98" y="36"/>
                  <a:pt x="107" y="26"/>
                </a:cubicBezTo>
                <a:lnTo>
                  <a:pt x="116" y="26"/>
                </a:lnTo>
                <a:cubicBezTo>
                  <a:pt x="151" y="26"/>
                  <a:pt x="169" y="45"/>
                  <a:pt x="178" y="80"/>
                </a:cubicBezTo>
                <a:close/>
                <a:moveTo>
                  <a:pt x="373" y="169"/>
                </a:moveTo>
                <a:lnTo>
                  <a:pt x="373" y="169"/>
                </a:lnTo>
                <a:cubicBezTo>
                  <a:pt x="373" y="98"/>
                  <a:pt x="373" y="98"/>
                  <a:pt x="373" y="98"/>
                </a:cubicBezTo>
                <a:cubicBezTo>
                  <a:pt x="319" y="98"/>
                  <a:pt x="319" y="98"/>
                  <a:pt x="319" y="98"/>
                </a:cubicBezTo>
                <a:cubicBezTo>
                  <a:pt x="319" y="169"/>
                  <a:pt x="319" y="169"/>
                  <a:pt x="319" y="169"/>
                </a:cubicBezTo>
                <a:cubicBezTo>
                  <a:pt x="249" y="169"/>
                  <a:pt x="249" y="169"/>
                  <a:pt x="249" y="169"/>
                </a:cubicBezTo>
                <a:cubicBezTo>
                  <a:pt x="249" y="213"/>
                  <a:pt x="249" y="213"/>
                  <a:pt x="249" y="213"/>
                </a:cubicBezTo>
                <a:cubicBezTo>
                  <a:pt x="319" y="213"/>
                  <a:pt x="319" y="213"/>
                  <a:pt x="319" y="213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373" y="292"/>
                  <a:pt x="373" y="292"/>
                  <a:pt x="373" y="292"/>
                </a:cubicBezTo>
                <a:cubicBezTo>
                  <a:pt x="373" y="213"/>
                  <a:pt x="373" y="213"/>
                  <a:pt x="373" y="213"/>
                </a:cubicBezTo>
                <a:cubicBezTo>
                  <a:pt x="444" y="213"/>
                  <a:pt x="444" y="213"/>
                  <a:pt x="444" y="213"/>
                </a:cubicBezTo>
                <a:cubicBezTo>
                  <a:pt x="444" y="169"/>
                  <a:pt x="444" y="169"/>
                  <a:pt x="444" y="169"/>
                </a:cubicBezTo>
                <a:lnTo>
                  <a:pt x="373" y="1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38" name="Freeform 464"/>
          <p:cNvSpPr>
            <a:spLocks noChangeAspect="1" noEditPoints="1"/>
          </p:cNvSpPr>
          <p:nvPr/>
        </p:nvSpPr>
        <p:spPr bwMode="auto">
          <a:xfrm>
            <a:off x="7711279" y="1875001"/>
            <a:ext cx="210346" cy="212203"/>
          </a:xfrm>
          <a:custGeom>
            <a:avLst/>
            <a:gdLst>
              <a:gd name="T0" fmla="*/ 48 w 48"/>
              <a:gd name="T1" fmla="*/ 24 h 48"/>
              <a:gd name="T2" fmla="*/ 24 w 48"/>
              <a:gd name="T3" fmla="*/ 48 h 48"/>
              <a:gd name="T4" fmla="*/ 0 w 48"/>
              <a:gd name="T5" fmla="*/ 24 h 48"/>
              <a:gd name="T6" fmla="*/ 24 w 48"/>
              <a:gd name="T7" fmla="*/ 0 h 48"/>
              <a:gd name="T8" fmla="*/ 48 w 48"/>
              <a:gd name="T9" fmla="*/ 24 h 48"/>
              <a:gd name="T10" fmla="*/ 46 w 48"/>
              <a:gd name="T11" fmla="*/ 24 h 48"/>
              <a:gd name="T12" fmla="*/ 24 w 48"/>
              <a:gd name="T13" fmla="*/ 1 h 48"/>
              <a:gd name="T14" fmla="*/ 1 w 48"/>
              <a:gd name="T15" fmla="*/ 24 h 48"/>
              <a:gd name="T16" fmla="*/ 24 w 48"/>
              <a:gd name="T17" fmla="*/ 47 h 48"/>
              <a:gd name="T18" fmla="*/ 46 w 48"/>
              <a:gd name="T19" fmla="*/ 24 h 48"/>
              <a:gd name="T20" fmla="*/ 5 w 48"/>
              <a:gd name="T21" fmla="*/ 15 h 48"/>
              <a:gd name="T22" fmla="*/ 15 w 48"/>
              <a:gd name="T23" fmla="*/ 42 h 48"/>
              <a:gd name="T24" fmla="*/ 3 w 48"/>
              <a:gd name="T25" fmla="*/ 24 h 48"/>
              <a:gd name="T26" fmla="*/ 5 w 48"/>
              <a:gd name="T27" fmla="*/ 15 h 48"/>
              <a:gd name="T28" fmla="*/ 36 w 48"/>
              <a:gd name="T29" fmla="*/ 29 h 48"/>
              <a:gd name="T30" fmla="*/ 34 w 48"/>
              <a:gd name="T31" fmla="*/ 36 h 48"/>
              <a:gd name="T32" fmla="*/ 26 w 48"/>
              <a:gd name="T33" fmla="*/ 14 h 48"/>
              <a:gd name="T34" fmla="*/ 29 w 48"/>
              <a:gd name="T35" fmla="*/ 14 h 48"/>
              <a:gd name="T36" fmla="*/ 29 w 48"/>
              <a:gd name="T37" fmla="*/ 12 h 48"/>
              <a:gd name="T38" fmla="*/ 23 w 48"/>
              <a:gd name="T39" fmla="*/ 12 h 48"/>
              <a:gd name="T40" fmla="*/ 18 w 48"/>
              <a:gd name="T41" fmla="*/ 12 h 48"/>
              <a:gd name="T42" fmla="*/ 18 w 48"/>
              <a:gd name="T43" fmla="*/ 14 h 48"/>
              <a:gd name="T44" fmla="*/ 20 w 48"/>
              <a:gd name="T45" fmla="*/ 14 h 48"/>
              <a:gd name="T46" fmla="*/ 23 w 48"/>
              <a:gd name="T47" fmla="*/ 23 h 48"/>
              <a:gd name="T48" fmla="*/ 18 w 48"/>
              <a:gd name="T49" fmla="*/ 36 h 48"/>
              <a:gd name="T50" fmla="*/ 11 w 48"/>
              <a:gd name="T51" fmla="*/ 14 h 48"/>
              <a:gd name="T52" fmla="*/ 13 w 48"/>
              <a:gd name="T53" fmla="*/ 14 h 48"/>
              <a:gd name="T54" fmla="*/ 13 w 48"/>
              <a:gd name="T55" fmla="*/ 12 h 48"/>
              <a:gd name="T56" fmla="*/ 8 w 48"/>
              <a:gd name="T57" fmla="*/ 12 h 48"/>
              <a:gd name="T58" fmla="*/ 6 w 48"/>
              <a:gd name="T59" fmla="*/ 12 h 48"/>
              <a:gd name="T60" fmla="*/ 24 w 48"/>
              <a:gd name="T61" fmla="*/ 3 h 48"/>
              <a:gd name="T62" fmla="*/ 37 w 48"/>
              <a:gd name="T63" fmla="*/ 8 h 48"/>
              <a:gd name="T64" fmla="*/ 37 w 48"/>
              <a:gd name="T65" fmla="*/ 8 h 48"/>
              <a:gd name="T66" fmla="*/ 34 w 48"/>
              <a:gd name="T67" fmla="*/ 12 h 48"/>
              <a:gd name="T68" fmla="*/ 36 w 48"/>
              <a:gd name="T69" fmla="*/ 17 h 48"/>
              <a:gd name="T70" fmla="*/ 37 w 48"/>
              <a:gd name="T71" fmla="*/ 23 h 48"/>
              <a:gd name="T72" fmla="*/ 36 w 48"/>
              <a:gd name="T73" fmla="*/ 29 h 48"/>
              <a:gd name="T74" fmla="*/ 30 w 48"/>
              <a:gd name="T75" fmla="*/ 43 h 48"/>
              <a:gd name="T76" fmla="*/ 30 w 48"/>
              <a:gd name="T77" fmla="*/ 43 h 48"/>
              <a:gd name="T78" fmla="*/ 24 w 48"/>
              <a:gd name="T79" fmla="*/ 44 h 48"/>
              <a:gd name="T80" fmla="*/ 18 w 48"/>
              <a:gd name="T81" fmla="*/ 43 h 48"/>
              <a:gd name="T82" fmla="*/ 24 w 48"/>
              <a:gd name="T83" fmla="*/ 25 h 48"/>
              <a:gd name="T84" fmla="*/ 30 w 48"/>
              <a:gd name="T85" fmla="*/ 43 h 48"/>
              <a:gd name="T86" fmla="*/ 44 w 48"/>
              <a:gd name="T87" fmla="*/ 24 h 48"/>
              <a:gd name="T88" fmla="*/ 34 w 48"/>
              <a:gd name="T89" fmla="*/ 41 h 48"/>
              <a:gd name="T90" fmla="*/ 40 w 48"/>
              <a:gd name="T91" fmla="*/ 23 h 48"/>
              <a:gd name="T92" fmla="*/ 42 w 48"/>
              <a:gd name="T93" fmla="*/ 16 h 48"/>
              <a:gd name="T94" fmla="*/ 42 w 48"/>
              <a:gd name="T95" fmla="*/ 14 h 48"/>
              <a:gd name="T96" fmla="*/ 44 w 48"/>
              <a:gd name="T97" fmla="*/ 2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8" h="48">
                <a:moveTo>
                  <a:pt x="48" y="24"/>
                </a:moveTo>
                <a:cubicBezTo>
                  <a:pt x="48" y="37"/>
                  <a:pt x="37" y="48"/>
                  <a:pt x="24" y="48"/>
                </a:cubicBezTo>
                <a:cubicBezTo>
                  <a:pt x="10" y="48"/>
                  <a:pt x="0" y="37"/>
                  <a:pt x="0" y="24"/>
                </a:cubicBezTo>
                <a:cubicBezTo>
                  <a:pt x="0" y="10"/>
                  <a:pt x="10" y="0"/>
                  <a:pt x="24" y="0"/>
                </a:cubicBezTo>
                <a:cubicBezTo>
                  <a:pt x="37" y="0"/>
                  <a:pt x="48" y="10"/>
                  <a:pt x="48" y="24"/>
                </a:cubicBezTo>
                <a:close/>
                <a:moveTo>
                  <a:pt x="46" y="24"/>
                </a:moveTo>
                <a:cubicBezTo>
                  <a:pt x="46" y="11"/>
                  <a:pt x="36" y="1"/>
                  <a:pt x="24" y="1"/>
                </a:cubicBezTo>
                <a:cubicBezTo>
                  <a:pt x="11" y="1"/>
                  <a:pt x="1" y="11"/>
                  <a:pt x="1" y="24"/>
                </a:cubicBezTo>
                <a:cubicBezTo>
                  <a:pt x="1" y="36"/>
                  <a:pt x="11" y="47"/>
                  <a:pt x="24" y="47"/>
                </a:cubicBezTo>
                <a:cubicBezTo>
                  <a:pt x="36" y="47"/>
                  <a:pt x="46" y="36"/>
                  <a:pt x="46" y="24"/>
                </a:cubicBezTo>
                <a:close/>
                <a:moveTo>
                  <a:pt x="5" y="15"/>
                </a:moveTo>
                <a:cubicBezTo>
                  <a:pt x="15" y="42"/>
                  <a:pt x="15" y="42"/>
                  <a:pt x="15" y="42"/>
                </a:cubicBezTo>
                <a:cubicBezTo>
                  <a:pt x="8" y="39"/>
                  <a:pt x="3" y="32"/>
                  <a:pt x="3" y="24"/>
                </a:cubicBezTo>
                <a:cubicBezTo>
                  <a:pt x="3" y="21"/>
                  <a:pt x="4" y="18"/>
                  <a:pt x="5" y="15"/>
                </a:cubicBezTo>
                <a:close/>
                <a:moveTo>
                  <a:pt x="36" y="29"/>
                </a:moveTo>
                <a:cubicBezTo>
                  <a:pt x="34" y="36"/>
                  <a:pt x="34" y="36"/>
                  <a:pt x="34" y="36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8" y="14"/>
                  <a:pt x="29" y="14"/>
                </a:cubicBezTo>
                <a:cubicBezTo>
                  <a:pt x="30" y="14"/>
                  <a:pt x="30" y="12"/>
                  <a:pt x="29" y="12"/>
                </a:cubicBezTo>
                <a:cubicBezTo>
                  <a:pt x="25" y="12"/>
                  <a:pt x="23" y="12"/>
                  <a:pt x="23" y="12"/>
                </a:cubicBezTo>
                <a:cubicBezTo>
                  <a:pt x="23" y="12"/>
                  <a:pt x="21" y="12"/>
                  <a:pt x="18" y="12"/>
                </a:cubicBezTo>
                <a:cubicBezTo>
                  <a:pt x="17" y="12"/>
                  <a:pt x="16" y="14"/>
                  <a:pt x="18" y="14"/>
                </a:cubicBezTo>
                <a:cubicBezTo>
                  <a:pt x="19" y="14"/>
                  <a:pt x="20" y="14"/>
                  <a:pt x="20" y="14"/>
                </a:cubicBezTo>
                <a:cubicBezTo>
                  <a:pt x="23" y="23"/>
                  <a:pt x="23" y="23"/>
                  <a:pt x="23" y="23"/>
                </a:cubicBezTo>
                <a:cubicBezTo>
                  <a:pt x="18" y="36"/>
                  <a:pt x="18" y="36"/>
                  <a:pt x="18" y="36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4"/>
                  <a:pt x="12" y="14"/>
                  <a:pt x="13" y="14"/>
                </a:cubicBezTo>
                <a:cubicBezTo>
                  <a:pt x="14" y="14"/>
                  <a:pt x="14" y="12"/>
                  <a:pt x="13" y="12"/>
                </a:cubicBezTo>
                <a:cubicBezTo>
                  <a:pt x="10" y="12"/>
                  <a:pt x="8" y="12"/>
                  <a:pt x="8" y="12"/>
                </a:cubicBezTo>
                <a:cubicBezTo>
                  <a:pt x="7" y="12"/>
                  <a:pt x="7" y="12"/>
                  <a:pt x="6" y="12"/>
                </a:cubicBezTo>
                <a:cubicBezTo>
                  <a:pt x="10" y="7"/>
                  <a:pt x="16" y="3"/>
                  <a:pt x="24" y="3"/>
                </a:cubicBezTo>
                <a:cubicBezTo>
                  <a:pt x="29" y="3"/>
                  <a:pt x="34" y="5"/>
                  <a:pt x="37" y="8"/>
                </a:cubicBezTo>
                <a:cubicBezTo>
                  <a:pt x="37" y="8"/>
                  <a:pt x="37" y="8"/>
                  <a:pt x="37" y="8"/>
                </a:cubicBezTo>
                <a:cubicBezTo>
                  <a:pt x="35" y="8"/>
                  <a:pt x="34" y="10"/>
                  <a:pt x="34" y="12"/>
                </a:cubicBezTo>
                <a:cubicBezTo>
                  <a:pt x="34" y="14"/>
                  <a:pt x="35" y="15"/>
                  <a:pt x="36" y="17"/>
                </a:cubicBezTo>
                <a:cubicBezTo>
                  <a:pt x="37" y="18"/>
                  <a:pt x="37" y="20"/>
                  <a:pt x="37" y="23"/>
                </a:cubicBezTo>
                <a:cubicBezTo>
                  <a:pt x="37" y="24"/>
                  <a:pt x="37" y="26"/>
                  <a:pt x="36" y="29"/>
                </a:cubicBezTo>
                <a:close/>
                <a:moveTo>
                  <a:pt x="30" y="43"/>
                </a:moveTo>
                <a:cubicBezTo>
                  <a:pt x="30" y="43"/>
                  <a:pt x="30" y="43"/>
                  <a:pt x="30" y="43"/>
                </a:cubicBezTo>
                <a:cubicBezTo>
                  <a:pt x="28" y="44"/>
                  <a:pt x="26" y="44"/>
                  <a:pt x="24" y="44"/>
                </a:cubicBezTo>
                <a:cubicBezTo>
                  <a:pt x="22" y="44"/>
                  <a:pt x="20" y="44"/>
                  <a:pt x="18" y="43"/>
                </a:cubicBezTo>
                <a:cubicBezTo>
                  <a:pt x="24" y="25"/>
                  <a:pt x="24" y="25"/>
                  <a:pt x="24" y="25"/>
                </a:cubicBezTo>
                <a:lnTo>
                  <a:pt x="30" y="43"/>
                </a:lnTo>
                <a:close/>
                <a:moveTo>
                  <a:pt x="44" y="24"/>
                </a:moveTo>
                <a:cubicBezTo>
                  <a:pt x="44" y="31"/>
                  <a:pt x="40" y="38"/>
                  <a:pt x="34" y="41"/>
                </a:cubicBezTo>
                <a:cubicBezTo>
                  <a:pt x="40" y="23"/>
                  <a:pt x="40" y="23"/>
                  <a:pt x="40" y="23"/>
                </a:cubicBezTo>
                <a:cubicBezTo>
                  <a:pt x="41" y="20"/>
                  <a:pt x="42" y="18"/>
                  <a:pt x="42" y="16"/>
                </a:cubicBezTo>
                <a:cubicBezTo>
                  <a:pt x="42" y="15"/>
                  <a:pt x="42" y="14"/>
                  <a:pt x="42" y="14"/>
                </a:cubicBezTo>
                <a:cubicBezTo>
                  <a:pt x="43" y="17"/>
                  <a:pt x="44" y="20"/>
                  <a:pt x="44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51" name="Freeform 75"/>
          <p:cNvSpPr>
            <a:spLocks noChangeAspect="1" noEditPoints="1"/>
          </p:cNvSpPr>
          <p:nvPr/>
        </p:nvSpPr>
        <p:spPr bwMode="auto">
          <a:xfrm>
            <a:off x="4434295" y="2295253"/>
            <a:ext cx="206400" cy="208260"/>
          </a:xfrm>
          <a:custGeom>
            <a:avLst/>
            <a:gdLst>
              <a:gd name="T0" fmla="*/ 529030 w 58"/>
              <a:gd name="T1" fmla="*/ 432238 h 58"/>
              <a:gd name="T2" fmla="*/ 428697 w 58"/>
              <a:gd name="T3" fmla="*/ 533400 h 58"/>
              <a:gd name="T4" fmla="*/ 100333 w 58"/>
              <a:gd name="T5" fmla="*/ 533400 h 58"/>
              <a:gd name="T6" fmla="*/ 0 w 58"/>
              <a:gd name="T7" fmla="*/ 432238 h 58"/>
              <a:gd name="T8" fmla="*/ 0 w 58"/>
              <a:gd name="T9" fmla="*/ 91966 h 58"/>
              <a:gd name="T10" fmla="*/ 100333 w 58"/>
              <a:gd name="T11" fmla="*/ 0 h 58"/>
              <a:gd name="T12" fmla="*/ 428697 w 58"/>
              <a:gd name="T13" fmla="*/ 0 h 58"/>
              <a:gd name="T14" fmla="*/ 529030 w 58"/>
              <a:gd name="T15" fmla="*/ 91966 h 58"/>
              <a:gd name="T16" fmla="*/ 529030 w 58"/>
              <a:gd name="T17" fmla="*/ 432238 h 58"/>
              <a:gd name="T18" fmla="*/ 410454 w 58"/>
              <a:gd name="T19" fmla="*/ 239110 h 58"/>
              <a:gd name="T20" fmla="*/ 373969 w 58"/>
              <a:gd name="T21" fmla="*/ 202324 h 58"/>
              <a:gd name="T22" fmla="*/ 364848 w 58"/>
              <a:gd name="T23" fmla="*/ 193128 h 58"/>
              <a:gd name="T24" fmla="*/ 401333 w 58"/>
              <a:gd name="T25" fmla="*/ 165538 h 58"/>
              <a:gd name="T26" fmla="*/ 419576 w 58"/>
              <a:gd name="T27" fmla="*/ 174734 h 58"/>
              <a:gd name="T28" fmla="*/ 419576 w 58"/>
              <a:gd name="T29" fmla="*/ 174734 h 58"/>
              <a:gd name="T30" fmla="*/ 437818 w 58"/>
              <a:gd name="T31" fmla="*/ 193128 h 58"/>
              <a:gd name="T32" fmla="*/ 465182 w 58"/>
              <a:gd name="T33" fmla="*/ 165538 h 58"/>
              <a:gd name="T34" fmla="*/ 446939 w 58"/>
              <a:gd name="T35" fmla="*/ 137948 h 58"/>
              <a:gd name="T36" fmla="*/ 401333 w 58"/>
              <a:gd name="T37" fmla="*/ 128752 h 58"/>
              <a:gd name="T38" fmla="*/ 328363 w 58"/>
              <a:gd name="T39" fmla="*/ 193128 h 58"/>
              <a:gd name="T40" fmla="*/ 328363 w 58"/>
              <a:gd name="T41" fmla="*/ 202324 h 58"/>
              <a:gd name="T42" fmla="*/ 401333 w 58"/>
              <a:gd name="T43" fmla="*/ 275897 h 58"/>
              <a:gd name="T44" fmla="*/ 456060 w 58"/>
              <a:gd name="T45" fmla="*/ 312683 h 58"/>
              <a:gd name="T46" fmla="*/ 456060 w 58"/>
              <a:gd name="T47" fmla="*/ 321879 h 58"/>
              <a:gd name="T48" fmla="*/ 401333 w 58"/>
              <a:gd name="T49" fmla="*/ 358666 h 58"/>
              <a:gd name="T50" fmla="*/ 346606 w 58"/>
              <a:gd name="T51" fmla="*/ 312683 h 58"/>
              <a:gd name="T52" fmla="*/ 182424 w 58"/>
              <a:gd name="T53" fmla="*/ 128752 h 58"/>
              <a:gd name="T54" fmla="*/ 45606 w 58"/>
              <a:gd name="T55" fmla="*/ 266700 h 58"/>
              <a:gd name="T56" fmla="*/ 45606 w 58"/>
              <a:gd name="T57" fmla="*/ 266700 h 58"/>
              <a:gd name="T58" fmla="*/ 182424 w 58"/>
              <a:gd name="T59" fmla="*/ 404648 h 58"/>
              <a:gd name="T60" fmla="*/ 273636 w 58"/>
              <a:gd name="T61" fmla="*/ 367862 h 58"/>
              <a:gd name="T62" fmla="*/ 282757 w 58"/>
              <a:gd name="T63" fmla="*/ 349469 h 58"/>
              <a:gd name="T64" fmla="*/ 264515 w 58"/>
              <a:gd name="T65" fmla="*/ 312683 h 58"/>
              <a:gd name="T66" fmla="*/ 182424 w 58"/>
              <a:gd name="T67" fmla="*/ 358666 h 58"/>
              <a:gd name="T68" fmla="*/ 91212 w 58"/>
              <a:gd name="T69" fmla="*/ 257503 h 58"/>
              <a:gd name="T70" fmla="*/ 182424 w 58"/>
              <a:gd name="T71" fmla="*/ 165538 h 58"/>
              <a:gd name="T72" fmla="*/ 273636 w 58"/>
              <a:gd name="T73" fmla="*/ 248307 h 58"/>
              <a:gd name="T74" fmla="*/ 401333 w 58"/>
              <a:gd name="T75" fmla="*/ 404648 h 58"/>
              <a:gd name="T76" fmla="*/ 492545 w 58"/>
              <a:gd name="T77" fmla="*/ 321879 h 58"/>
              <a:gd name="T78" fmla="*/ 410454 w 58"/>
              <a:gd name="T79" fmla="*/ 239110 h 5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5" y="26"/>
                </a:moveTo>
                <a:cubicBezTo>
                  <a:pt x="43" y="25"/>
                  <a:pt x="41" y="24"/>
                  <a:pt x="41" y="22"/>
                </a:cubicBezTo>
                <a:cubicBezTo>
                  <a:pt x="41" y="22"/>
                  <a:pt x="40" y="21"/>
                  <a:pt x="40" y="21"/>
                </a:cubicBezTo>
                <a:cubicBezTo>
                  <a:pt x="40" y="19"/>
                  <a:pt x="42" y="18"/>
                  <a:pt x="44" y="18"/>
                </a:cubicBezTo>
                <a:cubicBezTo>
                  <a:pt x="45" y="18"/>
                  <a:pt x="46" y="18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7" y="19"/>
                  <a:pt x="47" y="20"/>
                  <a:pt x="48" y="21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7"/>
                  <a:pt x="50" y="16"/>
                  <a:pt x="49" y="15"/>
                </a:cubicBezTo>
                <a:cubicBezTo>
                  <a:pt x="48" y="14"/>
                  <a:pt x="46" y="14"/>
                  <a:pt x="44" y="14"/>
                </a:cubicBezTo>
                <a:cubicBezTo>
                  <a:pt x="40" y="14"/>
                  <a:pt x="36" y="17"/>
                  <a:pt x="36" y="21"/>
                </a:cubicBezTo>
                <a:cubicBezTo>
                  <a:pt x="36" y="21"/>
                  <a:pt x="36" y="21"/>
                  <a:pt x="36" y="22"/>
                </a:cubicBezTo>
                <a:cubicBezTo>
                  <a:pt x="37" y="27"/>
                  <a:pt x="39" y="29"/>
                  <a:pt x="44" y="30"/>
                </a:cubicBezTo>
                <a:cubicBezTo>
                  <a:pt x="46" y="31"/>
                  <a:pt x="50" y="32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8"/>
                  <a:pt x="47" y="39"/>
                  <a:pt x="44" y="39"/>
                </a:cubicBezTo>
                <a:cubicBezTo>
                  <a:pt x="41" y="39"/>
                  <a:pt x="39" y="36"/>
                  <a:pt x="38" y="34"/>
                </a:cubicBezTo>
                <a:cubicBezTo>
                  <a:pt x="34" y="25"/>
                  <a:pt x="33" y="14"/>
                  <a:pt x="20" y="14"/>
                </a:cubicBezTo>
                <a:cubicBezTo>
                  <a:pt x="12" y="14"/>
                  <a:pt x="5" y="21"/>
                  <a:pt x="5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7"/>
                  <a:pt x="11" y="44"/>
                  <a:pt x="20" y="44"/>
                </a:cubicBezTo>
                <a:cubicBezTo>
                  <a:pt x="24" y="44"/>
                  <a:pt x="27" y="43"/>
                  <a:pt x="30" y="40"/>
                </a:cubicBezTo>
                <a:cubicBezTo>
                  <a:pt x="31" y="39"/>
                  <a:pt x="31" y="38"/>
                  <a:pt x="31" y="38"/>
                </a:cubicBezTo>
                <a:cubicBezTo>
                  <a:pt x="29" y="34"/>
                  <a:pt x="29" y="34"/>
                  <a:pt x="29" y="34"/>
                </a:cubicBezTo>
                <a:cubicBezTo>
                  <a:pt x="27" y="38"/>
                  <a:pt x="24" y="39"/>
                  <a:pt x="20" y="39"/>
                </a:cubicBezTo>
                <a:cubicBezTo>
                  <a:pt x="14" y="39"/>
                  <a:pt x="10" y="34"/>
                  <a:pt x="10" y="28"/>
                </a:cubicBezTo>
                <a:cubicBezTo>
                  <a:pt x="10" y="23"/>
                  <a:pt x="14" y="18"/>
                  <a:pt x="20" y="18"/>
                </a:cubicBezTo>
                <a:cubicBezTo>
                  <a:pt x="26" y="18"/>
                  <a:pt x="28" y="21"/>
                  <a:pt x="30" y="27"/>
                </a:cubicBezTo>
                <a:cubicBezTo>
                  <a:pt x="33" y="33"/>
                  <a:pt x="35" y="44"/>
                  <a:pt x="44" y="44"/>
                </a:cubicBezTo>
                <a:cubicBezTo>
                  <a:pt x="50" y="44"/>
                  <a:pt x="54" y="40"/>
                  <a:pt x="54" y="35"/>
                </a:cubicBezTo>
                <a:cubicBezTo>
                  <a:pt x="54" y="29"/>
                  <a:pt x="50" y="27"/>
                  <a:pt x="45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70" name="Freeform 62"/>
          <p:cNvSpPr>
            <a:spLocks noChangeAspect="1" noChangeArrowheads="1"/>
          </p:cNvSpPr>
          <p:nvPr/>
        </p:nvSpPr>
        <p:spPr bwMode="auto">
          <a:xfrm>
            <a:off x="6961889" y="2310980"/>
            <a:ext cx="200906" cy="199300"/>
          </a:xfrm>
          <a:custGeom>
            <a:avLst/>
            <a:gdLst>
              <a:gd name="T0" fmla="*/ 523 w 552"/>
              <a:gd name="T1" fmla="*/ 198 h 546"/>
              <a:gd name="T2" fmla="*/ 523 w 552"/>
              <a:gd name="T3" fmla="*/ 198 h 546"/>
              <a:gd name="T4" fmla="*/ 424 w 552"/>
              <a:gd name="T5" fmla="*/ 198 h 546"/>
              <a:gd name="T6" fmla="*/ 389 w 552"/>
              <a:gd name="T7" fmla="*/ 347 h 546"/>
              <a:gd name="T8" fmla="*/ 467 w 552"/>
              <a:gd name="T9" fmla="*/ 347 h 546"/>
              <a:gd name="T10" fmla="*/ 495 w 552"/>
              <a:gd name="T11" fmla="*/ 375 h 546"/>
              <a:gd name="T12" fmla="*/ 467 w 552"/>
              <a:gd name="T13" fmla="*/ 403 h 546"/>
              <a:gd name="T14" fmla="*/ 375 w 552"/>
              <a:gd name="T15" fmla="*/ 403 h 546"/>
              <a:gd name="T16" fmla="*/ 354 w 552"/>
              <a:gd name="T17" fmla="*/ 523 h 546"/>
              <a:gd name="T18" fmla="*/ 354 w 552"/>
              <a:gd name="T19" fmla="*/ 523 h 546"/>
              <a:gd name="T20" fmla="*/ 325 w 552"/>
              <a:gd name="T21" fmla="*/ 545 h 546"/>
              <a:gd name="T22" fmla="*/ 297 w 552"/>
              <a:gd name="T23" fmla="*/ 516 h 546"/>
              <a:gd name="T24" fmla="*/ 297 w 552"/>
              <a:gd name="T25" fmla="*/ 509 h 546"/>
              <a:gd name="T26" fmla="*/ 297 w 552"/>
              <a:gd name="T27" fmla="*/ 509 h 546"/>
              <a:gd name="T28" fmla="*/ 318 w 552"/>
              <a:gd name="T29" fmla="*/ 403 h 546"/>
              <a:gd name="T30" fmla="*/ 170 w 552"/>
              <a:gd name="T31" fmla="*/ 403 h 546"/>
              <a:gd name="T32" fmla="*/ 141 w 552"/>
              <a:gd name="T33" fmla="*/ 523 h 546"/>
              <a:gd name="T34" fmla="*/ 141 w 552"/>
              <a:gd name="T35" fmla="*/ 523 h 546"/>
              <a:gd name="T36" fmla="*/ 113 w 552"/>
              <a:gd name="T37" fmla="*/ 545 h 546"/>
              <a:gd name="T38" fmla="*/ 85 w 552"/>
              <a:gd name="T39" fmla="*/ 516 h 546"/>
              <a:gd name="T40" fmla="*/ 85 w 552"/>
              <a:gd name="T41" fmla="*/ 509 h 546"/>
              <a:gd name="T42" fmla="*/ 85 w 552"/>
              <a:gd name="T43" fmla="*/ 509 h 546"/>
              <a:gd name="T44" fmla="*/ 113 w 552"/>
              <a:gd name="T45" fmla="*/ 403 h 546"/>
              <a:gd name="T46" fmla="*/ 28 w 552"/>
              <a:gd name="T47" fmla="*/ 403 h 546"/>
              <a:gd name="T48" fmla="*/ 0 w 552"/>
              <a:gd name="T49" fmla="*/ 375 h 546"/>
              <a:gd name="T50" fmla="*/ 28 w 552"/>
              <a:gd name="T51" fmla="*/ 347 h 546"/>
              <a:gd name="T52" fmla="*/ 127 w 552"/>
              <a:gd name="T53" fmla="*/ 347 h 546"/>
              <a:gd name="T54" fmla="*/ 163 w 552"/>
              <a:gd name="T55" fmla="*/ 198 h 546"/>
              <a:gd name="T56" fmla="*/ 85 w 552"/>
              <a:gd name="T57" fmla="*/ 198 h 546"/>
              <a:gd name="T58" fmla="*/ 57 w 552"/>
              <a:gd name="T59" fmla="*/ 170 h 546"/>
              <a:gd name="T60" fmla="*/ 85 w 552"/>
              <a:gd name="T61" fmla="*/ 142 h 546"/>
              <a:gd name="T62" fmla="*/ 177 w 552"/>
              <a:gd name="T63" fmla="*/ 142 h 546"/>
              <a:gd name="T64" fmla="*/ 198 w 552"/>
              <a:gd name="T65" fmla="*/ 22 h 546"/>
              <a:gd name="T66" fmla="*/ 198 w 552"/>
              <a:gd name="T67" fmla="*/ 22 h 546"/>
              <a:gd name="T68" fmla="*/ 226 w 552"/>
              <a:gd name="T69" fmla="*/ 0 h 546"/>
              <a:gd name="T70" fmla="*/ 255 w 552"/>
              <a:gd name="T71" fmla="*/ 29 h 546"/>
              <a:gd name="T72" fmla="*/ 255 w 552"/>
              <a:gd name="T73" fmla="*/ 36 h 546"/>
              <a:gd name="T74" fmla="*/ 255 w 552"/>
              <a:gd name="T75" fmla="*/ 36 h 546"/>
              <a:gd name="T76" fmla="*/ 234 w 552"/>
              <a:gd name="T77" fmla="*/ 142 h 546"/>
              <a:gd name="T78" fmla="*/ 382 w 552"/>
              <a:gd name="T79" fmla="*/ 142 h 546"/>
              <a:gd name="T80" fmla="*/ 410 w 552"/>
              <a:gd name="T81" fmla="*/ 22 h 546"/>
              <a:gd name="T82" fmla="*/ 410 w 552"/>
              <a:gd name="T83" fmla="*/ 22 h 546"/>
              <a:gd name="T84" fmla="*/ 438 w 552"/>
              <a:gd name="T85" fmla="*/ 0 h 546"/>
              <a:gd name="T86" fmla="*/ 467 w 552"/>
              <a:gd name="T87" fmla="*/ 29 h 546"/>
              <a:gd name="T88" fmla="*/ 467 w 552"/>
              <a:gd name="T89" fmla="*/ 36 h 546"/>
              <a:gd name="T90" fmla="*/ 467 w 552"/>
              <a:gd name="T91" fmla="*/ 36 h 546"/>
              <a:gd name="T92" fmla="*/ 438 w 552"/>
              <a:gd name="T93" fmla="*/ 142 h 546"/>
              <a:gd name="T94" fmla="*/ 523 w 552"/>
              <a:gd name="T95" fmla="*/ 142 h 546"/>
              <a:gd name="T96" fmla="*/ 551 w 552"/>
              <a:gd name="T97" fmla="*/ 170 h 546"/>
              <a:gd name="T98" fmla="*/ 523 w 552"/>
              <a:gd name="T99" fmla="*/ 198 h 546"/>
              <a:gd name="T100" fmla="*/ 219 w 552"/>
              <a:gd name="T101" fmla="*/ 198 h 546"/>
              <a:gd name="T102" fmla="*/ 219 w 552"/>
              <a:gd name="T103" fmla="*/ 198 h 546"/>
              <a:gd name="T104" fmla="*/ 184 w 552"/>
              <a:gd name="T105" fmla="*/ 347 h 546"/>
              <a:gd name="T106" fmla="*/ 332 w 552"/>
              <a:gd name="T107" fmla="*/ 347 h 546"/>
              <a:gd name="T108" fmla="*/ 368 w 552"/>
              <a:gd name="T109" fmla="*/ 198 h 546"/>
              <a:gd name="T110" fmla="*/ 219 w 552"/>
              <a:gd name="T111" fmla="*/ 198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52" h="546">
                <a:moveTo>
                  <a:pt x="523" y="198"/>
                </a:moveTo>
                <a:lnTo>
                  <a:pt x="523" y="198"/>
                </a:lnTo>
                <a:cubicBezTo>
                  <a:pt x="424" y="198"/>
                  <a:pt x="424" y="198"/>
                  <a:pt x="424" y="198"/>
                </a:cubicBezTo>
                <a:cubicBezTo>
                  <a:pt x="389" y="347"/>
                  <a:pt x="389" y="347"/>
                  <a:pt x="389" y="347"/>
                </a:cubicBezTo>
                <a:cubicBezTo>
                  <a:pt x="467" y="347"/>
                  <a:pt x="467" y="347"/>
                  <a:pt x="467" y="347"/>
                </a:cubicBezTo>
                <a:cubicBezTo>
                  <a:pt x="481" y="347"/>
                  <a:pt x="495" y="361"/>
                  <a:pt x="495" y="375"/>
                </a:cubicBezTo>
                <a:cubicBezTo>
                  <a:pt x="495" y="389"/>
                  <a:pt x="481" y="403"/>
                  <a:pt x="467" y="403"/>
                </a:cubicBezTo>
                <a:cubicBezTo>
                  <a:pt x="375" y="403"/>
                  <a:pt x="375" y="403"/>
                  <a:pt x="375" y="403"/>
                </a:cubicBezTo>
                <a:cubicBezTo>
                  <a:pt x="354" y="523"/>
                  <a:pt x="354" y="523"/>
                  <a:pt x="354" y="523"/>
                </a:cubicBezTo>
                <a:lnTo>
                  <a:pt x="354" y="523"/>
                </a:lnTo>
                <a:cubicBezTo>
                  <a:pt x="347" y="538"/>
                  <a:pt x="339" y="545"/>
                  <a:pt x="325" y="545"/>
                </a:cubicBezTo>
                <a:cubicBezTo>
                  <a:pt x="304" y="545"/>
                  <a:pt x="297" y="531"/>
                  <a:pt x="297" y="516"/>
                </a:cubicBezTo>
                <a:lnTo>
                  <a:pt x="297" y="509"/>
                </a:lnTo>
                <a:lnTo>
                  <a:pt x="297" y="509"/>
                </a:lnTo>
                <a:cubicBezTo>
                  <a:pt x="318" y="403"/>
                  <a:pt x="318" y="403"/>
                  <a:pt x="318" y="403"/>
                </a:cubicBezTo>
                <a:cubicBezTo>
                  <a:pt x="170" y="403"/>
                  <a:pt x="170" y="403"/>
                  <a:pt x="170" y="403"/>
                </a:cubicBezTo>
                <a:cubicBezTo>
                  <a:pt x="141" y="523"/>
                  <a:pt x="141" y="523"/>
                  <a:pt x="141" y="523"/>
                </a:cubicBezTo>
                <a:lnTo>
                  <a:pt x="141" y="523"/>
                </a:lnTo>
                <a:cubicBezTo>
                  <a:pt x="141" y="538"/>
                  <a:pt x="127" y="545"/>
                  <a:pt x="113" y="545"/>
                </a:cubicBezTo>
                <a:cubicBezTo>
                  <a:pt x="99" y="545"/>
                  <a:pt x="85" y="531"/>
                  <a:pt x="85" y="516"/>
                </a:cubicBezTo>
                <a:lnTo>
                  <a:pt x="85" y="509"/>
                </a:lnTo>
                <a:lnTo>
                  <a:pt x="85" y="509"/>
                </a:lnTo>
                <a:cubicBezTo>
                  <a:pt x="113" y="403"/>
                  <a:pt x="113" y="403"/>
                  <a:pt x="113" y="403"/>
                </a:cubicBezTo>
                <a:cubicBezTo>
                  <a:pt x="28" y="403"/>
                  <a:pt x="28" y="403"/>
                  <a:pt x="28" y="403"/>
                </a:cubicBezTo>
                <a:cubicBezTo>
                  <a:pt x="14" y="403"/>
                  <a:pt x="0" y="389"/>
                  <a:pt x="0" y="375"/>
                </a:cubicBezTo>
                <a:cubicBezTo>
                  <a:pt x="0" y="361"/>
                  <a:pt x="14" y="347"/>
                  <a:pt x="28" y="347"/>
                </a:cubicBezTo>
                <a:cubicBezTo>
                  <a:pt x="127" y="347"/>
                  <a:pt x="127" y="347"/>
                  <a:pt x="127" y="347"/>
                </a:cubicBezTo>
                <a:cubicBezTo>
                  <a:pt x="163" y="198"/>
                  <a:pt x="163" y="198"/>
                  <a:pt x="163" y="198"/>
                </a:cubicBezTo>
                <a:cubicBezTo>
                  <a:pt x="85" y="198"/>
                  <a:pt x="85" y="198"/>
                  <a:pt x="85" y="198"/>
                </a:cubicBezTo>
                <a:cubicBezTo>
                  <a:pt x="71" y="198"/>
                  <a:pt x="57" y="184"/>
                  <a:pt x="57" y="170"/>
                </a:cubicBezTo>
                <a:cubicBezTo>
                  <a:pt x="57" y="149"/>
                  <a:pt x="71" y="142"/>
                  <a:pt x="85" y="142"/>
                </a:cubicBezTo>
                <a:cubicBezTo>
                  <a:pt x="177" y="142"/>
                  <a:pt x="177" y="142"/>
                  <a:pt x="177" y="142"/>
                </a:cubicBezTo>
                <a:cubicBezTo>
                  <a:pt x="198" y="22"/>
                  <a:pt x="198" y="22"/>
                  <a:pt x="198" y="22"/>
                </a:cubicBezTo>
                <a:lnTo>
                  <a:pt x="198" y="22"/>
                </a:lnTo>
                <a:cubicBezTo>
                  <a:pt x="205" y="7"/>
                  <a:pt x="212" y="0"/>
                  <a:pt x="226" y="0"/>
                </a:cubicBezTo>
                <a:cubicBezTo>
                  <a:pt x="248" y="0"/>
                  <a:pt x="255" y="7"/>
                  <a:pt x="255" y="29"/>
                </a:cubicBezTo>
                <a:cubicBezTo>
                  <a:pt x="255" y="29"/>
                  <a:pt x="255" y="29"/>
                  <a:pt x="255" y="36"/>
                </a:cubicBezTo>
                <a:lnTo>
                  <a:pt x="255" y="36"/>
                </a:lnTo>
                <a:cubicBezTo>
                  <a:pt x="234" y="142"/>
                  <a:pt x="234" y="142"/>
                  <a:pt x="234" y="142"/>
                </a:cubicBezTo>
                <a:cubicBezTo>
                  <a:pt x="382" y="142"/>
                  <a:pt x="382" y="142"/>
                  <a:pt x="382" y="142"/>
                </a:cubicBezTo>
                <a:cubicBezTo>
                  <a:pt x="410" y="22"/>
                  <a:pt x="410" y="22"/>
                  <a:pt x="410" y="22"/>
                </a:cubicBezTo>
                <a:lnTo>
                  <a:pt x="410" y="22"/>
                </a:lnTo>
                <a:cubicBezTo>
                  <a:pt x="410" y="7"/>
                  <a:pt x="424" y="0"/>
                  <a:pt x="438" y="0"/>
                </a:cubicBezTo>
                <a:cubicBezTo>
                  <a:pt x="452" y="0"/>
                  <a:pt x="467" y="7"/>
                  <a:pt x="467" y="29"/>
                </a:cubicBezTo>
                <a:cubicBezTo>
                  <a:pt x="467" y="29"/>
                  <a:pt x="467" y="29"/>
                  <a:pt x="467" y="36"/>
                </a:cubicBezTo>
                <a:lnTo>
                  <a:pt x="467" y="36"/>
                </a:lnTo>
                <a:cubicBezTo>
                  <a:pt x="438" y="142"/>
                  <a:pt x="438" y="142"/>
                  <a:pt x="438" y="142"/>
                </a:cubicBezTo>
                <a:cubicBezTo>
                  <a:pt x="523" y="142"/>
                  <a:pt x="523" y="142"/>
                  <a:pt x="523" y="142"/>
                </a:cubicBezTo>
                <a:cubicBezTo>
                  <a:pt x="537" y="142"/>
                  <a:pt x="551" y="149"/>
                  <a:pt x="551" y="170"/>
                </a:cubicBezTo>
                <a:cubicBezTo>
                  <a:pt x="551" y="184"/>
                  <a:pt x="537" y="198"/>
                  <a:pt x="523" y="198"/>
                </a:cubicBezTo>
                <a:close/>
                <a:moveTo>
                  <a:pt x="219" y="198"/>
                </a:moveTo>
                <a:lnTo>
                  <a:pt x="219" y="198"/>
                </a:lnTo>
                <a:cubicBezTo>
                  <a:pt x="184" y="347"/>
                  <a:pt x="184" y="347"/>
                  <a:pt x="184" y="347"/>
                </a:cubicBezTo>
                <a:cubicBezTo>
                  <a:pt x="332" y="347"/>
                  <a:pt x="332" y="347"/>
                  <a:pt x="332" y="347"/>
                </a:cubicBezTo>
                <a:cubicBezTo>
                  <a:pt x="368" y="198"/>
                  <a:pt x="368" y="198"/>
                  <a:pt x="368" y="198"/>
                </a:cubicBezTo>
                <a:lnTo>
                  <a:pt x="219" y="1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71" name="Freeform 64"/>
          <p:cNvSpPr>
            <a:spLocks noChangeAspect="1" noChangeArrowheads="1"/>
          </p:cNvSpPr>
          <p:nvPr/>
        </p:nvSpPr>
        <p:spPr bwMode="auto">
          <a:xfrm>
            <a:off x="1945926" y="2713488"/>
            <a:ext cx="214539" cy="210465"/>
          </a:xfrm>
          <a:custGeom>
            <a:avLst/>
            <a:gdLst>
              <a:gd name="T0" fmla="*/ 124 w 461"/>
              <a:gd name="T1" fmla="*/ 27 h 453"/>
              <a:gd name="T2" fmla="*/ 124 w 461"/>
              <a:gd name="T3" fmla="*/ 27 h 453"/>
              <a:gd name="T4" fmla="*/ 0 w 461"/>
              <a:gd name="T5" fmla="*/ 222 h 453"/>
              <a:gd name="T6" fmla="*/ 9 w 461"/>
              <a:gd name="T7" fmla="*/ 275 h 453"/>
              <a:gd name="T8" fmla="*/ 204 w 461"/>
              <a:gd name="T9" fmla="*/ 98 h 453"/>
              <a:gd name="T10" fmla="*/ 124 w 461"/>
              <a:gd name="T11" fmla="*/ 27 h 453"/>
              <a:gd name="T12" fmla="*/ 328 w 461"/>
              <a:gd name="T13" fmla="*/ 18 h 453"/>
              <a:gd name="T14" fmla="*/ 328 w 461"/>
              <a:gd name="T15" fmla="*/ 18 h 453"/>
              <a:gd name="T16" fmla="*/ 231 w 461"/>
              <a:gd name="T17" fmla="*/ 0 h 453"/>
              <a:gd name="T18" fmla="*/ 160 w 461"/>
              <a:gd name="T19" fmla="*/ 9 h 453"/>
              <a:gd name="T20" fmla="*/ 328 w 461"/>
              <a:gd name="T21" fmla="*/ 159 h 453"/>
              <a:gd name="T22" fmla="*/ 328 w 461"/>
              <a:gd name="T23" fmla="*/ 18 h 453"/>
              <a:gd name="T24" fmla="*/ 363 w 461"/>
              <a:gd name="T25" fmla="*/ 36 h 453"/>
              <a:gd name="T26" fmla="*/ 363 w 461"/>
              <a:gd name="T27" fmla="*/ 36 h 453"/>
              <a:gd name="T28" fmla="*/ 363 w 461"/>
              <a:gd name="T29" fmla="*/ 302 h 453"/>
              <a:gd name="T30" fmla="*/ 443 w 461"/>
              <a:gd name="T31" fmla="*/ 302 h 453"/>
              <a:gd name="T32" fmla="*/ 460 w 461"/>
              <a:gd name="T33" fmla="*/ 222 h 453"/>
              <a:gd name="T34" fmla="*/ 363 w 461"/>
              <a:gd name="T35" fmla="*/ 36 h 453"/>
              <a:gd name="T36" fmla="*/ 18 w 461"/>
              <a:gd name="T37" fmla="*/ 310 h 453"/>
              <a:gd name="T38" fmla="*/ 18 w 461"/>
              <a:gd name="T39" fmla="*/ 310 h 453"/>
              <a:gd name="T40" fmla="*/ 106 w 461"/>
              <a:gd name="T41" fmla="*/ 417 h 453"/>
              <a:gd name="T42" fmla="*/ 106 w 461"/>
              <a:gd name="T43" fmla="*/ 231 h 453"/>
              <a:gd name="T44" fmla="*/ 53 w 461"/>
              <a:gd name="T45" fmla="*/ 284 h 453"/>
              <a:gd name="T46" fmla="*/ 18 w 461"/>
              <a:gd name="T47" fmla="*/ 310 h 453"/>
              <a:gd name="T48" fmla="*/ 133 w 461"/>
              <a:gd name="T49" fmla="*/ 434 h 453"/>
              <a:gd name="T50" fmla="*/ 133 w 461"/>
              <a:gd name="T51" fmla="*/ 434 h 453"/>
              <a:gd name="T52" fmla="*/ 213 w 461"/>
              <a:gd name="T53" fmla="*/ 452 h 453"/>
              <a:gd name="T54" fmla="*/ 248 w 461"/>
              <a:gd name="T55" fmla="*/ 452 h 453"/>
              <a:gd name="T56" fmla="*/ 434 w 461"/>
              <a:gd name="T57" fmla="*/ 337 h 453"/>
              <a:gd name="T58" fmla="*/ 133 w 461"/>
              <a:gd name="T59" fmla="*/ 337 h 453"/>
              <a:gd name="T60" fmla="*/ 133 w 461"/>
              <a:gd name="T61" fmla="*/ 434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61" h="453">
                <a:moveTo>
                  <a:pt x="124" y="27"/>
                </a:moveTo>
                <a:lnTo>
                  <a:pt x="124" y="27"/>
                </a:lnTo>
                <a:cubicBezTo>
                  <a:pt x="53" y="62"/>
                  <a:pt x="0" y="142"/>
                  <a:pt x="0" y="222"/>
                </a:cubicBezTo>
                <a:cubicBezTo>
                  <a:pt x="0" y="240"/>
                  <a:pt x="0" y="257"/>
                  <a:pt x="9" y="275"/>
                </a:cubicBezTo>
                <a:cubicBezTo>
                  <a:pt x="204" y="98"/>
                  <a:pt x="204" y="98"/>
                  <a:pt x="204" y="98"/>
                </a:cubicBezTo>
                <a:cubicBezTo>
                  <a:pt x="186" y="71"/>
                  <a:pt x="124" y="27"/>
                  <a:pt x="124" y="27"/>
                </a:cubicBezTo>
                <a:close/>
                <a:moveTo>
                  <a:pt x="328" y="18"/>
                </a:moveTo>
                <a:lnTo>
                  <a:pt x="328" y="18"/>
                </a:lnTo>
                <a:cubicBezTo>
                  <a:pt x="293" y="0"/>
                  <a:pt x="266" y="0"/>
                  <a:pt x="231" y="0"/>
                </a:cubicBezTo>
                <a:cubicBezTo>
                  <a:pt x="204" y="0"/>
                  <a:pt x="186" y="0"/>
                  <a:pt x="160" y="9"/>
                </a:cubicBezTo>
                <a:cubicBezTo>
                  <a:pt x="328" y="159"/>
                  <a:pt x="328" y="159"/>
                  <a:pt x="328" y="159"/>
                </a:cubicBezTo>
                <a:lnTo>
                  <a:pt x="328" y="18"/>
                </a:lnTo>
                <a:close/>
                <a:moveTo>
                  <a:pt x="363" y="36"/>
                </a:moveTo>
                <a:lnTo>
                  <a:pt x="363" y="36"/>
                </a:lnTo>
                <a:cubicBezTo>
                  <a:pt x="363" y="302"/>
                  <a:pt x="363" y="302"/>
                  <a:pt x="363" y="302"/>
                </a:cubicBezTo>
                <a:cubicBezTo>
                  <a:pt x="443" y="302"/>
                  <a:pt x="443" y="302"/>
                  <a:pt x="443" y="302"/>
                </a:cubicBezTo>
                <a:cubicBezTo>
                  <a:pt x="452" y="275"/>
                  <a:pt x="460" y="248"/>
                  <a:pt x="460" y="222"/>
                </a:cubicBezTo>
                <a:cubicBezTo>
                  <a:pt x="460" y="151"/>
                  <a:pt x="416" y="80"/>
                  <a:pt x="363" y="36"/>
                </a:cubicBezTo>
                <a:close/>
                <a:moveTo>
                  <a:pt x="18" y="310"/>
                </a:moveTo>
                <a:lnTo>
                  <a:pt x="18" y="310"/>
                </a:lnTo>
                <a:cubicBezTo>
                  <a:pt x="35" y="355"/>
                  <a:pt x="62" y="390"/>
                  <a:pt x="106" y="417"/>
                </a:cubicBezTo>
                <a:cubicBezTo>
                  <a:pt x="106" y="231"/>
                  <a:pt x="106" y="231"/>
                  <a:pt x="106" y="231"/>
                </a:cubicBezTo>
                <a:cubicBezTo>
                  <a:pt x="53" y="284"/>
                  <a:pt x="53" y="284"/>
                  <a:pt x="53" y="284"/>
                </a:cubicBezTo>
                <a:cubicBezTo>
                  <a:pt x="35" y="293"/>
                  <a:pt x="18" y="310"/>
                  <a:pt x="18" y="310"/>
                </a:cubicBezTo>
                <a:close/>
                <a:moveTo>
                  <a:pt x="133" y="434"/>
                </a:moveTo>
                <a:lnTo>
                  <a:pt x="133" y="434"/>
                </a:lnTo>
                <a:cubicBezTo>
                  <a:pt x="160" y="443"/>
                  <a:pt x="186" y="452"/>
                  <a:pt x="213" y="452"/>
                </a:cubicBezTo>
                <a:cubicBezTo>
                  <a:pt x="248" y="452"/>
                  <a:pt x="248" y="452"/>
                  <a:pt x="248" y="452"/>
                </a:cubicBezTo>
                <a:cubicBezTo>
                  <a:pt x="328" y="443"/>
                  <a:pt x="390" y="399"/>
                  <a:pt x="434" y="337"/>
                </a:cubicBezTo>
                <a:cubicBezTo>
                  <a:pt x="133" y="337"/>
                  <a:pt x="133" y="337"/>
                  <a:pt x="133" y="337"/>
                </a:cubicBezTo>
                <a:lnTo>
                  <a:pt x="133" y="4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72" name="Freeform 44"/>
          <p:cNvSpPr>
            <a:spLocks noChangeAspect="1" noEditPoints="1"/>
          </p:cNvSpPr>
          <p:nvPr/>
        </p:nvSpPr>
        <p:spPr bwMode="auto">
          <a:xfrm>
            <a:off x="2961459" y="2700673"/>
            <a:ext cx="200025" cy="230386"/>
          </a:xfrm>
          <a:custGeom>
            <a:avLst/>
            <a:gdLst>
              <a:gd name="T0" fmla="*/ 266631 w 58"/>
              <a:gd name="T1" fmla="*/ 613835 h 67"/>
              <a:gd name="T2" fmla="*/ 0 w 58"/>
              <a:gd name="T3" fmla="*/ 348145 h 67"/>
              <a:gd name="T4" fmla="*/ 137912 w 58"/>
              <a:gd name="T5" fmla="*/ 119102 h 67"/>
              <a:gd name="T6" fmla="*/ 211466 w 58"/>
              <a:gd name="T7" fmla="*/ 73294 h 67"/>
              <a:gd name="T8" fmla="*/ 248242 w 58"/>
              <a:gd name="T9" fmla="*/ 0 h 67"/>
              <a:gd name="T10" fmla="*/ 312601 w 58"/>
              <a:gd name="T11" fmla="*/ 73294 h 67"/>
              <a:gd name="T12" fmla="*/ 395349 w 58"/>
              <a:gd name="T13" fmla="*/ 119102 h 67"/>
              <a:gd name="T14" fmla="*/ 533261 w 58"/>
              <a:gd name="T15" fmla="*/ 357307 h 67"/>
              <a:gd name="T16" fmla="*/ 266631 w 58"/>
              <a:gd name="T17" fmla="*/ 613835 h 67"/>
              <a:gd name="T18" fmla="*/ 478096 w 58"/>
              <a:gd name="T19" fmla="*/ 366469 h 67"/>
              <a:gd name="T20" fmla="*/ 367766 w 58"/>
              <a:gd name="T21" fmla="*/ 421439 h 67"/>
              <a:gd name="T22" fmla="*/ 211466 w 58"/>
              <a:gd name="T23" fmla="*/ 357307 h 67"/>
              <a:gd name="T24" fmla="*/ 110330 w 58"/>
              <a:gd name="T25" fmla="*/ 439762 h 67"/>
              <a:gd name="T26" fmla="*/ 137912 w 58"/>
              <a:gd name="T27" fmla="*/ 503894 h 67"/>
              <a:gd name="T28" fmla="*/ 202271 w 58"/>
              <a:gd name="T29" fmla="*/ 513056 h 67"/>
              <a:gd name="T30" fmla="*/ 367766 w 58"/>
              <a:gd name="T31" fmla="*/ 439762 h 67"/>
              <a:gd name="T32" fmla="*/ 459708 w 58"/>
              <a:gd name="T33" fmla="*/ 513056 h 67"/>
              <a:gd name="T34" fmla="*/ 496484 w 58"/>
              <a:gd name="T35" fmla="*/ 485571 h 67"/>
              <a:gd name="T36" fmla="*/ 514873 w 58"/>
              <a:gd name="T37" fmla="*/ 412277 h 67"/>
              <a:gd name="T38" fmla="*/ 478096 w 58"/>
              <a:gd name="T39" fmla="*/ 366469 h 67"/>
              <a:gd name="T40" fmla="*/ 395349 w 58"/>
              <a:gd name="T41" fmla="*/ 549703 h 67"/>
              <a:gd name="T42" fmla="*/ 321795 w 58"/>
              <a:gd name="T43" fmla="*/ 568026 h 67"/>
              <a:gd name="T44" fmla="*/ 257436 w 58"/>
              <a:gd name="T45" fmla="*/ 549703 h 67"/>
              <a:gd name="T46" fmla="*/ 248242 w 58"/>
              <a:gd name="T47" fmla="*/ 549703 h 67"/>
              <a:gd name="T48" fmla="*/ 239048 w 58"/>
              <a:gd name="T49" fmla="*/ 549703 h 67"/>
              <a:gd name="T50" fmla="*/ 239048 w 58"/>
              <a:gd name="T51" fmla="*/ 568026 h 67"/>
              <a:gd name="T52" fmla="*/ 340184 w 58"/>
              <a:gd name="T53" fmla="*/ 586350 h 67"/>
              <a:gd name="T54" fmla="*/ 404543 w 58"/>
              <a:gd name="T55" fmla="*/ 558865 h 67"/>
              <a:gd name="T56" fmla="*/ 404543 w 58"/>
              <a:gd name="T57" fmla="*/ 549703 h 67"/>
              <a:gd name="T58" fmla="*/ 395349 w 58"/>
              <a:gd name="T59" fmla="*/ 549703 h 67"/>
              <a:gd name="T60" fmla="*/ 376960 w 58"/>
              <a:gd name="T61" fmla="*/ 485571 h 67"/>
              <a:gd name="T62" fmla="*/ 349378 w 58"/>
              <a:gd name="T63" fmla="*/ 485571 h 67"/>
              <a:gd name="T64" fmla="*/ 330990 w 58"/>
              <a:gd name="T65" fmla="*/ 485571 h 67"/>
              <a:gd name="T66" fmla="*/ 303407 w 58"/>
              <a:gd name="T67" fmla="*/ 503894 h 67"/>
              <a:gd name="T68" fmla="*/ 294213 w 58"/>
              <a:gd name="T69" fmla="*/ 522218 h 67"/>
              <a:gd name="T70" fmla="*/ 312601 w 58"/>
              <a:gd name="T71" fmla="*/ 513056 h 67"/>
              <a:gd name="T72" fmla="*/ 349378 w 58"/>
              <a:gd name="T73" fmla="*/ 494733 h 67"/>
              <a:gd name="T74" fmla="*/ 376960 w 58"/>
              <a:gd name="T75" fmla="*/ 513056 h 67"/>
              <a:gd name="T76" fmla="*/ 386155 w 58"/>
              <a:gd name="T77" fmla="*/ 522218 h 67"/>
              <a:gd name="T78" fmla="*/ 395349 w 58"/>
              <a:gd name="T79" fmla="*/ 513056 h 67"/>
              <a:gd name="T80" fmla="*/ 376960 w 58"/>
              <a:gd name="T81" fmla="*/ 485571 h 67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58" h="67">
                <a:moveTo>
                  <a:pt x="29" y="67"/>
                </a:moveTo>
                <a:cubicBezTo>
                  <a:pt x="14" y="67"/>
                  <a:pt x="0" y="55"/>
                  <a:pt x="0" y="38"/>
                </a:cubicBezTo>
                <a:cubicBezTo>
                  <a:pt x="0" y="22"/>
                  <a:pt x="13" y="14"/>
                  <a:pt x="15" y="13"/>
                </a:cubicBezTo>
                <a:cubicBezTo>
                  <a:pt x="18" y="11"/>
                  <a:pt x="20" y="10"/>
                  <a:pt x="23" y="8"/>
                </a:cubicBezTo>
                <a:cubicBezTo>
                  <a:pt x="25" y="7"/>
                  <a:pt x="26" y="5"/>
                  <a:pt x="27" y="0"/>
                </a:cubicBezTo>
                <a:cubicBezTo>
                  <a:pt x="29" y="3"/>
                  <a:pt x="32" y="6"/>
                  <a:pt x="34" y="8"/>
                </a:cubicBezTo>
                <a:cubicBezTo>
                  <a:pt x="37" y="10"/>
                  <a:pt x="40" y="11"/>
                  <a:pt x="43" y="13"/>
                </a:cubicBezTo>
                <a:cubicBezTo>
                  <a:pt x="45" y="14"/>
                  <a:pt x="58" y="22"/>
                  <a:pt x="58" y="39"/>
                </a:cubicBezTo>
                <a:cubicBezTo>
                  <a:pt x="58" y="56"/>
                  <a:pt x="45" y="67"/>
                  <a:pt x="29" y="67"/>
                </a:cubicBezTo>
                <a:close/>
                <a:moveTo>
                  <a:pt x="52" y="40"/>
                </a:moveTo>
                <a:cubicBezTo>
                  <a:pt x="49" y="40"/>
                  <a:pt x="43" y="46"/>
                  <a:pt x="40" y="46"/>
                </a:cubicBezTo>
                <a:cubicBezTo>
                  <a:pt x="36" y="46"/>
                  <a:pt x="31" y="38"/>
                  <a:pt x="23" y="39"/>
                </a:cubicBezTo>
                <a:cubicBezTo>
                  <a:pt x="17" y="39"/>
                  <a:pt x="12" y="43"/>
                  <a:pt x="12" y="48"/>
                </a:cubicBezTo>
                <a:cubicBezTo>
                  <a:pt x="12" y="51"/>
                  <a:pt x="13" y="53"/>
                  <a:pt x="15" y="55"/>
                </a:cubicBezTo>
                <a:cubicBezTo>
                  <a:pt x="17" y="55"/>
                  <a:pt x="18" y="56"/>
                  <a:pt x="22" y="56"/>
                </a:cubicBezTo>
                <a:cubicBezTo>
                  <a:pt x="28" y="56"/>
                  <a:pt x="36" y="48"/>
                  <a:pt x="40" y="48"/>
                </a:cubicBezTo>
                <a:cubicBezTo>
                  <a:pt x="43" y="48"/>
                  <a:pt x="47" y="55"/>
                  <a:pt x="50" y="56"/>
                </a:cubicBezTo>
                <a:cubicBezTo>
                  <a:pt x="51" y="56"/>
                  <a:pt x="52" y="55"/>
                  <a:pt x="54" y="53"/>
                </a:cubicBezTo>
                <a:cubicBezTo>
                  <a:pt x="55" y="50"/>
                  <a:pt x="56" y="47"/>
                  <a:pt x="56" y="45"/>
                </a:cubicBezTo>
                <a:cubicBezTo>
                  <a:pt x="56" y="43"/>
                  <a:pt x="55" y="40"/>
                  <a:pt x="52" y="40"/>
                </a:cubicBezTo>
                <a:close/>
                <a:moveTo>
                  <a:pt x="43" y="60"/>
                </a:moveTo>
                <a:cubicBezTo>
                  <a:pt x="42" y="61"/>
                  <a:pt x="39" y="62"/>
                  <a:pt x="35" y="62"/>
                </a:cubicBezTo>
                <a:cubicBezTo>
                  <a:pt x="31" y="62"/>
                  <a:pt x="29" y="61"/>
                  <a:pt x="28" y="60"/>
                </a:cubicBezTo>
                <a:cubicBezTo>
                  <a:pt x="27" y="60"/>
                  <a:pt x="27" y="60"/>
                  <a:pt x="27" y="60"/>
                </a:cubicBezTo>
                <a:cubicBezTo>
                  <a:pt x="27" y="60"/>
                  <a:pt x="26" y="60"/>
                  <a:pt x="26" y="60"/>
                </a:cubicBezTo>
                <a:cubicBezTo>
                  <a:pt x="26" y="61"/>
                  <a:pt x="26" y="61"/>
                  <a:pt x="26" y="62"/>
                </a:cubicBezTo>
                <a:cubicBezTo>
                  <a:pt x="29" y="64"/>
                  <a:pt x="34" y="64"/>
                  <a:pt x="37" y="64"/>
                </a:cubicBezTo>
                <a:cubicBezTo>
                  <a:pt x="41" y="63"/>
                  <a:pt x="43" y="61"/>
                  <a:pt x="44" y="61"/>
                </a:cubicBezTo>
                <a:cubicBezTo>
                  <a:pt x="44" y="61"/>
                  <a:pt x="44" y="60"/>
                  <a:pt x="44" y="60"/>
                </a:cubicBezTo>
                <a:cubicBezTo>
                  <a:pt x="44" y="60"/>
                  <a:pt x="44" y="59"/>
                  <a:pt x="43" y="60"/>
                </a:cubicBezTo>
                <a:close/>
                <a:moveTo>
                  <a:pt x="41" y="53"/>
                </a:moveTo>
                <a:cubicBezTo>
                  <a:pt x="40" y="53"/>
                  <a:pt x="39" y="53"/>
                  <a:pt x="38" y="53"/>
                </a:cubicBezTo>
                <a:cubicBezTo>
                  <a:pt x="37" y="53"/>
                  <a:pt x="37" y="53"/>
                  <a:pt x="36" y="53"/>
                </a:cubicBezTo>
                <a:cubicBezTo>
                  <a:pt x="34" y="53"/>
                  <a:pt x="33" y="55"/>
                  <a:pt x="33" y="55"/>
                </a:cubicBezTo>
                <a:cubicBezTo>
                  <a:pt x="32" y="56"/>
                  <a:pt x="32" y="56"/>
                  <a:pt x="32" y="57"/>
                </a:cubicBezTo>
                <a:cubicBezTo>
                  <a:pt x="32" y="57"/>
                  <a:pt x="33" y="57"/>
                  <a:pt x="34" y="56"/>
                </a:cubicBezTo>
                <a:cubicBezTo>
                  <a:pt x="35" y="55"/>
                  <a:pt x="36" y="54"/>
                  <a:pt x="38" y="54"/>
                </a:cubicBezTo>
                <a:cubicBezTo>
                  <a:pt x="40" y="54"/>
                  <a:pt x="41" y="55"/>
                  <a:pt x="41" y="56"/>
                </a:cubicBezTo>
                <a:cubicBezTo>
                  <a:pt x="42" y="57"/>
                  <a:pt x="42" y="57"/>
                  <a:pt x="42" y="57"/>
                </a:cubicBezTo>
                <a:cubicBezTo>
                  <a:pt x="43" y="57"/>
                  <a:pt x="43" y="56"/>
                  <a:pt x="43" y="56"/>
                </a:cubicBezTo>
                <a:cubicBezTo>
                  <a:pt x="42" y="55"/>
                  <a:pt x="42" y="54"/>
                  <a:pt x="41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78" name="Freeform 181"/>
          <p:cNvSpPr>
            <a:spLocks noChangeAspect="1" noEditPoints="1"/>
          </p:cNvSpPr>
          <p:nvPr/>
        </p:nvSpPr>
        <p:spPr bwMode="auto">
          <a:xfrm>
            <a:off x="4063918" y="2712232"/>
            <a:ext cx="221003" cy="221003"/>
          </a:xfrm>
          <a:custGeom>
            <a:avLst/>
            <a:gdLst>
              <a:gd name="T0" fmla="*/ 0 w 189"/>
              <a:gd name="T1" fmla="*/ 0 h 189"/>
              <a:gd name="T2" fmla="*/ 25 w 189"/>
              <a:gd name="T3" fmla="*/ 164 h 189"/>
              <a:gd name="T4" fmla="*/ 94 w 189"/>
              <a:gd name="T5" fmla="*/ 189 h 189"/>
              <a:gd name="T6" fmla="*/ 165 w 189"/>
              <a:gd name="T7" fmla="*/ 164 h 189"/>
              <a:gd name="T8" fmla="*/ 189 w 189"/>
              <a:gd name="T9" fmla="*/ 0 h 189"/>
              <a:gd name="T10" fmla="*/ 0 w 189"/>
              <a:gd name="T11" fmla="*/ 0 h 189"/>
              <a:gd name="T12" fmla="*/ 150 w 189"/>
              <a:gd name="T13" fmla="*/ 48 h 189"/>
              <a:gd name="T14" fmla="*/ 70 w 189"/>
              <a:gd name="T15" fmla="*/ 48 h 189"/>
              <a:gd name="T16" fmla="*/ 71 w 189"/>
              <a:gd name="T17" fmla="*/ 71 h 189"/>
              <a:gd name="T18" fmla="*/ 149 w 189"/>
              <a:gd name="T19" fmla="*/ 71 h 189"/>
              <a:gd name="T20" fmla="*/ 142 w 189"/>
              <a:gd name="T21" fmla="*/ 142 h 189"/>
              <a:gd name="T22" fmla="*/ 94 w 189"/>
              <a:gd name="T23" fmla="*/ 153 h 189"/>
              <a:gd name="T24" fmla="*/ 47 w 189"/>
              <a:gd name="T25" fmla="*/ 142 h 189"/>
              <a:gd name="T26" fmla="*/ 44 w 189"/>
              <a:gd name="T27" fmla="*/ 106 h 189"/>
              <a:gd name="T28" fmla="*/ 71 w 189"/>
              <a:gd name="T29" fmla="*/ 106 h 189"/>
              <a:gd name="T30" fmla="*/ 73 w 189"/>
              <a:gd name="T31" fmla="*/ 124 h 189"/>
              <a:gd name="T32" fmla="*/ 94 w 189"/>
              <a:gd name="T33" fmla="*/ 129 h 189"/>
              <a:gd name="T34" fmla="*/ 118 w 189"/>
              <a:gd name="T35" fmla="*/ 124 h 189"/>
              <a:gd name="T36" fmla="*/ 121 w 189"/>
              <a:gd name="T37" fmla="*/ 95 h 189"/>
              <a:gd name="T38" fmla="*/ 44 w 189"/>
              <a:gd name="T39" fmla="*/ 95 h 189"/>
              <a:gd name="T40" fmla="*/ 36 w 189"/>
              <a:gd name="T41" fmla="*/ 24 h 189"/>
              <a:gd name="T42" fmla="*/ 153 w 189"/>
              <a:gd name="T43" fmla="*/ 24 h 189"/>
              <a:gd name="T44" fmla="*/ 150 w 189"/>
              <a:gd name="T45" fmla="*/ 48 h 189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89" h="189">
                <a:moveTo>
                  <a:pt x="0" y="0"/>
                </a:moveTo>
                <a:lnTo>
                  <a:pt x="25" y="164"/>
                </a:lnTo>
                <a:lnTo>
                  <a:pt x="94" y="189"/>
                </a:lnTo>
                <a:lnTo>
                  <a:pt x="165" y="164"/>
                </a:lnTo>
                <a:lnTo>
                  <a:pt x="189" y="0"/>
                </a:lnTo>
                <a:lnTo>
                  <a:pt x="0" y="0"/>
                </a:lnTo>
                <a:close/>
                <a:moveTo>
                  <a:pt x="150" y="48"/>
                </a:moveTo>
                <a:lnTo>
                  <a:pt x="70" y="48"/>
                </a:lnTo>
                <a:lnTo>
                  <a:pt x="71" y="71"/>
                </a:lnTo>
                <a:lnTo>
                  <a:pt x="149" y="71"/>
                </a:lnTo>
                <a:lnTo>
                  <a:pt x="142" y="142"/>
                </a:lnTo>
                <a:lnTo>
                  <a:pt x="94" y="153"/>
                </a:lnTo>
                <a:lnTo>
                  <a:pt x="47" y="142"/>
                </a:lnTo>
                <a:lnTo>
                  <a:pt x="44" y="106"/>
                </a:lnTo>
                <a:lnTo>
                  <a:pt x="71" y="106"/>
                </a:lnTo>
                <a:lnTo>
                  <a:pt x="73" y="124"/>
                </a:lnTo>
                <a:lnTo>
                  <a:pt x="94" y="129"/>
                </a:lnTo>
                <a:lnTo>
                  <a:pt x="118" y="124"/>
                </a:lnTo>
                <a:lnTo>
                  <a:pt x="121" y="95"/>
                </a:lnTo>
                <a:lnTo>
                  <a:pt x="44" y="95"/>
                </a:lnTo>
                <a:lnTo>
                  <a:pt x="36" y="24"/>
                </a:lnTo>
                <a:lnTo>
                  <a:pt x="153" y="24"/>
                </a:lnTo>
                <a:lnTo>
                  <a:pt x="150" y="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79" name="Freeform 190"/>
          <p:cNvSpPr>
            <a:spLocks noChangeAspect="1" noEditPoints="1"/>
          </p:cNvSpPr>
          <p:nvPr/>
        </p:nvSpPr>
        <p:spPr bwMode="auto">
          <a:xfrm>
            <a:off x="3709202" y="2712233"/>
            <a:ext cx="214211" cy="216502"/>
          </a:xfrm>
          <a:custGeom>
            <a:avLst/>
            <a:gdLst>
              <a:gd name="T0" fmla="*/ 0 w 187"/>
              <a:gd name="T1" fmla="*/ 0 h 189"/>
              <a:gd name="T2" fmla="*/ 22 w 187"/>
              <a:gd name="T3" fmla="*/ 164 h 189"/>
              <a:gd name="T4" fmla="*/ 93 w 187"/>
              <a:gd name="T5" fmla="*/ 189 h 189"/>
              <a:gd name="T6" fmla="*/ 163 w 187"/>
              <a:gd name="T7" fmla="*/ 164 h 189"/>
              <a:gd name="T8" fmla="*/ 187 w 187"/>
              <a:gd name="T9" fmla="*/ 0 h 189"/>
              <a:gd name="T10" fmla="*/ 0 w 187"/>
              <a:gd name="T11" fmla="*/ 0 h 189"/>
              <a:gd name="T12" fmla="*/ 151 w 187"/>
              <a:gd name="T13" fmla="*/ 48 h 189"/>
              <a:gd name="T14" fmla="*/ 105 w 187"/>
              <a:gd name="T15" fmla="*/ 71 h 189"/>
              <a:gd name="T16" fmla="*/ 146 w 187"/>
              <a:gd name="T17" fmla="*/ 71 h 189"/>
              <a:gd name="T18" fmla="*/ 140 w 187"/>
              <a:gd name="T19" fmla="*/ 142 h 189"/>
              <a:gd name="T20" fmla="*/ 93 w 187"/>
              <a:gd name="T21" fmla="*/ 153 h 189"/>
              <a:gd name="T22" fmla="*/ 47 w 187"/>
              <a:gd name="T23" fmla="*/ 142 h 189"/>
              <a:gd name="T24" fmla="*/ 43 w 187"/>
              <a:gd name="T25" fmla="*/ 106 h 189"/>
              <a:gd name="T26" fmla="*/ 69 w 187"/>
              <a:gd name="T27" fmla="*/ 106 h 189"/>
              <a:gd name="T28" fmla="*/ 72 w 187"/>
              <a:gd name="T29" fmla="*/ 124 h 189"/>
              <a:gd name="T30" fmla="*/ 93 w 187"/>
              <a:gd name="T31" fmla="*/ 129 h 189"/>
              <a:gd name="T32" fmla="*/ 116 w 187"/>
              <a:gd name="T33" fmla="*/ 124 h 189"/>
              <a:gd name="T34" fmla="*/ 119 w 187"/>
              <a:gd name="T35" fmla="*/ 95 h 189"/>
              <a:gd name="T36" fmla="*/ 42 w 187"/>
              <a:gd name="T37" fmla="*/ 95 h 189"/>
              <a:gd name="T38" fmla="*/ 40 w 187"/>
              <a:gd name="T39" fmla="*/ 77 h 189"/>
              <a:gd name="T40" fmla="*/ 53 w 187"/>
              <a:gd name="T41" fmla="*/ 71 h 189"/>
              <a:gd name="T42" fmla="*/ 101 w 187"/>
              <a:gd name="T43" fmla="*/ 48 h 189"/>
              <a:gd name="T44" fmla="*/ 37 w 187"/>
              <a:gd name="T45" fmla="*/ 48 h 189"/>
              <a:gd name="T46" fmla="*/ 34 w 187"/>
              <a:gd name="T47" fmla="*/ 24 h 189"/>
              <a:gd name="T48" fmla="*/ 151 w 187"/>
              <a:gd name="T49" fmla="*/ 24 h 189"/>
              <a:gd name="T50" fmla="*/ 151 w 187"/>
              <a:gd name="T51" fmla="*/ 48 h 18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87" h="189">
                <a:moveTo>
                  <a:pt x="0" y="0"/>
                </a:moveTo>
                <a:lnTo>
                  <a:pt x="22" y="164"/>
                </a:lnTo>
                <a:lnTo>
                  <a:pt x="93" y="189"/>
                </a:lnTo>
                <a:lnTo>
                  <a:pt x="163" y="164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151" y="48"/>
                </a:moveTo>
                <a:lnTo>
                  <a:pt x="105" y="71"/>
                </a:lnTo>
                <a:lnTo>
                  <a:pt x="146" y="71"/>
                </a:lnTo>
                <a:lnTo>
                  <a:pt x="140" y="142"/>
                </a:lnTo>
                <a:lnTo>
                  <a:pt x="93" y="153"/>
                </a:lnTo>
                <a:lnTo>
                  <a:pt x="47" y="142"/>
                </a:lnTo>
                <a:lnTo>
                  <a:pt x="43" y="106"/>
                </a:lnTo>
                <a:lnTo>
                  <a:pt x="69" y="106"/>
                </a:lnTo>
                <a:lnTo>
                  <a:pt x="72" y="124"/>
                </a:lnTo>
                <a:lnTo>
                  <a:pt x="93" y="129"/>
                </a:lnTo>
                <a:lnTo>
                  <a:pt x="116" y="124"/>
                </a:lnTo>
                <a:lnTo>
                  <a:pt x="119" y="95"/>
                </a:lnTo>
                <a:lnTo>
                  <a:pt x="42" y="95"/>
                </a:lnTo>
                <a:lnTo>
                  <a:pt x="40" y="77"/>
                </a:lnTo>
                <a:lnTo>
                  <a:pt x="53" y="71"/>
                </a:lnTo>
                <a:lnTo>
                  <a:pt x="101" y="48"/>
                </a:lnTo>
                <a:lnTo>
                  <a:pt x="37" y="48"/>
                </a:lnTo>
                <a:lnTo>
                  <a:pt x="34" y="24"/>
                </a:lnTo>
                <a:lnTo>
                  <a:pt x="151" y="24"/>
                </a:lnTo>
                <a:lnTo>
                  <a:pt x="151" y="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0" name="Freeform 178"/>
          <p:cNvSpPr>
            <a:spLocks noChangeAspect="1"/>
          </p:cNvSpPr>
          <p:nvPr/>
        </p:nvSpPr>
        <p:spPr bwMode="auto">
          <a:xfrm>
            <a:off x="4423329" y="2715179"/>
            <a:ext cx="230187" cy="206375"/>
          </a:xfrm>
          <a:custGeom>
            <a:avLst/>
            <a:gdLst>
              <a:gd name="T0" fmla="*/ 145 w 145"/>
              <a:gd name="T1" fmla="*/ 0 h 130"/>
              <a:gd name="T2" fmla="*/ 123 w 145"/>
              <a:gd name="T3" fmla="*/ 109 h 130"/>
              <a:gd name="T4" fmla="*/ 58 w 145"/>
              <a:gd name="T5" fmla="*/ 130 h 130"/>
              <a:gd name="T6" fmla="*/ 0 w 145"/>
              <a:gd name="T7" fmla="*/ 109 h 130"/>
              <a:gd name="T8" fmla="*/ 6 w 145"/>
              <a:gd name="T9" fmla="*/ 80 h 130"/>
              <a:gd name="T10" fmla="*/ 30 w 145"/>
              <a:gd name="T11" fmla="*/ 80 h 130"/>
              <a:gd name="T12" fmla="*/ 28 w 145"/>
              <a:gd name="T13" fmla="*/ 91 h 130"/>
              <a:gd name="T14" fmla="*/ 62 w 145"/>
              <a:gd name="T15" fmla="*/ 104 h 130"/>
              <a:gd name="T16" fmla="*/ 104 w 145"/>
              <a:gd name="T17" fmla="*/ 91 h 130"/>
              <a:gd name="T18" fmla="*/ 108 w 145"/>
              <a:gd name="T19" fmla="*/ 63 h 130"/>
              <a:gd name="T20" fmla="*/ 8 w 145"/>
              <a:gd name="T21" fmla="*/ 63 h 130"/>
              <a:gd name="T22" fmla="*/ 13 w 145"/>
              <a:gd name="T23" fmla="*/ 39 h 130"/>
              <a:gd name="T24" fmla="*/ 112 w 145"/>
              <a:gd name="T25" fmla="*/ 39 h 130"/>
              <a:gd name="T26" fmla="*/ 117 w 145"/>
              <a:gd name="T27" fmla="*/ 24 h 130"/>
              <a:gd name="T28" fmla="*/ 17 w 145"/>
              <a:gd name="T29" fmla="*/ 24 h 130"/>
              <a:gd name="T30" fmla="*/ 21 w 145"/>
              <a:gd name="T31" fmla="*/ 0 h 130"/>
              <a:gd name="T32" fmla="*/ 145 w 145"/>
              <a:gd name="T33" fmla="*/ 0 h 13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45" h="130">
                <a:moveTo>
                  <a:pt x="145" y="0"/>
                </a:moveTo>
                <a:lnTo>
                  <a:pt x="123" y="109"/>
                </a:lnTo>
                <a:lnTo>
                  <a:pt x="58" y="130"/>
                </a:lnTo>
                <a:lnTo>
                  <a:pt x="0" y="109"/>
                </a:lnTo>
                <a:lnTo>
                  <a:pt x="6" y="80"/>
                </a:lnTo>
                <a:lnTo>
                  <a:pt x="30" y="80"/>
                </a:lnTo>
                <a:lnTo>
                  <a:pt x="28" y="91"/>
                </a:lnTo>
                <a:lnTo>
                  <a:pt x="62" y="104"/>
                </a:lnTo>
                <a:lnTo>
                  <a:pt x="104" y="91"/>
                </a:lnTo>
                <a:lnTo>
                  <a:pt x="108" y="63"/>
                </a:lnTo>
                <a:lnTo>
                  <a:pt x="8" y="63"/>
                </a:lnTo>
                <a:lnTo>
                  <a:pt x="13" y="39"/>
                </a:lnTo>
                <a:lnTo>
                  <a:pt x="112" y="39"/>
                </a:lnTo>
                <a:lnTo>
                  <a:pt x="117" y="24"/>
                </a:lnTo>
                <a:lnTo>
                  <a:pt x="17" y="24"/>
                </a:lnTo>
                <a:lnTo>
                  <a:pt x="21" y="0"/>
                </a:lnTo>
                <a:lnTo>
                  <a:pt x="14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9" name="Freeform 9"/>
          <p:cNvSpPr>
            <a:spLocks noChangeAspect="1" noEditPoints="1"/>
          </p:cNvSpPr>
          <p:nvPr/>
        </p:nvSpPr>
        <p:spPr bwMode="auto">
          <a:xfrm>
            <a:off x="1224441" y="2716619"/>
            <a:ext cx="209550" cy="213122"/>
          </a:xfrm>
          <a:custGeom>
            <a:avLst/>
            <a:gdLst>
              <a:gd name="T0" fmla="*/ 558654 w 61"/>
              <a:gd name="T1" fmla="*/ 466623 h 62"/>
              <a:gd name="T2" fmla="*/ 457913 w 61"/>
              <a:gd name="T3" fmla="*/ 567267 h 62"/>
              <a:gd name="T4" fmla="*/ 100741 w 61"/>
              <a:gd name="T5" fmla="*/ 567267 h 62"/>
              <a:gd name="T6" fmla="*/ 0 w 61"/>
              <a:gd name="T7" fmla="*/ 466623 h 62"/>
              <a:gd name="T8" fmla="*/ 0 w 61"/>
              <a:gd name="T9" fmla="*/ 402577 h 62"/>
              <a:gd name="T10" fmla="*/ 64108 w 61"/>
              <a:gd name="T11" fmla="*/ 430025 h 62"/>
              <a:gd name="T12" fmla="*/ 155690 w 61"/>
              <a:gd name="T13" fmla="*/ 512370 h 62"/>
              <a:gd name="T14" fmla="*/ 256431 w 61"/>
              <a:gd name="T15" fmla="*/ 420876 h 62"/>
              <a:gd name="T16" fmla="*/ 384647 w 61"/>
              <a:gd name="T17" fmla="*/ 329381 h 62"/>
              <a:gd name="T18" fmla="*/ 512863 w 61"/>
              <a:gd name="T19" fmla="*/ 192139 h 62"/>
              <a:gd name="T20" fmla="*/ 384647 w 61"/>
              <a:gd name="T21" fmla="*/ 64046 h 62"/>
              <a:gd name="T22" fmla="*/ 247273 w 61"/>
              <a:gd name="T23" fmla="*/ 192139 h 62"/>
              <a:gd name="T24" fmla="*/ 164849 w 61"/>
              <a:gd name="T25" fmla="*/ 311082 h 62"/>
              <a:gd name="T26" fmla="*/ 155690 w 61"/>
              <a:gd name="T27" fmla="*/ 311082 h 62"/>
              <a:gd name="T28" fmla="*/ 109899 w 61"/>
              <a:gd name="T29" fmla="*/ 329381 h 62"/>
              <a:gd name="T30" fmla="*/ 0 w 61"/>
              <a:gd name="T31" fmla="*/ 283634 h 62"/>
              <a:gd name="T32" fmla="*/ 0 w 61"/>
              <a:gd name="T33" fmla="*/ 109794 h 62"/>
              <a:gd name="T34" fmla="*/ 100741 w 61"/>
              <a:gd name="T35" fmla="*/ 0 h 62"/>
              <a:gd name="T36" fmla="*/ 457913 w 61"/>
              <a:gd name="T37" fmla="*/ 0 h 62"/>
              <a:gd name="T38" fmla="*/ 558654 w 61"/>
              <a:gd name="T39" fmla="*/ 109794 h 62"/>
              <a:gd name="T40" fmla="*/ 558654 w 61"/>
              <a:gd name="T41" fmla="*/ 466623 h 62"/>
              <a:gd name="T42" fmla="*/ 155690 w 61"/>
              <a:gd name="T43" fmla="*/ 484922 h 62"/>
              <a:gd name="T44" fmla="*/ 91583 w 61"/>
              <a:gd name="T45" fmla="*/ 448324 h 62"/>
              <a:gd name="T46" fmla="*/ 128216 w 61"/>
              <a:gd name="T47" fmla="*/ 457473 h 62"/>
              <a:gd name="T48" fmla="*/ 201482 w 61"/>
              <a:gd name="T49" fmla="*/ 430025 h 62"/>
              <a:gd name="T50" fmla="*/ 174007 w 61"/>
              <a:gd name="T51" fmla="*/ 347680 h 62"/>
              <a:gd name="T52" fmla="*/ 146532 w 61"/>
              <a:gd name="T53" fmla="*/ 338530 h 62"/>
              <a:gd name="T54" fmla="*/ 155690 w 61"/>
              <a:gd name="T55" fmla="*/ 338530 h 62"/>
              <a:gd name="T56" fmla="*/ 228957 w 61"/>
              <a:gd name="T57" fmla="*/ 411726 h 62"/>
              <a:gd name="T58" fmla="*/ 155690 w 61"/>
              <a:gd name="T59" fmla="*/ 484922 h 62"/>
              <a:gd name="T60" fmla="*/ 384647 w 61"/>
              <a:gd name="T61" fmla="*/ 283634 h 62"/>
              <a:gd name="T62" fmla="*/ 293064 w 61"/>
              <a:gd name="T63" fmla="*/ 192139 h 62"/>
              <a:gd name="T64" fmla="*/ 384647 w 61"/>
              <a:gd name="T65" fmla="*/ 109794 h 62"/>
              <a:gd name="T66" fmla="*/ 476230 w 61"/>
              <a:gd name="T67" fmla="*/ 192139 h 62"/>
              <a:gd name="T68" fmla="*/ 384647 w 61"/>
              <a:gd name="T69" fmla="*/ 283634 h 62"/>
              <a:gd name="T70" fmla="*/ 384647 w 61"/>
              <a:gd name="T71" fmla="*/ 128093 h 62"/>
              <a:gd name="T72" fmla="*/ 311381 w 61"/>
              <a:gd name="T73" fmla="*/ 192139 h 62"/>
              <a:gd name="T74" fmla="*/ 384647 w 61"/>
              <a:gd name="T75" fmla="*/ 265335 h 62"/>
              <a:gd name="T76" fmla="*/ 457913 w 61"/>
              <a:gd name="T77" fmla="*/ 192139 h 62"/>
              <a:gd name="T78" fmla="*/ 384647 w 61"/>
              <a:gd name="T79" fmla="*/ 128093 h 6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44"/>
                  <a:pt x="0" y="44"/>
                  <a:pt x="0" y="44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52"/>
                  <a:pt x="12" y="56"/>
                  <a:pt x="17" y="56"/>
                </a:cubicBezTo>
                <a:cubicBezTo>
                  <a:pt x="23" y="56"/>
                  <a:pt x="27" y="51"/>
                  <a:pt x="28" y="46"/>
                </a:cubicBezTo>
                <a:cubicBezTo>
                  <a:pt x="42" y="36"/>
                  <a:pt x="42" y="36"/>
                  <a:pt x="42" y="36"/>
                </a:cubicBezTo>
                <a:cubicBezTo>
                  <a:pt x="50" y="36"/>
                  <a:pt x="56" y="29"/>
                  <a:pt x="56" y="21"/>
                </a:cubicBezTo>
                <a:cubicBezTo>
                  <a:pt x="56" y="13"/>
                  <a:pt x="50" y="7"/>
                  <a:pt x="42" y="7"/>
                </a:cubicBezTo>
                <a:cubicBezTo>
                  <a:pt x="34" y="7"/>
                  <a:pt x="27" y="13"/>
                  <a:pt x="27" y="21"/>
                </a:cubicBezTo>
                <a:cubicBezTo>
                  <a:pt x="18" y="34"/>
                  <a:pt x="18" y="34"/>
                  <a:pt x="18" y="34"/>
                </a:cubicBezTo>
                <a:cubicBezTo>
                  <a:pt x="18" y="34"/>
                  <a:pt x="18" y="34"/>
                  <a:pt x="17" y="34"/>
                </a:cubicBezTo>
                <a:cubicBezTo>
                  <a:pt x="15" y="34"/>
                  <a:pt x="13" y="35"/>
                  <a:pt x="12" y="3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17" y="53"/>
                </a:moveTo>
                <a:cubicBezTo>
                  <a:pt x="14" y="53"/>
                  <a:pt x="11" y="51"/>
                  <a:pt x="10" y="49"/>
                </a:cubicBezTo>
                <a:cubicBezTo>
                  <a:pt x="11" y="49"/>
                  <a:pt x="13" y="50"/>
                  <a:pt x="14" y="50"/>
                </a:cubicBezTo>
                <a:cubicBezTo>
                  <a:pt x="17" y="51"/>
                  <a:pt x="21" y="50"/>
                  <a:pt x="22" y="47"/>
                </a:cubicBezTo>
                <a:cubicBezTo>
                  <a:pt x="24" y="43"/>
                  <a:pt x="22" y="40"/>
                  <a:pt x="19" y="38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37"/>
                  <a:pt x="17" y="37"/>
                  <a:pt x="17" y="37"/>
                </a:cubicBezTo>
                <a:cubicBezTo>
                  <a:pt x="22" y="37"/>
                  <a:pt x="25" y="40"/>
                  <a:pt x="25" y="45"/>
                </a:cubicBezTo>
                <a:cubicBezTo>
                  <a:pt x="25" y="49"/>
                  <a:pt x="22" y="53"/>
                  <a:pt x="17" y="53"/>
                </a:cubicBezTo>
                <a:close/>
                <a:moveTo>
                  <a:pt x="42" y="31"/>
                </a:moveTo>
                <a:cubicBezTo>
                  <a:pt x="36" y="31"/>
                  <a:pt x="32" y="27"/>
                  <a:pt x="32" y="21"/>
                </a:cubicBezTo>
                <a:cubicBezTo>
                  <a:pt x="32" y="16"/>
                  <a:pt x="36" y="12"/>
                  <a:pt x="42" y="12"/>
                </a:cubicBezTo>
                <a:cubicBezTo>
                  <a:pt x="47" y="12"/>
                  <a:pt x="52" y="16"/>
                  <a:pt x="52" y="21"/>
                </a:cubicBezTo>
                <a:cubicBezTo>
                  <a:pt x="52" y="27"/>
                  <a:pt x="47" y="31"/>
                  <a:pt x="42" y="31"/>
                </a:cubicBezTo>
                <a:close/>
                <a:moveTo>
                  <a:pt x="42" y="14"/>
                </a:moveTo>
                <a:cubicBezTo>
                  <a:pt x="38" y="14"/>
                  <a:pt x="34" y="17"/>
                  <a:pt x="34" y="21"/>
                </a:cubicBezTo>
                <a:cubicBezTo>
                  <a:pt x="34" y="26"/>
                  <a:pt x="38" y="29"/>
                  <a:pt x="42" y="29"/>
                </a:cubicBezTo>
                <a:cubicBezTo>
                  <a:pt x="46" y="29"/>
                  <a:pt x="50" y="26"/>
                  <a:pt x="50" y="21"/>
                </a:cubicBezTo>
                <a:cubicBezTo>
                  <a:pt x="50" y="17"/>
                  <a:pt x="46" y="14"/>
                  <a:pt x="42" y="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90" name="Freeform 27"/>
          <p:cNvSpPr>
            <a:spLocks noChangeAspect="1"/>
          </p:cNvSpPr>
          <p:nvPr/>
        </p:nvSpPr>
        <p:spPr bwMode="auto">
          <a:xfrm>
            <a:off x="3343005" y="2715985"/>
            <a:ext cx="190161" cy="218602"/>
          </a:xfrm>
          <a:custGeom>
            <a:avLst/>
            <a:gdLst>
              <a:gd name="T0" fmla="*/ 541726 w 59"/>
              <a:gd name="T1" fmla="*/ 375210 h 68"/>
              <a:gd name="T2" fmla="*/ 468272 w 59"/>
              <a:gd name="T3" fmla="*/ 384361 h 68"/>
              <a:gd name="T4" fmla="*/ 293817 w 59"/>
              <a:gd name="T5" fmla="*/ 603996 h 68"/>
              <a:gd name="T6" fmla="*/ 229545 w 59"/>
              <a:gd name="T7" fmla="*/ 603996 h 68"/>
              <a:gd name="T8" fmla="*/ 0 w 59"/>
              <a:gd name="T9" fmla="*/ 91515 h 68"/>
              <a:gd name="T10" fmla="*/ 110182 w 59"/>
              <a:gd name="T11" fmla="*/ 91515 h 68"/>
              <a:gd name="T12" fmla="*/ 266272 w 59"/>
              <a:gd name="T13" fmla="*/ 512482 h 68"/>
              <a:gd name="T14" fmla="*/ 376454 w 59"/>
              <a:gd name="T15" fmla="*/ 366058 h 68"/>
              <a:gd name="T16" fmla="*/ 266272 w 59"/>
              <a:gd name="T17" fmla="*/ 164726 h 68"/>
              <a:gd name="T18" fmla="*/ 403999 w 59"/>
              <a:gd name="T19" fmla="*/ 0 h 68"/>
              <a:gd name="T20" fmla="*/ 541726 w 59"/>
              <a:gd name="T21" fmla="*/ 146423 h 68"/>
              <a:gd name="T22" fmla="*/ 523362 w 59"/>
              <a:gd name="T23" fmla="*/ 256241 h 68"/>
              <a:gd name="T24" fmla="*/ 431544 w 59"/>
              <a:gd name="T25" fmla="*/ 228786 h 68"/>
              <a:gd name="T26" fmla="*/ 440726 w 59"/>
              <a:gd name="T27" fmla="*/ 155575 h 68"/>
              <a:gd name="T28" fmla="*/ 403999 w 59"/>
              <a:gd name="T29" fmla="*/ 91515 h 68"/>
              <a:gd name="T30" fmla="*/ 358090 w 59"/>
              <a:gd name="T31" fmla="*/ 164726 h 68"/>
              <a:gd name="T32" fmla="*/ 495817 w 59"/>
              <a:gd name="T33" fmla="*/ 311150 h 68"/>
              <a:gd name="T34" fmla="*/ 541726 w 59"/>
              <a:gd name="T35" fmla="*/ 311150 h 68"/>
              <a:gd name="T36" fmla="*/ 541726 w 59"/>
              <a:gd name="T37" fmla="*/ 375210 h 6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59" h="68">
                <a:moveTo>
                  <a:pt x="59" y="41"/>
                </a:moveTo>
                <a:cubicBezTo>
                  <a:pt x="56" y="42"/>
                  <a:pt x="53" y="42"/>
                  <a:pt x="51" y="42"/>
                </a:cubicBezTo>
                <a:cubicBezTo>
                  <a:pt x="45" y="54"/>
                  <a:pt x="35" y="64"/>
                  <a:pt x="32" y="66"/>
                </a:cubicBezTo>
                <a:cubicBezTo>
                  <a:pt x="30" y="67"/>
                  <a:pt x="28" y="68"/>
                  <a:pt x="25" y="66"/>
                </a:cubicBezTo>
                <a:cubicBezTo>
                  <a:pt x="21" y="64"/>
                  <a:pt x="6" y="51"/>
                  <a:pt x="0" y="10"/>
                </a:cubicBezTo>
                <a:cubicBezTo>
                  <a:pt x="12" y="10"/>
                  <a:pt x="12" y="10"/>
                  <a:pt x="12" y="10"/>
                </a:cubicBezTo>
                <a:cubicBezTo>
                  <a:pt x="15" y="35"/>
                  <a:pt x="22" y="47"/>
                  <a:pt x="29" y="56"/>
                </a:cubicBezTo>
                <a:cubicBezTo>
                  <a:pt x="33" y="52"/>
                  <a:pt x="38" y="46"/>
                  <a:pt x="41" y="40"/>
                </a:cubicBezTo>
                <a:cubicBezTo>
                  <a:pt x="33" y="36"/>
                  <a:pt x="29" y="28"/>
                  <a:pt x="29" y="18"/>
                </a:cubicBezTo>
                <a:cubicBezTo>
                  <a:pt x="29" y="8"/>
                  <a:pt x="34" y="0"/>
                  <a:pt x="44" y="0"/>
                </a:cubicBezTo>
                <a:cubicBezTo>
                  <a:pt x="54" y="0"/>
                  <a:pt x="59" y="6"/>
                  <a:pt x="59" y="16"/>
                </a:cubicBezTo>
                <a:cubicBezTo>
                  <a:pt x="59" y="20"/>
                  <a:pt x="58" y="25"/>
                  <a:pt x="57" y="28"/>
                </a:cubicBezTo>
                <a:cubicBezTo>
                  <a:pt x="57" y="28"/>
                  <a:pt x="49" y="29"/>
                  <a:pt x="47" y="25"/>
                </a:cubicBezTo>
                <a:cubicBezTo>
                  <a:pt x="47" y="23"/>
                  <a:pt x="48" y="20"/>
                  <a:pt x="48" y="17"/>
                </a:cubicBezTo>
                <a:cubicBezTo>
                  <a:pt x="48" y="13"/>
                  <a:pt x="46" y="10"/>
                  <a:pt x="44" y="10"/>
                </a:cubicBezTo>
                <a:cubicBezTo>
                  <a:pt x="41" y="10"/>
                  <a:pt x="39" y="13"/>
                  <a:pt x="39" y="18"/>
                </a:cubicBezTo>
                <a:cubicBezTo>
                  <a:pt x="39" y="28"/>
                  <a:pt x="46" y="34"/>
                  <a:pt x="54" y="34"/>
                </a:cubicBezTo>
                <a:cubicBezTo>
                  <a:pt x="56" y="34"/>
                  <a:pt x="57" y="34"/>
                  <a:pt x="59" y="34"/>
                </a:cubicBezTo>
                <a:lnTo>
                  <a:pt x="59" y="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91" name="Freeform 140"/>
          <p:cNvSpPr>
            <a:spLocks noChangeAspect="1" noEditPoints="1"/>
          </p:cNvSpPr>
          <p:nvPr/>
        </p:nvSpPr>
        <p:spPr bwMode="auto">
          <a:xfrm>
            <a:off x="1590088" y="2716619"/>
            <a:ext cx="247650" cy="213122"/>
          </a:xfrm>
          <a:custGeom>
            <a:avLst/>
            <a:gdLst>
              <a:gd name="T0" fmla="*/ 486001 w 72"/>
              <a:gd name="T1" fmla="*/ 338530 h 62"/>
              <a:gd name="T2" fmla="*/ 330114 w 72"/>
              <a:gd name="T3" fmla="*/ 457473 h 62"/>
              <a:gd name="T4" fmla="*/ 201736 w 72"/>
              <a:gd name="T5" fmla="*/ 567267 h 62"/>
              <a:gd name="T6" fmla="*/ 82529 w 72"/>
              <a:gd name="T7" fmla="*/ 466623 h 62"/>
              <a:gd name="T8" fmla="*/ 0 w 72"/>
              <a:gd name="T9" fmla="*/ 439174 h 62"/>
              <a:gd name="T10" fmla="*/ 0 w 72"/>
              <a:gd name="T11" fmla="*/ 274484 h 62"/>
              <a:gd name="T12" fmla="*/ 137548 w 72"/>
              <a:gd name="T13" fmla="*/ 338530 h 62"/>
              <a:gd name="T14" fmla="*/ 201736 w 72"/>
              <a:gd name="T15" fmla="*/ 320231 h 62"/>
              <a:gd name="T16" fmla="*/ 220076 w 72"/>
              <a:gd name="T17" fmla="*/ 320231 h 62"/>
              <a:gd name="T18" fmla="*/ 320944 w 72"/>
              <a:gd name="T19" fmla="*/ 173840 h 62"/>
              <a:gd name="T20" fmla="*/ 486001 w 72"/>
              <a:gd name="T21" fmla="*/ 0 h 62"/>
              <a:gd name="T22" fmla="*/ 660228 w 72"/>
              <a:gd name="T23" fmla="*/ 173840 h 62"/>
              <a:gd name="T24" fmla="*/ 486001 w 72"/>
              <a:gd name="T25" fmla="*/ 338530 h 62"/>
              <a:gd name="T26" fmla="*/ 201736 w 72"/>
              <a:gd name="T27" fmla="*/ 347680 h 62"/>
              <a:gd name="T28" fmla="*/ 183397 w 72"/>
              <a:gd name="T29" fmla="*/ 356829 h 62"/>
              <a:gd name="T30" fmla="*/ 220076 w 72"/>
              <a:gd name="T31" fmla="*/ 365979 h 62"/>
              <a:gd name="T32" fmla="*/ 265925 w 72"/>
              <a:gd name="T33" fmla="*/ 466623 h 62"/>
              <a:gd name="T34" fmla="*/ 165057 w 72"/>
              <a:gd name="T35" fmla="*/ 503221 h 62"/>
              <a:gd name="T36" fmla="*/ 119208 w 72"/>
              <a:gd name="T37" fmla="*/ 484922 h 62"/>
              <a:gd name="T38" fmla="*/ 201736 w 72"/>
              <a:gd name="T39" fmla="*/ 539819 h 62"/>
              <a:gd name="T40" fmla="*/ 293435 w 72"/>
              <a:gd name="T41" fmla="*/ 439174 h 62"/>
              <a:gd name="T42" fmla="*/ 201736 w 72"/>
              <a:gd name="T43" fmla="*/ 347680 h 62"/>
              <a:gd name="T44" fmla="*/ 486001 w 72"/>
              <a:gd name="T45" fmla="*/ 54897 h 62"/>
              <a:gd name="T46" fmla="*/ 375963 w 72"/>
              <a:gd name="T47" fmla="*/ 173840 h 62"/>
              <a:gd name="T48" fmla="*/ 486001 w 72"/>
              <a:gd name="T49" fmla="*/ 283634 h 62"/>
              <a:gd name="T50" fmla="*/ 605209 w 72"/>
              <a:gd name="T51" fmla="*/ 173840 h 62"/>
              <a:gd name="T52" fmla="*/ 486001 w 72"/>
              <a:gd name="T53" fmla="*/ 54897 h 62"/>
              <a:gd name="T54" fmla="*/ 486001 w 72"/>
              <a:gd name="T55" fmla="*/ 256185 h 62"/>
              <a:gd name="T56" fmla="*/ 403473 w 72"/>
              <a:gd name="T57" fmla="*/ 173840 h 62"/>
              <a:gd name="T58" fmla="*/ 486001 w 72"/>
              <a:gd name="T59" fmla="*/ 82345 h 62"/>
              <a:gd name="T60" fmla="*/ 577700 w 72"/>
              <a:gd name="T61" fmla="*/ 173840 h 62"/>
              <a:gd name="T62" fmla="*/ 486001 w 72"/>
              <a:gd name="T63" fmla="*/ 256185 h 62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2" h="62">
                <a:moveTo>
                  <a:pt x="53" y="37"/>
                </a:moveTo>
                <a:cubicBezTo>
                  <a:pt x="36" y="50"/>
                  <a:pt x="36" y="50"/>
                  <a:pt x="36" y="50"/>
                </a:cubicBezTo>
                <a:cubicBezTo>
                  <a:pt x="35" y="57"/>
                  <a:pt x="29" y="62"/>
                  <a:pt x="22" y="62"/>
                </a:cubicBezTo>
                <a:cubicBezTo>
                  <a:pt x="16" y="62"/>
                  <a:pt x="10" y="58"/>
                  <a:pt x="9" y="51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0"/>
                  <a:pt x="0" y="30"/>
                  <a:pt x="0" y="30"/>
                </a:cubicBezTo>
                <a:cubicBezTo>
                  <a:pt x="15" y="37"/>
                  <a:pt x="15" y="37"/>
                  <a:pt x="15" y="37"/>
                </a:cubicBezTo>
                <a:cubicBezTo>
                  <a:pt x="17" y="36"/>
                  <a:pt x="20" y="35"/>
                  <a:pt x="22" y="35"/>
                </a:cubicBezTo>
                <a:cubicBezTo>
                  <a:pt x="23" y="35"/>
                  <a:pt x="23" y="35"/>
                  <a:pt x="24" y="35"/>
                </a:cubicBezTo>
                <a:cubicBezTo>
                  <a:pt x="35" y="19"/>
                  <a:pt x="35" y="19"/>
                  <a:pt x="35" y="19"/>
                </a:cubicBezTo>
                <a:cubicBezTo>
                  <a:pt x="35" y="9"/>
                  <a:pt x="43" y="0"/>
                  <a:pt x="53" y="0"/>
                </a:cubicBezTo>
                <a:cubicBezTo>
                  <a:pt x="64" y="0"/>
                  <a:pt x="72" y="9"/>
                  <a:pt x="72" y="19"/>
                </a:cubicBezTo>
                <a:cubicBezTo>
                  <a:pt x="72" y="29"/>
                  <a:pt x="64" y="37"/>
                  <a:pt x="53" y="37"/>
                </a:cubicBezTo>
                <a:close/>
                <a:moveTo>
                  <a:pt x="22" y="38"/>
                </a:moveTo>
                <a:cubicBezTo>
                  <a:pt x="22" y="38"/>
                  <a:pt x="21" y="39"/>
                  <a:pt x="20" y="39"/>
                </a:cubicBezTo>
                <a:cubicBezTo>
                  <a:pt x="24" y="40"/>
                  <a:pt x="24" y="40"/>
                  <a:pt x="24" y="40"/>
                </a:cubicBezTo>
                <a:cubicBezTo>
                  <a:pt x="28" y="42"/>
                  <a:pt x="30" y="47"/>
                  <a:pt x="29" y="51"/>
                </a:cubicBezTo>
                <a:cubicBezTo>
                  <a:pt x="27" y="55"/>
                  <a:pt x="22" y="57"/>
                  <a:pt x="18" y="55"/>
                </a:cubicBezTo>
                <a:cubicBezTo>
                  <a:pt x="17" y="55"/>
                  <a:pt x="15" y="54"/>
                  <a:pt x="13" y="53"/>
                </a:cubicBezTo>
                <a:cubicBezTo>
                  <a:pt x="15" y="56"/>
                  <a:pt x="18" y="59"/>
                  <a:pt x="22" y="59"/>
                </a:cubicBezTo>
                <a:cubicBezTo>
                  <a:pt x="28" y="59"/>
                  <a:pt x="32" y="54"/>
                  <a:pt x="32" y="48"/>
                </a:cubicBezTo>
                <a:cubicBezTo>
                  <a:pt x="32" y="43"/>
                  <a:pt x="28" y="38"/>
                  <a:pt x="22" y="38"/>
                </a:cubicBezTo>
                <a:close/>
                <a:moveTo>
                  <a:pt x="53" y="6"/>
                </a:moveTo>
                <a:cubicBezTo>
                  <a:pt x="47" y="6"/>
                  <a:pt x="41" y="12"/>
                  <a:pt x="41" y="19"/>
                </a:cubicBezTo>
                <a:cubicBezTo>
                  <a:pt x="41" y="26"/>
                  <a:pt x="47" y="31"/>
                  <a:pt x="53" y="31"/>
                </a:cubicBezTo>
                <a:cubicBezTo>
                  <a:pt x="60" y="31"/>
                  <a:pt x="66" y="26"/>
                  <a:pt x="66" y="19"/>
                </a:cubicBezTo>
                <a:cubicBezTo>
                  <a:pt x="66" y="12"/>
                  <a:pt x="60" y="6"/>
                  <a:pt x="53" y="6"/>
                </a:cubicBezTo>
                <a:close/>
                <a:moveTo>
                  <a:pt x="53" y="28"/>
                </a:moveTo>
                <a:cubicBezTo>
                  <a:pt x="48" y="28"/>
                  <a:pt x="44" y="24"/>
                  <a:pt x="44" y="19"/>
                </a:cubicBezTo>
                <a:cubicBezTo>
                  <a:pt x="44" y="13"/>
                  <a:pt x="48" y="9"/>
                  <a:pt x="53" y="9"/>
                </a:cubicBezTo>
                <a:cubicBezTo>
                  <a:pt x="59" y="9"/>
                  <a:pt x="63" y="13"/>
                  <a:pt x="63" y="19"/>
                </a:cubicBezTo>
                <a:cubicBezTo>
                  <a:pt x="63" y="24"/>
                  <a:pt x="59" y="28"/>
                  <a:pt x="53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93" name="Freeform 125"/>
          <p:cNvSpPr>
            <a:spLocks noChangeAspect="1" noEditPoints="1"/>
          </p:cNvSpPr>
          <p:nvPr/>
        </p:nvSpPr>
        <p:spPr bwMode="auto">
          <a:xfrm>
            <a:off x="2607317" y="2713284"/>
            <a:ext cx="209550" cy="213122"/>
          </a:xfrm>
          <a:custGeom>
            <a:avLst/>
            <a:gdLst>
              <a:gd name="T0" fmla="*/ 558654 w 61"/>
              <a:gd name="T1" fmla="*/ 118943 h 62"/>
              <a:gd name="T2" fmla="*/ 558654 w 61"/>
              <a:gd name="T3" fmla="*/ 448324 h 62"/>
              <a:gd name="T4" fmla="*/ 448755 w 61"/>
              <a:gd name="T5" fmla="*/ 567267 h 62"/>
              <a:gd name="T6" fmla="*/ 119057 w 61"/>
              <a:gd name="T7" fmla="*/ 567267 h 62"/>
              <a:gd name="T8" fmla="*/ 0 w 61"/>
              <a:gd name="T9" fmla="*/ 448324 h 62"/>
              <a:gd name="T10" fmla="*/ 0 w 61"/>
              <a:gd name="T11" fmla="*/ 118943 h 62"/>
              <a:gd name="T12" fmla="*/ 119057 w 61"/>
              <a:gd name="T13" fmla="*/ 0 h 62"/>
              <a:gd name="T14" fmla="*/ 448755 w 61"/>
              <a:gd name="T15" fmla="*/ 0 h 62"/>
              <a:gd name="T16" fmla="*/ 558654 w 61"/>
              <a:gd name="T17" fmla="*/ 118943 h 62"/>
              <a:gd name="T18" fmla="*/ 512863 w 61"/>
              <a:gd name="T19" fmla="*/ 256185 h 62"/>
              <a:gd name="T20" fmla="*/ 467071 w 61"/>
              <a:gd name="T21" fmla="*/ 210438 h 62"/>
              <a:gd name="T22" fmla="*/ 430438 w 61"/>
              <a:gd name="T23" fmla="*/ 228737 h 62"/>
              <a:gd name="T24" fmla="*/ 293064 w 61"/>
              <a:gd name="T25" fmla="*/ 192139 h 62"/>
              <a:gd name="T26" fmla="*/ 320539 w 61"/>
              <a:gd name="T27" fmla="*/ 91495 h 62"/>
              <a:gd name="T28" fmla="*/ 402964 w 61"/>
              <a:gd name="T29" fmla="*/ 109794 h 62"/>
              <a:gd name="T30" fmla="*/ 448755 w 61"/>
              <a:gd name="T31" fmla="*/ 155541 h 62"/>
              <a:gd name="T32" fmla="*/ 485388 w 61"/>
              <a:gd name="T33" fmla="*/ 109794 h 62"/>
              <a:gd name="T34" fmla="*/ 448755 w 61"/>
              <a:gd name="T35" fmla="*/ 64046 h 62"/>
              <a:gd name="T36" fmla="*/ 402964 w 61"/>
              <a:gd name="T37" fmla="*/ 91495 h 62"/>
              <a:gd name="T38" fmla="*/ 320539 w 61"/>
              <a:gd name="T39" fmla="*/ 73196 h 62"/>
              <a:gd name="T40" fmla="*/ 311381 w 61"/>
              <a:gd name="T41" fmla="*/ 82345 h 62"/>
              <a:gd name="T42" fmla="*/ 274748 w 61"/>
              <a:gd name="T43" fmla="*/ 192139 h 62"/>
              <a:gd name="T44" fmla="*/ 137374 w 61"/>
              <a:gd name="T45" fmla="*/ 228737 h 62"/>
              <a:gd name="T46" fmla="*/ 100741 w 61"/>
              <a:gd name="T47" fmla="*/ 219587 h 62"/>
              <a:gd name="T48" fmla="*/ 54950 w 61"/>
              <a:gd name="T49" fmla="*/ 265335 h 62"/>
              <a:gd name="T50" fmla="*/ 82424 w 61"/>
              <a:gd name="T51" fmla="*/ 301932 h 62"/>
              <a:gd name="T52" fmla="*/ 82424 w 61"/>
              <a:gd name="T53" fmla="*/ 320231 h 62"/>
              <a:gd name="T54" fmla="*/ 283906 w 61"/>
              <a:gd name="T55" fmla="*/ 457473 h 62"/>
              <a:gd name="T56" fmla="*/ 485388 w 61"/>
              <a:gd name="T57" fmla="*/ 320231 h 62"/>
              <a:gd name="T58" fmla="*/ 485388 w 61"/>
              <a:gd name="T59" fmla="*/ 301932 h 62"/>
              <a:gd name="T60" fmla="*/ 512863 w 61"/>
              <a:gd name="T61" fmla="*/ 256185 h 62"/>
              <a:gd name="T62" fmla="*/ 210640 w 61"/>
              <a:gd name="T63" fmla="*/ 329381 h 62"/>
              <a:gd name="T64" fmla="*/ 183165 w 61"/>
              <a:gd name="T65" fmla="*/ 292783 h 62"/>
              <a:gd name="T66" fmla="*/ 210640 w 61"/>
              <a:gd name="T67" fmla="*/ 265335 h 62"/>
              <a:gd name="T68" fmla="*/ 247273 w 61"/>
              <a:gd name="T69" fmla="*/ 292783 h 62"/>
              <a:gd name="T70" fmla="*/ 210640 w 61"/>
              <a:gd name="T71" fmla="*/ 329381 h 62"/>
              <a:gd name="T72" fmla="*/ 357172 w 61"/>
              <a:gd name="T73" fmla="*/ 375128 h 62"/>
              <a:gd name="T74" fmla="*/ 357172 w 61"/>
              <a:gd name="T75" fmla="*/ 393427 h 62"/>
              <a:gd name="T76" fmla="*/ 283906 w 61"/>
              <a:gd name="T77" fmla="*/ 411726 h 62"/>
              <a:gd name="T78" fmla="*/ 283906 w 61"/>
              <a:gd name="T79" fmla="*/ 411726 h 62"/>
              <a:gd name="T80" fmla="*/ 283906 w 61"/>
              <a:gd name="T81" fmla="*/ 411726 h 62"/>
              <a:gd name="T82" fmla="*/ 210640 w 61"/>
              <a:gd name="T83" fmla="*/ 393427 h 62"/>
              <a:gd name="T84" fmla="*/ 210640 w 61"/>
              <a:gd name="T85" fmla="*/ 375128 h 62"/>
              <a:gd name="T86" fmla="*/ 219798 w 61"/>
              <a:gd name="T87" fmla="*/ 375128 h 62"/>
              <a:gd name="T88" fmla="*/ 283906 w 61"/>
              <a:gd name="T89" fmla="*/ 393427 h 62"/>
              <a:gd name="T90" fmla="*/ 283906 w 61"/>
              <a:gd name="T91" fmla="*/ 393427 h 62"/>
              <a:gd name="T92" fmla="*/ 283906 w 61"/>
              <a:gd name="T93" fmla="*/ 393427 h 62"/>
              <a:gd name="T94" fmla="*/ 348014 w 61"/>
              <a:gd name="T95" fmla="*/ 375128 h 62"/>
              <a:gd name="T96" fmla="*/ 357172 w 61"/>
              <a:gd name="T97" fmla="*/ 375128 h 62"/>
              <a:gd name="T98" fmla="*/ 384647 w 61"/>
              <a:gd name="T99" fmla="*/ 292783 h 62"/>
              <a:gd name="T100" fmla="*/ 357172 w 61"/>
              <a:gd name="T101" fmla="*/ 329381 h 62"/>
              <a:gd name="T102" fmla="*/ 320539 w 61"/>
              <a:gd name="T103" fmla="*/ 292783 h 62"/>
              <a:gd name="T104" fmla="*/ 357172 w 61"/>
              <a:gd name="T105" fmla="*/ 265335 h 62"/>
              <a:gd name="T106" fmla="*/ 384647 w 61"/>
              <a:gd name="T107" fmla="*/ 292783 h 62"/>
              <a:gd name="T108" fmla="*/ 421280 w 61"/>
              <a:gd name="T109" fmla="*/ 109794 h 62"/>
              <a:gd name="T110" fmla="*/ 448755 w 61"/>
              <a:gd name="T111" fmla="*/ 82345 h 62"/>
              <a:gd name="T112" fmla="*/ 467071 w 61"/>
              <a:gd name="T113" fmla="*/ 109794 h 62"/>
              <a:gd name="T114" fmla="*/ 448755 w 61"/>
              <a:gd name="T115" fmla="*/ 137242 h 62"/>
              <a:gd name="T116" fmla="*/ 421280 w 61"/>
              <a:gd name="T117" fmla="*/ 109794 h 6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61" h="62">
                <a:moveTo>
                  <a:pt x="61" y="13"/>
                </a:moveTo>
                <a:cubicBezTo>
                  <a:pt x="61" y="49"/>
                  <a:pt x="61" y="49"/>
                  <a:pt x="61" y="49"/>
                </a:cubicBezTo>
                <a:cubicBezTo>
                  <a:pt x="61" y="56"/>
                  <a:pt x="56" y="62"/>
                  <a:pt x="49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6" y="62"/>
                  <a:pt x="0" y="56"/>
                  <a:pt x="0" y="4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6" y="0"/>
                  <a:pt x="61" y="6"/>
                  <a:pt x="61" y="13"/>
                </a:cubicBezTo>
                <a:close/>
                <a:moveTo>
                  <a:pt x="56" y="28"/>
                </a:moveTo>
                <a:cubicBezTo>
                  <a:pt x="56" y="26"/>
                  <a:pt x="54" y="23"/>
                  <a:pt x="51" y="23"/>
                </a:cubicBezTo>
                <a:cubicBezTo>
                  <a:pt x="49" y="23"/>
                  <a:pt x="48" y="24"/>
                  <a:pt x="47" y="25"/>
                </a:cubicBezTo>
                <a:cubicBezTo>
                  <a:pt x="43" y="23"/>
                  <a:pt x="38" y="21"/>
                  <a:pt x="32" y="21"/>
                </a:cubicBezTo>
                <a:cubicBezTo>
                  <a:pt x="35" y="10"/>
                  <a:pt x="35" y="10"/>
                  <a:pt x="35" y="10"/>
                </a:cubicBezTo>
                <a:cubicBezTo>
                  <a:pt x="44" y="12"/>
                  <a:pt x="44" y="12"/>
                  <a:pt x="44" y="12"/>
                </a:cubicBezTo>
                <a:cubicBezTo>
                  <a:pt x="44" y="15"/>
                  <a:pt x="46" y="17"/>
                  <a:pt x="49" y="17"/>
                </a:cubicBezTo>
                <a:cubicBezTo>
                  <a:pt x="51" y="17"/>
                  <a:pt x="53" y="15"/>
                  <a:pt x="53" y="12"/>
                </a:cubicBezTo>
                <a:cubicBezTo>
                  <a:pt x="53" y="9"/>
                  <a:pt x="51" y="7"/>
                  <a:pt x="49" y="7"/>
                </a:cubicBezTo>
                <a:cubicBezTo>
                  <a:pt x="47" y="7"/>
                  <a:pt x="45" y="8"/>
                  <a:pt x="44" y="10"/>
                </a:cubicBezTo>
                <a:cubicBezTo>
                  <a:pt x="35" y="8"/>
                  <a:pt x="35" y="8"/>
                  <a:pt x="35" y="8"/>
                </a:cubicBezTo>
                <a:cubicBezTo>
                  <a:pt x="34" y="8"/>
                  <a:pt x="34" y="8"/>
                  <a:pt x="34" y="9"/>
                </a:cubicBezTo>
                <a:cubicBezTo>
                  <a:pt x="30" y="21"/>
                  <a:pt x="30" y="21"/>
                  <a:pt x="30" y="21"/>
                </a:cubicBezTo>
                <a:cubicBezTo>
                  <a:pt x="24" y="21"/>
                  <a:pt x="19" y="23"/>
                  <a:pt x="15" y="25"/>
                </a:cubicBezTo>
                <a:cubicBezTo>
                  <a:pt x="14" y="24"/>
                  <a:pt x="12" y="24"/>
                  <a:pt x="11" y="24"/>
                </a:cubicBezTo>
                <a:cubicBezTo>
                  <a:pt x="8" y="24"/>
                  <a:pt x="6" y="26"/>
                  <a:pt x="6" y="29"/>
                </a:cubicBezTo>
                <a:cubicBezTo>
                  <a:pt x="6" y="31"/>
                  <a:pt x="7" y="32"/>
                  <a:pt x="9" y="33"/>
                </a:cubicBezTo>
                <a:cubicBezTo>
                  <a:pt x="9" y="34"/>
                  <a:pt x="9" y="35"/>
                  <a:pt x="9" y="35"/>
                </a:cubicBezTo>
                <a:cubicBezTo>
                  <a:pt x="9" y="43"/>
                  <a:pt x="19" y="50"/>
                  <a:pt x="31" y="50"/>
                </a:cubicBezTo>
                <a:cubicBezTo>
                  <a:pt x="43" y="50"/>
                  <a:pt x="53" y="43"/>
                  <a:pt x="53" y="35"/>
                </a:cubicBezTo>
                <a:cubicBezTo>
                  <a:pt x="53" y="35"/>
                  <a:pt x="53" y="34"/>
                  <a:pt x="53" y="33"/>
                </a:cubicBezTo>
                <a:cubicBezTo>
                  <a:pt x="55" y="32"/>
                  <a:pt x="56" y="31"/>
                  <a:pt x="56" y="28"/>
                </a:cubicBezTo>
                <a:close/>
                <a:moveTo>
                  <a:pt x="23" y="36"/>
                </a:moveTo>
                <a:cubicBezTo>
                  <a:pt x="21" y="36"/>
                  <a:pt x="20" y="34"/>
                  <a:pt x="20" y="32"/>
                </a:cubicBezTo>
                <a:cubicBezTo>
                  <a:pt x="20" y="30"/>
                  <a:pt x="21" y="29"/>
                  <a:pt x="23" y="29"/>
                </a:cubicBezTo>
                <a:cubicBezTo>
                  <a:pt x="25" y="29"/>
                  <a:pt x="27" y="30"/>
                  <a:pt x="27" y="32"/>
                </a:cubicBezTo>
                <a:cubicBezTo>
                  <a:pt x="27" y="34"/>
                  <a:pt x="25" y="36"/>
                  <a:pt x="23" y="36"/>
                </a:cubicBezTo>
                <a:close/>
                <a:moveTo>
                  <a:pt x="39" y="41"/>
                </a:moveTo>
                <a:cubicBezTo>
                  <a:pt x="40" y="42"/>
                  <a:pt x="40" y="42"/>
                  <a:pt x="39" y="43"/>
                </a:cubicBezTo>
                <a:cubicBezTo>
                  <a:pt x="38" y="44"/>
                  <a:pt x="35" y="45"/>
                  <a:pt x="31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27" y="45"/>
                  <a:pt x="24" y="44"/>
                  <a:pt x="23" y="43"/>
                </a:cubicBezTo>
                <a:cubicBezTo>
                  <a:pt x="22" y="42"/>
                  <a:pt x="22" y="42"/>
                  <a:pt x="23" y="41"/>
                </a:cubicBezTo>
                <a:cubicBezTo>
                  <a:pt x="23" y="41"/>
                  <a:pt x="24" y="41"/>
                  <a:pt x="24" y="41"/>
                </a:cubicBezTo>
                <a:cubicBezTo>
                  <a:pt x="25" y="43"/>
                  <a:pt x="28" y="43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4" y="43"/>
                  <a:pt x="37" y="43"/>
                  <a:pt x="38" y="41"/>
                </a:cubicBezTo>
                <a:cubicBezTo>
                  <a:pt x="38" y="41"/>
                  <a:pt x="39" y="41"/>
                  <a:pt x="39" y="41"/>
                </a:cubicBezTo>
                <a:close/>
                <a:moveTo>
                  <a:pt x="42" y="32"/>
                </a:moveTo>
                <a:cubicBezTo>
                  <a:pt x="42" y="34"/>
                  <a:pt x="41" y="36"/>
                  <a:pt x="39" y="36"/>
                </a:cubicBezTo>
                <a:cubicBezTo>
                  <a:pt x="37" y="36"/>
                  <a:pt x="35" y="34"/>
                  <a:pt x="35" y="32"/>
                </a:cubicBezTo>
                <a:cubicBezTo>
                  <a:pt x="35" y="30"/>
                  <a:pt x="37" y="29"/>
                  <a:pt x="39" y="29"/>
                </a:cubicBezTo>
                <a:cubicBezTo>
                  <a:pt x="41" y="29"/>
                  <a:pt x="42" y="30"/>
                  <a:pt x="42" y="32"/>
                </a:cubicBezTo>
                <a:close/>
                <a:moveTo>
                  <a:pt x="46" y="12"/>
                </a:moveTo>
                <a:cubicBezTo>
                  <a:pt x="46" y="10"/>
                  <a:pt x="47" y="9"/>
                  <a:pt x="49" y="9"/>
                </a:cubicBezTo>
                <a:cubicBezTo>
                  <a:pt x="50" y="9"/>
                  <a:pt x="51" y="10"/>
                  <a:pt x="51" y="12"/>
                </a:cubicBezTo>
                <a:cubicBezTo>
                  <a:pt x="51" y="14"/>
                  <a:pt x="50" y="15"/>
                  <a:pt x="49" y="15"/>
                </a:cubicBezTo>
                <a:cubicBezTo>
                  <a:pt x="47" y="15"/>
                  <a:pt x="46" y="14"/>
                  <a:pt x="46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96" name="Freeform 146"/>
          <p:cNvSpPr>
            <a:spLocks noChangeAspect="1" noEditPoints="1"/>
          </p:cNvSpPr>
          <p:nvPr/>
        </p:nvSpPr>
        <p:spPr bwMode="auto">
          <a:xfrm>
            <a:off x="2273965" y="2707613"/>
            <a:ext cx="219075" cy="239713"/>
          </a:xfrm>
          <a:custGeom>
            <a:avLst/>
            <a:gdLst>
              <a:gd name="T0" fmla="*/ 49 w 64"/>
              <a:gd name="T1" fmla="*/ 42 h 70"/>
              <a:gd name="T2" fmla="*/ 33 w 64"/>
              <a:gd name="T3" fmla="*/ 58 h 70"/>
              <a:gd name="T4" fmla="*/ 33 w 64"/>
              <a:gd name="T5" fmla="*/ 46 h 70"/>
              <a:gd name="T6" fmla="*/ 31 w 64"/>
              <a:gd name="T7" fmla="*/ 45 h 70"/>
              <a:gd name="T8" fmla="*/ 31 w 64"/>
              <a:gd name="T9" fmla="*/ 58 h 70"/>
              <a:gd name="T10" fmla="*/ 14 w 64"/>
              <a:gd name="T11" fmla="*/ 42 h 70"/>
              <a:gd name="T12" fmla="*/ 1 w 64"/>
              <a:gd name="T13" fmla="*/ 33 h 70"/>
              <a:gd name="T14" fmla="*/ 3 w 64"/>
              <a:gd name="T15" fmla="*/ 31 h 70"/>
              <a:gd name="T16" fmla="*/ 4 w 64"/>
              <a:gd name="T17" fmla="*/ 31 h 70"/>
              <a:gd name="T18" fmla="*/ 4 w 64"/>
              <a:gd name="T19" fmla="*/ 7 h 70"/>
              <a:gd name="T20" fmla="*/ 9 w 64"/>
              <a:gd name="T21" fmla="*/ 0 h 70"/>
              <a:gd name="T22" fmla="*/ 54 w 64"/>
              <a:gd name="T23" fmla="*/ 0 h 70"/>
              <a:gd name="T24" fmla="*/ 60 w 64"/>
              <a:gd name="T25" fmla="*/ 7 h 70"/>
              <a:gd name="T26" fmla="*/ 60 w 64"/>
              <a:gd name="T27" fmla="*/ 31 h 70"/>
              <a:gd name="T28" fmla="*/ 61 w 64"/>
              <a:gd name="T29" fmla="*/ 31 h 70"/>
              <a:gd name="T30" fmla="*/ 63 w 64"/>
              <a:gd name="T31" fmla="*/ 33 h 70"/>
              <a:gd name="T32" fmla="*/ 49 w 64"/>
              <a:gd name="T33" fmla="*/ 42 h 70"/>
              <a:gd name="T34" fmla="*/ 57 w 64"/>
              <a:gd name="T35" fmla="*/ 9 h 70"/>
              <a:gd name="T36" fmla="*/ 52 w 64"/>
              <a:gd name="T37" fmla="*/ 4 h 70"/>
              <a:gd name="T38" fmla="*/ 12 w 64"/>
              <a:gd name="T39" fmla="*/ 4 h 70"/>
              <a:gd name="T40" fmla="*/ 7 w 64"/>
              <a:gd name="T41" fmla="*/ 9 h 70"/>
              <a:gd name="T42" fmla="*/ 7 w 64"/>
              <a:gd name="T43" fmla="*/ 33 h 70"/>
              <a:gd name="T44" fmla="*/ 27 w 64"/>
              <a:gd name="T45" fmla="*/ 37 h 70"/>
              <a:gd name="T46" fmla="*/ 30 w 64"/>
              <a:gd name="T47" fmla="*/ 38 h 70"/>
              <a:gd name="T48" fmla="*/ 30 w 64"/>
              <a:gd name="T49" fmla="*/ 38 h 70"/>
              <a:gd name="T50" fmla="*/ 33 w 64"/>
              <a:gd name="T51" fmla="*/ 40 h 70"/>
              <a:gd name="T52" fmla="*/ 37 w 64"/>
              <a:gd name="T53" fmla="*/ 37 h 70"/>
              <a:gd name="T54" fmla="*/ 57 w 64"/>
              <a:gd name="T55" fmla="*/ 33 h 70"/>
              <a:gd name="T56" fmla="*/ 57 w 64"/>
              <a:gd name="T57" fmla="*/ 9 h 70"/>
              <a:gd name="T58" fmla="*/ 23 w 64"/>
              <a:gd name="T59" fmla="*/ 34 h 70"/>
              <a:gd name="T60" fmla="*/ 16 w 64"/>
              <a:gd name="T61" fmla="*/ 27 h 70"/>
              <a:gd name="T62" fmla="*/ 23 w 64"/>
              <a:gd name="T63" fmla="*/ 20 h 70"/>
              <a:gd name="T64" fmla="*/ 31 w 64"/>
              <a:gd name="T65" fmla="*/ 27 h 70"/>
              <a:gd name="T66" fmla="*/ 23 w 64"/>
              <a:gd name="T67" fmla="*/ 34 h 70"/>
              <a:gd name="T68" fmla="*/ 41 w 64"/>
              <a:gd name="T69" fmla="*/ 34 h 70"/>
              <a:gd name="T70" fmla="*/ 33 w 64"/>
              <a:gd name="T71" fmla="*/ 27 h 70"/>
              <a:gd name="T72" fmla="*/ 41 w 64"/>
              <a:gd name="T73" fmla="*/ 20 h 70"/>
              <a:gd name="T74" fmla="*/ 49 w 64"/>
              <a:gd name="T75" fmla="*/ 27 h 70"/>
              <a:gd name="T76" fmla="*/ 41 w 64"/>
              <a:gd name="T77" fmla="*/ 34 h 7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4" h="70">
                <a:moveTo>
                  <a:pt x="49" y="42"/>
                </a:moveTo>
                <a:cubicBezTo>
                  <a:pt x="56" y="66"/>
                  <a:pt x="32" y="70"/>
                  <a:pt x="33" y="58"/>
                </a:cubicBezTo>
                <a:cubicBezTo>
                  <a:pt x="33" y="58"/>
                  <a:pt x="33" y="51"/>
                  <a:pt x="33" y="46"/>
                </a:cubicBezTo>
                <a:cubicBezTo>
                  <a:pt x="32" y="46"/>
                  <a:pt x="32" y="46"/>
                  <a:pt x="31" y="45"/>
                </a:cubicBezTo>
                <a:cubicBezTo>
                  <a:pt x="31" y="51"/>
                  <a:pt x="31" y="58"/>
                  <a:pt x="31" y="58"/>
                </a:cubicBezTo>
                <a:cubicBezTo>
                  <a:pt x="31" y="70"/>
                  <a:pt x="7" y="66"/>
                  <a:pt x="14" y="42"/>
                </a:cubicBezTo>
                <a:cubicBezTo>
                  <a:pt x="7" y="39"/>
                  <a:pt x="3" y="36"/>
                  <a:pt x="1" y="33"/>
                </a:cubicBezTo>
                <a:cubicBezTo>
                  <a:pt x="0" y="31"/>
                  <a:pt x="1" y="29"/>
                  <a:pt x="3" y="31"/>
                </a:cubicBezTo>
                <a:cubicBezTo>
                  <a:pt x="3" y="31"/>
                  <a:pt x="3" y="31"/>
                  <a:pt x="4" y="31"/>
                </a:cubicBezTo>
                <a:cubicBezTo>
                  <a:pt x="4" y="7"/>
                  <a:pt x="4" y="7"/>
                  <a:pt x="4" y="7"/>
                </a:cubicBezTo>
                <a:cubicBezTo>
                  <a:pt x="4" y="3"/>
                  <a:pt x="6" y="0"/>
                  <a:pt x="9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7" y="0"/>
                  <a:pt x="60" y="3"/>
                  <a:pt x="60" y="7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31"/>
                  <a:pt x="60" y="31"/>
                  <a:pt x="61" y="31"/>
                </a:cubicBezTo>
                <a:cubicBezTo>
                  <a:pt x="63" y="29"/>
                  <a:pt x="64" y="31"/>
                  <a:pt x="63" y="33"/>
                </a:cubicBezTo>
                <a:cubicBezTo>
                  <a:pt x="60" y="36"/>
                  <a:pt x="56" y="39"/>
                  <a:pt x="49" y="42"/>
                </a:cubicBezTo>
                <a:close/>
                <a:moveTo>
                  <a:pt x="57" y="9"/>
                </a:moveTo>
                <a:cubicBezTo>
                  <a:pt x="57" y="5"/>
                  <a:pt x="56" y="4"/>
                  <a:pt x="52" y="4"/>
                </a:cubicBezTo>
                <a:cubicBezTo>
                  <a:pt x="12" y="4"/>
                  <a:pt x="12" y="4"/>
                  <a:pt x="12" y="4"/>
                </a:cubicBezTo>
                <a:cubicBezTo>
                  <a:pt x="8" y="4"/>
                  <a:pt x="7" y="5"/>
                  <a:pt x="7" y="9"/>
                </a:cubicBezTo>
                <a:cubicBezTo>
                  <a:pt x="7" y="33"/>
                  <a:pt x="7" y="33"/>
                  <a:pt x="7" y="33"/>
                </a:cubicBezTo>
                <a:cubicBezTo>
                  <a:pt x="15" y="38"/>
                  <a:pt x="23" y="37"/>
                  <a:pt x="27" y="37"/>
                </a:cubicBezTo>
                <a:cubicBezTo>
                  <a:pt x="28" y="37"/>
                  <a:pt x="29" y="37"/>
                  <a:pt x="30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1" y="39"/>
                  <a:pt x="32" y="39"/>
                  <a:pt x="33" y="40"/>
                </a:cubicBezTo>
                <a:cubicBezTo>
                  <a:pt x="33" y="38"/>
                  <a:pt x="34" y="37"/>
                  <a:pt x="37" y="37"/>
                </a:cubicBezTo>
                <a:cubicBezTo>
                  <a:pt x="41" y="37"/>
                  <a:pt x="48" y="38"/>
                  <a:pt x="57" y="33"/>
                </a:cubicBezTo>
                <a:lnTo>
                  <a:pt x="57" y="9"/>
                </a:lnTo>
                <a:close/>
                <a:moveTo>
                  <a:pt x="23" y="34"/>
                </a:moveTo>
                <a:cubicBezTo>
                  <a:pt x="19" y="34"/>
                  <a:pt x="16" y="31"/>
                  <a:pt x="16" y="27"/>
                </a:cubicBezTo>
                <a:cubicBezTo>
                  <a:pt x="16" y="23"/>
                  <a:pt x="19" y="20"/>
                  <a:pt x="23" y="20"/>
                </a:cubicBezTo>
                <a:cubicBezTo>
                  <a:pt x="27" y="20"/>
                  <a:pt x="31" y="23"/>
                  <a:pt x="31" y="27"/>
                </a:cubicBezTo>
                <a:cubicBezTo>
                  <a:pt x="31" y="31"/>
                  <a:pt x="27" y="34"/>
                  <a:pt x="23" y="34"/>
                </a:cubicBezTo>
                <a:close/>
                <a:moveTo>
                  <a:pt x="41" y="34"/>
                </a:moveTo>
                <a:cubicBezTo>
                  <a:pt x="37" y="34"/>
                  <a:pt x="33" y="31"/>
                  <a:pt x="33" y="27"/>
                </a:cubicBezTo>
                <a:cubicBezTo>
                  <a:pt x="33" y="23"/>
                  <a:pt x="37" y="20"/>
                  <a:pt x="41" y="20"/>
                </a:cubicBezTo>
                <a:cubicBezTo>
                  <a:pt x="45" y="20"/>
                  <a:pt x="49" y="23"/>
                  <a:pt x="49" y="27"/>
                </a:cubicBezTo>
                <a:cubicBezTo>
                  <a:pt x="49" y="31"/>
                  <a:pt x="45" y="34"/>
                  <a:pt x="41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82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platzhalt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" b="91"/>
          <a:stretch>
            <a:fillRect/>
          </a:stretch>
        </p:blipFill>
        <p:spPr/>
      </p:pic>
      <p:sp>
        <p:nvSpPr>
          <p:cNvPr id="12" name="Rectangle 9"/>
          <p:cNvSpPr/>
          <p:nvPr/>
        </p:nvSpPr>
        <p:spPr>
          <a:xfrm>
            <a:off x="0" y="0"/>
            <a:ext cx="2476800" cy="51435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9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1882985"/>
            <a:ext cx="2479729" cy="414989"/>
          </a:xfrm>
          <a:prstGeom prst="rect">
            <a:avLst/>
          </a:prstGeom>
        </p:spPr>
        <p:txBody>
          <a:bodyPr/>
          <a:lstStyle>
            <a:lvl1pPr algn="ctr" defTabSz="6856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cap="all" baseline="0">
                <a:solidFill>
                  <a:schemeClr val="bg1"/>
                </a:solidFill>
                <a:latin typeface="DIN Next LT Pro Condensed" charset="0"/>
                <a:ea typeface="+mj-ea"/>
                <a:cs typeface="DIN Next LT Pro Light Condensed" charset="0"/>
              </a:defRPr>
            </a:lvl1pPr>
          </a:lstStyle>
          <a:p>
            <a:r>
              <a:rPr lang="de-DE" sz="2600" smtClean="0"/>
              <a:t>PRODYNA</a:t>
            </a:r>
            <a:endParaRPr lang="de-DE" sz="2600"/>
          </a:p>
        </p:txBody>
      </p:sp>
      <p:sp>
        <p:nvSpPr>
          <p:cNvPr id="14" name="Textplatzhalter 53"/>
          <p:cNvSpPr txBox="1">
            <a:spLocks/>
          </p:cNvSpPr>
          <p:nvPr/>
        </p:nvSpPr>
        <p:spPr>
          <a:xfrm>
            <a:off x="0" y="2481054"/>
            <a:ext cx="2476800" cy="1068058"/>
          </a:xfrm>
          <a:prstGeom prst="rect">
            <a:avLst/>
          </a:prstGeom>
        </p:spPr>
        <p:txBody>
          <a:bodyPr/>
          <a:lstStyle>
            <a:lvl1pPr marL="0" indent="0" algn="ctr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200" kern="1200" cap="all" baseline="0">
                <a:solidFill>
                  <a:schemeClr val="bg1"/>
                </a:solidFill>
                <a:effectLst/>
                <a:latin typeface="DIN Next LT Pro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mtClean="0"/>
              <a:t>Company </a:t>
            </a:r>
            <a:r>
              <a:rPr lang="de-DE" err="1" smtClean="0"/>
              <a:t>presentation</a:t>
            </a:r>
            <a:endParaRPr lang="de-DE"/>
          </a:p>
          <a:p>
            <a:pPr>
              <a:lnSpc>
                <a:spcPct val="100000"/>
              </a:lnSpc>
            </a:pPr>
            <a:r>
              <a:rPr lang="de-DE" err="1" smtClean="0"/>
              <a:t>Please</a:t>
            </a:r>
            <a:r>
              <a:rPr lang="de-DE" smtClean="0"/>
              <a:t> </a:t>
            </a:r>
            <a:r>
              <a:rPr lang="de-DE" err="1" smtClean="0"/>
              <a:t>insert</a:t>
            </a:r>
            <a:r>
              <a:rPr lang="de-DE"/>
              <a:t> </a:t>
            </a:r>
            <a:r>
              <a:rPr lang="de-DE" err="1" smtClean="0"/>
              <a:t>here</a:t>
            </a:r>
            <a:r>
              <a:rPr lang="de-DE" smtClean="0"/>
              <a:t> </a:t>
            </a:r>
            <a:r>
              <a:rPr lang="de-DE" err="1" smtClean="0"/>
              <a:t>the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Customer </a:t>
            </a:r>
            <a:r>
              <a:rPr lang="de-DE" err="1" smtClean="0"/>
              <a:t>name</a:t>
            </a:r>
            <a:r>
              <a:rPr lang="de-DE" smtClean="0"/>
              <a:t> AND </a:t>
            </a:r>
            <a:r>
              <a:rPr lang="de-DE" err="1" smtClean="0"/>
              <a:t>the</a:t>
            </a:r>
            <a:r>
              <a:rPr lang="de-DE" smtClean="0"/>
              <a:t> </a:t>
            </a:r>
            <a:r>
              <a:rPr lang="de-DE" err="1" smtClean="0"/>
              <a:t>date</a:t>
            </a:r>
            <a:r>
              <a:rPr lang="de-DE" smtClean="0"/>
              <a:t> </a:t>
            </a:r>
            <a:br>
              <a:rPr lang="de-DE" smtClean="0"/>
            </a:br>
            <a:r>
              <a:rPr lang="de-DE" err="1" smtClean="0"/>
              <a:t>of</a:t>
            </a:r>
            <a:r>
              <a:rPr lang="de-DE" smtClean="0"/>
              <a:t> </a:t>
            </a:r>
            <a:r>
              <a:rPr lang="de-DE" err="1" smtClean="0"/>
              <a:t>the</a:t>
            </a:r>
            <a:r>
              <a:rPr lang="de-DE" smtClean="0"/>
              <a:t> </a:t>
            </a:r>
            <a:r>
              <a:rPr lang="de-DE" err="1" smtClean="0"/>
              <a:t>presentation</a:t>
            </a:r>
            <a:endParaRPr lang="de-DE" smtClean="0"/>
          </a:p>
        </p:txBody>
      </p:sp>
      <p:cxnSp>
        <p:nvCxnSpPr>
          <p:cNvPr id="15" name="Straight Connector 3"/>
          <p:cNvCxnSpPr/>
          <p:nvPr/>
        </p:nvCxnSpPr>
        <p:spPr>
          <a:xfrm flipV="1">
            <a:off x="234019" y="2367999"/>
            <a:ext cx="20016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44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BUSINESS, </a:t>
            </a:r>
            <a:r>
              <a:rPr lang="de-DE" dirty="0" err="1" smtClean="0"/>
              <a:t>people</a:t>
            </a:r>
            <a:r>
              <a:rPr lang="de-DE" dirty="0"/>
              <a:t> &amp; </a:t>
            </a:r>
            <a:r>
              <a:rPr lang="de-DE" dirty="0" err="1"/>
              <a:t>graphics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sp>
        <p:nvSpPr>
          <p:cNvPr id="5" name="Freeform 62"/>
          <p:cNvSpPr>
            <a:spLocks noChangeAspect="1" noEditPoints="1"/>
          </p:cNvSpPr>
          <p:nvPr/>
        </p:nvSpPr>
        <p:spPr bwMode="auto">
          <a:xfrm>
            <a:off x="1216549" y="1462698"/>
            <a:ext cx="236230" cy="201002"/>
          </a:xfrm>
          <a:custGeom>
            <a:avLst/>
            <a:gdLst>
              <a:gd name="T0" fmla="*/ 48 w 48"/>
              <a:gd name="T1" fmla="*/ 21 h 41"/>
              <a:gd name="T2" fmla="*/ 0 w 48"/>
              <a:gd name="T3" fmla="*/ 21 h 41"/>
              <a:gd name="T4" fmla="*/ 0 w 48"/>
              <a:gd name="T5" fmla="*/ 11 h 41"/>
              <a:gd name="T6" fmla="*/ 5 w 48"/>
              <a:gd name="T7" fmla="*/ 7 h 41"/>
              <a:gd name="T8" fmla="*/ 14 w 48"/>
              <a:gd name="T9" fmla="*/ 7 h 41"/>
              <a:gd name="T10" fmla="*/ 14 w 48"/>
              <a:gd name="T11" fmla="*/ 2 h 41"/>
              <a:gd name="T12" fmla="*/ 17 w 48"/>
              <a:gd name="T13" fmla="*/ 0 h 41"/>
              <a:gd name="T14" fmla="*/ 32 w 48"/>
              <a:gd name="T15" fmla="*/ 0 h 41"/>
              <a:gd name="T16" fmla="*/ 35 w 48"/>
              <a:gd name="T17" fmla="*/ 2 h 41"/>
              <a:gd name="T18" fmla="*/ 35 w 48"/>
              <a:gd name="T19" fmla="*/ 7 h 41"/>
              <a:gd name="T20" fmla="*/ 44 w 48"/>
              <a:gd name="T21" fmla="*/ 7 h 41"/>
              <a:gd name="T22" fmla="*/ 48 w 48"/>
              <a:gd name="T23" fmla="*/ 11 h 41"/>
              <a:gd name="T24" fmla="*/ 48 w 48"/>
              <a:gd name="T25" fmla="*/ 21 h 41"/>
              <a:gd name="T26" fmla="*/ 48 w 48"/>
              <a:gd name="T27" fmla="*/ 37 h 41"/>
              <a:gd name="T28" fmla="*/ 44 w 48"/>
              <a:gd name="T29" fmla="*/ 41 h 41"/>
              <a:gd name="T30" fmla="*/ 5 w 48"/>
              <a:gd name="T31" fmla="*/ 41 h 41"/>
              <a:gd name="T32" fmla="*/ 0 w 48"/>
              <a:gd name="T33" fmla="*/ 37 h 41"/>
              <a:gd name="T34" fmla="*/ 0 w 48"/>
              <a:gd name="T35" fmla="*/ 24 h 41"/>
              <a:gd name="T36" fmla="*/ 18 w 48"/>
              <a:gd name="T37" fmla="*/ 24 h 41"/>
              <a:gd name="T38" fmla="*/ 18 w 48"/>
              <a:gd name="T39" fmla="*/ 28 h 41"/>
              <a:gd name="T40" fmla="*/ 20 w 48"/>
              <a:gd name="T41" fmla="*/ 30 h 41"/>
              <a:gd name="T42" fmla="*/ 29 w 48"/>
              <a:gd name="T43" fmla="*/ 30 h 41"/>
              <a:gd name="T44" fmla="*/ 30 w 48"/>
              <a:gd name="T45" fmla="*/ 28 h 41"/>
              <a:gd name="T46" fmla="*/ 30 w 48"/>
              <a:gd name="T47" fmla="*/ 24 h 41"/>
              <a:gd name="T48" fmla="*/ 48 w 48"/>
              <a:gd name="T49" fmla="*/ 24 h 41"/>
              <a:gd name="T50" fmla="*/ 48 w 48"/>
              <a:gd name="T51" fmla="*/ 37 h 41"/>
              <a:gd name="T52" fmla="*/ 31 w 48"/>
              <a:gd name="T53" fmla="*/ 7 h 41"/>
              <a:gd name="T54" fmla="*/ 31 w 48"/>
              <a:gd name="T55" fmla="*/ 3 h 41"/>
              <a:gd name="T56" fmla="*/ 17 w 48"/>
              <a:gd name="T57" fmla="*/ 3 h 41"/>
              <a:gd name="T58" fmla="*/ 17 w 48"/>
              <a:gd name="T59" fmla="*/ 7 h 41"/>
              <a:gd name="T60" fmla="*/ 31 w 48"/>
              <a:gd name="T61" fmla="*/ 7 h 41"/>
              <a:gd name="T62" fmla="*/ 28 w 48"/>
              <a:gd name="T63" fmla="*/ 27 h 41"/>
              <a:gd name="T64" fmla="*/ 21 w 48"/>
              <a:gd name="T65" fmla="*/ 27 h 41"/>
              <a:gd name="T66" fmla="*/ 21 w 48"/>
              <a:gd name="T67" fmla="*/ 24 h 41"/>
              <a:gd name="T68" fmla="*/ 28 w 48"/>
              <a:gd name="T69" fmla="*/ 24 h 41"/>
              <a:gd name="T70" fmla="*/ 28 w 48"/>
              <a:gd name="T71" fmla="*/ 2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8" h="41">
                <a:moveTo>
                  <a:pt x="48" y="21"/>
                </a:moveTo>
                <a:cubicBezTo>
                  <a:pt x="0" y="21"/>
                  <a:pt x="0" y="21"/>
                  <a:pt x="0" y="2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9"/>
                  <a:pt x="2" y="7"/>
                  <a:pt x="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1"/>
                  <a:pt x="15" y="0"/>
                  <a:pt x="17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3" y="0"/>
                  <a:pt x="35" y="1"/>
                  <a:pt x="35" y="2"/>
                </a:cubicBezTo>
                <a:cubicBezTo>
                  <a:pt x="35" y="7"/>
                  <a:pt x="35" y="7"/>
                  <a:pt x="35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6" y="7"/>
                  <a:pt x="48" y="9"/>
                  <a:pt x="48" y="11"/>
                </a:cubicBezTo>
                <a:lnTo>
                  <a:pt x="48" y="21"/>
                </a:lnTo>
                <a:close/>
                <a:moveTo>
                  <a:pt x="48" y="37"/>
                </a:moveTo>
                <a:cubicBezTo>
                  <a:pt x="48" y="39"/>
                  <a:pt x="46" y="41"/>
                  <a:pt x="44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2" y="41"/>
                  <a:pt x="0" y="39"/>
                  <a:pt x="0" y="37"/>
                </a:cubicBezTo>
                <a:cubicBezTo>
                  <a:pt x="0" y="24"/>
                  <a:pt x="0" y="24"/>
                  <a:pt x="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9"/>
                  <a:pt x="19" y="30"/>
                  <a:pt x="20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30" y="30"/>
                  <a:pt x="30" y="29"/>
                  <a:pt x="30" y="28"/>
                </a:cubicBezTo>
                <a:cubicBezTo>
                  <a:pt x="30" y="24"/>
                  <a:pt x="30" y="24"/>
                  <a:pt x="30" y="24"/>
                </a:cubicBezTo>
                <a:cubicBezTo>
                  <a:pt x="48" y="24"/>
                  <a:pt x="48" y="24"/>
                  <a:pt x="48" y="24"/>
                </a:cubicBezTo>
                <a:lnTo>
                  <a:pt x="48" y="37"/>
                </a:lnTo>
                <a:close/>
                <a:moveTo>
                  <a:pt x="31" y="7"/>
                </a:moveTo>
                <a:cubicBezTo>
                  <a:pt x="31" y="3"/>
                  <a:pt x="31" y="3"/>
                  <a:pt x="31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lnTo>
                  <a:pt x="31" y="7"/>
                </a:lnTo>
                <a:close/>
                <a:moveTo>
                  <a:pt x="28" y="27"/>
                </a:moveTo>
                <a:cubicBezTo>
                  <a:pt x="21" y="27"/>
                  <a:pt x="21" y="27"/>
                  <a:pt x="21" y="27"/>
                </a:cubicBezTo>
                <a:cubicBezTo>
                  <a:pt x="21" y="24"/>
                  <a:pt x="21" y="24"/>
                  <a:pt x="21" y="24"/>
                </a:cubicBezTo>
                <a:cubicBezTo>
                  <a:pt x="28" y="24"/>
                  <a:pt x="28" y="24"/>
                  <a:pt x="28" y="24"/>
                </a:cubicBezTo>
                <a:lnTo>
                  <a:pt x="28" y="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8" name="Freeform 228"/>
          <p:cNvSpPr>
            <a:spLocks noChangeAspect="1" noEditPoints="1"/>
          </p:cNvSpPr>
          <p:nvPr/>
        </p:nvSpPr>
        <p:spPr bwMode="auto">
          <a:xfrm>
            <a:off x="4419005" y="1467135"/>
            <a:ext cx="211461" cy="195986"/>
          </a:xfrm>
          <a:custGeom>
            <a:avLst/>
            <a:gdLst>
              <a:gd name="T0" fmla="*/ 9 w 52"/>
              <a:gd name="T1" fmla="*/ 28 h 48"/>
              <a:gd name="T2" fmla="*/ 5 w 52"/>
              <a:gd name="T3" fmla="*/ 28 h 48"/>
              <a:gd name="T4" fmla="*/ 0 w 52"/>
              <a:gd name="T5" fmla="*/ 24 h 48"/>
              <a:gd name="T6" fmla="*/ 3 w 52"/>
              <a:gd name="T7" fmla="*/ 14 h 48"/>
              <a:gd name="T8" fmla="*/ 10 w 52"/>
              <a:gd name="T9" fmla="*/ 16 h 48"/>
              <a:gd name="T10" fmla="*/ 14 w 52"/>
              <a:gd name="T11" fmla="*/ 16 h 48"/>
              <a:gd name="T12" fmla="*/ 14 w 52"/>
              <a:gd name="T13" fmla="*/ 18 h 48"/>
              <a:gd name="T14" fmla="*/ 16 w 52"/>
              <a:gd name="T15" fmla="*/ 24 h 48"/>
              <a:gd name="T16" fmla="*/ 9 w 52"/>
              <a:gd name="T17" fmla="*/ 28 h 48"/>
              <a:gd name="T18" fmla="*/ 10 w 52"/>
              <a:gd name="T19" fmla="*/ 14 h 48"/>
              <a:gd name="T20" fmla="*/ 4 w 52"/>
              <a:gd name="T21" fmla="*/ 7 h 48"/>
              <a:gd name="T22" fmla="*/ 10 w 52"/>
              <a:gd name="T23" fmla="*/ 0 h 48"/>
              <a:gd name="T24" fmla="*/ 17 w 52"/>
              <a:gd name="T25" fmla="*/ 7 h 48"/>
              <a:gd name="T26" fmla="*/ 10 w 52"/>
              <a:gd name="T27" fmla="*/ 14 h 48"/>
              <a:gd name="T28" fmla="*/ 38 w 52"/>
              <a:gd name="T29" fmla="*/ 48 h 48"/>
              <a:gd name="T30" fmla="*/ 14 w 52"/>
              <a:gd name="T31" fmla="*/ 48 h 48"/>
              <a:gd name="T32" fmla="*/ 7 w 52"/>
              <a:gd name="T33" fmla="*/ 42 h 48"/>
              <a:gd name="T34" fmla="*/ 16 w 52"/>
              <a:gd name="T35" fmla="*/ 26 h 48"/>
              <a:gd name="T36" fmla="*/ 26 w 52"/>
              <a:gd name="T37" fmla="*/ 30 h 48"/>
              <a:gd name="T38" fmla="*/ 35 w 52"/>
              <a:gd name="T39" fmla="*/ 26 h 48"/>
              <a:gd name="T40" fmla="*/ 45 w 52"/>
              <a:gd name="T41" fmla="*/ 42 h 48"/>
              <a:gd name="T42" fmla="*/ 38 w 52"/>
              <a:gd name="T43" fmla="*/ 48 h 48"/>
              <a:gd name="T44" fmla="*/ 26 w 52"/>
              <a:gd name="T45" fmla="*/ 28 h 48"/>
              <a:gd name="T46" fmla="*/ 16 w 52"/>
              <a:gd name="T47" fmla="*/ 18 h 48"/>
              <a:gd name="T48" fmla="*/ 26 w 52"/>
              <a:gd name="T49" fmla="*/ 7 h 48"/>
              <a:gd name="T50" fmla="*/ 36 w 52"/>
              <a:gd name="T51" fmla="*/ 18 h 48"/>
              <a:gd name="T52" fmla="*/ 26 w 52"/>
              <a:gd name="T53" fmla="*/ 28 h 48"/>
              <a:gd name="T54" fmla="*/ 41 w 52"/>
              <a:gd name="T55" fmla="*/ 14 h 48"/>
              <a:gd name="T56" fmla="*/ 34 w 52"/>
              <a:gd name="T57" fmla="*/ 7 h 48"/>
              <a:gd name="T58" fmla="*/ 41 w 52"/>
              <a:gd name="T59" fmla="*/ 0 h 48"/>
              <a:gd name="T60" fmla="*/ 48 w 52"/>
              <a:gd name="T61" fmla="*/ 7 h 48"/>
              <a:gd name="T62" fmla="*/ 41 w 52"/>
              <a:gd name="T63" fmla="*/ 14 h 48"/>
              <a:gd name="T64" fmla="*/ 46 w 52"/>
              <a:gd name="T65" fmla="*/ 28 h 48"/>
              <a:gd name="T66" fmla="*/ 43 w 52"/>
              <a:gd name="T67" fmla="*/ 28 h 48"/>
              <a:gd name="T68" fmla="*/ 36 w 52"/>
              <a:gd name="T69" fmla="*/ 24 h 48"/>
              <a:gd name="T70" fmla="*/ 38 w 52"/>
              <a:gd name="T71" fmla="*/ 18 h 48"/>
              <a:gd name="T72" fmla="*/ 38 w 52"/>
              <a:gd name="T73" fmla="*/ 16 h 48"/>
              <a:gd name="T74" fmla="*/ 41 w 52"/>
              <a:gd name="T75" fmla="*/ 16 h 48"/>
              <a:gd name="T76" fmla="*/ 48 w 52"/>
              <a:gd name="T77" fmla="*/ 14 h 48"/>
              <a:gd name="T78" fmla="*/ 52 w 52"/>
              <a:gd name="T79" fmla="*/ 24 h 48"/>
              <a:gd name="T80" fmla="*/ 46 w 52"/>
              <a:gd name="T81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2" h="48">
                <a:moveTo>
                  <a:pt x="9" y="28"/>
                </a:moveTo>
                <a:cubicBezTo>
                  <a:pt x="5" y="28"/>
                  <a:pt x="5" y="28"/>
                  <a:pt x="5" y="28"/>
                </a:cubicBezTo>
                <a:cubicBezTo>
                  <a:pt x="3" y="28"/>
                  <a:pt x="0" y="27"/>
                  <a:pt x="0" y="24"/>
                </a:cubicBezTo>
                <a:cubicBezTo>
                  <a:pt x="0" y="21"/>
                  <a:pt x="0" y="14"/>
                  <a:pt x="3" y="14"/>
                </a:cubicBezTo>
                <a:cubicBezTo>
                  <a:pt x="4" y="14"/>
                  <a:pt x="7" y="16"/>
                  <a:pt x="10" y="16"/>
                </a:cubicBezTo>
                <a:cubicBezTo>
                  <a:pt x="12" y="16"/>
                  <a:pt x="13" y="16"/>
                  <a:pt x="14" y="16"/>
                </a:cubicBezTo>
                <a:cubicBezTo>
                  <a:pt x="14" y="16"/>
                  <a:pt x="14" y="17"/>
                  <a:pt x="14" y="18"/>
                </a:cubicBezTo>
                <a:cubicBezTo>
                  <a:pt x="14" y="20"/>
                  <a:pt x="15" y="22"/>
                  <a:pt x="16" y="24"/>
                </a:cubicBezTo>
                <a:cubicBezTo>
                  <a:pt x="13" y="25"/>
                  <a:pt x="11" y="26"/>
                  <a:pt x="9" y="28"/>
                </a:cubicBezTo>
                <a:close/>
                <a:moveTo>
                  <a:pt x="10" y="14"/>
                </a:moveTo>
                <a:cubicBezTo>
                  <a:pt x="7" y="14"/>
                  <a:pt x="4" y="11"/>
                  <a:pt x="4" y="7"/>
                </a:cubicBezTo>
                <a:cubicBezTo>
                  <a:pt x="4" y="4"/>
                  <a:pt x="7" y="0"/>
                  <a:pt x="10" y="0"/>
                </a:cubicBezTo>
                <a:cubicBezTo>
                  <a:pt x="14" y="0"/>
                  <a:pt x="17" y="4"/>
                  <a:pt x="17" y="7"/>
                </a:cubicBezTo>
                <a:cubicBezTo>
                  <a:pt x="17" y="11"/>
                  <a:pt x="14" y="14"/>
                  <a:pt x="10" y="14"/>
                </a:cubicBezTo>
                <a:close/>
                <a:moveTo>
                  <a:pt x="38" y="48"/>
                </a:moveTo>
                <a:cubicBezTo>
                  <a:pt x="14" y="48"/>
                  <a:pt x="14" y="48"/>
                  <a:pt x="14" y="48"/>
                </a:cubicBezTo>
                <a:cubicBezTo>
                  <a:pt x="10" y="48"/>
                  <a:pt x="7" y="46"/>
                  <a:pt x="7" y="42"/>
                </a:cubicBezTo>
                <a:cubicBezTo>
                  <a:pt x="7" y="35"/>
                  <a:pt x="8" y="26"/>
                  <a:pt x="16" y="26"/>
                </a:cubicBezTo>
                <a:cubicBezTo>
                  <a:pt x="17" y="26"/>
                  <a:pt x="20" y="30"/>
                  <a:pt x="26" y="30"/>
                </a:cubicBezTo>
                <a:cubicBezTo>
                  <a:pt x="31" y="30"/>
                  <a:pt x="35" y="26"/>
                  <a:pt x="35" y="26"/>
                </a:cubicBezTo>
                <a:cubicBezTo>
                  <a:pt x="43" y="26"/>
                  <a:pt x="45" y="35"/>
                  <a:pt x="45" y="42"/>
                </a:cubicBezTo>
                <a:cubicBezTo>
                  <a:pt x="45" y="46"/>
                  <a:pt x="42" y="48"/>
                  <a:pt x="38" y="48"/>
                </a:cubicBezTo>
                <a:close/>
                <a:moveTo>
                  <a:pt x="26" y="28"/>
                </a:moveTo>
                <a:cubicBezTo>
                  <a:pt x="20" y="28"/>
                  <a:pt x="16" y="23"/>
                  <a:pt x="16" y="18"/>
                </a:cubicBezTo>
                <a:cubicBezTo>
                  <a:pt x="16" y="12"/>
                  <a:pt x="20" y="7"/>
                  <a:pt x="26" y="7"/>
                </a:cubicBezTo>
                <a:cubicBezTo>
                  <a:pt x="32" y="7"/>
                  <a:pt x="36" y="12"/>
                  <a:pt x="36" y="18"/>
                </a:cubicBezTo>
                <a:cubicBezTo>
                  <a:pt x="36" y="23"/>
                  <a:pt x="32" y="28"/>
                  <a:pt x="26" y="28"/>
                </a:cubicBezTo>
                <a:close/>
                <a:moveTo>
                  <a:pt x="41" y="14"/>
                </a:moveTo>
                <a:cubicBezTo>
                  <a:pt x="37" y="14"/>
                  <a:pt x="34" y="11"/>
                  <a:pt x="34" y="7"/>
                </a:cubicBezTo>
                <a:cubicBezTo>
                  <a:pt x="34" y="4"/>
                  <a:pt x="37" y="0"/>
                  <a:pt x="41" y="0"/>
                </a:cubicBezTo>
                <a:cubicBezTo>
                  <a:pt x="45" y="0"/>
                  <a:pt x="48" y="4"/>
                  <a:pt x="48" y="7"/>
                </a:cubicBezTo>
                <a:cubicBezTo>
                  <a:pt x="48" y="11"/>
                  <a:pt x="45" y="14"/>
                  <a:pt x="41" y="14"/>
                </a:cubicBezTo>
                <a:close/>
                <a:moveTo>
                  <a:pt x="46" y="28"/>
                </a:moveTo>
                <a:cubicBezTo>
                  <a:pt x="43" y="28"/>
                  <a:pt x="43" y="28"/>
                  <a:pt x="43" y="28"/>
                </a:cubicBezTo>
                <a:cubicBezTo>
                  <a:pt x="41" y="26"/>
                  <a:pt x="38" y="25"/>
                  <a:pt x="36" y="24"/>
                </a:cubicBezTo>
                <a:cubicBezTo>
                  <a:pt x="37" y="22"/>
                  <a:pt x="38" y="20"/>
                  <a:pt x="38" y="18"/>
                </a:cubicBezTo>
                <a:cubicBezTo>
                  <a:pt x="38" y="17"/>
                  <a:pt x="38" y="16"/>
                  <a:pt x="38" y="16"/>
                </a:cubicBezTo>
                <a:cubicBezTo>
                  <a:pt x="39" y="16"/>
                  <a:pt x="40" y="16"/>
                  <a:pt x="41" y="16"/>
                </a:cubicBezTo>
                <a:cubicBezTo>
                  <a:pt x="45" y="16"/>
                  <a:pt x="48" y="14"/>
                  <a:pt x="48" y="14"/>
                </a:cubicBezTo>
                <a:cubicBezTo>
                  <a:pt x="52" y="14"/>
                  <a:pt x="52" y="21"/>
                  <a:pt x="52" y="24"/>
                </a:cubicBezTo>
                <a:cubicBezTo>
                  <a:pt x="52" y="27"/>
                  <a:pt x="49" y="28"/>
                  <a:pt x="46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" name="Freeform 101"/>
          <p:cNvSpPr>
            <a:spLocks noChangeAspect="1" noEditPoints="1"/>
          </p:cNvSpPr>
          <p:nvPr/>
        </p:nvSpPr>
        <p:spPr bwMode="auto">
          <a:xfrm>
            <a:off x="5527006" y="1469035"/>
            <a:ext cx="216548" cy="195087"/>
          </a:xfrm>
          <a:custGeom>
            <a:avLst/>
            <a:gdLst>
              <a:gd name="T0" fmla="*/ 29 w 47"/>
              <a:gd name="T1" fmla="*/ 31 h 42"/>
              <a:gd name="T2" fmla="*/ 21 w 47"/>
              <a:gd name="T3" fmla="*/ 24 h 42"/>
              <a:gd name="T4" fmla="*/ 24 w 47"/>
              <a:gd name="T5" fmla="*/ 18 h 42"/>
              <a:gd name="T6" fmla="*/ 26 w 47"/>
              <a:gd name="T7" fmla="*/ 14 h 42"/>
              <a:gd name="T8" fmla="*/ 25 w 47"/>
              <a:gd name="T9" fmla="*/ 12 h 42"/>
              <a:gd name="T10" fmla="*/ 26 w 47"/>
              <a:gd name="T11" fmla="*/ 8 h 42"/>
              <a:gd name="T12" fmla="*/ 16 w 47"/>
              <a:gd name="T13" fmla="*/ 0 h 42"/>
              <a:gd name="T14" fmla="*/ 7 w 47"/>
              <a:gd name="T15" fmla="*/ 8 h 42"/>
              <a:gd name="T16" fmla="*/ 8 w 47"/>
              <a:gd name="T17" fmla="*/ 12 h 42"/>
              <a:gd name="T18" fmla="*/ 7 w 47"/>
              <a:gd name="T19" fmla="*/ 14 h 42"/>
              <a:gd name="T20" fmla="*/ 9 w 47"/>
              <a:gd name="T21" fmla="*/ 18 h 42"/>
              <a:gd name="T22" fmla="*/ 11 w 47"/>
              <a:gd name="T23" fmla="*/ 24 h 42"/>
              <a:gd name="T24" fmla="*/ 4 w 47"/>
              <a:gd name="T25" fmla="*/ 31 h 42"/>
              <a:gd name="T26" fmla="*/ 0 w 47"/>
              <a:gd name="T27" fmla="*/ 33 h 42"/>
              <a:gd name="T28" fmla="*/ 0 w 47"/>
              <a:gd name="T29" fmla="*/ 42 h 42"/>
              <a:gd name="T30" fmla="*/ 37 w 47"/>
              <a:gd name="T31" fmla="*/ 42 h 42"/>
              <a:gd name="T32" fmla="*/ 37 w 47"/>
              <a:gd name="T33" fmla="*/ 37 h 42"/>
              <a:gd name="T34" fmla="*/ 29 w 47"/>
              <a:gd name="T35" fmla="*/ 31 h 42"/>
              <a:gd name="T36" fmla="*/ 40 w 47"/>
              <a:gd name="T37" fmla="*/ 19 h 42"/>
              <a:gd name="T38" fmla="*/ 40 w 47"/>
              <a:gd name="T39" fmla="*/ 12 h 42"/>
              <a:gd name="T40" fmla="*/ 35 w 47"/>
              <a:gd name="T41" fmla="*/ 12 h 42"/>
              <a:gd name="T42" fmla="*/ 35 w 47"/>
              <a:gd name="T43" fmla="*/ 19 h 42"/>
              <a:gd name="T44" fmla="*/ 28 w 47"/>
              <a:gd name="T45" fmla="*/ 19 h 42"/>
              <a:gd name="T46" fmla="*/ 28 w 47"/>
              <a:gd name="T47" fmla="*/ 23 h 42"/>
              <a:gd name="T48" fmla="*/ 35 w 47"/>
              <a:gd name="T49" fmla="*/ 23 h 42"/>
              <a:gd name="T50" fmla="*/ 35 w 47"/>
              <a:gd name="T51" fmla="*/ 30 h 42"/>
              <a:gd name="T52" fmla="*/ 40 w 47"/>
              <a:gd name="T53" fmla="*/ 30 h 42"/>
              <a:gd name="T54" fmla="*/ 40 w 47"/>
              <a:gd name="T55" fmla="*/ 23 h 42"/>
              <a:gd name="T56" fmla="*/ 47 w 47"/>
              <a:gd name="T57" fmla="*/ 23 h 42"/>
              <a:gd name="T58" fmla="*/ 47 w 47"/>
              <a:gd name="T59" fmla="*/ 19 h 42"/>
              <a:gd name="T60" fmla="*/ 40 w 47"/>
              <a:gd name="T61" fmla="*/ 1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7" h="42">
                <a:moveTo>
                  <a:pt x="29" y="31"/>
                </a:moveTo>
                <a:cubicBezTo>
                  <a:pt x="23" y="29"/>
                  <a:pt x="21" y="28"/>
                  <a:pt x="21" y="24"/>
                </a:cubicBezTo>
                <a:cubicBezTo>
                  <a:pt x="21" y="21"/>
                  <a:pt x="23" y="22"/>
                  <a:pt x="24" y="18"/>
                </a:cubicBezTo>
                <a:cubicBezTo>
                  <a:pt x="24" y="16"/>
                  <a:pt x="26" y="18"/>
                  <a:pt x="26" y="14"/>
                </a:cubicBezTo>
                <a:cubicBezTo>
                  <a:pt x="26" y="12"/>
                  <a:pt x="25" y="12"/>
                  <a:pt x="25" y="12"/>
                </a:cubicBezTo>
                <a:cubicBezTo>
                  <a:pt x="25" y="12"/>
                  <a:pt x="26" y="10"/>
                  <a:pt x="26" y="8"/>
                </a:cubicBezTo>
                <a:cubicBezTo>
                  <a:pt x="26" y="6"/>
                  <a:pt x="24" y="0"/>
                  <a:pt x="16" y="0"/>
                </a:cubicBezTo>
                <a:cubicBezTo>
                  <a:pt x="8" y="0"/>
                  <a:pt x="7" y="6"/>
                  <a:pt x="7" y="8"/>
                </a:cubicBezTo>
                <a:cubicBezTo>
                  <a:pt x="7" y="10"/>
                  <a:pt x="8" y="12"/>
                  <a:pt x="8" y="12"/>
                </a:cubicBezTo>
                <a:cubicBezTo>
                  <a:pt x="8" y="12"/>
                  <a:pt x="7" y="12"/>
                  <a:pt x="7" y="14"/>
                </a:cubicBezTo>
                <a:cubicBezTo>
                  <a:pt x="7" y="18"/>
                  <a:pt x="9" y="16"/>
                  <a:pt x="9" y="18"/>
                </a:cubicBezTo>
                <a:cubicBezTo>
                  <a:pt x="10" y="22"/>
                  <a:pt x="11" y="21"/>
                  <a:pt x="11" y="24"/>
                </a:cubicBezTo>
                <a:cubicBezTo>
                  <a:pt x="11" y="28"/>
                  <a:pt x="10" y="29"/>
                  <a:pt x="4" y="31"/>
                </a:cubicBezTo>
                <a:cubicBezTo>
                  <a:pt x="3" y="32"/>
                  <a:pt x="1" y="32"/>
                  <a:pt x="0" y="33"/>
                </a:cubicBezTo>
                <a:cubicBezTo>
                  <a:pt x="0" y="42"/>
                  <a:pt x="0" y="42"/>
                  <a:pt x="0" y="42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2"/>
                  <a:pt x="37" y="39"/>
                  <a:pt x="37" y="37"/>
                </a:cubicBezTo>
                <a:cubicBezTo>
                  <a:pt x="37" y="36"/>
                  <a:pt x="35" y="34"/>
                  <a:pt x="29" y="31"/>
                </a:cubicBezTo>
                <a:close/>
                <a:moveTo>
                  <a:pt x="40" y="19"/>
                </a:moveTo>
                <a:cubicBezTo>
                  <a:pt x="40" y="12"/>
                  <a:pt x="40" y="12"/>
                  <a:pt x="40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19"/>
                  <a:pt x="35" y="19"/>
                  <a:pt x="35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23"/>
                  <a:pt x="28" y="23"/>
                  <a:pt x="28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5" y="30"/>
                  <a:pt x="35" y="30"/>
                  <a:pt x="35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3"/>
                  <a:pt x="40" y="23"/>
                  <a:pt x="40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19"/>
                  <a:pt x="47" y="19"/>
                  <a:pt x="47" y="19"/>
                </a:cubicBezTo>
                <a:lnTo>
                  <a:pt x="40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8" name="Freeform 16"/>
          <p:cNvSpPr>
            <a:spLocks noChangeAspect="1" noEditPoints="1"/>
          </p:cNvSpPr>
          <p:nvPr/>
        </p:nvSpPr>
        <p:spPr bwMode="auto">
          <a:xfrm>
            <a:off x="1585368" y="1467750"/>
            <a:ext cx="226542" cy="195145"/>
          </a:xfrm>
          <a:custGeom>
            <a:avLst/>
            <a:gdLst>
              <a:gd name="T0" fmla="*/ 182418 w 196"/>
              <a:gd name="T1" fmla="*/ 221419 h 168"/>
              <a:gd name="T2" fmla="*/ 296429 w 196"/>
              <a:gd name="T3" fmla="*/ 221419 h 168"/>
              <a:gd name="T4" fmla="*/ 296429 w 196"/>
              <a:gd name="T5" fmla="*/ 1282701 h 168"/>
              <a:gd name="T6" fmla="*/ 182418 w 196"/>
              <a:gd name="T7" fmla="*/ 1282701 h 168"/>
              <a:gd name="T8" fmla="*/ 0 w 196"/>
              <a:gd name="T9" fmla="*/ 1099458 h 168"/>
              <a:gd name="T10" fmla="*/ 0 w 196"/>
              <a:gd name="T11" fmla="*/ 397027 h 168"/>
              <a:gd name="T12" fmla="*/ 182418 w 196"/>
              <a:gd name="T13" fmla="*/ 221419 h 168"/>
              <a:gd name="T14" fmla="*/ 395238 w 196"/>
              <a:gd name="T15" fmla="*/ 221419 h 168"/>
              <a:gd name="T16" fmla="*/ 494048 w 196"/>
              <a:gd name="T17" fmla="*/ 221419 h 168"/>
              <a:gd name="T18" fmla="*/ 494048 w 196"/>
              <a:gd name="T19" fmla="*/ 152703 h 168"/>
              <a:gd name="T20" fmla="*/ 539653 w 196"/>
              <a:gd name="T21" fmla="*/ 45811 h 168"/>
              <a:gd name="T22" fmla="*/ 646063 w 196"/>
              <a:gd name="T23" fmla="*/ 0 h 168"/>
              <a:gd name="T24" fmla="*/ 843682 w 196"/>
              <a:gd name="T25" fmla="*/ 0 h 168"/>
              <a:gd name="T26" fmla="*/ 950092 w 196"/>
              <a:gd name="T27" fmla="*/ 45811 h 168"/>
              <a:gd name="T28" fmla="*/ 995697 w 196"/>
              <a:gd name="T29" fmla="*/ 152703 h 168"/>
              <a:gd name="T30" fmla="*/ 995697 w 196"/>
              <a:gd name="T31" fmla="*/ 221419 h 168"/>
              <a:gd name="T32" fmla="*/ 1094507 w 196"/>
              <a:gd name="T33" fmla="*/ 221419 h 168"/>
              <a:gd name="T34" fmla="*/ 1094507 w 196"/>
              <a:gd name="T35" fmla="*/ 1282701 h 168"/>
              <a:gd name="T36" fmla="*/ 395238 w 196"/>
              <a:gd name="T37" fmla="*/ 1282701 h 168"/>
              <a:gd name="T38" fmla="*/ 395238 w 196"/>
              <a:gd name="T39" fmla="*/ 221419 h 168"/>
              <a:gd name="T40" fmla="*/ 1193316 w 196"/>
              <a:gd name="T41" fmla="*/ 221419 h 168"/>
              <a:gd name="T42" fmla="*/ 1314928 w 196"/>
              <a:gd name="T43" fmla="*/ 221419 h 168"/>
              <a:gd name="T44" fmla="*/ 1489745 w 196"/>
              <a:gd name="T45" fmla="*/ 397027 h 168"/>
              <a:gd name="T46" fmla="*/ 1489745 w 196"/>
              <a:gd name="T47" fmla="*/ 1099458 h 168"/>
              <a:gd name="T48" fmla="*/ 1314928 w 196"/>
              <a:gd name="T49" fmla="*/ 1282701 h 168"/>
              <a:gd name="T50" fmla="*/ 1193316 w 196"/>
              <a:gd name="T51" fmla="*/ 1282701 h 168"/>
              <a:gd name="T52" fmla="*/ 1193316 w 196"/>
              <a:gd name="T53" fmla="*/ 221419 h 168"/>
              <a:gd name="T54" fmla="*/ 600458 w 196"/>
              <a:gd name="T55" fmla="*/ 221419 h 168"/>
              <a:gd name="T56" fmla="*/ 896887 w 196"/>
              <a:gd name="T57" fmla="*/ 221419 h 168"/>
              <a:gd name="T58" fmla="*/ 896887 w 196"/>
              <a:gd name="T59" fmla="*/ 152703 h 168"/>
              <a:gd name="T60" fmla="*/ 881686 w 196"/>
              <a:gd name="T61" fmla="*/ 122162 h 168"/>
              <a:gd name="T62" fmla="*/ 843682 w 196"/>
              <a:gd name="T63" fmla="*/ 106892 h 168"/>
              <a:gd name="T64" fmla="*/ 646063 w 196"/>
              <a:gd name="T65" fmla="*/ 106892 h 168"/>
              <a:gd name="T66" fmla="*/ 608059 w 196"/>
              <a:gd name="T67" fmla="*/ 122162 h 168"/>
              <a:gd name="T68" fmla="*/ 600458 w 196"/>
              <a:gd name="T69" fmla="*/ 152703 h 168"/>
              <a:gd name="T70" fmla="*/ 600458 w 196"/>
              <a:gd name="T71" fmla="*/ 221419 h 16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96" h="168">
                <a:moveTo>
                  <a:pt x="24" y="29"/>
                </a:moveTo>
                <a:cubicBezTo>
                  <a:pt x="39" y="29"/>
                  <a:pt x="39" y="29"/>
                  <a:pt x="39" y="29"/>
                </a:cubicBezTo>
                <a:cubicBezTo>
                  <a:pt x="39" y="168"/>
                  <a:pt x="39" y="168"/>
                  <a:pt x="39" y="168"/>
                </a:cubicBezTo>
                <a:cubicBezTo>
                  <a:pt x="24" y="168"/>
                  <a:pt x="24" y="168"/>
                  <a:pt x="24" y="168"/>
                </a:cubicBezTo>
                <a:cubicBezTo>
                  <a:pt x="10" y="168"/>
                  <a:pt x="0" y="157"/>
                  <a:pt x="0" y="144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39"/>
                  <a:pt x="10" y="29"/>
                  <a:pt x="24" y="29"/>
                </a:cubicBezTo>
                <a:close/>
                <a:moveTo>
                  <a:pt x="52" y="29"/>
                </a:moveTo>
                <a:cubicBezTo>
                  <a:pt x="65" y="29"/>
                  <a:pt x="65" y="29"/>
                  <a:pt x="65" y="29"/>
                </a:cubicBezTo>
                <a:cubicBezTo>
                  <a:pt x="65" y="20"/>
                  <a:pt x="65" y="20"/>
                  <a:pt x="65" y="20"/>
                </a:cubicBezTo>
                <a:cubicBezTo>
                  <a:pt x="65" y="15"/>
                  <a:pt x="67" y="10"/>
                  <a:pt x="71" y="6"/>
                </a:cubicBezTo>
                <a:cubicBezTo>
                  <a:pt x="75" y="2"/>
                  <a:pt x="80" y="0"/>
                  <a:pt x="85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7" y="0"/>
                  <a:pt x="121" y="2"/>
                  <a:pt x="125" y="6"/>
                </a:cubicBezTo>
                <a:cubicBezTo>
                  <a:pt x="129" y="10"/>
                  <a:pt x="131" y="15"/>
                  <a:pt x="131" y="20"/>
                </a:cubicBezTo>
                <a:cubicBezTo>
                  <a:pt x="131" y="29"/>
                  <a:pt x="131" y="29"/>
                  <a:pt x="131" y="29"/>
                </a:cubicBezTo>
                <a:cubicBezTo>
                  <a:pt x="144" y="29"/>
                  <a:pt x="144" y="29"/>
                  <a:pt x="144" y="29"/>
                </a:cubicBezTo>
                <a:cubicBezTo>
                  <a:pt x="144" y="168"/>
                  <a:pt x="144" y="168"/>
                  <a:pt x="144" y="168"/>
                </a:cubicBezTo>
                <a:cubicBezTo>
                  <a:pt x="52" y="168"/>
                  <a:pt x="52" y="168"/>
                  <a:pt x="52" y="168"/>
                </a:cubicBezTo>
                <a:cubicBezTo>
                  <a:pt x="52" y="29"/>
                  <a:pt x="52" y="29"/>
                  <a:pt x="52" y="29"/>
                </a:cubicBezTo>
                <a:close/>
                <a:moveTo>
                  <a:pt x="157" y="29"/>
                </a:moveTo>
                <a:cubicBezTo>
                  <a:pt x="173" y="29"/>
                  <a:pt x="173" y="29"/>
                  <a:pt x="173" y="29"/>
                </a:cubicBezTo>
                <a:cubicBezTo>
                  <a:pt x="186" y="29"/>
                  <a:pt x="196" y="39"/>
                  <a:pt x="196" y="52"/>
                </a:cubicBezTo>
                <a:cubicBezTo>
                  <a:pt x="196" y="144"/>
                  <a:pt x="196" y="144"/>
                  <a:pt x="196" y="144"/>
                </a:cubicBezTo>
                <a:cubicBezTo>
                  <a:pt x="196" y="157"/>
                  <a:pt x="186" y="168"/>
                  <a:pt x="173" y="168"/>
                </a:cubicBezTo>
                <a:cubicBezTo>
                  <a:pt x="157" y="168"/>
                  <a:pt x="157" y="168"/>
                  <a:pt x="157" y="168"/>
                </a:cubicBezTo>
                <a:cubicBezTo>
                  <a:pt x="157" y="29"/>
                  <a:pt x="157" y="29"/>
                  <a:pt x="157" y="29"/>
                </a:cubicBezTo>
                <a:close/>
                <a:moveTo>
                  <a:pt x="79" y="29"/>
                </a:moveTo>
                <a:cubicBezTo>
                  <a:pt x="118" y="29"/>
                  <a:pt x="118" y="29"/>
                  <a:pt x="118" y="29"/>
                </a:cubicBezTo>
                <a:cubicBezTo>
                  <a:pt x="118" y="20"/>
                  <a:pt x="118" y="20"/>
                  <a:pt x="118" y="20"/>
                </a:cubicBezTo>
                <a:cubicBezTo>
                  <a:pt x="118" y="18"/>
                  <a:pt x="117" y="17"/>
                  <a:pt x="116" y="16"/>
                </a:cubicBezTo>
                <a:cubicBezTo>
                  <a:pt x="114" y="14"/>
                  <a:pt x="113" y="14"/>
                  <a:pt x="111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3" y="14"/>
                  <a:pt x="82" y="14"/>
                  <a:pt x="80" y="16"/>
                </a:cubicBezTo>
                <a:cubicBezTo>
                  <a:pt x="79" y="17"/>
                  <a:pt x="79" y="18"/>
                  <a:pt x="79" y="20"/>
                </a:cubicBezTo>
                <a:lnTo>
                  <a:pt x="79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9" name="Freeform 61"/>
          <p:cNvSpPr>
            <a:spLocks noChangeAspect="1" noEditPoints="1"/>
          </p:cNvSpPr>
          <p:nvPr/>
        </p:nvSpPr>
        <p:spPr bwMode="auto">
          <a:xfrm>
            <a:off x="1583295" y="1873346"/>
            <a:ext cx="219427" cy="209682"/>
          </a:xfrm>
          <a:custGeom>
            <a:avLst/>
            <a:gdLst>
              <a:gd name="T0" fmla="*/ 1108844 w 256"/>
              <a:gd name="T1" fmla="*/ 555191 h 244"/>
              <a:gd name="T2" fmla="*/ 1056867 w 256"/>
              <a:gd name="T3" fmla="*/ 607240 h 244"/>
              <a:gd name="T4" fmla="*/ 1022216 w 256"/>
              <a:gd name="T5" fmla="*/ 594228 h 244"/>
              <a:gd name="T6" fmla="*/ 1022216 w 256"/>
              <a:gd name="T7" fmla="*/ 594228 h 244"/>
              <a:gd name="T8" fmla="*/ 554422 w 256"/>
              <a:gd name="T9" fmla="*/ 125785 h 244"/>
              <a:gd name="T10" fmla="*/ 554422 w 256"/>
              <a:gd name="T11" fmla="*/ 125785 h 244"/>
              <a:gd name="T12" fmla="*/ 554422 w 256"/>
              <a:gd name="T13" fmla="*/ 125785 h 244"/>
              <a:gd name="T14" fmla="*/ 86628 w 256"/>
              <a:gd name="T15" fmla="*/ 594228 h 244"/>
              <a:gd name="T16" fmla="*/ 86628 w 256"/>
              <a:gd name="T17" fmla="*/ 594228 h 244"/>
              <a:gd name="T18" fmla="*/ 51977 w 256"/>
              <a:gd name="T19" fmla="*/ 607240 h 244"/>
              <a:gd name="T20" fmla="*/ 0 w 256"/>
              <a:gd name="T21" fmla="*/ 555191 h 244"/>
              <a:gd name="T22" fmla="*/ 17326 w 256"/>
              <a:gd name="T23" fmla="*/ 516154 h 244"/>
              <a:gd name="T24" fmla="*/ 515439 w 256"/>
              <a:gd name="T25" fmla="*/ 17350 h 244"/>
              <a:gd name="T26" fmla="*/ 554422 w 256"/>
              <a:gd name="T27" fmla="*/ 0 h 244"/>
              <a:gd name="T28" fmla="*/ 554422 w 256"/>
              <a:gd name="T29" fmla="*/ 0 h 244"/>
              <a:gd name="T30" fmla="*/ 558753 w 256"/>
              <a:gd name="T31" fmla="*/ 0 h 244"/>
              <a:gd name="T32" fmla="*/ 558753 w 256"/>
              <a:gd name="T33" fmla="*/ 0 h 244"/>
              <a:gd name="T34" fmla="*/ 558753 w 256"/>
              <a:gd name="T35" fmla="*/ 0 h 244"/>
              <a:gd name="T36" fmla="*/ 558753 w 256"/>
              <a:gd name="T37" fmla="*/ 0 h 244"/>
              <a:gd name="T38" fmla="*/ 593405 w 256"/>
              <a:gd name="T39" fmla="*/ 17350 h 244"/>
              <a:gd name="T40" fmla="*/ 593405 w 256"/>
              <a:gd name="T41" fmla="*/ 17350 h 244"/>
              <a:gd name="T42" fmla="*/ 796982 w 256"/>
              <a:gd name="T43" fmla="*/ 221209 h 244"/>
              <a:gd name="T44" fmla="*/ 796982 w 256"/>
              <a:gd name="T45" fmla="*/ 173497 h 244"/>
              <a:gd name="T46" fmla="*/ 848959 w 256"/>
              <a:gd name="T47" fmla="*/ 121448 h 244"/>
              <a:gd name="T48" fmla="*/ 900936 w 256"/>
              <a:gd name="T49" fmla="*/ 173497 h 244"/>
              <a:gd name="T50" fmla="*/ 900936 w 256"/>
              <a:gd name="T51" fmla="*/ 325307 h 244"/>
              <a:gd name="T52" fmla="*/ 1095850 w 256"/>
              <a:gd name="T53" fmla="*/ 520492 h 244"/>
              <a:gd name="T54" fmla="*/ 1095850 w 256"/>
              <a:gd name="T55" fmla="*/ 520492 h 244"/>
              <a:gd name="T56" fmla="*/ 1108844 w 256"/>
              <a:gd name="T57" fmla="*/ 555191 h 244"/>
              <a:gd name="T58" fmla="*/ 1004890 w 256"/>
              <a:gd name="T59" fmla="*/ 641940 h 244"/>
              <a:gd name="T60" fmla="*/ 1004890 w 256"/>
              <a:gd name="T61" fmla="*/ 798087 h 244"/>
              <a:gd name="T62" fmla="*/ 1004890 w 256"/>
              <a:gd name="T63" fmla="*/ 867486 h 244"/>
              <a:gd name="T64" fmla="*/ 1004890 w 256"/>
              <a:gd name="T65" fmla="*/ 1006284 h 244"/>
              <a:gd name="T66" fmla="*/ 952913 w 256"/>
              <a:gd name="T67" fmla="*/ 1058333 h 244"/>
              <a:gd name="T68" fmla="*/ 848959 w 256"/>
              <a:gd name="T69" fmla="*/ 1058333 h 244"/>
              <a:gd name="T70" fmla="*/ 848959 w 256"/>
              <a:gd name="T71" fmla="*/ 641940 h 244"/>
              <a:gd name="T72" fmla="*/ 641050 w 256"/>
              <a:gd name="T73" fmla="*/ 641940 h 244"/>
              <a:gd name="T74" fmla="*/ 641050 w 256"/>
              <a:gd name="T75" fmla="*/ 1058333 h 244"/>
              <a:gd name="T76" fmla="*/ 155931 w 256"/>
              <a:gd name="T77" fmla="*/ 1058333 h 244"/>
              <a:gd name="T78" fmla="*/ 103954 w 256"/>
              <a:gd name="T79" fmla="*/ 1006284 h 244"/>
              <a:gd name="T80" fmla="*/ 103954 w 256"/>
              <a:gd name="T81" fmla="*/ 867486 h 244"/>
              <a:gd name="T82" fmla="*/ 103954 w 256"/>
              <a:gd name="T83" fmla="*/ 798087 h 244"/>
              <a:gd name="T84" fmla="*/ 103954 w 256"/>
              <a:gd name="T85" fmla="*/ 641940 h 244"/>
              <a:gd name="T86" fmla="*/ 554422 w 256"/>
              <a:gd name="T87" fmla="*/ 190847 h 244"/>
              <a:gd name="T88" fmla="*/ 1004890 w 256"/>
              <a:gd name="T89" fmla="*/ 641940 h 244"/>
              <a:gd name="T90" fmla="*/ 467794 w 256"/>
              <a:gd name="T91" fmla="*/ 641940 h 244"/>
              <a:gd name="T92" fmla="*/ 259885 w 256"/>
              <a:gd name="T93" fmla="*/ 641940 h 244"/>
              <a:gd name="T94" fmla="*/ 259885 w 256"/>
              <a:gd name="T95" fmla="*/ 850136 h 244"/>
              <a:gd name="T96" fmla="*/ 467794 w 256"/>
              <a:gd name="T97" fmla="*/ 850136 h 244"/>
              <a:gd name="T98" fmla="*/ 467794 w 256"/>
              <a:gd name="T99" fmla="*/ 641940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56" h="244">
                <a:moveTo>
                  <a:pt x="256" y="128"/>
                </a:moveTo>
                <a:cubicBezTo>
                  <a:pt x="256" y="135"/>
                  <a:pt x="251" y="140"/>
                  <a:pt x="244" y="140"/>
                </a:cubicBezTo>
                <a:cubicBezTo>
                  <a:pt x="241" y="140"/>
                  <a:pt x="238" y="139"/>
                  <a:pt x="236" y="137"/>
                </a:cubicBezTo>
                <a:cubicBezTo>
                  <a:pt x="236" y="137"/>
                  <a:pt x="236" y="137"/>
                  <a:pt x="236" y="137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20" y="137"/>
                  <a:pt x="20" y="137"/>
                  <a:pt x="20" y="137"/>
                </a:cubicBezTo>
                <a:cubicBezTo>
                  <a:pt x="20" y="137"/>
                  <a:pt x="20" y="137"/>
                  <a:pt x="20" y="137"/>
                </a:cubicBezTo>
                <a:cubicBezTo>
                  <a:pt x="18" y="139"/>
                  <a:pt x="15" y="140"/>
                  <a:pt x="12" y="140"/>
                </a:cubicBezTo>
                <a:cubicBezTo>
                  <a:pt x="5" y="140"/>
                  <a:pt x="0" y="135"/>
                  <a:pt x="0" y="128"/>
                </a:cubicBezTo>
                <a:cubicBezTo>
                  <a:pt x="0" y="125"/>
                  <a:pt x="1" y="122"/>
                  <a:pt x="4" y="119"/>
                </a:cubicBezTo>
                <a:cubicBezTo>
                  <a:pt x="119" y="4"/>
                  <a:pt x="119" y="4"/>
                  <a:pt x="119" y="4"/>
                </a:cubicBezTo>
                <a:cubicBezTo>
                  <a:pt x="122" y="1"/>
                  <a:pt x="125" y="0"/>
                  <a:pt x="128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0"/>
                  <a:pt x="128" y="0"/>
                  <a:pt x="12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32" y="0"/>
                  <a:pt x="135" y="2"/>
                  <a:pt x="137" y="4"/>
                </a:cubicBezTo>
                <a:cubicBezTo>
                  <a:pt x="137" y="4"/>
                  <a:pt x="137" y="4"/>
                  <a:pt x="137" y="4"/>
                </a:cubicBezTo>
                <a:cubicBezTo>
                  <a:pt x="184" y="51"/>
                  <a:pt x="184" y="51"/>
                  <a:pt x="184" y="51"/>
                </a:cubicBezTo>
                <a:cubicBezTo>
                  <a:pt x="184" y="40"/>
                  <a:pt x="184" y="40"/>
                  <a:pt x="184" y="40"/>
                </a:cubicBezTo>
                <a:cubicBezTo>
                  <a:pt x="184" y="33"/>
                  <a:pt x="189" y="28"/>
                  <a:pt x="196" y="28"/>
                </a:cubicBezTo>
                <a:cubicBezTo>
                  <a:pt x="203" y="28"/>
                  <a:pt x="208" y="33"/>
                  <a:pt x="208" y="40"/>
                </a:cubicBezTo>
                <a:cubicBezTo>
                  <a:pt x="208" y="75"/>
                  <a:pt x="208" y="75"/>
                  <a:pt x="208" y="75"/>
                </a:cubicBezTo>
                <a:cubicBezTo>
                  <a:pt x="253" y="120"/>
                  <a:pt x="253" y="120"/>
                  <a:pt x="253" y="120"/>
                </a:cubicBezTo>
                <a:cubicBezTo>
                  <a:pt x="253" y="120"/>
                  <a:pt x="253" y="120"/>
                  <a:pt x="253" y="120"/>
                </a:cubicBezTo>
                <a:cubicBezTo>
                  <a:pt x="255" y="122"/>
                  <a:pt x="256" y="125"/>
                  <a:pt x="256" y="128"/>
                </a:cubicBezTo>
                <a:moveTo>
                  <a:pt x="232" y="148"/>
                </a:moveTo>
                <a:cubicBezTo>
                  <a:pt x="232" y="184"/>
                  <a:pt x="232" y="184"/>
                  <a:pt x="232" y="184"/>
                </a:cubicBezTo>
                <a:cubicBezTo>
                  <a:pt x="232" y="200"/>
                  <a:pt x="232" y="200"/>
                  <a:pt x="232" y="200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239"/>
                  <a:pt x="227" y="244"/>
                  <a:pt x="220" y="244"/>
                </a:cubicBezTo>
                <a:cubicBezTo>
                  <a:pt x="196" y="244"/>
                  <a:pt x="196" y="244"/>
                  <a:pt x="196" y="244"/>
                </a:cubicBezTo>
                <a:cubicBezTo>
                  <a:pt x="196" y="148"/>
                  <a:pt x="196" y="148"/>
                  <a:pt x="196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244"/>
                  <a:pt x="148" y="244"/>
                  <a:pt x="148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29" y="244"/>
                  <a:pt x="24" y="239"/>
                  <a:pt x="24" y="232"/>
                </a:cubicBezTo>
                <a:cubicBezTo>
                  <a:pt x="24" y="200"/>
                  <a:pt x="24" y="200"/>
                  <a:pt x="24" y="200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128" y="44"/>
                  <a:pt x="128" y="44"/>
                  <a:pt x="128" y="44"/>
                </a:cubicBezTo>
                <a:lnTo>
                  <a:pt x="232" y="148"/>
                </a:lnTo>
                <a:close/>
                <a:moveTo>
                  <a:pt x="108" y="148"/>
                </a:moveTo>
                <a:cubicBezTo>
                  <a:pt x="60" y="148"/>
                  <a:pt x="60" y="148"/>
                  <a:pt x="60" y="148"/>
                </a:cubicBezTo>
                <a:cubicBezTo>
                  <a:pt x="60" y="196"/>
                  <a:pt x="60" y="196"/>
                  <a:pt x="60" y="196"/>
                </a:cubicBezTo>
                <a:cubicBezTo>
                  <a:pt x="108" y="196"/>
                  <a:pt x="108" y="196"/>
                  <a:pt x="108" y="196"/>
                </a:cubicBezTo>
                <a:lnTo>
                  <a:pt x="108" y="1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4" name="Freeform 150"/>
          <p:cNvSpPr>
            <a:spLocks noChangeAspect="1" noEditPoints="1"/>
          </p:cNvSpPr>
          <p:nvPr/>
        </p:nvSpPr>
        <p:spPr bwMode="auto">
          <a:xfrm>
            <a:off x="5911986" y="1465951"/>
            <a:ext cx="150058" cy="200681"/>
          </a:xfrm>
          <a:custGeom>
            <a:avLst/>
            <a:gdLst>
              <a:gd name="T0" fmla="*/ 32 w 35"/>
              <a:gd name="T1" fmla="*/ 30 h 47"/>
              <a:gd name="T2" fmla="*/ 30 w 35"/>
              <a:gd name="T3" fmla="*/ 29 h 47"/>
              <a:gd name="T4" fmla="*/ 24 w 35"/>
              <a:gd name="T5" fmla="*/ 19 h 47"/>
              <a:gd name="T6" fmla="*/ 23 w 35"/>
              <a:gd name="T7" fmla="*/ 19 h 47"/>
              <a:gd name="T8" fmla="*/ 23 w 35"/>
              <a:gd name="T9" fmla="*/ 23 h 47"/>
              <a:gd name="T10" fmla="*/ 29 w 35"/>
              <a:gd name="T11" fmla="*/ 34 h 47"/>
              <a:gd name="T12" fmla="*/ 30 w 35"/>
              <a:gd name="T13" fmla="*/ 35 h 47"/>
              <a:gd name="T14" fmla="*/ 28 w 35"/>
              <a:gd name="T15" fmla="*/ 37 h 47"/>
              <a:gd name="T16" fmla="*/ 23 w 35"/>
              <a:gd name="T17" fmla="*/ 37 h 47"/>
              <a:gd name="T18" fmla="*/ 23 w 35"/>
              <a:gd name="T19" fmla="*/ 44 h 47"/>
              <a:gd name="T20" fmla="*/ 20 w 35"/>
              <a:gd name="T21" fmla="*/ 47 h 47"/>
              <a:gd name="T22" fmla="*/ 15 w 35"/>
              <a:gd name="T23" fmla="*/ 47 h 47"/>
              <a:gd name="T24" fmla="*/ 12 w 35"/>
              <a:gd name="T25" fmla="*/ 44 h 47"/>
              <a:gd name="T26" fmla="*/ 12 w 35"/>
              <a:gd name="T27" fmla="*/ 37 h 47"/>
              <a:gd name="T28" fmla="*/ 7 w 35"/>
              <a:gd name="T29" fmla="*/ 37 h 47"/>
              <a:gd name="T30" fmla="*/ 6 w 35"/>
              <a:gd name="T31" fmla="*/ 35 h 47"/>
              <a:gd name="T32" fmla="*/ 6 w 35"/>
              <a:gd name="T33" fmla="*/ 34 h 47"/>
              <a:gd name="T34" fmla="*/ 12 w 35"/>
              <a:gd name="T35" fmla="*/ 23 h 47"/>
              <a:gd name="T36" fmla="*/ 12 w 35"/>
              <a:gd name="T37" fmla="*/ 19 h 47"/>
              <a:gd name="T38" fmla="*/ 11 w 35"/>
              <a:gd name="T39" fmla="*/ 19 h 47"/>
              <a:gd name="T40" fmla="*/ 5 w 35"/>
              <a:gd name="T41" fmla="*/ 29 h 47"/>
              <a:gd name="T42" fmla="*/ 3 w 35"/>
              <a:gd name="T43" fmla="*/ 30 h 47"/>
              <a:gd name="T44" fmla="*/ 0 w 35"/>
              <a:gd name="T45" fmla="*/ 27 h 47"/>
              <a:gd name="T46" fmla="*/ 1 w 35"/>
              <a:gd name="T47" fmla="*/ 26 h 47"/>
              <a:gd name="T48" fmla="*/ 8 w 35"/>
              <a:gd name="T49" fmla="*/ 15 h 47"/>
              <a:gd name="T50" fmla="*/ 12 w 35"/>
              <a:gd name="T51" fmla="*/ 13 h 47"/>
              <a:gd name="T52" fmla="*/ 23 w 35"/>
              <a:gd name="T53" fmla="*/ 13 h 47"/>
              <a:gd name="T54" fmla="*/ 27 w 35"/>
              <a:gd name="T55" fmla="*/ 15 h 47"/>
              <a:gd name="T56" fmla="*/ 34 w 35"/>
              <a:gd name="T57" fmla="*/ 26 h 47"/>
              <a:gd name="T58" fmla="*/ 35 w 35"/>
              <a:gd name="T59" fmla="*/ 27 h 47"/>
              <a:gd name="T60" fmla="*/ 32 w 35"/>
              <a:gd name="T61" fmla="*/ 30 h 47"/>
              <a:gd name="T62" fmla="*/ 18 w 35"/>
              <a:gd name="T63" fmla="*/ 12 h 47"/>
              <a:gd name="T64" fmla="*/ 12 w 35"/>
              <a:gd name="T65" fmla="*/ 6 h 47"/>
              <a:gd name="T66" fmla="*/ 18 w 35"/>
              <a:gd name="T67" fmla="*/ 0 h 47"/>
              <a:gd name="T68" fmla="*/ 24 w 35"/>
              <a:gd name="T69" fmla="*/ 6 h 47"/>
              <a:gd name="T70" fmla="*/ 18 w 35"/>
              <a:gd name="T71" fmla="*/ 1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5" h="47">
                <a:moveTo>
                  <a:pt x="32" y="30"/>
                </a:moveTo>
                <a:cubicBezTo>
                  <a:pt x="31" y="30"/>
                  <a:pt x="31" y="29"/>
                  <a:pt x="30" y="29"/>
                </a:cubicBezTo>
                <a:cubicBezTo>
                  <a:pt x="24" y="19"/>
                  <a:pt x="24" y="19"/>
                  <a:pt x="24" y="19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23"/>
                  <a:pt x="23" y="23"/>
                  <a:pt x="23" y="23"/>
                </a:cubicBezTo>
                <a:cubicBezTo>
                  <a:pt x="29" y="34"/>
                  <a:pt x="29" y="34"/>
                  <a:pt x="29" y="34"/>
                </a:cubicBezTo>
                <a:cubicBezTo>
                  <a:pt x="30" y="34"/>
                  <a:pt x="30" y="35"/>
                  <a:pt x="30" y="35"/>
                </a:cubicBezTo>
                <a:cubicBezTo>
                  <a:pt x="30" y="36"/>
                  <a:pt x="29" y="37"/>
                  <a:pt x="28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44"/>
                  <a:pt x="23" y="44"/>
                  <a:pt x="23" y="44"/>
                </a:cubicBezTo>
                <a:cubicBezTo>
                  <a:pt x="23" y="46"/>
                  <a:pt x="21" y="47"/>
                  <a:pt x="20" y="47"/>
                </a:cubicBezTo>
                <a:cubicBezTo>
                  <a:pt x="15" y="47"/>
                  <a:pt x="15" y="47"/>
                  <a:pt x="15" y="47"/>
                </a:cubicBezTo>
                <a:cubicBezTo>
                  <a:pt x="14" y="47"/>
                  <a:pt x="12" y="46"/>
                  <a:pt x="12" y="44"/>
                </a:cubicBezTo>
                <a:cubicBezTo>
                  <a:pt x="12" y="37"/>
                  <a:pt x="12" y="37"/>
                  <a:pt x="12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6" y="37"/>
                  <a:pt x="6" y="36"/>
                  <a:pt x="6" y="35"/>
                </a:cubicBezTo>
                <a:cubicBezTo>
                  <a:pt x="6" y="35"/>
                  <a:pt x="6" y="34"/>
                  <a:pt x="6" y="34"/>
                </a:cubicBezTo>
                <a:cubicBezTo>
                  <a:pt x="12" y="23"/>
                  <a:pt x="12" y="23"/>
                  <a:pt x="12" y="23"/>
                </a:cubicBezTo>
                <a:cubicBezTo>
                  <a:pt x="12" y="19"/>
                  <a:pt x="12" y="19"/>
                  <a:pt x="12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29"/>
                  <a:pt x="4" y="30"/>
                  <a:pt x="3" y="30"/>
                </a:cubicBezTo>
                <a:cubicBezTo>
                  <a:pt x="2" y="30"/>
                  <a:pt x="0" y="29"/>
                  <a:pt x="0" y="27"/>
                </a:cubicBezTo>
                <a:cubicBezTo>
                  <a:pt x="0" y="27"/>
                  <a:pt x="1" y="26"/>
                  <a:pt x="1" y="26"/>
                </a:cubicBezTo>
                <a:cubicBezTo>
                  <a:pt x="8" y="15"/>
                  <a:pt x="8" y="15"/>
                  <a:pt x="8" y="15"/>
                </a:cubicBezTo>
                <a:cubicBezTo>
                  <a:pt x="9" y="14"/>
                  <a:pt x="10" y="13"/>
                  <a:pt x="12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5" y="13"/>
                  <a:pt x="26" y="14"/>
                  <a:pt x="27" y="15"/>
                </a:cubicBezTo>
                <a:cubicBezTo>
                  <a:pt x="34" y="26"/>
                  <a:pt x="34" y="26"/>
                  <a:pt x="34" y="26"/>
                </a:cubicBezTo>
                <a:cubicBezTo>
                  <a:pt x="35" y="26"/>
                  <a:pt x="35" y="27"/>
                  <a:pt x="35" y="27"/>
                </a:cubicBezTo>
                <a:cubicBezTo>
                  <a:pt x="35" y="29"/>
                  <a:pt x="34" y="30"/>
                  <a:pt x="32" y="30"/>
                </a:cubicBezTo>
                <a:close/>
                <a:moveTo>
                  <a:pt x="18" y="12"/>
                </a:moveTo>
                <a:cubicBezTo>
                  <a:pt x="14" y="12"/>
                  <a:pt x="12" y="9"/>
                  <a:pt x="12" y="6"/>
                </a:cubicBezTo>
                <a:cubicBezTo>
                  <a:pt x="12" y="2"/>
                  <a:pt x="14" y="0"/>
                  <a:pt x="18" y="0"/>
                </a:cubicBezTo>
                <a:cubicBezTo>
                  <a:pt x="21" y="0"/>
                  <a:pt x="24" y="2"/>
                  <a:pt x="24" y="6"/>
                </a:cubicBezTo>
                <a:cubicBezTo>
                  <a:pt x="24" y="9"/>
                  <a:pt x="21" y="12"/>
                  <a:pt x="18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7" name="Freeform 287"/>
          <p:cNvSpPr>
            <a:spLocks noChangeAspect="1" noEditPoints="1"/>
          </p:cNvSpPr>
          <p:nvPr/>
        </p:nvSpPr>
        <p:spPr bwMode="auto">
          <a:xfrm>
            <a:off x="7007982" y="1468712"/>
            <a:ext cx="111162" cy="197623"/>
          </a:xfrm>
          <a:custGeom>
            <a:avLst/>
            <a:gdLst>
              <a:gd name="T0" fmla="*/ 27 w 27"/>
              <a:gd name="T1" fmla="*/ 29 h 47"/>
              <a:gd name="T2" fmla="*/ 25 w 27"/>
              <a:gd name="T3" fmla="*/ 31 h 47"/>
              <a:gd name="T4" fmla="*/ 22 w 27"/>
              <a:gd name="T5" fmla="*/ 29 h 47"/>
              <a:gd name="T6" fmla="*/ 22 w 27"/>
              <a:gd name="T7" fmla="*/ 19 h 47"/>
              <a:gd name="T8" fmla="*/ 20 w 27"/>
              <a:gd name="T9" fmla="*/ 19 h 47"/>
              <a:gd name="T10" fmla="*/ 20 w 27"/>
              <a:gd name="T11" fmla="*/ 44 h 47"/>
              <a:gd name="T12" fmla="*/ 17 w 27"/>
              <a:gd name="T13" fmla="*/ 47 h 47"/>
              <a:gd name="T14" fmla="*/ 14 w 27"/>
              <a:gd name="T15" fmla="*/ 44 h 47"/>
              <a:gd name="T16" fmla="*/ 14 w 27"/>
              <a:gd name="T17" fmla="*/ 31 h 47"/>
              <a:gd name="T18" fmla="*/ 13 w 27"/>
              <a:gd name="T19" fmla="*/ 31 h 47"/>
              <a:gd name="T20" fmla="*/ 13 w 27"/>
              <a:gd name="T21" fmla="*/ 44 h 47"/>
              <a:gd name="T22" fmla="*/ 10 w 27"/>
              <a:gd name="T23" fmla="*/ 47 h 47"/>
              <a:gd name="T24" fmla="*/ 7 w 27"/>
              <a:gd name="T25" fmla="*/ 44 h 47"/>
              <a:gd name="T26" fmla="*/ 7 w 27"/>
              <a:gd name="T27" fmla="*/ 19 h 47"/>
              <a:gd name="T28" fmla="*/ 5 w 27"/>
              <a:gd name="T29" fmla="*/ 19 h 47"/>
              <a:gd name="T30" fmla="*/ 5 w 27"/>
              <a:gd name="T31" fmla="*/ 29 h 47"/>
              <a:gd name="T32" fmla="*/ 2 w 27"/>
              <a:gd name="T33" fmla="*/ 31 h 47"/>
              <a:gd name="T34" fmla="*/ 0 w 27"/>
              <a:gd name="T35" fmla="*/ 29 h 47"/>
              <a:gd name="T36" fmla="*/ 0 w 27"/>
              <a:gd name="T37" fmla="*/ 18 h 47"/>
              <a:gd name="T38" fmla="*/ 5 w 27"/>
              <a:gd name="T39" fmla="*/ 12 h 47"/>
              <a:gd name="T40" fmla="*/ 22 w 27"/>
              <a:gd name="T41" fmla="*/ 12 h 47"/>
              <a:gd name="T42" fmla="*/ 27 w 27"/>
              <a:gd name="T43" fmla="*/ 18 h 47"/>
              <a:gd name="T44" fmla="*/ 27 w 27"/>
              <a:gd name="T45" fmla="*/ 29 h 47"/>
              <a:gd name="T46" fmla="*/ 14 w 27"/>
              <a:gd name="T47" fmla="*/ 12 h 47"/>
              <a:gd name="T48" fmla="*/ 8 w 27"/>
              <a:gd name="T49" fmla="*/ 6 h 47"/>
              <a:gd name="T50" fmla="*/ 14 w 27"/>
              <a:gd name="T51" fmla="*/ 0 h 47"/>
              <a:gd name="T52" fmla="*/ 20 w 27"/>
              <a:gd name="T53" fmla="*/ 6 h 47"/>
              <a:gd name="T54" fmla="*/ 14 w 27"/>
              <a:gd name="T55" fmla="*/ 12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7" h="47">
                <a:moveTo>
                  <a:pt x="27" y="29"/>
                </a:moveTo>
                <a:cubicBezTo>
                  <a:pt x="27" y="30"/>
                  <a:pt x="26" y="31"/>
                  <a:pt x="25" y="31"/>
                </a:cubicBezTo>
                <a:cubicBezTo>
                  <a:pt x="23" y="31"/>
                  <a:pt x="22" y="30"/>
                  <a:pt x="22" y="29"/>
                </a:cubicBezTo>
                <a:cubicBezTo>
                  <a:pt x="22" y="19"/>
                  <a:pt x="22" y="19"/>
                  <a:pt x="22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5"/>
                  <a:pt x="19" y="47"/>
                  <a:pt x="17" y="47"/>
                </a:cubicBezTo>
                <a:cubicBezTo>
                  <a:pt x="16" y="47"/>
                  <a:pt x="14" y="45"/>
                  <a:pt x="14" y="44"/>
                </a:cubicBezTo>
                <a:cubicBezTo>
                  <a:pt x="14" y="31"/>
                  <a:pt x="14" y="31"/>
                  <a:pt x="14" y="31"/>
                </a:cubicBezTo>
                <a:cubicBezTo>
                  <a:pt x="13" y="31"/>
                  <a:pt x="13" y="31"/>
                  <a:pt x="13" y="31"/>
                </a:cubicBezTo>
                <a:cubicBezTo>
                  <a:pt x="13" y="44"/>
                  <a:pt x="13" y="44"/>
                  <a:pt x="13" y="44"/>
                </a:cubicBezTo>
                <a:cubicBezTo>
                  <a:pt x="13" y="45"/>
                  <a:pt x="11" y="47"/>
                  <a:pt x="10" y="47"/>
                </a:cubicBezTo>
                <a:cubicBezTo>
                  <a:pt x="8" y="47"/>
                  <a:pt x="7" y="45"/>
                  <a:pt x="7" y="44"/>
                </a:cubicBezTo>
                <a:cubicBezTo>
                  <a:pt x="7" y="19"/>
                  <a:pt x="7" y="19"/>
                  <a:pt x="7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0"/>
                  <a:pt x="4" y="31"/>
                  <a:pt x="2" y="31"/>
                </a:cubicBezTo>
                <a:cubicBezTo>
                  <a:pt x="1" y="31"/>
                  <a:pt x="0" y="30"/>
                  <a:pt x="0" y="2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2" y="12"/>
                  <a:pt x="5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5" y="12"/>
                  <a:pt x="27" y="15"/>
                  <a:pt x="27" y="18"/>
                </a:cubicBezTo>
                <a:lnTo>
                  <a:pt x="27" y="29"/>
                </a:lnTo>
                <a:close/>
                <a:moveTo>
                  <a:pt x="14" y="12"/>
                </a:moveTo>
                <a:cubicBezTo>
                  <a:pt x="10" y="12"/>
                  <a:pt x="8" y="9"/>
                  <a:pt x="8" y="6"/>
                </a:cubicBezTo>
                <a:cubicBezTo>
                  <a:pt x="8" y="2"/>
                  <a:pt x="10" y="0"/>
                  <a:pt x="14" y="0"/>
                </a:cubicBezTo>
                <a:cubicBezTo>
                  <a:pt x="17" y="0"/>
                  <a:pt x="20" y="2"/>
                  <a:pt x="20" y="6"/>
                </a:cubicBezTo>
                <a:cubicBezTo>
                  <a:pt x="20" y="9"/>
                  <a:pt x="17" y="12"/>
                  <a:pt x="14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4" name="Freeform 116"/>
          <p:cNvSpPr>
            <a:spLocks noChangeAspect="1" noEditPoints="1"/>
          </p:cNvSpPr>
          <p:nvPr/>
        </p:nvSpPr>
        <p:spPr bwMode="auto">
          <a:xfrm>
            <a:off x="1923481" y="1874186"/>
            <a:ext cx="259090" cy="208842"/>
          </a:xfrm>
          <a:custGeom>
            <a:avLst/>
            <a:gdLst>
              <a:gd name="T0" fmla="*/ 506383 w 57"/>
              <a:gd name="T1" fmla="*/ 248478 h 46"/>
              <a:gd name="T2" fmla="*/ 497176 w 57"/>
              <a:gd name="T3" fmla="*/ 248478 h 46"/>
              <a:gd name="T4" fmla="*/ 497176 w 57"/>
              <a:gd name="T5" fmla="*/ 248478 h 46"/>
              <a:gd name="T6" fmla="*/ 487969 w 57"/>
              <a:gd name="T7" fmla="*/ 248478 h 46"/>
              <a:gd name="T8" fmla="*/ 257795 w 57"/>
              <a:gd name="T9" fmla="*/ 55217 h 46"/>
              <a:gd name="T10" fmla="*/ 36828 w 57"/>
              <a:gd name="T11" fmla="*/ 248478 h 46"/>
              <a:gd name="T12" fmla="*/ 27621 w 57"/>
              <a:gd name="T13" fmla="*/ 248478 h 46"/>
              <a:gd name="T14" fmla="*/ 18414 w 57"/>
              <a:gd name="T15" fmla="*/ 248478 h 46"/>
              <a:gd name="T16" fmla="*/ 0 w 57"/>
              <a:gd name="T17" fmla="*/ 220869 h 46"/>
              <a:gd name="T18" fmla="*/ 0 w 57"/>
              <a:gd name="T19" fmla="*/ 211667 h 46"/>
              <a:gd name="T20" fmla="*/ 239381 w 57"/>
              <a:gd name="T21" fmla="*/ 9203 h 46"/>
              <a:gd name="T22" fmla="*/ 285416 w 57"/>
              <a:gd name="T23" fmla="*/ 9203 h 46"/>
              <a:gd name="T24" fmla="*/ 368279 w 57"/>
              <a:gd name="T25" fmla="*/ 73623 h 46"/>
              <a:gd name="T26" fmla="*/ 368279 w 57"/>
              <a:gd name="T27" fmla="*/ 9203 h 46"/>
              <a:gd name="T28" fmla="*/ 377486 w 57"/>
              <a:gd name="T29" fmla="*/ 0 h 46"/>
              <a:gd name="T30" fmla="*/ 441934 w 57"/>
              <a:gd name="T31" fmla="*/ 0 h 46"/>
              <a:gd name="T32" fmla="*/ 451141 w 57"/>
              <a:gd name="T33" fmla="*/ 9203 h 46"/>
              <a:gd name="T34" fmla="*/ 451141 w 57"/>
              <a:gd name="T35" fmla="*/ 147246 h 46"/>
              <a:gd name="T36" fmla="*/ 524797 w 57"/>
              <a:gd name="T37" fmla="*/ 211667 h 46"/>
              <a:gd name="T38" fmla="*/ 524797 w 57"/>
              <a:gd name="T39" fmla="*/ 220869 h 46"/>
              <a:gd name="T40" fmla="*/ 506383 w 57"/>
              <a:gd name="T41" fmla="*/ 248478 h 46"/>
              <a:gd name="T42" fmla="*/ 451141 w 57"/>
              <a:gd name="T43" fmla="*/ 404927 h 46"/>
              <a:gd name="T44" fmla="*/ 432727 w 57"/>
              <a:gd name="T45" fmla="*/ 423333 h 46"/>
              <a:gd name="T46" fmla="*/ 303830 w 57"/>
              <a:gd name="T47" fmla="*/ 423333 h 46"/>
              <a:gd name="T48" fmla="*/ 303830 w 57"/>
              <a:gd name="T49" fmla="*/ 294493 h 46"/>
              <a:gd name="T50" fmla="*/ 220967 w 57"/>
              <a:gd name="T51" fmla="*/ 294493 h 46"/>
              <a:gd name="T52" fmla="*/ 220967 w 57"/>
              <a:gd name="T53" fmla="*/ 423333 h 46"/>
              <a:gd name="T54" fmla="*/ 92070 w 57"/>
              <a:gd name="T55" fmla="*/ 423333 h 46"/>
              <a:gd name="T56" fmla="*/ 73656 w 57"/>
              <a:gd name="T57" fmla="*/ 404927 h 46"/>
              <a:gd name="T58" fmla="*/ 73656 w 57"/>
              <a:gd name="T59" fmla="*/ 248478 h 46"/>
              <a:gd name="T60" fmla="*/ 73656 w 57"/>
              <a:gd name="T61" fmla="*/ 239275 h 46"/>
              <a:gd name="T62" fmla="*/ 257795 w 57"/>
              <a:gd name="T63" fmla="*/ 82826 h 46"/>
              <a:gd name="T64" fmla="*/ 451141 w 57"/>
              <a:gd name="T65" fmla="*/ 239275 h 46"/>
              <a:gd name="T66" fmla="*/ 451141 w 57"/>
              <a:gd name="T67" fmla="*/ 248478 h 46"/>
              <a:gd name="T68" fmla="*/ 451141 w 57"/>
              <a:gd name="T69" fmla="*/ 404927 h 4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7" h="46">
                <a:moveTo>
                  <a:pt x="55" y="27"/>
                </a:move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7"/>
                  <a:pt x="53" y="27"/>
                </a:cubicBezTo>
                <a:cubicBezTo>
                  <a:pt x="28" y="6"/>
                  <a:pt x="28" y="6"/>
                  <a:pt x="28" y="6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3" y="27"/>
                  <a:pt x="3" y="27"/>
                </a:cubicBezTo>
                <a:cubicBezTo>
                  <a:pt x="3" y="27"/>
                  <a:pt x="2" y="27"/>
                  <a:pt x="2" y="27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0" y="23"/>
                </a:cubicBezTo>
                <a:cubicBezTo>
                  <a:pt x="26" y="1"/>
                  <a:pt x="26" y="1"/>
                  <a:pt x="26" y="1"/>
                </a:cubicBezTo>
                <a:cubicBezTo>
                  <a:pt x="27" y="0"/>
                  <a:pt x="30" y="0"/>
                  <a:pt x="31" y="1"/>
                </a:cubicBezTo>
                <a:cubicBezTo>
                  <a:pt x="40" y="8"/>
                  <a:pt x="40" y="8"/>
                  <a:pt x="40" y="8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0"/>
                  <a:pt x="4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1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4"/>
                  <a:pt x="57" y="24"/>
                </a:cubicBezTo>
                <a:lnTo>
                  <a:pt x="55" y="27"/>
                </a:lnTo>
                <a:close/>
                <a:moveTo>
                  <a:pt x="49" y="44"/>
                </a:moveTo>
                <a:cubicBezTo>
                  <a:pt x="49" y="45"/>
                  <a:pt x="48" y="46"/>
                  <a:pt x="47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32"/>
                  <a:pt x="33" y="32"/>
                  <a:pt x="33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46"/>
                  <a:pt x="24" y="46"/>
                  <a:pt x="24" y="46"/>
                </a:cubicBezTo>
                <a:cubicBezTo>
                  <a:pt x="10" y="46"/>
                  <a:pt x="10" y="46"/>
                  <a:pt x="10" y="46"/>
                </a:cubicBezTo>
                <a:cubicBezTo>
                  <a:pt x="9" y="46"/>
                  <a:pt x="8" y="45"/>
                  <a:pt x="8" y="44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8" y="26"/>
                  <a:pt x="8" y="26"/>
                </a:cubicBezTo>
                <a:cubicBezTo>
                  <a:pt x="28" y="9"/>
                  <a:pt x="28" y="9"/>
                  <a:pt x="28" y="9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6"/>
                  <a:pt x="49" y="27"/>
                  <a:pt x="49" y="27"/>
                </a:cubicBezTo>
                <a:lnTo>
                  <a:pt x="49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6" name="Freeform 9"/>
          <p:cNvSpPr>
            <a:spLocks noChangeAspect="1" noEditPoints="1"/>
          </p:cNvSpPr>
          <p:nvPr/>
        </p:nvSpPr>
        <p:spPr bwMode="auto">
          <a:xfrm>
            <a:off x="3334557" y="1470007"/>
            <a:ext cx="209807" cy="194201"/>
          </a:xfrm>
          <a:custGeom>
            <a:avLst/>
            <a:gdLst>
              <a:gd name="T0" fmla="*/ 575583 w 63"/>
              <a:gd name="T1" fmla="*/ 110359 h 58"/>
              <a:gd name="T2" fmla="*/ 557311 w 63"/>
              <a:gd name="T3" fmla="*/ 128752 h 58"/>
              <a:gd name="T4" fmla="*/ 27409 w 63"/>
              <a:gd name="T5" fmla="*/ 128752 h 58"/>
              <a:gd name="T6" fmla="*/ 0 w 63"/>
              <a:gd name="T7" fmla="*/ 110359 h 58"/>
              <a:gd name="T8" fmla="*/ 0 w 63"/>
              <a:gd name="T9" fmla="*/ 18393 h 58"/>
              <a:gd name="T10" fmla="*/ 27409 w 63"/>
              <a:gd name="T11" fmla="*/ 0 h 58"/>
              <a:gd name="T12" fmla="*/ 557311 w 63"/>
              <a:gd name="T13" fmla="*/ 0 h 58"/>
              <a:gd name="T14" fmla="*/ 575583 w 63"/>
              <a:gd name="T15" fmla="*/ 18393 h 58"/>
              <a:gd name="T16" fmla="*/ 575583 w 63"/>
              <a:gd name="T17" fmla="*/ 110359 h 58"/>
              <a:gd name="T18" fmla="*/ 557311 w 63"/>
              <a:gd name="T19" fmla="*/ 505810 h 58"/>
              <a:gd name="T20" fmla="*/ 539038 w 63"/>
              <a:gd name="T21" fmla="*/ 533400 h 58"/>
              <a:gd name="T22" fmla="*/ 45681 w 63"/>
              <a:gd name="T23" fmla="*/ 533400 h 58"/>
              <a:gd name="T24" fmla="*/ 27409 w 63"/>
              <a:gd name="T25" fmla="*/ 505810 h 58"/>
              <a:gd name="T26" fmla="*/ 27409 w 63"/>
              <a:gd name="T27" fmla="*/ 174734 h 58"/>
              <a:gd name="T28" fmla="*/ 45681 w 63"/>
              <a:gd name="T29" fmla="*/ 156341 h 58"/>
              <a:gd name="T30" fmla="*/ 539038 w 63"/>
              <a:gd name="T31" fmla="*/ 156341 h 58"/>
              <a:gd name="T32" fmla="*/ 557311 w 63"/>
              <a:gd name="T33" fmla="*/ 174734 h 58"/>
              <a:gd name="T34" fmla="*/ 557311 w 63"/>
              <a:gd name="T35" fmla="*/ 505810 h 58"/>
              <a:gd name="T36" fmla="*/ 338041 w 63"/>
              <a:gd name="T37" fmla="*/ 220717 h 58"/>
              <a:gd name="T38" fmla="*/ 246678 w 63"/>
              <a:gd name="T39" fmla="*/ 220717 h 58"/>
              <a:gd name="T40" fmla="*/ 219270 w 63"/>
              <a:gd name="T41" fmla="*/ 239110 h 58"/>
              <a:gd name="T42" fmla="*/ 246678 w 63"/>
              <a:gd name="T43" fmla="*/ 266700 h 58"/>
              <a:gd name="T44" fmla="*/ 338041 w 63"/>
              <a:gd name="T45" fmla="*/ 266700 h 58"/>
              <a:gd name="T46" fmla="*/ 356313 w 63"/>
              <a:gd name="T47" fmla="*/ 239110 h 58"/>
              <a:gd name="T48" fmla="*/ 338041 w 63"/>
              <a:gd name="T49" fmla="*/ 220717 h 5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3" h="58">
                <a:moveTo>
                  <a:pt x="63" y="12"/>
                </a:moveTo>
                <a:cubicBezTo>
                  <a:pt x="63" y="13"/>
                  <a:pt x="62" y="14"/>
                  <a:pt x="61" y="14"/>
                </a:cubicBezTo>
                <a:cubicBezTo>
                  <a:pt x="3" y="14"/>
                  <a:pt x="3" y="14"/>
                  <a:pt x="3" y="14"/>
                </a:cubicBezTo>
                <a:cubicBezTo>
                  <a:pt x="1" y="14"/>
                  <a:pt x="0" y="13"/>
                  <a:pt x="0" y="1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3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2" y="0"/>
                  <a:pt x="63" y="1"/>
                  <a:pt x="63" y="2"/>
                </a:cubicBezTo>
                <a:lnTo>
                  <a:pt x="63" y="12"/>
                </a:lnTo>
                <a:close/>
                <a:moveTo>
                  <a:pt x="61" y="55"/>
                </a:moveTo>
                <a:cubicBezTo>
                  <a:pt x="61" y="57"/>
                  <a:pt x="60" y="58"/>
                  <a:pt x="59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4" y="58"/>
                  <a:pt x="3" y="57"/>
                  <a:pt x="3" y="55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8"/>
                  <a:pt x="4" y="17"/>
                  <a:pt x="5" y="17"/>
                </a:cubicBezTo>
                <a:cubicBezTo>
                  <a:pt x="59" y="17"/>
                  <a:pt x="59" y="17"/>
                  <a:pt x="59" y="17"/>
                </a:cubicBezTo>
                <a:cubicBezTo>
                  <a:pt x="60" y="17"/>
                  <a:pt x="61" y="18"/>
                  <a:pt x="61" y="19"/>
                </a:cubicBezTo>
                <a:lnTo>
                  <a:pt x="61" y="55"/>
                </a:lnTo>
                <a:close/>
                <a:moveTo>
                  <a:pt x="37" y="24"/>
                </a:moveTo>
                <a:cubicBezTo>
                  <a:pt x="27" y="24"/>
                  <a:pt x="27" y="24"/>
                  <a:pt x="27" y="24"/>
                </a:cubicBezTo>
                <a:cubicBezTo>
                  <a:pt x="26" y="24"/>
                  <a:pt x="24" y="25"/>
                  <a:pt x="24" y="26"/>
                </a:cubicBezTo>
                <a:cubicBezTo>
                  <a:pt x="24" y="28"/>
                  <a:pt x="26" y="29"/>
                  <a:pt x="27" y="29"/>
                </a:cubicBezTo>
                <a:cubicBezTo>
                  <a:pt x="37" y="29"/>
                  <a:pt x="37" y="29"/>
                  <a:pt x="37" y="29"/>
                </a:cubicBezTo>
                <a:cubicBezTo>
                  <a:pt x="38" y="29"/>
                  <a:pt x="39" y="28"/>
                  <a:pt x="39" y="26"/>
                </a:cubicBezTo>
                <a:cubicBezTo>
                  <a:pt x="39" y="25"/>
                  <a:pt x="38" y="24"/>
                  <a:pt x="37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67" name="Freeform 113"/>
          <p:cNvSpPr>
            <a:spLocks noChangeAspect="1" noEditPoints="1"/>
          </p:cNvSpPr>
          <p:nvPr/>
        </p:nvSpPr>
        <p:spPr bwMode="auto">
          <a:xfrm>
            <a:off x="3326373" y="1908122"/>
            <a:ext cx="213605" cy="147811"/>
          </a:xfrm>
          <a:custGeom>
            <a:avLst/>
            <a:gdLst>
              <a:gd name="T0" fmla="*/ 753337 w 82"/>
              <a:gd name="T1" fmla="*/ 447620 h 57"/>
              <a:gd name="T2" fmla="*/ 679841 w 82"/>
              <a:gd name="T3" fmla="*/ 520701 h 57"/>
              <a:gd name="T4" fmla="*/ 64309 w 82"/>
              <a:gd name="T5" fmla="*/ 520701 h 57"/>
              <a:gd name="T6" fmla="*/ 0 w 82"/>
              <a:gd name="T7" fmla="*/ 447620 h 57"/>
              <a:gd name="T8" fmla="*/ 0 w 82"/>
              <a:gd name="T9" fmla="*/ 54811 h 57"/>
              <a:gd name="T10" fmla="*/ 91870 w 82"/>
              <a:gd name="T11" fmla="*/ 54811 h 57"/>
              <a:gd name="T12" fmla="*/ 91870 w 82"/>
              <a:gd name="T13" fmla="*/ 0 h 57"/>
              <a:gd name="T14" fmla="*/ 753337 w 82"/>
              <a:gd name="T15" fmla="*/ 0 h 57"/>
              <a:gd name="T16" fmla="*/ 753337 w 82"/>
              <a:gd name="T17" fmla="*/ 447620 h 57"/>
              <a:gd name="T18" fmla="*/ 91870 w 82"/>
              <a:gd name="T19" fmla="*/ 100486 h 57"/>
              <a:gd name="T20" fmla="*/ 45935 w 82"/>
              <a:gd name="T21" fmla="*/ 100486 h 57"/>
              <a:gd name="T22" fmla="*/ 45935 w 82"/>
              <a:gd name="T23" fmla="*/ 447620 h 57"/>
              <a:gd name="T24" fmla="*/ 64309 w 82"/>
              <a:gd name="T25" fmla="*/ 475025 h 57"/>
              <a:gd name="T26" fmla="*/ 91870 w 82"/>
              <a:gd name="T27" fmla="*/ 447620 h 57"/>
              <a:gd name="T28" fmla="*/ 91870 w 82"/>
              <a:gd name="T29" fmla="*/ 100486 h 57"/>
              <a:gd name="T30" fmla="*/ 707402 w 82"/>
              <a:gd name="T31" fmla="*/ 54811 h 57"/>
              <a:gd name="T32" fmla="*/ 137806 w 82"/>
              <a:gd name="T33" fmla="*/ 54811 h 57"/>
              <a:gd name="T34" fmla="*/ 137806 w 82"/>
              <a:gd name="T35" fmla="*/ 447620 h 57"/>
              <a:gd name="T36" fmla="*/ 137806 w 82"/>
              <a:gd name="T37" fmla="*/ 475025 h 57"/>
              <a:gd name="T38" fmla="*/ 679841 w 82"/>
              <a:gd name="T39" fmla="*/ 475025 h 57"/>
              <a:gd name="T40" fmla="*/ 707402 w 82"/>
              <a:gd name="T41" fmla="*/ 447620 h 57"/>
              <a:gd name="T42" fmla="*/ 707402 w 82"/>
              <a:gd name="T43" fmla="*/ 54811 h 57"/>
              <a:gd name="T44" fmla="*/ 422604 w 82"/>
              <a:gd name="T45" fmla="*/ 328864 h 57"/>
              <a:gd name="T46" fmla="*/ 183741 w 82"/>
              <a:gd name="T47" fmla="*/ 328864 h 57"/>
              <a:gd name="T48" fmla="*/ 183741 w 82"/>
              <a:gd name="T49" fmla="*/ 100486 h 57"/>
              <a:gd name="T50" fmla="*/ 422604 w 82"/>
              <a:gd name="T51" fmla="*/ 100486 h 57"/>
              <a:gd name="T52" fmla="*/ 422604 w 82"/>
              <a:gd name="T53" fmla="*/ 328864 h 57"/>
              <a:gd name="T54" fmla="*/ 422604 w 82"/>
              <a:gd name="T55" fmla="*/ 429350 h 57"/>
              <a:gd name="T56" fmla="*/ 183741 w 82"/>
              <a:gd name="T57" fmla="*/ 429350 h 57"/>
              <a:gd name="T58" fmla="*/ 183741 w 82"/>
              <a:gd name="T59" fmla="*/ 383674 h 57"/>
              <a:gd name="T60" fmla="*/ 422604 w 82"/>
              <a:gd name="T61" fmla="*/ 383674 h 57"/>
              <a:gd name="T62" fmla="*/ 422604 w 82"/>
              <a:gd name="T63" fmla="*/ 429350 h 57"/>
              <a:gd name="T64" fmla="*/ 229676 w 82"/>
              <a:gd name="T65" fmla="*/ 146162 h 57"/>
              <a:gd name="T66" fmla="*/ 229676 w 82"/>
              <a:gd name="T67" fmla="*/ 283188 h 57"/>
              <a:gd name="T68" fmla="*/ 376669 w 82"/>
              <a:gd name="T69" fmla="*/ 283188 h 57"/>
              <a:gd name="T70" fmla="*/ 376669 w 82"/>
              <a:gd name="T71" fmla="*/ 146162 h 57"/>
              <a:gd name="T72" fmla="*/ 229676 w 82"/>
              <a:gd name="T73" fmla="*/ 146162 h 57"/>
              <a:gd name="T74" fmla="*/ 661467 w 82"/>
              <a:gd name="T75" fmla="*/ 146162 h 57"/>
              <a:gd name="T76" fmla="*/ 468539 w 82"/>
              <a:gd name="T77" fmla="*/ 146162 h 57"/>
              <a:gd name="T78" fmla="*/ 468539 w 82"/>
              <a:gd name="T79" fmla="*/ 100486 h 57"/>
              <a:gd name="T80" fmla="*/ 661467 w 82"/>
              <a:gd name="T81" fmla="*/ 100486 h 57"/>
              <a:gd name="T82" fmla="*/ 661467 w 82"/>
              <a:gd name="T83" fmla="*/ 146162 h 57"/>
              <a:gd name="T84" fmla="*/ 661467 w 82"/>
              <a:gd name="T85" fmla="*/ 237513 h 57"/>
              <a:gd name="T86" fmla="*/ 468539 w 82"/>
              <a:gd name="T87" fmla="*/ 237513 h 57"/>
              <a:gd name="T88" fmla="*/ 468539 w 82"/>
              <a:gd name="T89" fmla="*/ 191837 h 57"/>
              <a:gd name="T90" fmla="*/ 661467 w 82"/>
              <a:gd name="T91" fmla="*/ 191837 h 57"/>
              <a:gd name="T92" fmla="*/ 661467 w 82"/>
              <a:gd name="T93" fmla="*/ 237513 h 57"/>
              <a:gd name="T94" fmla="*/ 661467 w 82"/>
              <a:gd name="T95" fmla="*/ 328864 h 57"/>
              <a:gd name="T96" fmla="*/ 468539 w 82"/>
              <a:gd name="T97" fmla="*/ 328864 h 57"/>
              <a:gd name="T98" fmla="*/ 468539 w 82"/>
              <a:gd name="T99" fmla="*/ 283188 h 57"/>
              <a:gd name="T100" fmla="*/ 661467 w 82"/>
              <a:gd name="T101" fmla="*/ 283188 h 57"/>
              <a:gd name="T102" fmla="*/ 661467 w 82"/>
              <a:gd name="T103" fmla="*/ 328864 h 57"/>
              <a:gd name="T104" fmla="*/ 661467 w 82"/>
              <a:gd name="T105" fmla="*/ 429350 h 57"/>
              <a:gd name="T106" fmla="*/ 468539 w 82"/>
              <a:gd name="T107" fmla="*/ 429350 h 57"/>
              <a:gd name="T108" fmla="*/ 468539 w 82"/>
              <a:gd name="T109" fmla="*/ 383674 h 57"/>
              <a:gd name="T110" fmla="*/ 661467 w 82"/>
              <a:gd name="T111" fmla="*/ 383674 h 57"/>
              <a:gd name="T112" fmla="*/ 661467 w 82"/>
              <a:gd name="T113" fmla="*/ 429350 h 57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82" h="57">
                <a:moveTo>
                  <a:pt x="82" y="49"/>
                </a:moveTo>
                <a:cubicBezTo>
                  <a:pt x="82" y="54"/>
                  <a:pt x="79" y="57"/>
                  <a:pt x="74" y="57"/>
                </a:cubicBezTo>
                <a:cubicBezTo>
                  <a:pt x="7" y="57"/>
                  <a:pt x="7" y="57"/>
                  <a:pt x="7" y="57"/>
                </a:cubicBezTo>
                <a:cubicBezTo>
                  <a:pt x="3" y="57"/>
                  <a:pt x="0" y="54"/>
                  <a:pt x="0" y="49"/>
                </a:cubicBezTo>
                <a:cubicBezTo>
                  <a:pt x="0" y="6"/>
                  <a:pt x="0" y="6"/>
                  <a:pt x="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10" y="0"/>
                  <a:pt x="10" y="0"/>
                  <a:pt x="10" y="0"/>
                </a:cubicBezTo>
                <a:cubicBezTo>
                  <a:pt x="82" y="0"/>
                  <a:pt x="82" y="0"/>
                  <a:pt x="82" y="0"/>
                </a:cubicBezTo>
                <a:lnTo>
                  <a:pt x="82" y="49"/>
                </a:lnTo>
                <a:close/>
                <a:moveTo>
                  <a:pt x="10" y="11"/>
                </a:moveTo>
                <a:cubicBezTo>
                  <a:pt x="5" y="11"/>
                  <a:pt x="5" y="11"/>
                  <a:pt x="5" y="11"/>
                </a:cubicBezTo>
                <a:cubicBezTo>
                  <a:pt x="5" y="49"/>
                  <a:pt x="5" y="49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lnTo>
                  <a:pt x="10" y="11"/>
                </a:lnTo>
                <a:close/>
                <a:moveTo>
                  <a:pt x="77" y="6"/>
                </a:moveTo>
                <a:cubicBezTo>
                  <a:pt x="15" y="6"/>
                  <a:pt x="15" y="6"/>
                  <a:pt x="15" y="6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50"/>
                  <a:pt x="15" y="51"/>
                  <a:pt x="15" y="52"/>
                </a:cubicBezTo>
                <a:cubicBezTo>
                  <a:pt x="74" y="52"/>
                  <a:pt x="74" y="52"/>
                  <a:pt x="74" y="52"/>
                </a:cubicBezTo>
                <a:cubicBezTo>
                  <a:pt x="76" y="52"/>
                  <a:pt x="77" y="51"/>
                  <a:pt x="77" y="49"/>
                </a:cubicBezTo>
                <a:lnTo>
                  <a:pt x="77" y="6"/>
                </a:lnTo>
                <a:close/>
                <a:moveTo>
                  <a:pt x="46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11"/>
                  <a:pt x="20" y="11"/>
                  <a:pt x="20" y="11"/>
                </a:cubicBezTo>
                <a:cubicBezTo>
                  <a:pt x="46" y="11"/>
                  <a:pt x="46" y="11"/>
                  <a:pt x="46" y="11"/>
                </a:cubicBezTo>
                <a:lnTo>
                  <a:pt x="46" y="36"/>
                </a:lnTo>
                <a:close/>
                <a:moveTo>
                  <a:pt x="46" y="47"/>
                </a:moveTo>
                <a:cubicBezTo>
                  <a:pt x="20" y="47"/>
                  <a:pt x="20" y="47"/>
                  <a:pt x="20" y="47"/>
                </a:cubicBezTo>
                <a:cubicBezTo>
                  <a:pt x="20" y="42"/>
                  <a:pt x="20" y="42"/>
                  <a:pt x="20" y="42"/>
                </a:cubicBezTo>
                <a:cubicBezTo>
                  <a:pt x="46" y="42"/>
                  <a:pt x="46" y="42"/>
                  <a:pt x="46" y="42"/>
                </a:cubicBezTo>
                <a:lnTo>
                  <a:pt x="46" y="47"/>
                </a:lnTo>
                <a:close/>
                <a:moveTo>
                  <a:pt x="25" y="16"/>
                </a:moveTo>
                <a:cubicBezTo>
                  <a:pt x="25" y="31"/>
                  <a:pt x="25" y="31"/>
                  <a:pt x="25" y="31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16"/>
                  <a:pt x="41" y="16"/>
                  <a:pt x="41" y="16"/>
                </a:cubicBezTo>
                <a:lnTo>
                  <a:pt x="25" y="16"/>
                </a:lnTo>
                <a:close/>
                <a:moveTo>
                  <a:pt x="72" y="16"/>
                </a:moveTo>
                <a:cubicBezTo>
                  <a:pt x="51" y="16"/>
                  <a:pt x="51" y="16"/>
                  <a:pt x="51" y="16"/>
                </a:cubicBezTo>
                <a:cubicBezTo>
                  <a:pt x="51" y="11"/>
                  <a:pt x="51" y="11"/>
                  <a:pt x="51" y="11"/>
                </a:cubicBezTo>
                <a:cubicBezTo>
                  <a:pt x="72" y="11"/>
                  <a:pt x="72" y="11"/>
                  <a:pt x="72" y="11"/>
                </a:cubicBezTo>
                <a:lnTo>
                  <a:pt x="72" y="16"/>
                </a:lnTo>
                <a:close/>
                <a:moveTo>
                  <a:pt x="72" y="26"/>
                </a:moveTo>
                <a:cubicBezTo>
                  <a:pt x="51" y="26"/>
                  <a:pt x="51" y="26"/>
                  <a:pt x="51" y="26"/>
                </a:cubicBezTo>
                <a:cubicBezTo>
                  <a:pt x="51" y="21"/>
                  <a:pt x="51" y="21"/>
                  <a:pt x="51" y="21"/>
                </a:cubicBezTo>
                <a:cubicBezTo>
                  <a:pt x="72" y="21"/>
                  <a:pt x="72" y="21"/>
                  <a:pt x="72" y="21"/>
                </a:cubicBezTo>
                <a:lnTo>
                  <a:pt x="72" y="26"/>
                </a:lnTo>
                <a:close/>
                <a:moveTo>
                  <a:pt x="72" y="36"/>
                </a:moveTo>
                <a:cubicBezTo>
                  <a:pt x="51" y="36"/>
                  <a:pt x="51" y="36"/>
                  <a:pt x="51" y="36"/>
                </a:cubicBezTo>
                <a:cubicBezTo>
                  <a:pt x="51" y="31"/>
                  <a:pt x="51" y="31"/>
                  <a:pt x="51" y="31"/>
                </a:cubicBezTo>
                <a:cubicBezTo>
                  <a:pt x="72" y="31"/>
                  <a:pt x="72" y="31"/>
                  <a:pt x="72" y="31"/>
                </a:cubicBezTo>
                <a:lnTo>
                  <a:pt x="72" y="36"/>
                </a:lnTo>
                <a:close/>
                <a:moveTo>
                  <a:pt x="72" y="47"/>
                </a:moveTo>
                <a:cubicBezTo>
                  <a:pt x="51" y="47"/>
                  <a:pt x="51" y="47"/>
                  <a:pt x="51" y="47"/>
                </a:cubicBezTo>
                <a:cubicBezTo>
                  <a:pt x="51" y="42"/>
                  <a:pt x="51" y="42"/>
                  <a:pt x="51" y="42"/>
                </a:cubicBezTo>
                <a:cubicBezTo>
                  <a:pt x="72" y="42"/>
                  <a:pt x="72" y="42"/>
                  <a:pt x="72" y="42"/>
                </a:cubicBezTo>
                <a:lnTo>
                  <a:pt x="72" y="4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grpSp>
        <p:nvGrpSpPr>
          <p:cNvPr id="6" name="Gruppierung 5"/>
          <p:cNvGrpSpPr>
            <a:grpSpLocks noChangeAspect="1"/>
          </p:cNvGrpSpPr>
          <p:nvPr/>
        </p:nvGrpSpPr>
        <p:grpSpPr>
          <a:xfrm>
            <a:off x="6683174" y="1465805"/>
            <a:ext cx="75620" cy="200232"/>
            <a:chOff x="2235981" y="3331178"/>
            <a:chExt cx="112713" cy="298450"/>
          </a:xfrm>
          <a:solidFill>
            <a:schemeClr val="tx1"/>
          </a:solidFill>
        </p:grpSpPr>
        <p:sp>
          <p:nvSpPr>
            <p:cNvPr id="70" name="Freeform 121"/>
            <p:cNvSpPr>
              <a:spLocks/>
            </p:cNvSpPr>
            <p:nvPr/>
          </p:nvSpPr>
          <p:spPr bwMode="auto">
            <a:xfrm>
              <a:off x="2235981" y="3405791"/>
              <a:ext cx="112713" cy="223837"/>
            </a:xfrm>
            <a:custGeom>
              <a:avLst/>
              <a:gdLst>
                <a:gd name="T0" fmla="*/ 29 w 44"/>
                <a:gd name="T1" fmla="*/ 0 h 87"/>
                <a:gd name="T2" fmla="*/ 15 w 44"/>
                <a:gd name="T3" fmla="*/ 0 h 87"/>
                <a:gd name="T4" fmla="*/ 0 w 44"/>
                <a:gd name="T5" fmla="*/ 15 h 87"/>
                <a:gd name="T6" fmla="*/ 0 w 44"/>
                <a:gd name="T7" fmla="*/ 44 h 87"/>
                <a:gd name="T8" fmla="*/ 7 w 44"/>
                <a:gd name="T9" fmla="*/ 44 h 87"/>
                <a:gd name="T10" fmla="*/ 7 w 44"/>
                <a:gd name="T11" fmla="*/ 87 h 87"/>
                <a:gd name="T12" fmla="*/ 36 w 44"/>
                <a:gd name="T13" fmla="*/ 87 h 87"/>
                <a:gd name="T14" fmla="*/ 36 w 44"/>
                <a:gd name="T15" fmla="*/ 44 h 87"/>
                <a:gd name="T16" fmla="*/ 44 w 44"/>
                <a:gd name="T17" fmla="*/ 44 h 87"/>
                <a:gd name="T18" fmla="*/ 44 w 44"/>
                <a:gd name="T19" fmla="*/ 15 h 87"/>
                <a:gd name="T20" fmla="*/ 29 w 44"/>
                <a:gd name="T21" fmla="*/ 0 h 8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4" h="87">
                  <a:moveTo>
                    <a:pt x="29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7"/>
                    <a:pt x="37" y="0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71" name="Oval 122"/>
            <p:cNvSpPr>
              <a:spLocks noChangeArrowheads="1"/>
            </p:cNvSpPr>
            <p:nvPr/>
          </p:nvSpPr>
          <p:spPr bwMode="auto">
            <a:xfrm>
              <a:off x="2262969" y="3331178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endParaRPr lang="de-DE" altLang="de-DE"/>
            </a:p>
          </p:txBody>
        </p:sp>
      </p:grpSp>
      <p:grpSp>
        <p:nvGrpSpPr>
          <p:cNvPr id="72" name="Group 304"/>
          <p:cNvGrpSpPr>
            <a:grpSpLocks noChangeAspect="1"/>
          </p:cNvGrpSpPr>
          <p:nvPr/>
        </p:nvGrpSpPr>
        <p:grpSpPr>
          <a:xfrm>
            <a:off x="7336723" y="1465994"/>
            <a:ext cx="197731" cy="198788"/>
            <a:chOff x="3233738" y="3135313"/>
            <a:chExt cx="296863" cy="298450"/>
          </a:xfrm>
          <a:solidFill>
            <a:schemeClr val="tx1"/>
          </a:solidFill>
        </p:grpSpPr>
        <p:sp>
          <p:nvSpPr>
            <p:cNvPr id="73" name="Freeform 123"/>
            <p:cNvSpPr>
              <a:spLocks noEditPoints="1"/>
            </p:cNvSpPr>
            <p:nvPr/>
          </p:nvSpPr>
          <p:spPr bwMode="auto">
            <a:xfrm>
              <a:off x="3233738" y="3135313"/>
              <a:ext cx="296863" cy="298450"/>
            </a:xfrm>
            <a:custGeom>
              <a:avLst/>
              <a:gdLst/>
              <a:ahLst/>
              <a:cxnLst>
                <a:cxn ang="0">
                  <a:pos x="93" y="70"/>
                </a:cxn>
                <a:cxn ang="0">
                  <a:pos x="102" y="44"/>
                </a:cxn>
                <a:cxn ang="0">
                  <a:pos x="58" y="0"/>
                </a:cxn>
                <a:cxn ang="0">
                  <a:pos x="27" y="14"/>
                </a:cxn>
                <a:cxn ang="0">
                  <a:pos x="26" y="15"/>
                </a:cxn>
                <a:cxn ang="0">
                  <a:pos x="25" y="16"/>
                </a:cxn>
                <a:cxn ang="0">
                  <a:pos x="16" y="36"/>
                </a:cxn>
                <a:cxn ang="0">
                  <a:pos x="15" y="44"/>
                </a:cxn>
                <a:cxn ang="0">
                  <a:pos x="24" y="70"/>
                </a:cxn>
                <a:cxn ang="0">
                  <a:pos x="0" y="116"/>
                </a:cxn>
                <a:cxn ang="0">
                  <a:pos x="44" y="116"/>
                </a:cxn>
                <a:cxn ang="0">
                  <a:pos x="51" y="95"/>
                </a:cxn>
                <a:cxn ang="0">
                  <a:pos x="51" y="87"/>
                </a:cxn>
                <a:cxn ang="0">
                  <a:pos x="66" y="87"/>
                </a:cxn>
                <a:cxn ang="0">
                  <a:pos x="66" y="95"/>
                </a:cxn>
                <a:cxn ang="0">
                  <a:pos x="73" y="116"/>
                </a:cxn>
                <a:cxn ang="0">
                  <a:pos x="116" y="116"/>
                </a:cxn>
                <a:cxn ang="0">
                  <a:pos x="93" y="70"/>
                </a:cxn>
                <a:cxn ang="0">
                  <a:pos x="58" y="80"/>
                </a:cxn>
                <a:cxn ang="0">
                  <a:pos x="22" y="44"/>
                </a:cxn>
                <a:cxn ang="0">
                  <a:pos x="24" y="34"/>
                </a:cxn>
                <a:cxn ang="0">
                  <a:pos x="45" y="14"/>
                </a:cxn>
                <a:cxn ang="0">
                  <a:pos x="79" y="30"/>
                </a:cxn>
                <a:cxn ang="0">
                  <a:pos x="91" y="28"/>
                </a:cxn>
                <a:cxn ang="0">
                  <a:pos x="95" y="44"/>
                </a:cxn>
                <a:cxn ang="0">
                  <a:pos x="58" y="80"/>
                </a:cxn>
              </a:cxnLst>
              <a:rect l="0" t="0" r="r" b="b"/>
              <a:pathLst>
                <a:path w="116" h="116">
                  <a:moveTo>
                    <a:pt x="93" y="70"/>
                  </a:moveTo>
                  <a:cubicBezTo>
                    <a:pt x="99" y="63"/>
                    <a:pt x="102" y="54"/>
                    <a:pt x="102" y="44"/>
                  </a:cubicBezTo>
                  <a:cubicBezTo>
                    <a:pt x="102" y="20"/>
                    <a:pt x="82" y="0"/>
                    <a:pt x="58" y="0"/>
                  </a:cubicBezTo>
                  <a:cubicBezTo>
                    <a:pt x="46" y="0"/>
                    <a:pt x="35" y="5"/>
                    <a:pt x="27" y="14"/>
                  </a:cubicBezTo>
                  <a:cubicBezTo>
                    <a:pt x="27" y="14"/>
                    <a:pt x="26" y="14"/>
                    <a:pt x="26" y="15"/>
                  </a:cubicBezTo>
                  <a:cubicBezTo>
                    <a:pt x="26" y="15"/>
                    <a:pt x="25" y="16"/>
                    <a:pt x="25" y="16"/>
                  </a:cubicBezTo>
                  <a:cubicBezTo>
                    <a:pt x="20" y="22"/>
                    <a:pt x="15" y="36"/>
                    <a:pt x="16" y="36"/>
                  </a:cubicBezTo>
                  <a:cubicBezTo>
                    <a:pt x="15" y="39"/>
                    <a:pt x="15" y="41"/>
                    <a:pt x="15" y="44"/>
                  </a:cubicBezTo>
                  <a:cubicBezTo>
                    <a:pt x="15" y="54"/>
                    <a:pt x="18" y="63"/>
                    <a:pt x="24" y="70"/>
                  </a:cubicBezTo>
                  <a:cubicBezTo>
                    <a:pt x="10" y="80"/>
                    <a:pt x="0" y="97"/>
                    <a:pt x="0" y="11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51" y="95"/>
                    <a:pt x="51" y="95"/>
                    <a:pt x="51" y="95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97"/>
                    <a:pt x="107" y="80"/>
                    <a:pt x="93" y="70"/>
                  </a:cubicBezTo>
                  <a:close/>
                  <a:moveTo>
                    <a:pt x="58" y="80"/>
                  </a:moveTo>
                  <a:cubicBezTo>
                    <a:pt x="38" y="80"/>
                    <a:pt x="22" y="64"/>
                    <a:pt x="22" y="44"/>
                  </a:cubicBezTo>
                  <a:cubicBezTo>
                    <a:pt x="22" y="40"/>
                    <a:pt x="23" y="37"/>
                    <a:pt x="24" y="34"/>
                  </a:cubicBezTo>
                  <a:cubicBezTo>
                    <a:pt x="33" y="30"/>
                    <a:pt x="41" y="23"/>
                    <a:pt x="45" y="14"/>
                  </a:cubicBezTo>
                  <a:cubicBezTo>
                    <a:pt x="53" y="24"/>
                    <a:pt x="66" y="30"/>
                    <a:pt x="79" y="30"/>
                  </a:cubicBezTo>
                  <a:cubicBezTo>
                    <a:pt x="83" y="30"/>
                    <a:pt x="87" y="29"/>
                    <a:pt x="91" y="28"/>
                  </a:cubicBezTo>
                  <a:cubicBezTo>
                    <a:pt x="93" y="33"/>
                    <a:pt x="95" y="38"/>
                    <a:pt x="95" y="44"/>
                  </a:cubicBezTo>
                  <a:cubicBezTo>
                    <a:pt x="95" y="64"/>
                    <a:pt x="78" y="80"/>
                    <a:pt x="58" y="8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4" name="Oval 124"/>
            <p:cNvSpPr>
              <a:spLocks noChangeArrowheads="1"/>
            </p:cNvSpPr>
            <p:nvPr/>
          </p:nvSpPr>
          <p:spPr bwMode="auto">
            <a:xfrm>
              <a:off x="3330575" y="3233738"/>
              <a:ext cx="31750" cy="333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5" name="Oval 125"/>
            <p:cNvSpPr>
              <a:spLocks noChangeArrowheads="1"/>
            </p:cNvSpPr>
            <p:nvPr/>
          </p:nvSpPr>
          <p:spPr bwMode="auto">
            <a:xfrm>
              <a:off x="3403600" y="3233738"/>
              <a:ext cx="30163" cy="333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76" name="Group 307"/>
          <p:cNvGrpSpPr>
            <a:grpSpLocks noChangeAspect="1"/>
          </p:cNvGrpSpPr>
          <p:nvPr/>
        </p:nvGrpSpPr>
        <p:grpSpPr>
          <a:xfrm>
            <a:off x="6251562" y="1465994"/>
            <a:ext cx="207308" cy="197837"/>
            <a:chOff x="3840163" y="3135313"/>
            <a:chExt cx="312738" cy="298450"/>
          </a:xfrm>
          <a:solidFill>
            <a:schemeClr val="tx1"/>
          </a:solidFill>
        </p:grpSpPr>
        <p:sp>
          <p:nvSpPr>
            <p:cNvPr id="77" name="Freeform 126"/>
            <p:cNvSpPr>
              <a:spLocks/>
            </p:cNvSpPr>
            <p:nvPr/>
          </p:nvSpPr>
          <p:spPr bwMode="auto">
            <a:xfrm>
              <a:off x="4011613" y="3340100"/>
              <a:ext cx="133350" cy="93663"/>
            </a:xfrm>
            <a:custGeom>
              <a:avLst/>
              <a:gdLst/>
              <a:ahLst/>
              <a:cxnLst>
                <a:cxn ang="0">
                  <a:pos x="39" y="0"/>
                </a:cxn>
                <a:cxn ang="0">
                  <a:pos x="0" y="36"/>
                </a:cxn>
                <a:cxn ang="0">
                  <a:pos x="52" y="36"/>
                </a:cxn>
                <a:cxn ang="0">
                  <a:pos x="39" y="0"/>
                </a:cxn>
              </a:cxnLst>
              <a:rect l="0" t="0" r="r" b="b"/>
              <a:pathLst>
                <a:path w="52" h="36">
                  <a:moveTo>
                    <a:pt x="39" y="0"/>
                  </a:moveTo>
                  <a:cubicBezTo>
                    <a:pt x="21" y="6"/>
                    <a:pt x="7" y="19"/>
                    <a:pt x="0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22"/>
                    <a:pt x="47" y="10"/>
                    <a:pt x="3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8" name="Freeform 127"/>
            <p:cNvSpPr>
              <a:spLocks/>
            </p:cNvSpPr>
            <p:nvPr/>
          </p:nvSpPr>
          <p:spPr bwMode="auto">
            <a:xfrm>
              <a:off x="3848100" y="3340100"/>
              <a:ext cx="133350" cy="9366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36"/>
                </a:cxn>
                <a:cxn ang="0">
                  <a:pos x="52" y="36"/>
                </a:cxn>
                <a:cxn ang="0">
                  <a:pos x="13" y="0"/>
                </a:cxn>
              </a:cxnLst>
              <a:rect l="0" t="0" r="r" b="b"/>
              <a:pathLst>
                <a:path w="52" h="36">
                  <a:moveTo>
                    <a:pt x="13" y="0"/>
                  </a:moveTo>
                  <a:cubicBezTo>
                    <a:pt x="5" y="10"/>
                    <a:pt x="0" y="22"/>
                    <a:pt x="0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45" y="19"/>
                    <a:pt x="31" y="6"/>
                    <a:pt x="1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9" name="Freeform 128"/>
            <p:cNvSpPr>
              <a:spLocks noEditPoints="1"/>
            </p:cNvSpPr>
            <p:nvPr/>
          </p:nvSpPr>
          <p:spPr bwMode="auto">
            <a:xfrm>
              <a:off x="3840163" y="3135313"/>
              <a:ext cx="312738" cy="223838"/>
            </a:xfrm>
            <a:custGeom>
              <a:avLst/>
              <a:gdLst/>
              <a:ahLst/>
              <a:cxnLst>
                <a:cxn ang="0">
                  <a:pos x="103" y="55"/>
                </a:cxn>
                <a:cxn ang="0">
                  <a:pos x="112" y="63"/>
                </a:cxn>
                <a:cxn ang="0">
                  <a:pos x="118" y="66"/>
                </a:cxn>
                <a:cxn ang="0">
                  <a:pos x="104" y="32"/>
                </a:cxn>
                <a:cxn ang="0">
                  <a:pos x="102" y="28"/>
                </a:cxn>
                <a:cxn ang="0">
                  <a:pos x="101" y="27"/>
                </a:cxn>
                <a:cxn ang="0">
                  <a:pos x="98" y="22"/>
                </a:cxn>
                <a:cxn ang="0">
                  <a:pos x="98" y="21"/>
                </a:cxn>
                <a:cxn ang="0">
                  <a:pos x="94" y="15"/>
                </a:cxn>
                <a:cxn ang="0">
                  <a:pos x="94" y="15"/>
                </a:cxn>
                <a:cxn ang="0">
                  <a:pos x="83" y="6"/>
                </a:cxn>
                <a:cxn ang="0">
                  <a:pos x="83" y="6"/>
                </a:cxn>
                <a:cxn ang="0">
                  <a:pos x="77" y="3"/>
                </a:cxn>
                <a:cxn ang="0">
                  <a:pos x="76" y="3"/>
                </a:cxn>
                <a:cxn ang="0">
                  <a:pos x="69" y="1"/>
                </a:cxn>
                <a:cxn ang="0">
                  <a:pos x="69" y="1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53" y="1"/>
                </a:cxn>
                <a:cxn ang="0">
                  <a:pos x="53" y="1"/>
                </a:cxn>
                <a:cxn ang="0">
                  <a:pos x="46" y="3"/>
                </a:cxn>
                <a:cxn ang="0">
                  <a:pos x="45" y="3"/>
                </a:cxn>
                <a:cxn ang="0">
                  <a:pos x="39" y="6"/>
                </a:cxn>
                <a:cxn ang="0">
                  <a:pos x="39" y="6"/>
                </a:cxn>
                <a:cxn ang="0">
                  <a:pos x="28" y="15"/>
                </a:cxn>
                <a:cxn ang="0">
                  <a:pos x="28" y="15"/>
                </a:cxn>
                <a:cxn ang="0">
                  <a:pos x="24" y="21"/>
                </a:cxn>
                <a:cxn ang="0">
                  <a:pos x="24" y="22"/>
                </a:cxn>
                <a:cxn ang="0">
                  <a:pos x="21" y="27"/>
                </a:cxn>
                <a:cxn ang="0">
                  <a:pos x="20" y="28"/>
                </a:cxn>
                <a:cxn ang="0">
                  <a:pos x="18" y="32"/>
                </a:cxn>
                <a:cxn ang="0">
                  <a:pos x="4" y="66"/>
                </a:cxn>
                <a:cxn ang="0">
                  <a:pos x="10" y="63"/>
                </a:cxn>
                <a:cxn ang="0">
                  <a:pos x="19" y="55"/>
                </a:cxn>
                <a:cxn ang="0">
                  <a:pos x="61" y="87"/>
                </a:cxn>
                <a:cxn ang="0">
                  <a:pos x="103" y="55"/>
                </a:cxn>
                <a:cxn ang="0">
                  <a:pos x="61" y="80"/>
                </a:cxn>
                <a:cxn ang="0">
                  <a:pos x="25" y="44"/>
                </a:cxn>
                <a:cxn ang="0">
                  <a:pos x="25" y="36"/>
                </a:cxn>
                <a:cxn ang="0">
                  <a:pos x="28" y="36"/>
                </a:cxn>
                <a:cxn ang="0">
                  <a:pos x="61" y="7"/>
                </a:cxn>
                <a:cxn ang="0">
                  <a:pos x="61" y="7"/>
                </a:cxn>
                <a:cxn ang="0">
                  <a:pos x="61" y="7"/>
                </a:cxn>
                <a:cxn ang="0">
                  <a:pos x="94" y="36"/>
                </a:cxn>
                <a:cxn ang="0">
                  <a:pos x="96" y="36"/>
                </a:cxn>
                <a:cxn ang="0">
                  <a:pos x="97" y="44"/>
                </a:cxn>
                <a:cxn ang="0">
                  <a:pos x="61" y="80"/>
                </a:cxn>
              </a:cxnLst>
              <a:rect l="0" t="0" r="r" b="b"/>
              <a:pathLst>
                <a:path w="122" h="87">
                  <a:moveTo>
                    <a:pt x="103" y="55"/>
                  </a:moveTo>
                  <a:cubicBezTo>
                    <a:pt x="105" y="59"/>
                    <a:pt x="108" y="61"/>
                    <a:pt x="112" y="63"/>
                  </a:cubicBezTo>
                  <a:cubicBezTo>
                    <a:pt x="114" y="65"/>
                    <a:pt x="116" y="65"/>
                    <a:pt x="118" y="66"/>
                  </a:cubicBezTo>
                  <a:cubicBezTo>
                    <a:pt x="122" y="53"/>
                    <a:pt x="116" y="39"/>
                    <a:pt x="104" y="32"/>
                  </a:cubicBezTo>
                  <a:cubicBezTo>
                    <a:pt x="103" y="32"/>
                    <a:pt x="102" y="30"/>
                    <a:pt x="102" y="28"/>
                  </a:cubicBezTo>
                  <a:cubicBezTo>
                    <a:pt x="101" y="28"/>
                    <a:pt x="101" y="28"/>
                    <a:pt x="101" y="27"/>
                  </a:cubicBezTo>
                  <a:cubicBezTo>
                    <a:pt x="101" y="25"/>
                    <a:pt x="100" y="23"/>
                    <a:pt x="98" y="22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7" y="19"/>
                    <a:pt x="95" y="17"/>
                    <a:pt x="94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1" y="12"/>
                    <a:pt x="87" y="9"/>
                    <a:pt x="83" y="6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1" y="5"/>
                    <a:pt x="79" y="4"/>
                    <a:pt x="77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4" y="2"/>
                    <a:pt x="71" y="1"/>
                    <a:pt x="69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6" y="0"/>
                    <a:pt x="64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8" y="0"/>
                    <a:pt x="56" y="0"/>
                    <a:pt x="53" y="1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48" y="2"/>
                    <a:pt x="46" y="3"/>
                  </a:cubicBezTo>
                  <a:cubicBezTo>
                    <a:pt x="46" y="3"/>
                    <a:pt x="46" y="3"/>
                    <a:pt x="45" y="3"/>
                  </a:cubicBezTo>
                  <a:cubicBezTo>
                    <a:pt x="43" y="4"/>
                    <a:pt x="41" y="5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5" y="9"/>
                    <a:pt x="31" y="12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6" y="17"/>
                    <a:pt x="25" y="19"/>
                    <a:pt x="24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2" y="23"/>
                    <a:pt x="21" y="25"/>
                    <a:pt x="21" y="27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30"/>
                    <a:pt x="18" y="32"/>
                    <a:pt x="18" y="32"/>
                  </a:cubicBezTo>
                  <a:cubicBezTo>
                    <a:pt x="6" y="39"/>
                    <a:pt x="0" y="53"/>
                    <a:pt x="4" y="66"/>
                  </a:cubicBezTo>
                  <a:cubicBezTo>
                    <a:pt x="6" y="65"/>
                    <a:pt x="8" y="65"/>
                    <a:pt x="10" y="63"/>
                  </a:cubicBezTo>
                  <a:cubicBezTo>
                    <a:pt x="14" y="61"/>
                    <a:pt x="17" y="59"/>
                    <a:pt x="19" y="55"/>
                  </a:cubicBezTo>
                  <a:cubicBezTo>
                    <a:pt x="24" y="74"/>
                    <a:pt x="41" y="87"/>
                    <a:pt x="61" y="87"/>
                  </a:cubicBezTo>
                  <a:cubicBezTo>
                    <a:pt x="81" y="87"/>
                    <a:pt x="98" y="74"/>
                    <a:pt x="103" y="55"/>
                  </a:cubicBezTo>
                  <a:close/>
                  <a:moveTo>
                    <a:pt x="61" y="80"/>
                  </a:moveTo>
                  <a:cubicBezTo>
                    <a:pt x="41" y="80"/>
                    <a:pt x="25" y="64"/>
                    <a:pt x="25" y="44"/>
                  </a:cubicBezTo>
                  <a:cubicBezTo>
                    <a:pt x="25" y="41"/>
                    <a:pt x="25" y="39"/>
                    <a:pt x="25" y="36"/>
                  </a:cubicBezTo>
                  <a:cubicBezTo>
                    <a:pt x="26" y="36"/>
                    <a:pt x="27" y="36"/>
                    <a:pt x="28" y="36"/>
                  </a:cubicBezTo>
                  <a:cubicBezTo>
                    <a:pt x="45" y="36"/>
                    <a:pt x="59" y="24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3" y="24"/>
                    <a:pt x="77" y="36"/>
                    <a:pt x="94" y="36"/>
                  </a:cubicBezTo>
                  <a:cubicBezTo>
                    <a:pt x="95" y="36"/>
                    <a:pt x="96" y="36"/>
                    <a:pt x="96" y="36"/>
                  </a:cubicBezTo>
                  <a:cubicBezTo>
                    <a:pt x="97" y="39"/>
                    <a:pt x="97" y="41"/>
                    <a:pt x="97" y="44"/>
                  </a:cubicBezTo>
                  <a:cubicBezTo>
                    <a:pt x="97" y="64"/>
                    <a:pt x="81" y="80"/>
                    <a:pt x="61" y="8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0" name="Oval 129"/>
            <p:cNvSpPr>
              <a:spLocks noChangeArrowheads="1"/>
            </p:cNvSpPr>
            <p:nvPr/>
          </p:nvSpPr>
          <p:spPr bwMode="auto">
            <a:xfrm>
              <a:off x="3943350" y="3233738"/>
              <a:ext cx="33338" cy="333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1" name="Oval 130"/>
            <p:cNvSpPr>
              <a:spLocks noChangeArrowheads="1"/>
            </p:cNvSpPr>
            <p:nvPr/>
          </p:nvSpPr>
          <p:spPr bwMode="auto">
            <a:xfrm>
              <a:off x="4014788" y="3233738"/>
              <a:ext cx="33338" cy="333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" name="Gruppierung 1"/>
          <p:cNvGrpSpPr>
            <a:grpSpLocks noChangeAspect="1"/>
          </p:cNvGrpSpPr>
          <p:nvPr/>
        </p:nvGrpSpPr>
        <p:grpSpPr>
          <a:xfrm>
            <a:off x="7768786" y="1465802"/>
            <a:ext cx="74429" cy="199895"/>
            <a:chOff x="2829706" y="3331178"/>
            <a:chExt cx="111125" cy="298450"/>
          </a:xfrm>
          <a:solidFill>
            <a:schemeClr val="tx1"/>
          </a:solidFill>
        </p:grpSpPr>
        <p:sp>
          <p:nvSpPr>
            <p:cNvPr id="82" name="Oval 131"/>
            <p:cNvSpPr>
              <a:spLocks noChangeArrowheads="1"/>
            </p:cNvSpPr>
            <p:nvPr/>
          </p:nvSpPr>
          <p:spPr bwMode="auto">
            <a:xfrm>
              <a:off x="2856694" y="3331178"/>
              <a:ext cx="57150" cy="57150"/>
            </a:xfrm>
            <a:prstGeom prst="ellipse">
              <a:avLst/>
            </a:prstGeom>
            <a:grpFill/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endParaRPr lang="de-DE" altLang="de-DE"/>
            </a:p>
          </p:txBody>
        </p:sp>
        <p:sp>
          <p:nvSpPr>
            <p:cNvPr id="83" name="Freeform 132"/>
            <p:cNvSpPr>
              <a:spLocks/>
            </p:cNvSpPr>
            <p:nvPr/>
          </p:nvSpPr>
          <p:spPr bwMode="auto">
            <a:xfrm>
              <a:off x="2829706" y="3408966"/>
              <a:ext cx="111125" cy="220662"/>
            </a:xfrm>
            <a:custGeom>
              <a:avLst/>
              <a:gdLst>
                <a:gd name="T0" fmla="*/ 32 w 44"/>
                <a:gd name="T1" fmla="*/ 0 h 86"/>
                <a:gd name="T2" fmla="*/ 22 w 44"/>
                <a:gd name="T3" fmla="*/ 21 h 86"/>
                <a:gd name="T4" fmla="*/ 12 w 44"/>
                <a:gd name="T5" fmla="*/ 0 h 86"/>
                <a:gd name="T6" fmla="*/ 0 w 44"/>
                <a:gd name="T7" fmla="*/ 4 h 86"/>
                <a:gd name="T8" fmla="*/ 0 w 44"/>
                <a:gd name="T9" fmla="*/ 43 h 86"/>
                <a:gd name="T10" fmla="*/ 11 w 44"/>
                <a:gd name="T11" fmla="*/ 43 h 86"/>
                <a:gd name="T12" fmla="*/ 15 w 44"/>
                <a:gd name="T13" fmla="*/ 86 h 86"/>
                <a:gd name="T14" fmla="*/ 29 w 44"/>
                <a:gd name="T15" fmla="*/ 86 h 86"/>
                <a:gd name="T16" fmla="*/ 34 w 44"/>
                <a:gd name="T17" fmla="*/ 43 h 86"/>
                <a:gd name="T18" fmla="*/ 44 w 44"/>
                <a:gd name="T19" fmla="*/ 43 h 86"/>
                <a:gd name="T20" fmla="*/ 44 w 44"/>
                <a:gd name="T21" fmla="*/ 4 h 86"/>
                <a:gd name="T22" fmla="*/ 32 w 44"/>
                <a:gd name="T23" fmla="*/ 0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4" h="86">
                  <a:moveTo>
                    <a:pt x="32" y="0"/>
                  </a:moveTo>
                  <a:cubicBezTo>
                    <a:pt x="22" y="21"/>
                    <a:pt x="22" y="21"/>
                    <a:pt x="22" y="2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7" y="1"/>
                    <a:pt x="3" y="2"/>
                    <a:pt x="0" y="4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1" y="2"/>
                    <a:pt x="37" y="1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</p:grpSp>
      <p:sp>
        <p:nvSpPr>
          <p:cNvPr id="84" name="Freeform 133"/>
          <p:cNvSpPr>
            <a:spLocks noChangeAspect="1"/>
          </p:cNvSpPr>
          <p:nvPr/>
        </p:nvSpPr>
        <p:spPr bwMode="auto">
          <a:xfrm>
            <a:off x="4798630" y="1465802"/>
            <a:ext cx="197199" cy="199319"/>
          </a:xfrm>
          <a:custGeom>
            <a:avLst/>
            <a:gdLst>
              <a:gd name="T0" fmla="*/ 112 w 115"/>
              <a:gd name="T1" fmla="*/ 89 h 116"/>
              <a:gd name="T2" fmla="*/ 86 w 115"/>
              <a:gd name="T3" fmla="*/ 75 h 116"/>
              <a:gd name="T4" fmla="*/ 72 w 115"/>
              <a:gd name="T5" fmla="*/ 69 h 116"/>
              <a:gd name="T6" fmla="*/ 72 w 115"/>
              <a:gd name="T7" fmla="*/ 58 h 116"/>
              <a:gd name="T8" fmla="*/ 77 w 115"/>
              <a:gd name="T9" fmla="*/ 45 h 116"/>
              <a:gd name="T10" fmla="*/ 83 w 115"/>
              <a:gd name="T11" fmla="*/ 38 h 116"/>
              <a:gd name="T12" fmla="*/ 79 w 115"/>
              <a:gd name="T13" fmla="*/ 30 h 116"/>
              <a:gd name="T14" fmla="*/ 80 w 115"/>
              <a:gd name="T15" fmla="*/ 18 h 116"/>
              <a:gd name="T16" fmla="*/ 58 w 115"/>
              <a:gd name="T17" fmla="*/ 0 h 116"/>
              <a:gd name="T18" fmla="*/ 35 w 115"/>
              <a:gd name="T19" fmla="*/ 18 h 116"/>
              <a:gd name="T20" fmla="*/ 36 w 115"/>
              <a:gd name="T21" fmla="*/ 30 h 116"/>
              <a:gd name="T22" fmla="*/ 33 w 115"/>
              <a:gd name="T23" fmla="*/ 38 h 116"/>
              <a:gd name="T24" fmla="*/ 38 w 115"/>
              <a:gd name="T25" fmla="*/ 45 h 116"/>
              <a:gd name="T26" fmla="*/ 44 w 115"/>
              <a:gd name="T27" fmla="*/ 58 h 116"/>
              <a:gd name="T28" fmla="*/ 44 w 115"/>
              <a:gd name="T29" fmla="*/ 69 h 116"/>
              <a:gd name="T30" fmla="*/ 30 w 115"/>
              <a:gd name="T31" fmla="*/ 75 h 116"/>
              <a:gd name="T32" fmla="*/ 4 w 115"/>
              <a:gd name="T33" fmla="*/ 89 h 116"/>
              <a:gd name="T34" fmla="*/ 1 w 115"/>
              <a:gd name="T35" fmla="*/ 116 h 116"/>
              <a:gd name="T36" fmla="*/ 114 w 115"/>
              <a:gd name="T37" fmla="*/ 116 h 116"/>
              <a:gd name="T38" fmla="*/ 112 w 115"/>
              <a:gd name="T39" fmla="*/ 89 h 11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15" h="116">
                <a:moveTo>
                  <a:pt x="112" y="89"/>
                </a:moveTo>
                <a:cubicBezTo>
                  <a:pt x="109" y="83"/>
                  <a:pt x="97" y="80"/>
                  <a:pt x="86" y="75"/>
                </a:cubicBezTo>
                <a:cubicBezTo>
                  <a:pt x="75" y="71"/>
                  <a:pt x="72" y="69"/>
                  <a:pt x="72" y="69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6" y="55"/>
                  <a:pt x="77" y="45"/>
                </a:cubicBezTo>
                <a:cubicBezTo>
                  <a:pt x="80" y="45"/>
                  <a:pt x="83" y="41"/>
                  <a:pt x="83" y="38"/>
                </a:cubicBezTo>
                <a:cubicBezTo>
                  <a:pt x="83" y="36"/>
                  <a:pt x="83" y="29"/>
                  <a:pt x="79" y="30"/>
                </a:cubicBezTo>
                <a:cubicBezTo>
                  <a:pt x="80" y="25"/>
                  <a:pt x="81" y="20"/>
                  <a:pt x="80" y="18"/>
                </a:cubicBezTo>
                <a:cubicBezTo>
                  <a:pt x="80" y="9"/>
                  <a:pt x="71" y="0"/>
                  <a:pt x="58" y="0"/>
                </a:cubicBezTo>
                <a:cubicBezTo>
                  <a:pt x="45" y="0"/>
                  <a:pt x="36" y="9"/>
                  <a:pt x="35" y="18"/>
                </a:cubicBezTo>
                <a:cubicBezTo>
                  <a:pt x="35" y="20"/>
                  <a:pt x="35" y="25"/>
                  <a:pt x="36" y="30"/>
                </a:cubicBezTo>
                <a:cubicBezTo>
                  <a:pt x="33" y="29"/>
                  <a:pt x="32" y="36"/>
                  <a:pt x="33" y="38"/>
                </a:cubicBezTo>
                <a:cubicBezTo>
                  <a:pt x="33" y="41"/>
                  <a:pt x="35" y="45"/>
                  <a:pt x="38" y="45"/>
                </a:cubicBezTo>
                <a:cubicBezTo>
                  <a:pt x="39" y="55"/>
                  <a:pt x="44" y="58"/>
                  <a:pt x="44" y="58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69"/>
                  <a:pt x="41" y="71"/>
                  <a:pt x="30" y="75"/>
                </a:cubicBezTo>
                <a:cubicBezTo>
                  <a:pt x="18" y="80"/>
                  <a:pt x="7" y="83"/>
                  <a:pt x="4" y="89"/>
                </a:cubicBezTo>
                <a:cubicBezTo>
                  <a:pt x="0" y="93"/>
                  <a:pt x="1" y="116"/>
                  <a:pt x="1" y="116"/>
                </a:cubicBezTo>
                <a:cubicBezTo>
                  <a:pt x="114" y="116"/>
                  <a:pt x="114" y="116"/>
                  <a:pt x="114" y="116"/>
                </a:cubicBezTo>
                <a:cubicBezTo>
                  <a:pt x="114" y="116"/>
                  <a:pt x="115" y="93"/>
                  <a:pt x="112" y="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85" name="Group 303"/>
          <p:cNvGrpSpPr>
            <a:grpSpLocks noChangeAspect="1"/>
          </p:cNvGrpSpPr>
          <p:nvPr/>
        </p:nvGrpSpPr>
        <p:grpSpPr>
          <a:xfrm>
            <a:off x="3690032" y="1902178"/>
            <a:ext cx="210783" cy="146533"/>
            <a:chOff x="2640013" y="3227388"/>
            <a:chExt cx="296863" cy="206375"/>
          </a:xfrm>
          <a:solidFill>
            <a:schemeClr val="tx1"/>
          </a:solidFill>
        </p:grpSpPr>
        <p:sp>
          <p:nvSpPr>
            <p:cNvPr id="86" name="Freeform 134"/>
            <p:cNvSpPr>
              <a:spLocks/>
            </p:cNvSpPr>
            <p:nvPr/>
          </p:nvSpPr>
          <p:spPr bwMode="auto">
            <a:xfrm>
              <a:off x="2676525" y="3267075"/>
              <a:ext cx="87313" cy="79375"/>
            </a:xfrm>
            <a:custGeom>
              <a:avLst/>
              <a:gdLst/>
              <a:ahLst/>
              <a:cxnLst>
                <a:cxn ang="0">
                  <a:pos x="34" y="31"/>
                </a:cxn>
                <a:cxn ang="0">
                  <a:pos x="33" y="26"/>
                </a:cxn>
                <a:cxn ang="0">
                  <a:pos x="26" y="22"/>
                </a:cxn>
                <a:cxn ang="0">
                  <a:pos x="22" y="20"/>
                </a:cxn>
                <a:cxn ang="0">
                  <a:pos x="21" y="17"/>
                </a:cxn>
                <a:cxn ang="0">
                  <a:pos x="23" y="13"/>
                </a:cxn>
                <a:cxn ang="0">
                  <a:pos x="25" y="11"/>
                </a:cxn>
                <a:cxn ang="0">
                  <a:pos x="24" y="9"/>
                </a:cxn>
                <a:cxn ang="0">
                  <a:pos x="24" y="5"/>
                </a:cxn>
                <a:cxn ang="0">
                  <a:pos x="17" y="0"/>
                </a:cxn>
                <a:cxn ang="0">
                  <a:pos x="11" y="5"/>
                </a:cxn>
                <a:cxn ang="0">
                  <a:pos x="11" y="9"/>
                </a:cxn>
                <a:cxn ang="0">
                  <a:pos x="10" y="11"/>
                </a:cxn>
                <a:cxn ang="0">
                  <a:pos x="11" y="13"/>
                </a:cxn>
                <a:cxn ang="0">
                  <a:pos x="13" y="17"/>
                </a:cxn>
                <a:cxn ang="0">
                  <a:pos x="13" y="20"/>
                </a:cxn>
                <a:cxn ang="0">
                  <a:pos x="9" y="22"/>
                </a:cxn>
                <a:cxn ang="0">
                  <a:pos x="1" y="26"/>
                </a:cxn>
                <a:cxn ang="0">
                  <a:pos x="1" y="31"/>
                </a:cxn>
                <a:cxn ang="0">
                  <a:pos x="34" y="31"/>
                </a:cxn>
              </a:cxnLst>
              <a:rect l="0" t="0" r="r" b="b"/>
              <a:pathLst>
                <a:path w="34" h="31">
                  <a:moveTo>
                    <a:pt x="34" y="31"/>
                  </a:moveTo>
                  <a:cubicBezTo>
                    <a:pt x="34" y="31"/>
                    <a:pt x="34" y="28"/>
                    <a:pt x="33" y="26"/>
                  </a:cubicBezTo>
                  <a:cubicBezTo>
                    <a:pt x="32" y="25"/>
                    <a:pt x="29" y="24"/>
                    <a:pt x="26" y="22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3" y="16"/>
                    <a:pt x="23" y="13"/>
                  </a:cubicBezTo>
                  <a:cubicBezTo>
                    <a:pt x="24" y="13"/>
                    <a:pt x="25" y="12"/>
                    <a:pt x="25" y="11"/>
                  </a:cubicBezTo>
                  <a:cubicBezTo>
                    <a:pt x="25" y="11"/>
                    <a:pt x="25" y="9"/>
                    <a:pt x="24" y="9"/>
                  </a:cubicBezTo>
                  <a:cubicBezTo>
                    <a:pt x="24" y="7"/>
                    <a:pt x="24" y="6"/>
                    <a:pt x="24" y="5"/>
                  </a:cubicBezTo>
                  <a:cubicBezTo>
                    <a:pt x="24" y="3"/>
                    <a:pt x="21" y="0"/>
                    <a:pt x="17" y="0"/>
                  </a:cubicBezTo>
                  <a:cubicBezTo>
                    <a:pt x="13" y="0"/>
                    <a:pt x="11" y="3"/>
                    <a:pt x="11" y="5"/>
                  </a:cubicBezTo>
                  <a:cubicBezTo>
                    <a:pt x="11" y="6"/>
                    <a:pt x="11" y="7"/>
                    <a:pt x="11" y="9"/>
                  </a:cubicBezTo>
                  <a:cubicBezTo>
                    <a:pt x="10" y="9"/>
                    <a:pt x="10" y="11"/>
                    <a:pt x="10" y="11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2" y="16"/>
                    <a:pt x="13" y="17"/>
                    <a:pt x="13" y="17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1"/>
                    <a:pt x="9" y="22"/>
                  </a:cubicBezTo>
                  <a:cubicBezTo>
                    <a:pt x="6" y="24"/>
                    <a:pt x="2" y="25"/>
                    <a:pt x="1" y="26"/>
                  </a:cubicBezTo>
                  <a:cubicBezTo>
                    <a:pt x="0" y="28"/>
                    <a:pt x="1" y="31"/>
                    <a:pt x="1" y="31"/>
                  </a:cubicBezTo>
                  <a:lnTo>
                    <a:pt x="34" y="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7" name="Rectangle 135"/>
            <p:cNvSpPr>
              <a:spLocks noChangeArrowheads="1"/>
            </p:cNvSpPr>
            <p:nvPr/>
          </p:nvSpPr>
          <p:spPr bwMode="auto">
            <a:xfrm>
              <a:off x="2789238" y="3267075"/>
              <a:ext cx="74613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8" name="Rectangle 136"/>
            <p:cNvSpPr>
              <a:spLocks noChangeArrowheads="1"/>
            </p:cNvSpPr>
            <p:nvPr/>
          </p:nvSpPr>
          <p:spPr bwMode="auto">
            <a:xfrm>
              <a:off x="2789238" y="3305175"/>
              <a:ext cx="112713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9" name="Rectangle 137"/>
            <p:cNvSpPr>
              <a:spLocks noChangeArrowheads="1"/>
            </p:cNvSpPr>
            <p:nvPr/>
          </p:nvSpPr>
          <p:spPr bwMode="auto">
            <a:xfrm>
              <a:off x="2789238" y="3340100"/>
              <a:ext cx="92075" cy="19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0" name="Freeform 138"/>
            <p:cNvSpPr>
              <a:spLocks noEditPoints="1"/>
            </p:cNvSpPr>
            <p:nvPr/>
          </p:nvSpPr>
          <p:spPr bwMode="auto">
            <a:xfrm>
              <a:off x="2640013" y="3227388"/>
              <a:ext cx="296863" cy="2063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0"/>
                </a:cxn>
                <a:cxn ang="0">
                  <a:pos x="116" y="80"/>
                </a:cxn>
                <a:cxn ang="0">
                  <a:pos x="116" y="0"/>
                </a:cxn>
                <a:cxn ang="0">
                  <a:pos x="0" y="0"/>
                </a:cxn>
                <a:cxn ang="0">
                  <a:pos x="109" y="73"/>
                </a:cxn>
                <a:cxn ang="0">
                  <a:pos x="94" y="73"/>
                </a:cxn>
                <a:cxn ang="0">
                  <a:pos x="94" y="69"/>
                </a:cxn>
                <a:cxn ang="0">
                  <a:pos x="84" y="59"/>
                </a:cxn>
                <a:cxn ang="0">
                  <a:pos x="73" y="69"/>
                </a:cxn>
                <a:cxn ang="0">
                  <a:pos x="73" y="73"/>
                </a:cxn>
                <a:cxn ang="0">
                  <a:pos x="43" y="73"/>
                </a:cxn>
                <a:cxn ang="0">
                  <a:pos x="44" y="69"/>
                </a:cxn>
                <a:cxn ang="0">
                  <a:pos x="33" y="59"/>
                </a:cxn>
                <a:cxn ang="0">
                  <a:pos x="22" y="69"/>
                </a:cxn>
                <a:cxn ang="0">
                  <a:pos x="22" y="73"/>
                </a:cxn>
                <a:cxn ang="0">
                  <a:pos x="7" y="73"/>
                </a:cxn>
                <a:cxn ang="0">
                  <a:pos x="7" y="8"/>
                </a:cxn>
                <a:cxn ang="0">
                  <a:pos x="109" y="8"/>
                </a:cxn>
                <a:cxn ang="0">
                  <a:pos x="109" y="73"/>
                </a:cxn>
              </a:cxnLst>
              <a:rect l="0" t="0" r="r" b="b"/>
              <a:pathLst>
                <a:path w="116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0" y="0"/>
                  </a:lnTo>
                  <a:close/>
                  <a:moveTo>
                    <a:pt x="109" y="73"/>
                  </a:moveTo>
                  <a:cubicBezTo>
                    <a:pt x="94" y="73"/>
                    <a:pt x="94" y="73"/>
                    <a:pt x="94" y="73"/>
                  </a:cubicBezTo>
                  <a:cubicBezTo>
                    <a:pt x="94" y="72"/>
                    <a:pt x="94" y="71"/>
                    <a:pt x="94" y="69"/>
                  </a:cubicBezTo>
                  <a:cubicBezTo>
                    <a:pt x="94" y="63"/>
                    <a:pt x="90" y="59"/>
                    <a:pt x="84" y="59"/>
                  </a:cubicBezTo>
                  <a:cubicBezTo>
                    <a:pt x="78" y="59"/>
                    <a:pt x="73" y="63"/>
                    <a:pt x="73" y="69"/>
                  </a:cubicBezTo>
                  <a:cubicBezTo>
                    <a:pt x="73" y="71"/>
                    <a:pt x="73" y="72"/>
                    <a:pt x="7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2"/>
                    <a:pt x="44" y="71"/>
                    <a:pt x="44" y="69"/>
                  </a:cubicBezTo>
                  <a:cubicBezTo>
                    <a:pt x="44" y="63"/>
                    <a:pt x="39" y="59"/>
                    <a:pt x="33" y="59"/>
                  </a:cubicBezTo>
                  <a:cubicBezTo>
                    <a:pt x="27" y="59"/>
                    <a:pt x="22" y="63"/>
                    <a:pt x="22" y="69"/>
                  </a:cubicBezTo>
                  <a:cubicBezTo>
                    <a:pt x="22" y="71"/>
                    <a:pt x="22" y="72"/>
                    <a:pt x="22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09" y="8"/>
                    <a:pt x="109" y="8"/>
                    <a:pt x="109" y="8"/>
                  </a:cubicBezTo>
                  <a:lnTo>
                    <a:pt x="109" y="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91" name="Freeform 165"/>
          <p:cNvSpPr>
            <a:spLocks noChangeAspect="1" noEditPoints="1"/>
          </p:cNvSpPr>
          <p:nvPr/>
        </p:nvSpPr>
        <p:spPr bwMode="auto">
          <a:xfrm>
            <a:off x="1228859" y="1876480"/>
            <a:ext cx="206683" cy="208894"/>
          </a:xfrm>
          <a:custGeom>
            <a:avLst/>
            <a:gdLst>
              <a:gd name="T0" fmla="*/ 94 w 187"/>
              <a:gd name="T1" fmla="*/ 0 h 189"/>
              <a:gd name="T2" fmla="*/ 12 w 187"/>
              <a:gd name="T3" fmla="*/ 176 h 189"/>
              <a:gd name="T4" fmla="*/ 0 w 187"/>
              <a:gd name="T5" fmla="*/ 189 h 189"/>
              <a:gd name="T6" fmla="*/ 187 w 187"/>
              <a:gd name="T7" fmla="*/ 48 h 189"/>
              <a:gd name="T8" fmla="*/ 71 w 187"/>
              <a:gd name="T9" fmla="*/ 176 h 189"/>
              <a:gd name="T10" fmla="*/ 36 w 187"/>
              <a:gd name="T11" fmla="*/ 153 h 189"/>
              <a:gd name="T12" fmla="*/ 71 w 187"/>
              <a:gd name="T13" fmla="*/ 176 h 189"/>
              <a:gd name="T14" fmla="*/ 25 w 187"/>
              <a:gd name="T15" fmla="*/ 129 h 189"/>
              <a:gd name="T16" fmla="*/ 83 w 187"/>
              <a:gd name="T17" fmla="*/ 118 h 189"/>
              <a:gd name="T18" fmla="*/ 83 w 187"/>
              <a:gd name="T19" fmla="*/ 106 h 189"/>
              <a:gd name="T20" fmla="*/ 25 w 187"/>
              <a:gd name="T21" fmla="*/ 95 h 189"/>
              <a:gd name="T22" fmla="*/ 83 w 187"/>
              <a:gd name="T23" fmla="*/ 106 h 189"/>
              <a:gd name="T24" fmla="*/ 25 w 187"/>
              <a:gd name="T25" fmla="*/ 82 h 189"/>
              <a:gd name="T26" fmla="*/ 83 w 187"/>
              <a:gd name="T27" fmla="*/ 71 h 189"/>
              <a:gd name="T28" fmla="*/ 83 w 187"/>
              <a:gd name="T29" fmla="*/ 59 h 189"/>
              <a:gd name="T30" fmla="*/ 25 w 187"/>
              <a:gd name="T31" fmla="*/ 48 h 189"/>
              <a:gd name="T32" fmla="*/ 83 w 187"/>
              <a:gd name="T33" fmla="*/ 59 h 189"/>
              <a:gd name="T34" fmla="*/ 25 w 187"/>
              <a:gd name="T35" fmla="*/ 35 h 189"/>
              <a:gd name="T36" fmla="*/ 83 w 187"/>
              <a:gd name="T37" fmla="*/ 24 h 189"/>
              <a:gd name="T38" fmla="*/ 141 w 187"/>
              <a:gd name="T39" fmla="*/ 164 h 189"/>
              <a:gd name="T40" fmla="*/ 118 w 187"/>
              <a:gd name="T41" fmla="*/ 142 h 189"/>
              <a:gd name="T42" fmla="*/ 141 w 187"/>
              <a:gd name="T43" fmla="*/ 164 h 189"/>
              <a:gd name="T44" fmla="*/ 118 w 187"/>
              <a:gd name="T45" fmla="*/ 129 h 189"/>
              <a:gd name="T46" fmla="*/ 141 w 187"/>
              <a:gd name="T47" fmla="*/ 106 h 189"/>
              <a:gd name="T48" fmla="*/ 141 w 187"/>
              <a:gd name="T49" fmla="*/ 95 h 189"/>
              <a:gd name="T50" fmla="*/ 118 w 187"/>
              <a:gd name="T51" fmla="*/ 71 h 189"/>
              <a:gd name="T52" fmla="*/ 141 w 187"/>
              <a:gd name="T53" fmla="*/ 95 h 189"/>
              <a:gd name="T54" fmla="*/ 152 w 187"/>
              <a:gd name="T55" fmla="*/ 164 h 189"/>
              <a:gd name="T56" fmla="*/ 176 w 187"/>
              <a:gd name="T57" fmla="*/ 142 h 189"/>
              <a:gd name="T58" fmla="*/ 176 w 187"/>
              <a:gd name="T59" fmla="*/ 129 h 189"/>
              <a:gd name="T60" fmla="*/ 152 w 187"/>
              <a:gd name="T61" fmla="*/ 106 h 189"/>
              <a:gd name="T62" fmla="*/ 176 w 187"/>
              <a:gd name="T63" fmla="*/ 129 h 189"/>
              <a:gd name="T64" fmla="*/ 152 w 187"/>
              <a:gd name="T65" fmla="*/ 95 h 189"/>
              <a:gd name="T66" fmla="*/ 176 w 187"/>
              <a:gd name="T67" fmla="*/ 71 h 18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87" h="189">
                <a:moveTo>
                  <a:pt x="94" y="48"/>
                </a:moveTo>
                <a:lnTo>
                  <a:pt x="94" y="0"/>
                </a:lnTo>
                <a:lnTo>
                  <a:pt x="12" y="0"/>
                </a:lnTo>
                <a:lnTo>
                  <a:pt x="12" y="176"/>
                </a:lnTo>
                <a:lnTo>
                  <a:pt x="0" y="176"/>
                </a:lnTo>
                <a:lnTo>
                  <a:pt x="0" y="189"/>
                </a:lnTo>
                <a:lnTo>
                  <a:pt x="187" y="189"/>
                </a:lnTo>
                <a:lnTo>
                  <a:pt x="187" y="48"/>
                </a:lnTo>
                <a:lnTo>
                  <a:pt x="94" y="48"/>
                </a:lnTo>
                <a:close/>
                <a:moveTo>
                  <a:pt x="71" y="176"/>
                </a:moveTo>
                <a:lnTo>
                  <a:pt x="36" y="176"/>
                </a:lnTo>
                <a:lnTo>
                  <a:pt x="36" y="153"/>
                </a:lnTo>
                <a:lnTo>
                  <a:pt x="71" y="153"/>
                </a:lnTo>
                <a:lnTo>
                  <a:pt x="71" y="176"/>
                </a:lnTo>
                <a:close/>
                <a:moveTo>
                  <a:pt x="83" y="129"/>
                </a:moveTo>
                <a:lnTo>
                  <a:pt x="25" y="129"/>
                </a:lnTo>
                <a:lnTo>
                  <a:pt x="25" y="118"/>
                </a:lnTo>
                <a:lnTo>
                  <a:pt x="83" y="118"/>
                </a:lnTo>
                <a:lnTo>
                  <a:pt x="83" y="129"/>
                </a:lnTo>
                <a:close/>
                <a:moveTo>
                  <a:pt x="83" y="106"/>
                </a:moveTo>
                <a:lnTo>
                  <a:pt x="25" y="106"/>
                </a:lnTo>
                <a:lnTo>
                  <a:pt x="25" y="95"/>
                </a:lnTo>
                <a:lnTo>
                  <a:pt x="83" y="95"/>
                </a:lnTo>
                <a:lnTo>
                  <a:pt x="83" y="106"/>
                </a:lnTo>
                <a:close/>
                <a:moveTo>
                  <a:pt x="83" y="82"/>
                </a:moveTo>
                <a:lnTo>
                  <a:pt x="25" y="82"/>
                </a:lnTo>
                <a:lnTo>
                  <a:pt x="25" y="71"/>
                </a:lnTo>
                <a:lnTo>
                  <a:pt x="83" y="71"/>
                </a:lnTo>
                <a:lnTo>
                  <a:pt x="83" y="82"/>
                </a:lnTo>
                <a:close/>
                <a:moveTo>
                  <a:pt x="83" y="59"/>
                </a:moveTo>
                <a:lnTo>
                  <a:pt x="25" y="59"/>
                </a:lnTo>
                <a:lnTo>
                  <a:pt x="25" y="48"/>
                </a:lnTo>
                <a:lnTo>
                  <a:pt x="83" y="48"/>
                </a:lnTo>
                <a:lnTo>
                  <a:pt x="83" y="59"/>
                </a:lnTo>
                <a:close/>
                <a:moveTo>
                  <a:pt x="83" y="35"/>
                </a:moveTo>
                <a:lnTo>
                  <a:pt x="25" y="35"/>
                </a:lnTo>
                <a:lnTo>
                  <a:pt x="25" y="24"/>
                </a:lnTo>
                <a:lnTo>
                  <a:pt x="83" y="24"/>
                </a:lnTo>
                <a:lnTo>
                  <a:pt x="83" y="35"/>
                </a:lnTo>
                <a:close/>
                <a:moveTo>
                  <a:pt x="141" y="164"/>
                </a:moveTo>
                <a:lnTo>
                  <a:pt x="118" y="164"/>
                </a:lnTo>
                <a:lnTo>
                  <a:pt x="118" y="142"/>
                </a:lnTo>
                <a:lnTo>
                  <a:pt x="141" y="142"/>
                </a:lnTo>
                <a:lnTo>
                  <a:pt x="141" y="164"/>
                </a:lnTo>
                <a:close/>
                <a:moveTo>
                  <a:pt x="141" y="129"/>
                </a:moveTo>
                <a:lnTo>
                  <a:pt x="118" y="129"/>
                </a:lnTo>
                <a:lnTo>
                  <a:pt x="118" y="106"/>
                </a:lnTo>
                <a:lnTo>
                  <a:pt x="141" y="106"/>
                </a:lnTo>
                <a:lnTo>
                  <a:pt x="141" y="129"/>
                </a:lnTo>
                <a:close/>
                <a:moveTo>
                  <a:pt x="141" y="95"/>
                </a:moveTo>
                <a:lnTo>
                  <a:pt x="118" y="95"/>
                </a:lnTo>
                <a:lnTo>
                  <a:pt x="118" y="71"/>
                </a:lnTo>
                <a:lnTo>
                  <a:pt x="141" y="71"/>
                </a:lnTo>
                <a:lnTo>
                  <a:pt x="141" y="95"/>
                </a:lnTo>
                <a:close/>
                <a:moveTo>
                  <a:pt x="176" y="164"/>
                </a:moveTo>
                <a:lnTo>
                  <a:pt x="152" y="164"/>
                </a:lnTo>
                <a:lnTo>
                  <a:pt x="152" y="142"/>
                </a:lnTo>
                <a:lnTo>
                  <a:pt x="176" y="142"/>
                </a:lnTo>
                <a:lnTo>
                  <a:pt x="176" y="164"/>
                </a:lnTo>
                <a:close/>
                <a:moveTo>
                  <a:pt x="176" y="129"/>
                </a:moveTo>
                <a:lnTo>
                  <a:pt x="152" y="129"/>
                </a:lnTo>
                <a:lnTo>
                  <a:pt x="152" y="106"/>
                </a:lnTo>
                <a:lnTo>
                  <a:pt x="176" y="106"/>
                </a:lnTo>
                <a:lnTo>
                  <a:pt x="176" y="129"/>
                </a:lnTo>
                <a:close/>
                <a:moveTo>
                  <a:pt x="176" y="95"/>
                </a:moveTo>
                <a:lnTo>
                  <a:pt x="152" y="95"/>
                </a:lnTo>
                <a:lnTo>
                  <a:pt x="152" y="71"/>
                </a:lnTo>
                <a:lnTo>
                  <a:pt x="176" y="71"/>
                </a:lnTo>
                <a:lnTo>
                  <a:pt x="176" y="9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2" name="Freeform 44"/>
          <p:cNvSpPr>
            <a:spLocks noChangeAspect="1" noEditPoints="1"/>
          </p:cNvSpPr>
          <p:nvPr/>
        </p:nvSpPr>
        <p:spPr bwMode="auto">
          <a:xfrm>
            <a:off x="2270200" y="1462020"/>
            <a:ext cx="224285" cy="203206"/>
          </a:xfrm>
          <a:custGeom>
            <a:avLst/>
            <a:gdLst>
              <a:gd name="T0" fmla="*/ 244 w 256"/>
              <a:gd name="T1" fmla="*/ 232 h 232"/>
              <a:gd name="T2" fmla="*/ 224 w 256"/>
              <a:gd name="T3" fmla="*/ 232 h 232"/>
              <a:gd name="T4" fmla="*/ 212 w 256"/>
              <a:gd name="T5" fmla="*/ 232 h 232"/>
              <a:gd name="T6" fmla="*/ 44 w 256"/>
              <a:gd name="T7" fmla="*/ 232 h 232"/>
              <a:gd name="T8" fmla="*/ 32 w 256"/>
              <a:gd name="T9" fmla="*/ 232 h 232"/>
              <a:gd name="T10" fmla="*/ 12 w 256"/>
              <a:gd name="T11" fmla="*/ 232 h 232"/>
              <a:gd name="T12" fmla="*/ 0 w 256"/>
              <a:gd name="T13" fmla="*/ 220 h 232"/>
              <a:gd name="T14" fmla="*/ 0 w 256"/>
              <a:gd name="T15" fmla="*/ 196 h 232"/>
              <a:gd name="T16" fmla="*/ 0 w 256"/>
              <a:gd name="T17" fmla="*/ 148 h 232"/>
              <a:gd name="T18" fmla="*/ 0 w 256"/>
              <a:gd name="T19" fmla="*/ 72 h 232"/>
              <a:gd name="T20" fmla="*/ 12 w 256"/>
              <a:gd name="T21" fmla="*/ 60 h 232"/>
              <a:gd name="T22" fmla="*/ 28 w 256"/>
              <a:gd name="T23" fmla="*/ 60 h 232"/>
              <a:gd name="T24" fmla="*/ 52 w 256"/>
              <a:gd name="T25" fmla="*/ 60 h 232"/>
              <a:gd name="T26" fmla="*/ 68 w 256"/>
              <a:gd name="T27" fmla="*/ 60 h 232"/>
              <a:gd name="T28" fmla="*/ 128 w 256"/>
              <a:gd name="T29" fmla="*/ 0 h 232"/>
              <a:gd name="T30" fmla="*/ 188 w 256"/>
              <a:gd name="T31" fmla="*/ 60 h 232"/>
              <a:gd name="T32" fmla="*/ 208 w 256"/>
              <a:gd name="T33" fmla="*/ 60 h 232"/>
              <a:gd name="T34" fmla="*/ 232 w 256"/>
              <a:gd name="T35" fmla="*/ 60 h 232"/>
              <a:gd name="T36" fmla="*/ 244 w 256"/>
              <a:gd name="T37" fmla="*/ 60 h 232"/>
              <a:gd name="T38" fmla="*/ 256 w 256"/>
              <a:gd name="T39" fmla="*/ 72 h 232"/>
              <a:gd name="T40" fmla="*/ 256 w 256"/>
              <a:gd name="T41" fmla="*/ 148 h 232"/>
              <a:gd name="T42" fmla="*/ 256 w 256"/>
              <a:gd name="T43" fmla="*/ 196 h 232"/>
              <a:gd name="T44" fmla="*/ 256 w 256"/>
              <a:gd name="T45" fmla="*/ 220 h 232"/>
              <a:gd name="T46" fmla="*/ 244 w 256"/>
              <a:gd name="T47" fmla="*/ 232 h 232"/>
              <a:gd name="T48" fmla="*/ 128 w 256"/>
              <a:gd name="T49" fmla="*/ 24 h 232"/>
              <a:gd name="T50" fmla="*/ 92 w 256"/>
              <a:gd name="T51" fmla="*/ 60 h 232"/>
              <a:gd name="T52" fmla="*/ 164 w 256"/>
              <a:gd name="T53" fmla="*/ 60 h 232"/>
              <a:gd name="T54" fmla="*/ 128 w 256"/>
              <a:gd name="T55" fmla="*/ 24 h 232"/>
              <a:gd name="T56" fmla="*/ 172 w 256"/>
              <a:gd name="T57" fmla="*/ 132 h 232"/>
              <a:gd name="T58" fmla="*/ 140 w 256"/>
              <a:gd name="T59" fmla="*/ 132 h 232"/>
              <a:gd name="T60" fmla="*/ 140 w 256"/>
              <a:gd name="T61" fmla="*/ 100 h 232"/>
              <a:gd name="T62" fmla="*/ 128 w 256"/>
              <a:gd name="T63" fmla="*/ 88 h 232"/>
              <a:gd name="T64" fmla="*/ 116 w 256"/>
              <a:gd name="T65" fmla="*/ 100 h 232"/>
              <a:gd name="T66" fmla="*/ 116 w 256"/>
              <a:gd name="T67" fmla="*/ 132 h 232"/>
              <a:gd name="T68" fmla="*/ 84 w 256"/>
              <a:gd name="T69" fmla="*/ 132 h 232"/>
              <a:gd name="T70" fmla="*/ 72 w 256"/>
              <a:gd name="T71" fmla="*/ 144 h 232"/>
              <a:gd name="T72" fmla="*/ 84 w 256"/>
              <a:gd name="T73" fmla="*/ 156 h 232"/>
              <a:gd name="T74" fmla="*/ 116 w 256"/>
              <a:gd name="T75" fmla="*/ 156 h 232"/>
              <a:gd name="T76" fmla="*/ 116 w 256"/>
              <a:gd name="T77" fmla="*/ 188 h 232"/>
              <a:gd name="T78" fmla="*/ 128 w 256"/>
              <a:gd name="T79" fmla="*/ 200 h 232"/>
              <a:gd name="T80" fmla="*/ 140 w 256"/>
              <a:gd name="T81" fmla="*/ 188 h 232"/>
              <a:gd name="T82" fmla="*/ 140 w 256"/>
              <a:gd name="T83" fmla="*/ 156 h 232"/>
              <a:gd name="T84" fmla="*/ 172 w 256"/>
              <a:gd name="T85" fmla="*/ 156 h 232"/>
              <a:gd name="T86" fmla="*/ 184 w 256"/>
              <a:gd name="T87" fmla="*/ 144 h 232"/>
              <a:gd name="T88" fmla="*/ 172 w 256"/>
              <a:gd name="T89" fmla="*/ 132 h 23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56" h="232">
                <a:moveTo>
                  <a:pt x="244" y="232"/>
                </a:moveTo>
                <a:cubicBezTo>
                  <a:pt x="224" y="232"/>
                  <a:pt x="224" y="232"/>
                  <a:pt x="224" y="232"/>
                </a:cubicBezTo>
                <a:cubicBezTo>
                  <a:pt x="212" y="232"/>
                  <a:pt x="212" y="232"/>
                  <a:pt x="212" y="232"/>
                </a:cubicBezTo>
                <a:cubicBezTo>
                  <a:pt x="44" y="232"/>
                  <a:pt x="44" y="232"/>
                  <a:pt x="44" y="232"/>
                </a:cubicBezTo>
                <a:cubicBezTo>
                  <a:pt x="32" y="232"/>
                  <a:pt x="32" y="232"/>
                  <a:pt x="32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5"/>
                  <a:pt x="5" y="60"/>
                  <a:pt x="12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27"/>
                  <a:pt x="95" y="0"/>
                  <a:pt x="128" y="0"/>
                </a:cubicBezTo>
                <a:cubicBezTo>
                  <a:pt x="161" y="0"/>
                  <a:pt x="188" y="27"/>
                  <a:pt x="188" y="60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44" y="60"/>
                  <a:pt x="244" y="60"/>
                  <a:pt x="244" y="60"/>
                </a:cubicBezTo>
                <a:cubicBezTo>
                  <a:pt x="251" y="60"/>
                  <a:pt x="256" y="65"/>
                  <a:pt x="256" y="72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20"/>
                  <a:pt x="256" y="220"/>
                  <a:pt x="256" y="220"/>
                </a:cubicBezTo>
                <a:cubicBezTo>
                  <a:pt x="256" y="227"/>
                  <a:pt x="251" y="232"/>
                  <a:pt x="244" y="232"/>
                </a:cubicBezTo>
                <a:moveTo>
                  <a:pt x="128" y="24"/>
                </a:moveTo>
                <a:cubicBezTo>
                  <a:pt x="108" y="24"/>
                  <a:pt x="92" y="40"/>
                  <a:pt x="92" y="60"/>
                </a:cubicBezTo>
                <a:cubicBezTo>
                  <a:pt x="164" y="60"/>
                  <a:pt x="164" y="60"/>
                  <a:pt x="164" y="60"/>
                </a:cubicBezTo>
                <a:cubicBezTo>
                  <a:pt x="164" y="40"/>
                  <a:pt x="148" y="24"/>
                  <a:pt x="128" y="24"/>
                </a:cubicBezTo>
                <a:moveTo>
                  <a:pt x="172" y="132"/>
                </a:moveTo>
                <a:cubicBezTo>
                  <a:pt x="140" y="132"/>
                  <a:pt x="140" y="132"/>
                  <a:pt x="140" y="132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40" y="93"/>
                  <a:pt x="135" y="88"/>
                  <a:pt x="128" y="88"/>
                </a:cubicBezTo>
                <a:cubicBezTo>
                  <a:pt x="121" y="88"/>
                  <a:pt x="116" y="93"/>
                  <a:pt x="116" y="100"/>
                </a:cubicBezTo>
                <a:cubicBezTo>
                  <a:pt x="116" y="132"/>
                  <a:pt x="116" y="132"/>
                  <a:pt x="116" y="132"/>
                </a:cubicBezTo>
                <a:cubicBezTo>
                  <a:pt x="84" y="132"/>
                  <a:pt x="84" y="132"/>
                  <a:pt x="84" y="132"/>
                </a:cubicBezTo>
                <a:cubicBezTo>
                  <a:pt x="77" y="132"/>
                  <a:pt x="72" y="137"/>
                  <a:pt x="72" y="144"/>
                </a:cubicBezTo>
                <a:cubicBezTo>
                  <a:pt x="72" y="151"/>
                  <a:pt x="77" y="156"/>
                  <a:pt x="84" y="156"/>
                </a:cubicBezTo>
                <a:cubicBezTo>
                  <a:pt x="116" y="156"/>
                  <a:pt x="116" y="156"/>
                  <a:pt x="116" y="156"/>
                </a:cubicBezTo>
                <a:cubicBezTo>
                  <a:pt x="116" y="188"/>
                  <a:pt x="116" y="188"/>
                  <a:pt x="116" y="188"/>
                </a:cubicBezTo>
                <a:cubicBezTo>
                  <a:pt x="116" y="195"/>
                  <a:pt x="121" y="200"/>
                  <a:pt x="128" y="200"/>
                </a:cubicBezTo>
                <a:cubicBezTo>
                  <a:pt x="135" y="200"/>
                  <a:pt x="140" y="195"/>
                  <a:pt x="140" y="188"/>
                </a:cubicBezTo>
                <a:cubicBezTo>
                  <a:pt x="140" y="156"/>
                  <a:pt x="140" y="156"/>
                  <a:pt x="140" y="156"/>
                </a:cubicBezTo>
                <a:cubicBezTo>
                  <a:pt x="172" y="156"/>
                  <a:pt x="172" y="156"/>
                  <a:pt x="172" y="156"/>
                </a:cubicBezTo>
                <a:cubicBezTo>
                  <a:pt x="179" y="156"/>
                  <a:pt x="184" y="151"/>
                  <a:pt x="184" y="144"/>
                </a:cubicBezTo>
                <a:cubicBezTo>
                  <a:pt x="184" y="137"/>
                  <a:pt x="179" y="132"/>
                  <a:pt x="172" y="13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99" name="Group 289"/>
          <p:cNvGrpSpPr>
            <a:grpSpLocks noChangeAspect="1"/>
          </p:cNvGrpSpPr>
          <p:nvPr/>
        </p:nvGrpSpPr>
        <p:grpSpPr>
          <a:xfrm>
            <a:off x="2616431" y="1875755"/>
            <a:ext cx="181169" cy="205772"/>
            <a:chOff x="7353301" y="669925"/>
            <a:chExt cx="257175" cy="292100"/>
          </a:xfrm>
          <a:solidFill>
            <a:schemeClr val="tx1"/>
          </a:solidFill>
        </p:grpSpPr>
        <p:sp>
          <p:nvSpPr>
            <p:cNvPr id="100" name="Freeform 171"/>
            <p:cNvSpPr>
              <a:spLocks/>
            </p:cNvSpPr>
            <p:nvPr/>
          </p:nvSpPr>
          <p:spPr bwMode="auto">
            <a:xfrm>
              <a:off x="7353301" y="669925"/>
              <a:ext cx="38100" cy="292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0" y="109"/>
                </a:cxn>
                <a:cxn ang="0">
                  <a:pos x="8" y="116"/>
                </a:cxn>
                <a:cxn ang="0">
                  <a:pos x="15" y="116"/>
                </a:cxn>
                <a:cxn ang="0">
                  <a:pos x="15" y="0"/>
                </a:cxn>
                <a:cxn ang="0">
                  <a:pos x="8" y="0"/>
                </a:cxn>
                <a:cxn ang="0">
                  <a:pos x="0" y="7"/>
                </a:cxn>
              </a:cxnLst>
              <a:rect l="0" t="0" r="r" b="b"/>
              <a:pathLst>
                <a:path w="15" h="116">
                  <a:moveTo>
                    <a:pt x="0" y="7"/>
                  </a:moveTo>
                  <a:cubicBezTo>
                    <a:pt x="0" y="109"/>
                    <a:pt x="0" y="109"/>
                    <a:pt x="0" y="109"/>
                  </a:cubicBezTo>
                  <a:cubicBezTo>
                    <a:pt x="0" y="113"/>
                    <a:pt x="4" y="116"/>
                    <a:pt x="8" y="116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1" name="Freeform 172"/>
            <p:cNvSpPr>
              <a:spLocks noEditPoints="1"/>
            </p:cNvSpPr>
            <p:nvPr/>
          </p:nvSpPr>
          <p:spPr bwMode="auto">
            <a:xfrm>
              <a:off x="7408863" y="669925"/>
              <a:ext cx="201613" cy="292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4"/>
                </a:cxn>
                <a:cxn ang="0">
                  <a:pos x="127" y="184"/>
                </a:cxn>
                <a:cxn ang="0">
                  <a:pos x="127" y="0"/>
                </a:cxn>
                <a:cxn ang="0">
                  <a:pos x="0" y="0"/>
                </a:cxn>
                <a:cxn ang="0">
                  <a:pos x="92" y="70"/>
                </a:cxn>
                <a:cxn ang="0">
                  <a:pos x="46" y="70"/>
                </a:cxn>
                <a:cxn ang="0">
                  <a:pos x="46" y="35"/>
                </a:cxn>
                <a:cxn ang="0">
                  <a:pos x="92" y="35"/>
                </a:cxn>
                <a:cxn ang="0">
                  <a:pos x="92" y="70"/>
                </a:cxn>
              </a:cxnLst>
              <a:rect l="0" t="0" r="r" b="b"/>
              <a:pathLst>
                <a:path w="127" h="184">
                  <a:moveTo>
                    <a:pt x="0" y="0"/>
                  </a:moveTo>
                  <a:lnTo>
                    <a:pt x="0" y="184"/>
                  </a:lnTo>
                  <a:lnTo>
                    <a:pt x="127" y="184"/>
                  </a:lnTo>
                  <a:lnTo>
                    <a:pt x="127" y="0"/>
                  </a:lnTo>
                  <a:lnTo>
                    <a:pt x="0" y="0"/>
                  </a:lnTo>
                  <a:close/>
                  <a:moveTo>
                    <a:pt x="92" y="70"/>
                  </a:moveTo>
                  <a:lnTo>
                    <a:pt x="46" y="70"/>
                  </a:lnTo>
                  <a:lnTo>
                    <a:pt x="46" y="35"/>
                  </a:lnTo>
                  <a:lnTo>
                    <a:pt x="92" y="35"/>
                  </a:lnTo>
                  <a:lnTo>
                    <a:pt x="92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02" name="Group 288"/>
          <p:cNvGrpSpPr>
            <a:grpSpLocks noChangeAspect="1"/>
          </p:cNvGrpSpPr>
          <p:nvPr/>
        </p:nvGrpSpPr>
        <p:grpSpPr>
          <a:xfrm>
            <a:off x="2980515" y="1468958"/>
            <a:ext cx="197333" cy="209880"/>
            <a:chOff x="6202363" y="669925"/>
            <a:chExt cx="274638" cy="292100"/>
          </a:xfrm>
          <a:solidFill>
            <a:schemeClr val="tx1"/>
          </a:solidFill>
        </p:grpSpPr>
        <p:sp>
          <p:nvSpPr>
            <p:cNvPr id="103" name="Freeform 174"/>
            <p:cNvSpPr>
              <a:spLocks noEditPoints="1"/>
            </p:cNvSpPr>
            <p:nvPr/>
          </p:nvSpPr>
          <p:spPr bwMode="auto">
            <a:xfrm>
              <a:off x="6202363" y="669925"/>
              <a:ext cx="274638" cy="292100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02"/>
                </a:cxn>
                <a:cxn ang="0">
                  <a:pos x="7" y="109"/>
                </a:cxn>
                <a:cxn ang="0">
                  <a:pos x="15" y="109"/>
                </a:cxn>
                <a:cxn ang="0">
                  <a:pos x="22" y="116"/>
                </a:cxn>
                <a:cxn ang="0">
                  <a:pos x="29" y="109"/>
                </a:cxn>
                <a:cxn ang="0">
                  <a:pos x="80" y="109"/>
                </a:cxn>
                <a:cxn ang="0">
                  <a:pos x="87" y="116"/>
                </a:cxn>
                <a:cxn ang="0">
                  <a:pos x="94" y="109"/>
                </a:cxn>
                <a:cxn ang="0">
                  <a:pos x="102" y="109"/>
                </a:cxn>
                <a:cxn ang="0">
                  <a:pos x="109" y="102"/>
                </a:cxn>
                <a:cxn ang="0">
                  <a:pos x="109" y="7"/>
                </a:cxn>
                <a:cxn ang="0">
                  <a:pos x="102" y="0"/>
                </a:cxn>
                <a:cxn ang="0">
                  <a:pos x="94" y="94"/>
                </a:cxn>
                <a:cxn ang="0">
                  <a:pos x="15" y="94"/>
                </a:cxn>
                <a:cxn ang="0">
                  <a:pos x="15" y="58"/>
                </a:cxn>
                <a:cxn ang="0">
                  <a:pos x="94" y="58"/>
                </a:cxn>
                <a:cxn ang="0">
                  <a:pos x="94" y="94"/>
                </a:cxn>
                <a:cxn ang="0">
                  <a:pos x="94" y="51"/>
                </a:cxn>
                <a:cxn ang="0">
                  <a:pos x="15" y="51"/>
                </a:cxn>
                <a:cxn ang="0">
                  <a:pos x="15" y="15"/>
                </a:cxn>
                <a:cxn ang="0">
                  <a:pos x="94" y="15"/>
                </a:cxn>
                <a:cxn ang="0">
                  <a:pos x="94" y="51"/>
                </a:cxn>
              </a:cxnLst>
              <a:rect l="0" t="0" r="r" b="b"/>
              <a:pathLst>
                <a:path w="109" h="116">
                  <a:moveTo>
                    <a:pt x="10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6"/>
                    <a:pt x="3" y="109"/>
                    <a:pt x="7" y="109"/>
                  </a:cubicBezTo>
                  <a:cubicBezTo>
                    <a:pt x="15" y="109"/>
                    <a:pt x="15" y="109"/>
                    <a:pt x="15" y="109"/>
                  </a:cubicBezTo>
                  <a:cubicBezTo>
                    <a:pt x="15" y="113"/>
                    <a:pt x="18" y="116"/>
                    <a:pt x="22" y="116"/>
                  </a:cubicBezTo>
                  <a:cubicBezTo>
                    <a:pt x="26" y="116"/>
                    <a:pt x="29" y="113"/>
                    <a:pt x="29" y="109"/>
                  </a:cubicBezTo>
                  <a:cubicBezTo>
                    <a:pt x="80" y="109"/>
                    <a:pt x="80" y="109"/>
                    <a:pt x="80" y="109"/>
                  </a:cubicBezTo>
                  <a:cubicBezTo>
                    <a:pt x="80" y="113"/>
                    <a:pt x="83" y="116"/>
                    <a:pt x="87" y="116"/>
                  </a:cubicBezTo>
                  <a:cubicBezTo>
                    <a:pt x="91" y="116"/>
                    <a:pt x="94" y="113"/>
                    <a:pt x="94" y="109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6" y="109"/>
                    <a:pt x="109" y="106"/>
                    <a:pt x="109" y="102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9" y="3"/>
                    <a:pt x="106" y="0"/>
                    <a:pt x="102" y="0"/>
                  </a:cubicBezTo>
                  <a:close/>
                  <a:moveTo>
                    <a:pt x="94" y="94"/>
                  </a:moveTo>
                  <a:cubicBezTo>
                    <a:pt x="15" y="94"/>
                    <a:pt x="15" y="94"/>
                    <a:pt x="15" y="94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94" y="58"/>
                    <a:pt x="94" y="58"/>
                    <a:pt x="94" y="58"/>
                  </a:cubicBezTo>
                  <a:lnTo>
                    <a:pt x="94" y="94"/>
                  </a:lnTo>
                  <a:close/>
                  <a:moveTo>
                    <a:pt x="94" y="51"/>
                  </a:moveTo>
                  <a:cubicBezTo>
                    <a:pt x="15" y="51"/>
                    <a:pt x="15" y="51"/>
                    <a:pt x="15" y="51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94" y="15"/>
                    <a:pt x="94" y="15"/>
                    <a:pt x="94" y="15"/>
                  </a:cubicBezTo>
                  <a:lnTo>
                    <a:pt x="94" y="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4" name="Freeform 175"/>
            <p:cNvSpPr>
              <a:spLocks noEditPoints="1"/>
            </p:cNvSpPr>
            <p:nvPr/>
          </p:nvSpPr>
          <p:spPr bwMode="auto">
            <a:xfrm>
              <a:off x="6257926" y="833438"/>
              <a:ext cx="163513" cy="5556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103" y="35"/>
                </a:cxn>
                <a:cxn ang="0">
                  <a:pos x="103" y="0"/>
                </a:cxn>
                <a:cxn ang="0">
                  <a:pos x="68" y="24"/>
                </a:cxn>
                <a:cxn ang="0">
                  <a:pos x="35" y="24"/>
                </a:cxn>
                <a:cxn ang="0">
                  <a:pos x="35" y="13"/>
                </a:cxn>
                <a:cxn ang="0">
                  <a:pos x="68" y="13"/>
                </a:cxn>
                <a:cxn ang="0">
                  <a:pos x="68" y="24"/>
                </a:cxn>
              </a:cxnLst>
              <a:rect l="0" t="0" r="r" b="b"/>
              <a:pathLst>
                <a:path w="103" h="35">
                  <a:moveTo>
                    <a:pt x="103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103" y="35"/>
                  </a:lnTo>
                  <a:lnTo>
                    <a:pt x="103" y="0"/>
                  </a:lnTo>
                  <a:close/>
                  <a:moveTo>
                    <a:pt x="68" y="24"/>
                  </a:moveTo>
                  <a:lnTo>
                    <a:pt x="35" y="24"/>
                  </a:lnTo>
                  <a:lnTo>
                    <a:pt x="35" y="13"/>
                  </a:lnTo>
                  <a:lnTo>
                    <a:pt x="68" y="13"/>
                  </a:lnTo>
                  <a:lnTo>
                    <a:pt x="68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5" name="Freeform 176"/>
            <p:cNvSpPr>
              <a:spLocks noEditPoints="1"/>
            </p:cNvSpPr>
            <p:nvPr/>
          </p:nvSpPr>
          <p:spPr bwMode="auto">
            <a:xfrm>
              <a:off x="6257926" y="725488"/>
              <a:ext cx="163513" cy="55563"/>
            </a:xfrm>
            <a:custGeom>
              <a:avLst/>
              <a:gdLst/>
              <a:ahLst/>
              <a:cxnLst>
                <a:cxn ang="0">
                  <a:pos x="103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103" y="35"/>
                </a:cxn>
                <a:cxn ang="0">
                  <a:pos x="103" y="0"/>
                </a:cxn>
                <a:cxn ang="0">
                  <a:pos x="68" y="22"/>
                </a:cxn>
                <a:cxn ang="0">
                  <a:pos x="35" y="22"/>
                </a:cxn>
                <a:cxn ang="0">
                  <a:pos x="35" y="11"/>
                </a:cxn>
                <a:cxn ang="0">
                  <a:pos x="68" y="11"/>
                </a:cxn>
                <a:cxn ang="0">
                  <a:pos x="68" y="22"/>
                </a:cxn>
              </a:cxnLst>
              <a:rect l="0" t="0" r="r" b="b"/>
              <a:pathLst>
                <a:path w="103" h="35">
                  <a:moveTo>
                    <a:pt x="103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103" y="35"/>
                  </a:lnTo>
                  <a:lnTo>
                    <a:pt x="103" y="0"/>
                  </a:lnTo>
                  <a:close/>
                  <a:moveTo>
                    <a:pt x="68" y="22"/>
                  </a:moveTo>
                  <a:lnTo>
                    <a:pt x="35" y="22"/>
                  </a:lnTo>
                  <a:lnTo>
                    <a:pt x="35" y="11"/>
                  </a:lnTo>
                  <a:lnTo>
                    <a:pt x="68" y="11"/>
                  </a:lnTo>
                  <a:lnTo>
                    <a:pt x="68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06" name="Freeform 177"/>
          <p:cNvSpPr>
            <a:spLocks noChangeAspect="1" noEditPoints="1"/>
          </p:cNvSpPr>
          <p:nvPr/>
        </p:nvSpPr>
        <p:spPr bwMode="auto">
          <a:xfrm>
            <a:off x="4796738" y="1897976"/>
            <a:ext cx="202173" cy="162830"/>
          </a:xfrm>
          <a:custGeom>
            <a:avLst/>
            <a:gdLst>
              <a:gd name="T0" fmla="*/ 58 w 116"/>
              <a:gd name="T1" fmla="*/ 22 h 94"/>
              <a:gd name="T2" fmla="*/ 0 w 116"/>
              <a:gd name="T3" fmla="*/ 0 h 94"/>
              <a:gd name="T4" fmla="*/ 0 w 116"/>
              <a:gd name="T5" fmla="*/ 80 h 94"/>
              <a:gd name="T6" fmla="*/ 3 w 116"/>
              <a:gd name="T7" fmla="*/ 80 h 94"/>
              <a:gd name="T8" fmla="*/ 7 w 116"/>
              <a:gd name="T9" fmla="*/ 80 h 94"/>
              <a:gd name="T10" fmla="*/ 7 w 116"/>
              <a:gd name="T11" fmla="*/ 87 h 94"/>
              <a:gd name="T12" fmla="*/ 51 w 116"/>
              <a:gd name="T13" fmla="*/ 94 h 94"/>
              <a:gd name="T14" fmla="*/ 65 w 116"/>
              <a:gd name="T15" fmla="*/ 94 h 94"/>
              <a:gd name="T16" fmla="*/ 109 w 116"/>
              <a:gd name="T17" fmla="*/ 87 h 94"/>
              <a:gd name="T18" fmla="*/ 109 w 116"/>
              <a:gd name="T19" fmla="*/ 80 h 94"/>
              <a:gd name="T20" fmla="*/ 112 w 116"/>
              <a:gd name="T21" fmla="*/ 80 h 94"/>
              <a:gd name="T22" fmla="*/ 116 w 116"/>
              <a:gd name="T23" fmla="*/ 80 h 94"/>
              <a:gd name="T24" fmla="*/ 116 w 116"/>
              <a:gd name="T25" fmla="*/ 0 h 94"/>
              <a:gd name="T26" fmla="*/ 58 w 116"/>
              <a:gd name="T27" fmla="*/ 22 h 94"/>
              <a:gd name="T28" fmla="*/ 51 w 116"/>
              <a:gd name="T29" fmla="*/ 76 h 94"/>
              <a:gd name="T30" fmla="*/ 7 w 116"/>
              <a:gd name="T31" fmla="*/ 69 h 94"/>
              <a:gd name="T32" fmla="*/ 7 w 116"/>
              <a:gd name="T33" fmla="*/ 7 h 94"/>
              <a:gd name="T34" fmla="*/ 17 w 116"/>
              <a:gd name="T35" fmla="*/ 7 h 94"/>
              <a:gd name="T36" fmla="*/ 19 w 116"/>
              <a:gd name="T37" fmla="*/ 8 h 94"/>
              <a:gd name="T38" fmla="*/ 19 w 116"/>
              <a:gd name="T39" fmla="*/ 8 h 94"/>
              <a:gd name="T40" fmla="*/ 50 w 116"/>
              <a:gd name="T41" fmla="*/ 20 h 94"/>
              <a:gd name="T42" fmla="*/ 51 w 116"/>
              <a:gd name="T43" fmla="*/ 22 h 94"/>
              <a:gd name="T44" fmla="*/ 51 w 116"/>
              <a:gd name="T45" fmla="*/ 76 h 94"/>
              <a:gd name="T46" fmla="*/ 109 w 116"/>
              <a:gd name="T47" fmla="*/ 69 h 94"/>
              <a:gd name="T48" fmla="*/ 65 w 116"/>
              <a:gd name="T49" fmla="*/ 76 h 94"/>
              <a:gd name="T50" fmla="*/ 65 w 116"/>
              <a:gd name="T51" fmla="*/ 22 h 94"/>
              <a:gd name="T52" fmla="*/ 109 w 116"/>
              <a:gd name="T53" fmla="*/ 7 h 94"/>
              <a:gd name="T54" fmla="*/ 109 w 116"/>
              <a:gd name="T55" fmla="*/ 69 h 9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16" h="94">
                <a:moveTo>
                  <a:pt x="58" y="22"/>
                </a:moveTo>
                <a:cubicBezTo>
                  <a:pt x="58" y="3"/>
                  <a:pt x="17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5" y="80"/>
                  <a:pt x="6" y="80"/>
                  <a:pt x="7" y="80"/>
                </a:cubicBezTo>
                <a:cubicBezTo>
                  <a:pt x="7" y="87"/>
                  <a:pt x="7" y="87"/>
                  <a:pt x="7" y="87"/>
                </a:cubicBezTo>
                <a:cubicBezTo>
                  <a:pt x="21" y="87"/>
                  <a:pt x="51" y="83"/>
                  <a:pt x="51" y="94"/>
                </a:cubicBezTo>
                <a:cubicBezTo>
                  <a:pt x="65" y="94"/>
                  <a:pt x="65" y="94"/>
                  <a:pt x="65" y="94"/>
                </a:cubicBezTo>
                <a:cubicBezTo>
                  <a:pt x="65" y="83"/>
                  <a:pt x="94" y="87"/>
                  <a:pt x="109" y="87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10" y="80"/>
                  <a:pt x="111" y="80"/>
                  <a:pt x="112" y="80"/>
                </a:cubicBezTo>
                <a:cubicBezTo>
                  <a:pt x="116" y="80"/>
                  <a:pt x="116" y="80"/>
                  <a:pt x="116" y="80"/>
                </a:cubicBezTo>
                <a:cubicBezTo>
                  <a:pt x="116" y="0"/>
                  <a:pt x="116" y="0"/>
                  <a:pt x="116" y="0"/>
                </a:cubicBezTo>
                <a:cubicBezTo>
                  <a:pt x="98" y="0"/>
                  <a:pt x="58" y="3"/>
                  <a:pt x="58" y="22"/>
                </a:cubicBezTo>
                <a:close/>
                <a:moveTo>
                  <a:pt x="51" y="76"/>
                </a:moveTo>
                <a:cubicBezTo>
                  <a:pt x="40" y="69"/>
                  <a:pt x="20" y="69"/>
                  <a:pt x="7" y="69"/>
                </a:cubicBezTo>
                <a:cubicBezTo>
                  <a:pt x="7" y="7"/>
                  <a:pt x="7" y="7"/>
                  <a:pt x="7" y="7"/>
                </a:cubicBezTo>
                <a:cubicBezTo>
                  <a:pt x="11" y="7"/>
                  <a:pt x="14" y="7"/>
                  <a:pt x="17" y="7"/>
                </a:cubicBez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ubicBezTo>
                  <a:pt x="34" y="9"/>
                  <a:pt x="49" y="12"/>
                  <a:pt x="50" y="20"/>
                </a:cubicBezTo>
                <a:cubicBezTo>
                  <a:pt x="51" y="22"/>
                  <a:pt x="51" y="22"/>
                  <a:pt x="51" y="22"/>
                </a:cubicBezTo>
                <a:lnTo>
                  <a:pt x="51" y="76"/>
                </a:lnTo>
                <a:close/>
                <a:moveTo>
                  <a:pt x="109" y="69"/>
                </a:moveTo>
                <a:cubicBezTo>
                  <a:pt x="95" y="69"/>
                  <a:pt x="76" y="69"/>
                  <a:pt x="65" y="76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17"/>
                  <a:pt x="73" y="7"/>
                  <a:pt x="109" y="7"/>
                </a:cubicBezTo>
                <a:lnTo>
                  <a:pt x="109" y="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22" name="Freeform 56"/>
          <p:cNvSpPr>
            <a:spLocks noChangeAspect="1" noEditPoints="1"/>
          </p:cNvSpPr>
          <p:nvPr/>
        </p:nvSpPr>
        <p:spPr bwMode="auto">
          <a:xfrm>
            <a:off x="2982273" y="1878276"/>
            <a:ext cx="173689" cy="201609"/>
          </a:xfrm>
          <a:custGeom>
            <a:avLst/>
            <a:gdLst>
              <a:gd name="T0" fmla="*/ 799639 w 200"/>
              <a:gd name="T1" fmla="*/ 986365 h 232"/>
              <a:gd name="T2" fmla="*/ 748598 w 200"/>
              <a:gd name="T3" fmla="*/ 986365 h 232"/>
              <a:gd name="T4" fmla="*/ 748598 w 200"/>
              <a:gd name="T5" fmla="*/ 0 h 232"/>
              <a:gd name="T6" fmla="*/ 799639 w 200"/>
              <a:gd name="T7" fmla="*/ 0 h 232"/>
              <a:gd name="T8" fmla="*/ 850680 w 200"/>
              <a:gd name="T9" fmla="*/ 51019 h 232"/>
              <a:gd name="T10" fmla="*/ 850680 w 200"/>
              <a:gd name="T11" fmla="*/ 935346 h 232"/>
              <a:gd name="T12" fmla="*/ 799639 w 200"/>
              <a:gd name="T13" fmla="*/ 986365 h 232"/>
              <a:gd name="T14" fmla="*/ 102082 w 200"/>
              <a:gd name="T15" fmla="*/ 935346 h 232"/>
              <a:gd name="T16" fmla="*/ 102082 w 200"/>
              <a:gd name="T17" fmla="*/ 884327 h 232"/>
              <a:gd name="T18" fmla="*/ 187150 w 200"/>
              <a:gd name="T19" fmla="*/ 884327 h 232"/>
              <a:gd name="T20" fmla="*/ 289231 w 200"/>
              <a:gd name="T21" fmla="*/ 782289 h 232"/>
              <a:gd name="T22" fmla="*/ 187150 w 200"/>
              <a:gd name="T23" fmla="*/ 680252 h 232"/>
              <a:gd name="T24" fmla="*/ 102082 w 200"/>
              <a:gd name="T25" fmla="*/ 680252 h 232"/>
              <a:gd name="T26" fmla="*/ 102082 w 200"/>
              <a:gd name="T27" fmla="*/ 595220 h 232"/>
              <a:gd name="T28" fmla="*/ 187150 w 200"/>
              <a:gd name="T29" fmla="*/ 595220 h 232"/>
              <a:gd name="T30" fmla="*/ 289231 w 200"/>
              <a:gd name="T31" fmla="*/ 493183 h 232"/>
              <a:gd name="T32" fmla="*/ 187150 w 200"/>
              <a:gd name="T33" fmla="*/ 391145 h 232"/>
              <a:gd name="T34" fmla="*/ 102082 w 200"/>
              <a:gd name="T35" fmla="*/ 391145 h 232"/>
              <a:gd name="T36" fmla="*/ 102082 w 200"/>
              <a:gd name="T37" fmla="*/ 306113 h 232"/>
              <a:gd name="T38" fmla="*/ 187150 w 200"/>
              <a:gd name="T39" fmla="*/ 306113 h 232"/>
              <a:gd name="T40" fmla="*/ 289231 w 200"/>
              <a:gd name="T41" fmla="*/ 204076 h 232"/>
              <a:gd name="T42" fmla="*/ 187150 w 200"/>
              <a:gd name="T43" fmla="*/ 102038 h 232"/>
              <a:gd name="T44" fmla="*/ 102082 w 200"/>
              <a:gd name="T45" fmla="*/ 102038 h 232"/>
              <a:gd name="T46" fmla="*/ 102082 w 200"/>
              <a:gd name="T47" fmla="*/ 51019 h 232"/>
              <a:gd name="T48" fmla="*/ 153122 w 200"/>
              <a:gd name="T49" fmla="*/ 0 h 232"/>
              <a:gd name="T50" fmla="*/ 697558 w 200"/>
              <a:gd name="T51" fmla="*/ 0 h 232"/>
              <a:gd name="T52" fmla="*/ 697558 w 200"/>
              <a:gd name="T53" fmla="*/ 986365 h 232"/>
              <a:gd name="T54" fmla="*/ 153122 w 200"/>
              <a:gd name="T55" fmla="*/ 986365 h 232"/>
              <a:gd name="T56" fmla="*/ 102082 w 200"/>
              <a:gd name="T57" fmla="*/ 935346 h 232"/>
              <a:gd name="T58" fmla="*/ 238190 w 200"/>
              <a:gd name="T59" fmla="*/ 204076 h 232"/>
              <a:gd name="T60" fmla="*/ 187150 w 200"/>
              <a:gd name="T61" fmla="*/ 255094 h 232"/>
              <a:gd name="T62" fmla="*/ 51041 w 200"/>
              <a:gd name="T63" fmla="*/ 255094 h 232"/>
              <a:gd name="T64" fmla="*/ 0 w 200"/>
              <a:gd name="T65" fmla="*/ 204076 h 232"/>
              <a:gd name="T66" fmla="*/ 51041 w 200"/>
              <a:gd name="T67" fmla="*/ 153057 h 232"/>
              <a:gd name="T68" fmla="*/ 187150 w 200"/>
              <a:gd name="T69" fmla="*/ 153057 h 232"/>
              <a:gd name="T70" fmla="*/ 238190 w 200"/>
              <a:gd name="T71" fmla="*/ 204076 h 232"/>
              <a:gd name="T72" fmla="*/ 51041 w 200"/>
              <a:gd name="T73" fmla="*/ 442164 h 232"/>
              <a:gd name="T74" fmla="*/ 187150 w 200"/>
              <a:gd name="T75" fmla="*/ 442164 h 232"/>
              <a:gd name="T76" fmla="*/ 238190 w 200"/>
              <a:gd name="T77" fmla="*/ 493183 h 232"/>
              <a:gd name="T78" fmla="*/ 187150 w 200"/>
              <a:gd name="T79" fmla="*/ 544201 h 232"/>
              <a:gd name="T80" fmla="*/ 51041 w 200"/>
              <a:gd name="T81" fmla="*/ 544201 h 232"/>
              <a:gd name="T82" fmla="*/ 0 w 200"/>
              <a:gd name="T83" fmla="*/ 493183 h 232"/>
              <a:gd name="T84" fmla="*/ 51041 w 200"/>
              <a:gd name="T85" fmla="*/ 442164 h 232"/>
              <a:gd name="T86" fmla="*/ 51041 w 200"/>
              <a:gd name="T87" fmla="*/ 731271 h 232"/>
              <a:gd name="T88" fmla="*/ 187150 w 200"/>
              <a:gd name="T89" fmla="*/ 731271 h 232"/>
              <a:gd name="T90" fmla="*/ 238190 w 200"/>
              <a:gd name="T91" fmla="*/ 782289 h 232"/>
              <a:gd name="T92" fmla="*/ 187150 w 200"/>
              <a:gd name="T93" fmla="*/ 833308 h 232"/>
              <a:gd name="T94" fmla="*/ 51041 w 200"/>
              <a:gd name="T95" fmla="*/ 833308 h 232"/>
              <a:gd name="T96" fmla="*/ 0 w 200"/>
              <a:gd name="T97" fmla="*/ 782289 h 232"/>
              <a:gd name="T98" fmla="*/ 51041 w 200"/>
              <a:gd name="T99" fmla="*/ 731271 h 2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00" h="232">
                <a:moveTo>
                  <a:pt x="188" y="232"/>
                </a:moveTo>
                <a:cubicBezTo>
                  <a:pt x="176" y="232"/>
                  <a:pt x="176" y="232"/>
                  <a:pt x="176" y="232"/>
                </a:cubicBezTo>
                <a:cubicBezTo>
                  <a:pt x="176" y="0"/>
                  <a:pt x="176" y="0"/>
                  <a:pt x="176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95" y="0"/>
                  <a:pt x="200" y="5"/>
                  <a:pt x="200" y="12"/>
                </a:cubicBezTo>
                <a:cubicBezTo>
                  <a:pt x="200" y="220"/>
                  <a:pt x="200" y="220"/>
                  <a:pt x="200" y="220"/>
                </a:cubicBezTo>
                <a:cubicBezTo>
                  <a:pt x="200" y="227"/>
                  <a:pt x="195" y="232"/>
                  <a:pt x="188" y="232"/>
                </a:cubicBezTo>
                <a:moveTo>
                  <a:pt x="24" y="220"/>
                </a:moveTo>
                <a:cubicBezTo>
                  <a:pt x="24" y="208"/>
                  <a:pt x="24" y="208"/>
                  <a:pt x="24" y="208"/>
                </a:cubicBezTo>
                <a:cubicBezTo>
                  <a:pt x="44" y="208"/>
                  <a:pt x="44" y="208"/>
                  <a:pt x="44" y="208"/>
                </a:cubicBezTo>
                <a:cubicBezTo>
                  <a:pt x="57" y="208"/>
                  <a:pt x="68" y="197"/>
                  <a:pt x="68" y="184"/>
                </a:cubicBezTo>
                <a:cubicBezTo>
                  <a:pt x="68" y="171"/>
                  <a:pt x="57" y="160"/>
                  <a:pt x="44" y="160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44" y="140"/>
                  <a:pt x="44" y="140"/>
                  <a:pt x="44" y="140"/>
                </a:cubicBezTo>
                <a:cubicBezTo>
                  <a:pt x="57" y="140"/>
                  <a:pt x="68" y="129"/>
                  <a:pt x="68" y="116"/>
                </a:cubicBezTo>
                <a:cubicBezTo>
                  <a:pt x="68" y="103"/>
                  <a:pt x="57" y="92"/>
                  <a:pt x="44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24" y="72"/>
                  <a:pt x="24" y="72"/>
                  <a:pt x="24" y="72"/>
                </a:cubicBezTo>
                <a:cubicBezTo>
                  <a:pt x="44" y="72"/>
                  <a:pt x="44" y="72"/>
                  <a:pt x="44" y="72"/>
                </a:cubicBezTo>
                <a:cubicBezTo>
                  <a:pt x="57" y="72"/>
                  <a:pt x="68" y="61"/>
                  <a:pt x="68" y="48"/>
                </a:cubicBezTo>
                <a:cubicBezTo>
                  <a:pt x="68" y="35"/>
                  <a:pt x="57" y="24"/>
                  <a:pt x="4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29" y="0"/>
                  <a:pt x="36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232"/>
                  <a:pt x="164" y="232"/>
                  <a:pt x="164" y="232"/>
                </a:cubicBez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moveTo>
                  <a:pt x="56" y="48"/>
                </a:moveTo>
                <a:cubicBezTo>
                  <a:pt x="56" y="55"/>
                  <a:pt x="51" y="60"/>
                  <a:pt x="44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5" y="60"/>
                  <a:pt x="0" y="55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51" y="36"/>
                  <a:pt x="56" y="41"/>
                  <a:pt x="56" y="48"/>
                </a:cubicBezTo>
                <a:moveTo>
                  <a:pt x="12" y="104"/>
                </a:moveTo>
                <a:cubicBezTo>
                  <a:pt x="44" y="104"/>
                  <a:pt x="44" y="104"/>
                  <a:pt x="44" y="104"/>
                </a:cubicBezTo>
                <a:cubicBezTo>
                  <a:pt x="51" y="104"/>
                  <a:pt x="56" y="109"/>
                  <a:pt x="56" y="116"/>
                </a:cubicBezTo>
                <a:cubicBezTo>
                  <a:pt x="56" y="123"/>
                  <a:pt x="51" y="128"/>
                  <a:pt x="44" y="128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5" y="128"/>
                  <a:pt x="0" y="123"/>
                  <a:pt x="0" y="116"/>
                </a:cubicBezTo>
                <a:cubicBezTo>
                  <a:pt x="0" y="109"/>
                  <a:pt x="5" y="104"/>
                  <a:pt x="12" y="104"/>
                </a:cubicBezTo>
                <a:moveTo>
                  <a:pt x="12" y="172"/>
                </a:moveTo>
                <a:cubicBezTo>
                  <a:pt x="44" y="172"/>
                  <a:pt x="44" y="172"/>
                  <a:pt x="44" y="172"/>
                </a:cubicBezTo>
                <a:cubicBezTo>
                  <a:pt x="51" y="172"/>
                  <a:pt x="56" y="177"/>
                  <a:pt x="56" y="184"/>
                </a:cubicBezTo>
                <a:cubicBezTo>
                  <a:pt x="56" y="191"/>
                  <a:pt x="51" y="196"/>
                  <a:pt x="44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5" y="196"/>
                  <a:pt x="0" y="191"/>
                  <a:pt x="0" y="184"/>
                </a:cubicBezTo>
                <a:cubicBezTo>
                  <a:pt x="0" y="177"/>
                  <a:pt x="5" y="172"/>
                  <a:pt x="12" y="172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23" name="Freeform 54"/>
          <p:cNvSpPr>
            <a:spLocks noChangeAspect="1" noEditPoints="1"/>
          </p:cNvSpPr>
          <p:nvPr/>
        </p:nvSpPr>
        <p:spPr bwMode="auto">
          <a:xfrm>
            <a:off x="5543057" y="1897884"/>
            <a:ext cx="163954" cy="164672"/>
          </a:xfrm>
          <a:custGeom>
            <a:avLst/>
            <a:gdLst>
              <a:gd name="T0" fmla="*/ 565085 w 256"/>
              <a:gd name="T1" fmla="*/ 1087934 h 256"/>
              <a:gd name="T2" fmla="*/ 522597 w 256"/>
              <a:gd name="T3" fmla="*/ 1087934 h 256"/>
              <a:gd name="T4" fmla="*/ 0 w 256"/>
              <a:gd name="T5" fmla="*/ 836216 h 256"/>
              <a:gd name="T6" fmla="*/ 50985 w 256"/>
              <a:gd name="T7" fmla="*/ 0 h 256"/>
              <a:gd name="T8" fmla="*/ 72229 w 256"/>
              <a:gd name="T9" fmla="*/ 4266 h 256"/>
              <a:gd name="T10" fmla="*/ 543841 w 256"/>
              <a:gd name="T11" fmla="*/ 200521 h 256"/>
              <a:gd name="T12" fmla="*/ 1015453 w 256"/>
              <a:gd name="T13" fmla="*/ 4266 h 256"/>
              <a:gd name="T14" fmla="*/ 1036697 w 256"/>
              <a:gd name="T15" fmla="*/ 0 h 256"/>
              <a:gd name="T16" fmla="*/ 1087682 w 256"/>
              <a:gd name="T17" fmla="*/ 836216 h 256"/>
              <a:gd name="T18" fmla="*/ 492856 w 256"/>
              <a:gd name="T19" fmla="*/ 290116 h 256"/>
              <a:gd name="T20" fmla="*/ 101970 w 256"/>
              <a:gd name="T21" fmla="*/ 802084 h 256"/>
              <a:gd name="T22" fmla="*/ 492856 w 256"/>
              <a:gd name="T23" fmla="*/ 290116 h 256"/>
              <a:gd name="T24" fmla="*/ 594826 w 256"/>
              <a:gd name="T25" fmla="*/ 290116 h 256"/>
              <a:gd name="T26" fmla="*/ 985712 w 256"/>
              <a:gd name="T27" fmla="*/ 802084 h 256"/>
              <a:gd name="T28" fmla="*/ 675552 w 256"/>
              <a:gd name="T29" fmla="*/ 362645 h 256"/>
              <a:gd name="T30" fmla="*/ 883742 w 256"/>
              <a:gd name="T31" fmla="*/ 273050 h 256"/>
              <a:gd name="T32" fmla="*/ 904985 w 256"/>
              <a:gd name="T33" fmla="*/ 371177 h 256"/>
              <a:gd name="T34" fmla="*/ 696796 w 256"/>
              <a:gd name="T35" fmla="*/ 460772 h 256"/>
              <a:gd name="T36" fmla="*/ 675552 w 256"/>
              <a:gd name="T37" fmla="*/ 362645 h 256"/>
              <a:gd name="T38" fmla="*/ 675552 w 256"/>
              <a:gd name="T39" fmla="*/ 550366 h 256"/>
              <a:gd name="T40" fmla="*/ 883742 w 256"/>
              <a:gd name="T41" fmla="*/ 460772 h 256"/>
              <a:gd name="T42" fmla="*/ 904985 w 256"/>
              <a:gd name="T43" fmla="*/ 558899 h 256"/>
              <a:gd name="T44" fmla="*/ 696796 w 256"/>
              <a:gd name="T45" fmla="*/ 648494 h 256"/>
              <a:gd name="T46" fmla="*/ 675552 w 256"/>
              <a:gd name="T47" fmla="*/ 550366 h 256"/>
              <a:gd name="T48" fmla="*/ 675552 w 256"/>
              <a:gd name="T49" fmla="*/ 738088 h 256"/>
              <a:gd name="T50" fmla="*/ 883742 w 256"/>
              <a:gd name="T51" fmla="*/ 648494 h 256"/>
              <a:gd name="T52" fmla="*/ 904985 w 256"/>
              <a:gd name="T53" fmla="*/ 746621 h 256"/>
              <a:gd name="T54" fmla="*/ 696796 w 256"/>
              <a:gd name="T55" fmla="*/ 836216 h 256"/>
              <a:gd name="T56" fmla="*/ 675552 w 256"/>
              <a:gd name="T57" fmla="*/ 738088 h 256"/>
              <a:gd name="T58" fmla="*/ 225184 w 256"/>
              <a:gd name="T59" fmla="*/ 277316 h 256"/>
              <a:gd name="T60" fmla="*/ 441871 w 256"/>
              <a:gd name="T61" fmla="*/ 409575 h 256"/>
              <a:gd name="T62" fmla="*/ 369642 w 256"/>
              <a:gd name="T63" fmla="*/ 456505 h 256"/>
              <a:gd name="T64" fmla="*/ 152955 w 256"/>
              <a:gd name="T65" fmla="*/ 324247 h 256"/>
              <a:gd name="T66" fmla="*/ 203940 w 256"/>
              <a:gd name="T67" fmla="*/ 460772 h 256"/>
              <a:gd name="T68" fmla="*/ 412130 w 256"/>
              <a:gd name="T69" fmla="*/ 550366 h 256"/>
              <a:gd name="T70" fmla="*/ 390886 w 256"/>
              <a:gd name="T71" fmla="*/ 648494 h 256"/>
              <a:gd name="T72" fmla="*/ 182697 w 256"/>
              <a:gd name="T73" fmla="*/ 558899 h 256"/>
              <a:gd name="T74" fmla="*/ 203940 w 256"/>
              <a:gd name="T75" fmla="*/ 460772 h 256"/>
              <a:gd name="T76" fmla="*/ 225184 w 256"/>
              <a:gd name="T77" fmla="*/ 652760 h 256"/>
              <a:gd name="T78" fmla="*/ 441871 w 256"/>
              <a:gd name="T79" fmla="*/ 785019 h 256"/>
              <a:gd name="T80" fmla="*/ 369642 w 256"/>
              <a:gd name="T81" fmla="*/ 831949 h 256"/>
              <a:gd name="T82" fmla="*/ 152955 w 256"/>
              <a:gd name="T83" fmla="*/ 699691 h 25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56" h="256">
                <a:moveTo>
                  <a:pt x="249" y="207"/>
                </a:moveTo>
                <a:cubicBezTo>
                  <a:pt x="133" y="255"/>
                  <a:pt x="133" y="255"/>
                  <a:pt x="133" y="255"/>
                </a:cubicBezTo>
                <a:cubicBezTo>
                  <a:pt x="131" y="256"/>
                  <a:pt x="130" y="256"/>
                  <a:pt x="128" y="256"/>
                </a:cubicBezTo>
                <a:cubicBezTo>
                  <a:pt x="126" y="256"/>
                  <a:pt x="125" y="256"/>
                  <a:pt x="123" y="255"/>
                </a:cubicBezTo>
                <a:cubicBezTo>
                  <a:pt x="7" y="207"/>
                  <a:pt x="7" y="207"/>
                  <a:pt x="7" y="207"/>
                </a:cubicBezTo>
                <a:cubicBezTo>
                  <a:pt x="3" y="205"/>
                  <a:pt x="0" y="201"/>
                  <a:pt x="0" y="19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4" y="0"/>
                  <a:pt x="15" y="0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28" y="47"/>
                  <a:pt x="128" y="47"/>
                  <a:pt x="128" y="47"/>
                </a:cubicBezTo>
                <a:cubicBezTo>
                  <a:pt x="239" y="1"/>
                  <a:pt x="239" y="1"/>
                  <a:pt x="239" y="1"/>
                </a:cubicBezTo>
                <a:cubicBezTo>
                  <a:pt x="239" y="1"/>
                  <a:pt x="239" y="1"/>
                  <a:pt x="239" y="1"/>
                </a:cubicBezTo>
                <a:cubicBezTo>
                  <a:pt x="239" y="1"/>
                  <a:pt x="239" y="1"/>
                  <a:pt x="239" y="1"/>
                </a:cubicBezTo>
                <a:cubicBezTo>
                  <a:pt x="241" y="0"/>
                  <a:pt x="242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01"/>
                  <a:pt x="253" y="205"/>
                  <a:pt x="249" y="207"/>
                </a:cubicBezTo>
                <a:moveTo>
                  <a:pt x="116" y="68"/>
                </a:moveTo>
                <a:cubicBezTo>
                  <a:pt x="24" y="30"/>
                  <a:pt x="24" y="30"/>
                  <a:pt x="24" y="30"/>
                </a:cubicBezTo>
                <a:cubicBezTo>
                  <a:pt x="24" y="188"/>
                  <a:pt x="24" y="188"/>
                  <a:pt x="24" y="188"/>
                </a:cubicBezTo>
                <a:cubicBezTo>
                  <a:pt x="116" y="226"/>
                  <a:pt x="116" y="226"/>
                  <a:pt x="116" y="226"/>
                </a:cubicBezTo>
                <a:lnTo>
                  <a:pt x="116" y="68"/>
                </a:lnTo>
                <a:close/>
                <a:moveTo>
                  <a:pt x="232" y="30"/>
                </a:moveTo>
                <a:cubicBezTo>
                  <a:pt x="140" y="68"/>
                  <a:pt x="140" y="68"/>
                  <a:pt x="140" y="68"/>
                </a:cubicBezTo>
                <a:cubicBezTo>
                  <a:pt x="140" y="226"/>
                  <a:pt x="140" y="226"/>
                  <a:pt x="140" y="226"/>
                </a:cubicBezTo>
                <a:cubicBezTo>
                  <a:pt x="232" y="188"/>
                  <a:pt x="232" y="188"/>
                  <a:pt x="232" y="188"/>
                </a:cubicBezTo>
                <a:lnTo>
                  <a:pt x="232" y="30"/>
                </a:lnTo>
                <a:close/>
                <a:moveTo>
                  <a:pt x="159" y="85"/>
                </a:moveTo>
                <a:cubicBezTo>
                  <a:pt x="203" y="65"/>
                  <a:pt x="203" y="65"/>
                  <a:pt x="203" y="65"/>
                </a:cubicBezTo>
                <a:cubicBezTo>
                  <a:pt x="205" y="64"/>
                  <a:pt x="206" y="64"/>
                  <a:pt x="208" y="64"/>
                </a:cubicBezTo>
                <a:cubicBezTo>
                  <a:pt x="215" y="64"/>
                  <a:pt x="220" y="69"/>
                  <a:pt x="220" y="76"/>
                </a:cubicBezTo>
                <a:cubicBezTo>
                  <a:pt x="220" y="81"/>
                  <a:pt x="217" y="85"/>
                  <a:pt x="213" y="87"/>
                </a:cubicBezTo>
                <a:cubicBezTo>
                  <a:pt x="169" y="107"/>
                  <a:pt x="169" y="107"/>
                  <a:pt x="169" y="107"/>
                </a:cubicBezTo>
                <a:cubicBezTo>
                  <a:pt x="167" y="108"/>
                  <a:pt x="166" y="108"/>
                  <a:pt x="164" y="108"/>
                </a:cubicBezTo>
                <a:cubicBezTo>
                  <a:pt x="157" y="108"/>
                  <a:pt x="152" y="103"/>
                  <a:pt x="152" y="96"/>
                </a:cubicBezTo>
                <a:cubicBezTo>
                  <a:pt x="152" y="91"/>
                  <a:pt x="155" y="87"/>
                  <a:pt x="159" y="85"/>
                </a:cubicBezTo>
                <a:moveTo>
                  <a:pt x="159" y="129"/>
                </a:moveTo>
                <a:cubicBezTo>
                  <a:pt x="159" y="129"/>
                  <a:pt x="159" y="129"/>
                  <a:pt x="159" y="129"/>
                </a:cubicBezTo>
                <a:cubicBezTo>
                  <a:pt x="203" y="109"/>
                  <a:pt x="203" y="109"/>
                  <a:pt x="203" y="109"/>
                </a:cubicBezTo>
                <a:cubicBezTo>
                  <a:pt x="205" y="108"/>
                  <a:pt x="206" y="108"/>
                  <a:pt x="208" y="108"/>
                </a:cubicBezTo>
                <a:cubicBezTo>
                  <a:pt x="215" y="108"/>
                  <a:pt x="220" y="113"/>
                  <a:pt x="220" y="120"/>
                </a:cubicBezTo>
                <a:cubicBezTo>
                  <a:pt x="220" y="125"/>
                  <a:pt x="217" y="129"/>
                  <a:pt x="213" y="131"/>
                </a:cubicBezTo>
                <a:cubicBezTo>
                  <a:pt x="169" y="151"/>
                  <a:pt x="169" y="151"/>
                  <a:pt x="169" y="151"/>
                </a:cubicBezTo>
                <a:cubicBezTo>
                  <a:pt x="167" y="152"/>
                  <a:pt x="166" y="152"/>
                  <a:pt x="164" y="152"/>
                </a:cubicBezTo>
                <a:cubicBezTo>
                  <a:pt x="157" y="152"/>
                  <a:pt x="152" y="147"/>
                  <a:pt x="152" y="140"/>
                </a:cubicBezTo>
                <a:cubicBezTo>
                  <a:pt x="152" y="135"/>
                  <a:pt x="155" y="131"/>
                  <a:pt x="159" y="129"/>
                </a:cubicBezTo>
                <a:moveTo>
                  <a:pt x="159" y="173"/>
                </a:moveTo>
                <a:cubicBezTo>
                  <a:pt x="159" y="173"/>
                  <a:pt x="159" y="173"/>
                  <a:pt x="159" y="173"/>
                </a:cubicBezTo>
                <a:cubicBezTo>
                  <a:pt x="203" y="153"/>
                  <a:pt x="203" y="153"/>
                  <a:pt x="203" y="153"/>
                </a:cubicBezTo>
                <a:cubicBezTo>
                  <a:pt x="205" y="152"/>
                  <a:pt x="206" y="152"/>
                  <a:pt x="208" y="152"/>
                </a:cubicBezTo>
                <a:cubicBezTo>
                  <a:pt x="215" y="152"/>
                  <a:pt x="220" y="157"/>
                  <a:pt x="220" y="164"/>
                </a:cubicBezTo>
                <a:cubicBezTo>
                  <a:pt x="220" y="169"/>
                  <a:pt x="217" y="173"/>
                  <a:pt x="213" y="175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167" y="196"/>
                  <a:pt x="166" y="196"/>
                  <a:pt x="164" y="196"/>
                </a:cubicBezTo>
                <a:cubicBezTo>
                  <a:pt x="157" y="196"/>
                  <a:pt x="152" y="191"/>
                  <a:pt x="152" y="184"/>
                </a:cubicBezTo>
                <a:cubicBezTo>
                  <a:pt x="152" y="179"/>
                  <a:pt x="155" y="175"/>
                  <a:pt x="159" y="173"/>
                </a:cubicBezTo>
                <a:moveTo>
                  <a:pt x="48" y="64"/>
                </a:moveTo>
                <a:cubicBezTo>
                  <a:pt x="50" y="64"/>
                  <a:pt x="51" y="64"/>
                  <a:pt x="53" y="65"/>
                </a:cubicBezTo>
                <a:cubicBezTo>
                  <a:pt x="97" y="85"/>
                  <a:pt x="97" y="85"/>
                  <a:pt x="97" y="85"/>
                </a:cubicBezTo>
                <a:cubicBezTo>
                  <a:pt x="101" y="87"/>
                  <a:pt x="104" y="91"/>
                  <a:pt x="104" y="96"/>
                </a:cubicBezTo>
                <a:cubicBezTo>
                  <a:pt x="104" y="103"/>
                  <a:pt x="99" y="108"/>
                  <a:pt x="92" y="108"/>
                </a:cubicBezTo>
                <a:cubicBezTo>
                  <a:pt x="90" y="108"/>
                  <a:pt x="89" y="108"/>
                  <a:pt x="87" y="107"/>
                </a:cubicBezTo>
                <a:cubicBezTo>
                  <a:pt x="43" y="87"/>
                  <a:pt x="43" y="87"/>
                  <a:pt x="43" y="87"/>
                </a:cubicBezTo>
                <a:cubicBezTo>
                  <a:pt x="39" y="85"/>
                  <a:pt x="36" y="81"/>
                  <a:pt x="36" y="76"/>
                </a:cubicBezTo>
                <a:cubicBezTo>
                  <a:pt x="36" y="69"/>
                  <a:pt x="41" y="64"/>
                  <a:pt x="48" y="64"/>
                </a:cubicBezTo>
                <a:moveTo>
                  <a:pt x="48" y="108"/>
                </a:moveTo>
                <a:cubicBezTo>
                  <a:pt x="50" y="108"/>
                  <a:pt x="51" y="108"/>
                  <a:pt x="53" y="109"/>
                </a:cubicBezTo>
                <a:cubicBezTo>
                  <a:pt x="97" y="129"/>
                  <a:pt x="97" y="129"/>
                  <a:pt x="97" y="129"/>
                </a:cubicBezTo>
                <a:cubicBezTo>
                  <a:pt x="101" y="131"/>
                  <a:pt x="104" y="135"/>
                  <a:pt x="104" y="140"/>
                </a:cubicBezTo>
                <a:cubicBezTo>
                  <a:pt x="104" y="147"/>
                  <a:pt x="99" y="152"/>
                  <a:pt x="92" y="152"/>
                </a:cubicBezTo>
                <a:cubicBezTo>
                  <a:pt x="90" y="152"/>
                  <a:pt x="89" y="152"/>
                  <a:pt x="87" y="151"/>
                </a:cubicBezTo>
                <a:cubicBezTo>
                  <a:pt x="43" y="131"/>
                  <a:pt x="43" y="131"/>
                  <a:pt x="43" y="131"/>
                </a:cubicBezTo>
                <a:cubicBezTo>
                  <a:pt x="39" y="129"/>
                  <a:pt x="36" y="125"/>
                  <a:pt x="36" y="120"/>
                </a:cubicBezTo>
                <a:cubicBezTo>
                  <a:pt x="36" y="113"/>
                  <a:pt x="41" y="108"/>
                  <a:pt x="48" y="108"/>
                </a:cubicBezTo>
                <a:moveTo>
                  <a:pt x="48" y="152"/>
                </a:moveTo>
                <a:cubicBezTo>
                  <a:pt x="50" y="152"/>
                  <a:pt x="51" y="152"/>
                  <a:pt x="53" y="153"/>
                </a:cubicBezTo>
                <a:cubicBezTo>
                  <a:pt x="97" y="173"/>
                  <a:pt x="97" y="173"/>
                  <a:pt x="97" y="173"/>
                </a:cubicBezTo>
                <a:cubicBezTo>
                  <a:pt x="101" y="175"/>
                  <a:pt x="104" y="179"/>
                  <a:pt x="104" y="184"/>
                </a:cubicBezTo>
                <a:cubicBezTo>
                  <a:pt x="104" y="191"/>
                  <a:pt x="99" y="196"/>
                  <a:pt x="92" y="196"/>
                </a:cubicBezTo>
                <a:cubicBezTo>
                  <a:pt x="90" y="196"/>
                  <a:pt x="89" y="196"/>
                  <a:pt x="87" y="195"/>
                </a:cubicBezTo>
                <a:cubicBezTo>
                  <a:pt x="43" y="175"/>
                  <a:pt x="43" y="175"/>
                  <a:pt x="43" y="175"/>
                </a:cubicBezTo>
                <a:cubicBezTo>
                  <a:pt x="39" y="173"/>
                  <a:pt x="36" y="169"/>
                  <a:pt x="36" y="164"/>
                </a:cubicBezTo>
                <a:cubicBezTo>
                  <a:pt x="36" y="157"/>
                  <a:pt x="41" y="152"/>
                  <a:pt x="48" y="152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24" name="Freeform 55"/>
          <p:cNvSpPr>
            <a:spLocks noChangeAspect="1" noEditPoints="1"/>
          </p:cNvSpPr>
          <p:nvPr/>
        </p:nvSpPr>
        <p:spPr bwMode="auto">
          <a:xfrm>
            <a:off x="5169474" y="1897883"/>
            <a:ext cx="164044" cy="164283"/>
          </a:xfrm>
          <a:custGeom>
            <a:avLst/>
            <a:gdLst>
              <a:gd name="T0" fmla="*/ 1062059 w 256"/>
              <a:gd name="T1" fmla="*/ 883146 h 256"/>
              <a:gd name="T2" fmla="*/ 567284 w 256"/>
              <a:gd name="T3" fmla="*/ 1087934 h 256"/>
              <a:gd name="T4" fmla="*/ 545958 w 256"/>
              <a:gd name="T5" fmla="*/ 1092200 h 256"/>
              <a:gd name="T6" fmla="*/ 524632 w 256"/>
              <a:gd name="T7" fmla="*/ 1087934 h 256"/>
              <a:gd name="T8" fmla="*/ 29857 w 256"/>
              <a:gd name="T9" fmla="*/ 883146 h 256"/>
              <a:gd name="T10" fmla="*/ 0 w 256"/>
              <a:gd name="T11" fmla="*/ 836216 h 256"/>
              <a:gd name="T12" fmla="*/ 0 w 256"/>
              <a:gd name="T13" fmla="*/ 51197 h 256"/>
              <a:gd name="T14" fmla="*/ 51184 w 256"/>
              <a:gd name="T15" fmla="*/ 0 h 256"/>
              <a:gd name="T16" fmla="*/ 72510 w 256"/>
              <a:gd name="T17" fmla="*/ 4266 h 256"/>
              <a:gd name="T18" fmla="*/ 72510 w 256"/>
              <a:gd name="T19" fmla="*/ 4266 h 256"/>
              <a:gd name="T20" fmla="*/ 72510 w 256"/>
              <a:gd name="T21" fmla="*/ 4266 h 256"/>
              <a:gd name="T22" fmla="*/ 545958 w 256"/>
              <a:gd name="T23" fmla="*/ 200521 h 256"/>
              <a:gd name="T24" fmla="*/ 1019406 w 256"/>
              <a:gd name="T25" fmla="*/ 4266 h 256"/>
              <a:gd name="T26" fmla="*/ 1019406 w 256"/>
              <a:gd name="T27" fmla="*/ 4266 h 256"/>
              <a:gd name="T28" fmla="*/ 1019406 w 256"/>
              <a:gd name="T29" fmla="*/ 4266 h 256"/>
              <a:gd name="T30" fmla="*/ 1040732 w 256"/>
              <a:gd name="T31" fmla="*/ 0 h 256"/>
              <a:gd name="T32" fmla="*/ 1091916 w 256"/>
              <a:gd name="T33" fmla="*/ 51197 h 256"/>
              <a:gd name="T34" fmla="*/ 1091916 w 256"/>
              <a:gd name="T35" fmla="*/ 836216 h 256"/>
              <a:gd name="T36" fmla="*/ 1062059 w 256"/>
              <a:gd name="T37" fmla="*/ 883146 h 256"/>
              <a:gd name="T38" fmla="*/ 494774 w 256"/>
              <a:gd name="T39" fmla="*/ 964208 h 256"/>
              <a:gd name="T40" fmla="*/ 494774 w 256"/>
              <a:gd name="T41" fmla="*/ 290116 h 256"/>
              <a:gd name="T42" fmla="*/ 102367 w 256"/>
              <a:gd name="T43" fmla="*/ 127992 h 256"/>
              <a:gd name="T44" fmla="*/ 102367 w 256"/>
              <a:gd name="T45" fmla="*/ 802084 h 256"/>
              <a:gd name="T46" fmla="*/ 494774 w 256"/>
              <a:gd name="T47" fmla="*/ 964208 h 256"/>
              <a:gd name="T48" fmla="*/ 989549 w 256"/>
              <a:gd name="T49" fmla="*/ 127992 h 256"/>
              <a:gd name="T50" fmla="*/ 597142 w 256"/>
              <a:gd name="T51" fmla="*/ 290116 h 256"/>
              <a:gd name="T52" fmla="*/ 597142 w 256"/>
              <a:gd name="T53" fmla="*/ 964208 h 256"/>
              <a:gd name="T54" fmla="*/ 989549 w 256"/>
              <a:gd name="T55" fmla="*/ 802084 h 256"/>
              <a:gd name="T56" fmla="*/ 989549 w 256"/>
              <a:gd name="T57" fmla="*/ 127992 h 2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56" h="256">
                <a:moveTo>
                  <a:pt x="249" y="207"/>
                </a:moveTo>
                <a:cubicBezTo>
                  <a:pt x="133" y="255"/>
                  <a:pt x="133" y="255"/>
                  <a:pt x="133" y="255"/>
                </a:cubicBezTo>
                <a:cubicBezTo>
                  <a:pt x="131" y="256"/>
                  <a:pt x="130" y="256"/>
                  <a:pt x="128" y="256"/>
                </a:cubicBezTo>
                <a:cubicBezTo>
                  <a:pt x="126" y="256"/>
                  <a:pt x="125" y="256"/>
                  <a:pt x="123" y="255"/>
                </a:cubicBezTo>
                <a:cubicBezTo>
                  <a:pt x="7" y="207"/>
                  <a:pt x="7" y="207"/>
                  <a:pt x="7" y="207"/>
                </a:cubicBezTo>
                <a:cubicBezTo>
                  <a:pt x="3" y="205"/>
                  <a:pt x="0" y="201"/>
                  <a:pt x="0" y="19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4" y="0"/>
                  <a:pt x="15" y="0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28" y="47"/>
                  <a:pt x="128" y="47"/>
                  <a:pt x="128" y="47"/>
                </a:cubicBezTo>
                <a:cubicBezTo>
                  <a:pt x="239" y="1"/>
                  <a:pt x="239" y="1"/>
                  <a:pt x="239" y="1"/>
                </a:cubicBezTo>
                <a:cubicBezTo>
                  <a:pt x="239" y="1"/>
                  <a:pt x="239" y="1"/>
                  <a:pt x="239" y="1"/>
                </a:cubicBezTo>
                <a:cubicBezTo>
                  <a:pt x="239" y="1"/>
                  <a:pt x="239" y="1"/>
                  <a:pt x="239" y="1"/>
                </a:cubicBezTo>
                <a:cubicBezTo>
                  <a:pt x="241" y="0"/>
                  <a:pt x="242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01"/>
                  <a:pt x="253" y="205"/>
                  <a:pt x="249" y="207"/>
                </a:cubicBezTo>
                <a:moveTo>
                  <a:pt x="116" y="226"/>
                </a:moveTo>
                <a:cubicBezTo>
                  <a:pt x="116" y="68"/>
                  <a:pt x="116" y="68"/>
                  <a:pt x="116" y="68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188"/>
                  <a:pt x="24" y="188"/>
                  <a:pt x="24" y="188"/>
                </a:cubicBezTo>
                <a:lnTo>
                  <a:pt x="116" y="226"/>
                </a:lnTo>
                <a:close/>
                <a:moveTo>
                  <a:pt x="232" y="30"/>
                </a:moveTo>
                <a:cubicBezTo>
                  <a:pt x="140" y="68"/>
                  <a:pt x="140" y="68"/>
                  <a:pt x="140" y="68"/>
                </a:cubicBezTo>
                <a:cubicBezTo>
                  <a:pt x="140" y="226"/>
                  <a:pt x="140" y="226"/>
                  <a:pt x="140" y="226"/>
                </a:cubicBezTo>
                <a:cubicBezTo>
                  <a:pt x="232" y="188"/>
                  <a:pt x="232" y="188"/>
                  <a:pt x="232" y="188"/>
                </a:cubicBezTo>
                <a:lnTo>
                  <a:pt x="232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25" name="Freeform 167"/>
          <p:cNvSpPr>
            <a:spLocks noChangeAspect="1"/>
          </p:cNvSpPr>
          <p:nvPr/>
        </p:nvSpPr>
        <p:spPr bwMode="auto">
          <a:xfrm>
            <a:off x="2274052" y="1879088"/>
            <a:ext cx="225560" cy="199023"/>
          </a:xfrm>
          <a:custGeom>
            <a:avLst/>
            <a:gdLst>
              <a:gd name="T0" fmla="*/ 42 w 43"/>
              <a:gd name="T1" fmla="*/ 20 h 38"/>
              <a:gd name="T2" fmla="*/ 23 w 43"/>
              <a:gd name="T3" fmla="*/ 1 h 38"/>
              <a:gd name="T4" fmla="*/ 19 w 43"/>
              <a:gd name="T5" fmla="*/ 1 h 38"/>
              <a:gd name="T6" fmla="*/ 1 w 43"/>
              <a:gd name="T7" fmla="*/ 20 h 38"/>
              <a:gd name="T8" fmla="*/ 1 w 43"/>
              <a:gd name="T9" fmla="*/ 21 h 38"/>
              <a:gd name="T10" fmla="*/ 5 w 43"/>
              <a:gd name="T11" fmla="*/ 21 h 38"/>
              <a:gd name="T12" fmla="*/ 5 w 43"/>
              <a:gd name="T13" fmla="*/ 36 h 38"/>
              <a:gd name="T14" fmla="*/ 7 w 43"/>
              <a:gd name="T15" fmla="*/ 38 h 38"/>
              <a:gd name="T16" fmla="*/ 16 w 43"/>
              <a:gd name="T17" fmla="*/ 38 h 38"/>
              <a:gd name="T18" fmla="*/ 16 w 43"/>
              <a:gd name="T19" fmla="*/ 23 h 38"/>
              <a:gd name="T20" fmla="*/ 26 w 43"/>
              <a:gd name="T21" fmla="*/ 23 h 38"/>
              <a:gd name="T22" fmla="*/ 26 w 43"/>
              <a:gd name="T23" fmla="*/ 38 h 38"/>
              <a:gd name="T24" fmla="*/ 36 w 43"/>
              <a:gd name="T25" fmla="*/ 38 h 38"/>
              <a:gd name="T26" fmla="*/ 37 w 43"/>
              <a:gd name="T27" fmla="*/ 36 h 38"/>
              <a:gd name="T28" fmla="*/ 37 w 43"/>
              <a:gd name="T29" fmla="*/ 21 h 38"/>
              <a:gd name="T30" fmla="*/ 41 w 43"/>
              <a:gd name="T31" fmla="*/ 21 h 38"/>
              <a:gd name="T32" fmla="*/ 42 w 43"/>
              <a:gd name="T33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3" h="38">
                <a:moveTo>
                  <a:pt x="42" y="20"/>
                </a:moveTo>
                <a:cubicBezTo>
                  <a:pt x="23" y="1"/>
                  <a:pt x="23" y="1"/>
                  <a:pt x="23" y="1"/>
                </a:cubicBezTo>
                <a:cubicBezTo>
                  <a:pt x="22" y="0"/>
                  <a:pt x="20" y="0"/>
                  <a:pt x="19" y="1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1"/>
                  <a:pt x="0" y="21"/>
                  <a:pt x="1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36"/>
                  <a:pt x="5" y="36"/>
                  <a:pt x="5" y="36"/>
                </a:cubicBezTo>
                <a:cubicBezTo>
                  <a:pt x="5" y="37"/>
                  <a:pt x="5" y="38"/>
                  <a:pt x="7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6" y="23"/>
                  <a:pt x="16" y="23"/>
                  <a:pt x="16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38"/>
                  <a:pt x="26" y="38"/>
                  <a:pt x="26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7" y="38"/>
                  <a:pt x="37" y="37"/>
                  <a:pt x="37" y="36"/>
                </a:cubicBezTo>
                <a:cubicBezTo>
                  <a:pt x="37" y="21"/>
                  <a:pt x="37" y="21"/>
                  <a:pt x="37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42" y="21"/>
                  <a:pt x="43" y="21"/>
                  <a:pt x="42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6" name="Freeform 226"/>
          <p:cNvSpPr>
            <a:spLocks noChangeAspect="1" noEditPoints="1"/>
          </p:cNvSpPr>
          <p:nvPr/>
        </p:nvSpPr>
        <p:spPr bwMode="auto">
          <a:xfrm>
            <a:off x="3692579" y="1469037"/>
            <a:ext cx="216493" cy="194844"/>
          </a:xfrm>
          <a:custGeom>
            <a:avLst/>
            <a:gdLst>
              <a:gd name="T0" fmla="*/ 41 w 42"/>
              <a:gd name="T1" fmla="*/ 0 h 38"/>
              <a:gd name="T2" fmla="*/ 1 w 42"/>
              <a:gd name="T3" fmla="*/ 0 h 38"/>
              <a:gd name="T4" fmla="*/ 0 w 42"/>
              <a:gd name="T5" fmla="*/ 2 h 38"/>
              <a:gd name="T6" fmla="*/ 0 w 42"/>
              <a:gd name="T7" fmla="*/ 7 h 38"/>
              <a:gd name="T8" fmla="*/ 42 w 42"/>
              <a:gd name="T9" fmla="*/ 7 h 38"/>
              <a:gd name="T10" fmla="*/ 42 w 42"/>
              <a:gd name="T11" fmla="*/ 2 h 38"/>
              <a:gd name="T12" fmla="*/ 41 w 42"/>
              <a:gd name="T13" fmla="*/ 0 h 38"/>
              <a:gd name="T14" fmla="*/ 2 w 42"/>
              <a:gd name="T15" fmla="*/ 35 h 38"/>
              <a:gd name="T16" fmla="*/ 5 w 42"/>
              <a:gd name="T17" fmla="*/ 38 h 38"/>
              <a:gd name="T18" fmla="*/ 36 w 42"/>
              <a:gd name="T19" fmla="*/ 38 h 38"/>
              <a:gd name="T20" fmla="*/ 40 w 42"/>
              <a:gd name="T21" fmla="*/ 35 h 38"/>
              <a:gd name="T22" fmla="*/ 40 w 42"/>
              <a:gd name="T23" fmla="*/ 10 h 38"/>
              <a:gd name="T24" fmla="*/ 2 w 42"/>
              <a:gd name="T25" fmla="*/ 10 h 38"/>
              <a:gd name="T26" fmla="*/ 2 w 42"/>
              <a:gd name="T27" fmla="*/ 35 h 38"/>
              <a:gd name="T28" fmla="*/ 14 w 42"/>
              <a:gd name="T29" fmla="*/ 14 h 38"/>
              <a:gd name="T30" fmla="*/ 28 w 42"/>
              <a:gd name="T31" fmla="*/ 14 h 38"/>
              <a:gd name="T32" fmla="*/ 28 w 42"/>
              <a:gd name="T33" fmla="*/ 19 h 38"/>
              <a:gd name="T34" fmla="*/ 14 w 42"/>
              <a:gd name="T35" fmla="*/ 19 h 38"/>
              <a:gd name="T36" fmla="*/ 14 w 42"/>
              <a:gd name="T37" fmla="*/ 1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2" h="38">
                <a:moveTo>
                  <a:pt x="4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1"/>
                  <a:pt x="0" y="2"/>
                </a:cubicBezTo>
                <a:cubicBezTo>
                  <a:pt x="0" y="7"/>
                  <a:pt x="0" y="7"/>
                  <a:pt x="0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1" y="0"/>
                  <a:pt x="41" y="0"/>
                </a:cubicBezTo>
                <a:close/>
                <a:moveTo>
                  <a:pt x="2" y="35"/>
                </a:moveTo>
                <a:cubicBezTo>
                  <a:pt x="2" y="36"/>
                  <a:pt x="4" y="38"/>
                  <a:pt x="5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8"/>
                  <a:pt x="40" y="36"/>
                  <a:pt x="40" y="35"/>
                </a:cubicBezTo>
                <a:cubicBezTo>
                  <a:pt x="40" y="10"/>
                  <a:pt x="40" y="10"/>
                  <a:pt x="40" y="10"/>
                </a:cubicBezTo>
                <a:cubicBezTo>
                  <a:pt x="2" y="10"/>
                  <a:pt x="2" y="10"/>
                  <a:pt x="2" y="10"/>
                </a:cubicBezTo>
                <a:lnTo>
                  <a:pt x="2" y="35"/>
                </a:lnTo>
                <a:close/>
                <a:moveTo>
                  <a:pt x="14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9"/>
                  <a:pt x="28" y="19"/>
                  <a:pt x="28" y="19"/>
                </a:cubicBezTo>
                <a:cubicBezTo>
                  <a:pt x="14" y="19"/>
                  <a:pt x="14" y="19"/>
                  <a:pt x="14" y="19"/>
                </a:cubicBezTo>
                <a:lnTo>
                  <a:pt x="14" y="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7" name="Freeform 190"/>
          <p:cNvSpPr>
            <a:spLocks noChangeAspect="1" noEditPoints="1"/>
          </p:cNvSpPr>
          <p:nvPr/>
        </p:nvSpPr>
        <p:spPr bwMode="auto">
          <a:xfrm>
            <a:off x="2613842" y="1465742"/>
            <a:ext cx="233535" cy="198089"/>
          </a:xfrm>
          <a:custGeom>
            <a:avLst/>
            <a:gdLst>
              <a:gd name="T0" fmla="*/ 22 w 47"/>
              <a:gd name="T1" fmla="*/ 21 h 40"/>
              <a:gd name="T2" fmla="*/ 26 w 47"/>
              <a:gd name="T3" fmla="*/ 21 h 40"/>
              <a:gd name="T4" fmla="*/ 26 w 47"/>
              <a:gd name="T5" fmla="*/ 25 h 40"/>
              <a:gd name="T6" fmla="*/ 47 w 47"/>
              <a:gd name="T7" fmla="*/ 25 h 40"/>
              <a:gd name="T8" fmla="*/ 47 w 47"/>
              <a:gd name="T9" fmla="*/ 12 h 40"/>
              <a:gd name="T10" fmla="*/ 42 w 47"/>
              <a:gd name="T11" fmla="*/ 7 h 40"/>
              <a:gd name="T12" fmla="*/ 34 w 47"/>
              <a:gd name="T13" fmla="*/ 7 h 40"/>
              <a:gd name="T14" fmla="*/ 32 w 47"/>
              <a:gd name="T15" fmla="*/ 1 h 40"/>
              <a:gd name="T16" fmla="*/ 29 w 47"/>
              <a:gd name="T17" fmla="*/ 0 h 40"/>
              <a:gd name="T18" fmla="*/ 18 w 47"/>
              <a:gd name="T19" fmla="*/ 0 h 40"/>
              <a:gd name="T20" fmla="*/ 16 w 47"/>
              <a:gd name="T21" fmla="*/ 1 h 40"/>
              <a:gd name="T22" fmla="*/ 13 w 47"/>
              <a:gd name="T23" fmla="*/ 7 h 40"/>
              <a:gd name="T24" fmla="*/ 5 w 47"/>
              <a:gd name="T25" fmla="*/ 7 h 40"/>
              <a:gd name="T26" fmla="*/ 1 w 47"/>
              <a:gd name="T27" fmla="*/ 12 h 40"/>
              <a:gd name="T28" fmla="*/ 0 w 47"/>
              <a:gd name="T29" fmla="*/ 25 h 40"/>
              <a:gd name="T30" fmla="*/ 22 w 47"/>
              <a:gd name="T31" fmla="*/ 25 h 40"/>
              <a:gd name="T32" fmla="*/ 22 w 47"/>
              <a:gd name="T33" fmla="*/ 21 h 40"/>
              <a:gd name="T34" fmla="*/ 18 w 47"/>
              <a:gd name="T35" fmla="*/ 4 h 40"/>
              <a:gd name="T36" fmla="*/ 20 w 47"/>
              <a:gd name="T37" fmla="*/ 3 h 40"/>
              <a:gd name="T38" fmla="*/ 27 w 47"/>
              <a:gd name="T39" fmla="*/ 3 h 40"/>
              <a:gd name="T40" fmla="*/ 29 w 47"/>
              <a:gd name="T41" fmla="*/ 4 h 40"/>
              <a:gd name="T42" fmla="*/ 31 w 47"/>
              <a:gd name="T43" fmla="*/ 7 h 40"/>
              <a:gd name="T44" fmla="*/ 17 w 47"/>
              <a:gd name="T45" fmla="*/ 7 h 40"/>
              <a:gd name="T46" fmla="*/ 18 w 47"/>
              <a:gd name="T47" fmla="*/ 4 h 40"/>
              <a:gd name="T48" fmla="*/ 26 w 47"/>
              <a:gd name="T49" fmla="*/ 32 h 40"/>
              <a:gd name="T50" fmla="*/ 22 w 47"/>
              <a:gd name="T51" fmla="*/ 32 h 40"/>
              <a:gd name="T52" fmla="*/ 22 w 47"/>
              <a:gd name="T53" fmla="*/ 28 h 40"/>
              <a:gd name="T54" fmla="*/ 1 w 47"/>
              <a:gd name="T55" fmla="*/ 28 h 40"/>
              <a:gd name="T56" fmla="*/ 2 w 47"/>
              <a:gd name="T57" fmla="*/ 36 h 40"/>
              <a:gd name="T58" fmla="*/ 6 w 47"/>
              <a:gd name="T59" fmla="*/ 40 h 40"/>
              <a:gd name="T60" fmla="*/ 41 w 47"/>
              <a:gd name="T61" fmla="*/ 40 h 40"/>
              <a:gd name="T62" fmla="*/ 45 w 47"/>
              <a:gd name="T63" fmla="*/ 36 h 40"/>
              <a:gd name="T64" fmla="*/ 46 w 47"/>
              <a:gd name="T65" fmla="*/ 28 h 40"/>
              <a:gd name="T66" fmla="*/ 26 w 47"/>
              <a:gd name="T67" fmla="*/ 28 h 40"/>
              <a:gd name="T68" fmla="*/ 26 w 47"/>
              <a:gd name="T69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" h="40">
                <a:moveTo>
                  <a:pt x="22" y="21"/>
                </a:moveTo>
                <a:cubicBezTo>
                  <a:pt x="26" y="21"/>
                  <a:pt x="26" y="21"/>
                  <a:pt x="26" y="21"/>
                </a:cubicBezTo>
                <a:cubicBezTo>
                  <a:pt x="26" y="25"/>
                  <a:pt x="26" y="25"/>
                  <a:pt x="26" y="25"/>
                </a:cubicBezTo>
                <a:cubicBezTo>
                  <a:pt x="47" y="25"/>
                  <a:pt x="47" y="25"/>
                  <a:pt x="47" y="25"/>
                </a:cubicBezTo>
                <a:cubicBezTo>
                  <a:pt x="47" y="25"/>
                  <a:pt x="47" y="15"/>
                  <a:pt x="47" y="12"/>
                </a:cubicBezTo>
                <a:cubicBezTo>
                  <a:pt x="47" y="9"/>
                  <a:pt x="45" y="7"/>
                  <a:pt x="42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3" y="4"/>
                  <a:pt x="32" y="2"/>
                  <a:pt x="32" y="1"/>
                </a:cubicBezTo>
                <a:cubicBezTo>
                  <a:pt x="31" y="0"/>
                  <a:pt x="31" y="0"/>
                  <a:pt x="29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7" y="0"/>
                  <a:pt x="16" y="0"/>
                  <a:pt x="16" y="1"/>
                </a:cubicBezTo>
                <a:cubicBezTo>
                  <a:pt x="15" y="2"/>
                  <a:pt x="14" y="4"/>
                  <a:pt x="13" y="7"/>
                </a:cubicBezTo>
                <a:cubicBezTo>
                  <a:pt x="5" y="7"/>
                  <a:pt x="5" y="7"/>
                  <a:pt x="5" y="7"/>
                </a:cubicBezTo>
                <a:cubicBezTo>
                  <a:pt x="2" y="7"/>
                  <a:pt x="1" y="9"/>
                  <a:pt x="1" y="12"/>
                </a:cubicBezTo>
                <a:cubicBezTo>
                  <a:pt x="1" y="15"/>
                  <a:pt x="0" y="25"/>
                  <a:pt x="0" y="25"/>
                </a:cubicBezTo>
                <a:cubicBezTo>
                  <a:pt x="22" y="25"/>
                  <a:pt x="22" y="25"/>
                  <a:pt x="22" y="25"/>
                </a:cubicBezTo>
                <a:lnTo>
                  <a:pt x="22" y="21"/>
                </a:lnTo>
                <a:close/>
                <a:moveTo>
                  <a:pt x="18" y="4"/>
                </a:moveTo>
                <a:cubicBezTo>
                  <a:pt x="19" y="3"/>
                  <a:pt x="19" y="3"/>
                  <a:pt x="20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8" y="3"/>
                  <a:pt x="29" y="3"/>
                  <a:pt x="29" y="4"/>
                </a:cubicBezTo>
                <a:cubicBezTo>
                  <a:pt x="29" y="5"/>
                  <a:pt x="30" y="6"/>
                  <a:pt x="31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6"/>
                  <a:pt x="18" y="5"/>
                  <a:pt x="18" y="4"/>
                </a:cubicBezTo>
                <a:close/>
                <a:moveTo>
                  <a:pt x="26" y="32"/>
                </a:moveTo>
                <a:cubicBezTo>
                  <a:pt x="22" y="32"/>
                  <a:pt x="22" y="32"/>
                  <a:pt x="22" y="32"/>
                </a:cubicBezTo>
                <a:cubicBezTo>
                  <a:pt x="22" y="28"/>
                  <a:pt x="22" y="28"/>
                  <a:pt x="22" y="28"/>
                </a:cubicBezTo>
                <a:cubicBezTo>
                  <a:pt x="1" y="28"/>
                  <a:pt x="1" y="28"/>
                  <a:pt x="1" y="28"/>
                </a:cubicBezTo>
                <a:cubicBezTo>
                  <a:pt x="1" y="28"/>
                  <a:pt x="2" y="32"/>
                  <a:pt x="2" y="36"/>
                </a:cubicBezTo>
                <a:cubicBezTo>
                  <a:pt x="2" y="37"/>
                  <a:pt x="2" y="40"/>
                  <a:pt x="6" y="40"/>
                </a:cubicBezTo>
                <a:cubicBezTo>
                  <a:pt x="41" y="40"/>
                  <a:pt x="41" y="40"/>
                  <a:pt x="41" y="40"/>
                </a:cubicBezTo>
                <a:cubicBezTo>
                  <a:pt x="45" y="40"/>
                  <a:pt x="45" y="37"/>
                  <a:pt x="45" y="36"/>
                </a:cubicBezTo>
                <a:cubicBezTo>
                  <a:pt x="46" y="32"/>
                  <a:pt x="46" y="28"/>
                  <a:pt x="46" y="28"/>
                </a:cubicBezTo>
                <a:cubicBezTo>
                  <a:pt x="26" y="28"/>
                  <a:pt x="26" y="28"/>
                  <a:pt x="26" y="28"/>
                </a:cubicBezTo>
                <a:lnTo>
                  <a:pt x="26" y="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8" name="Freeform 304"/>
          <p:cNvSpPr>
            <a:spLocks noChangeAspect="1" noEditPoints="1"/>
          </p:cNvSpPr>
          <p:nvPr/>
        </p:nvSpPr>
        <p:spPr bwMode="auto">
          <a:xfrm>
            <a:off x="4049792" y="1481657"/>
            <a:ext cx="229973" cy="182318"/>
          </a:xfrm>
          <a:custGeom>
            <a:avLst/>
            <a:gdLst>
              <a:gd name="T0" fmla="*/ 40 w 47"/>
              <a:gd name="T1" fmla="*/ 7 h 37"/>
              <a:gd name="T2" fmla="*/ 37 w 47"/>
              <a:gd name="T3" fmla="*/ 4 h 37"/>
              <a:gd name="T4" fmla="*/ 9 w 47"/>
              <a:gd name="T5" fmla="*/ 4 h 37"/>
              <a:gd name="T6" fmla="*/ 7 w 47"/>
              <a:gd name="T7" fmla="*/ 7 h 37"/>
              <a:gd name="T8" fmla="*/ 7 w 47"/>
              <a:gd name="T9" fmla="*/ 9 h 37"/>
              <a:gd name="T10" fmla="*/ 40 w 47"/>
              <a:gd name="T11" fmla="*/ 9 h 37"/>
              <a:gd name="T12" fmla="*/ 40 w 47"/>
              <a:gd name="T13" fmla="*/ 7 h 37"/>
              <a:gd name="T14" fmla="*/ 33 w 47"/>
              <a:gd name="T15" fmla="*/ 0 h 37"/>
              <a:gd name="T16" fmla="*/ 14 w 47"/>
              <a:gd name="T17" fmla="*/ 0 h 37"/>
              <a:gd name="T18" fmla="*/ 12 w 47"/>
              <a:gd name="T19" fmla="*/ 2 h 37"/>
              <a:gd name="T20" fmla="*/ 35 w 47"/>
              <a:gd name="T21" fmla="*/ 2 h 37"/>
              <a:gd name="T22" fmla="*/ 33 w 47"/>
              <a:gd name="T23" fmla="*/ 0 h 37"/>
              <a:gd name="T24" fmla="*/ 45 w 47"/>
              <a:gd name="T25" fmla="*/ 9 h 37"/>
              <a:gd name="T26" fmla="*/ 43 w 47"/>
              <a:gd name="T27" fmla="*/ 8 h 37"/>
              <a:gd name="T28" fmla="*/ 43 w 47"/>
              <a:gd name="T29" fmla="*/ 11 h 37"/>
              <a:gd name="T30" fmla="*/ 4 w 47"/>
              <a:gd name="T31" fmla="*/ 11 h 37"/>
              <a:gd name="T32" fmla="*/ 4 w 47"/>
              <a:gd name="T33" fmla="*/ 8 h 37"/>
              <a:gd name="T34" fmla="*/ 2 w 47"/>
              <a:gd name="T35" fmla="*/ 9 h 37"/>
              <a:gd name="T36" fmla="*/ 1 w 47"/>
              <a:gd name="T37" fmla="*/ 14 h 37"/>
              <a:gd name="T38" fmla="*/ 4 w 47"/>
              <a:gd name="T39" fmla="*/ 35 h 37"/>
              <a:gd name="T40" fmla="*/ 7 w 47"/>
              <a:gd name="T41" fmla="*/ 37 h 37"/>
              <a:gd name="T42" fmla="*/ 40 w 47"/>
              <a:gd name="T43" fmla="*/ 37 h 37"/>
              <a:gd name="T44" fmla="*/ 43 w 47"/>
              <a:gd name="T45" fmla="*/ 35 h 37"/>
              <a:gd name="T46" fmla="*/ 46 w 47"/>
              <a:gd name="T47" fmla="*/ 14 h 37"/>
              <a:gd name="T48" fmla="*/ 45 w 47"/>
              <a:gd name="T49" fmla="*/ 9 h 37"/>
              <a:gd name="T50" fmla="*/ 33 w 47"/>
              <a:gd name="T51" fmla="*/ 22 h 37"/>
              <a:gd name="T52" fmla="*/ 30 w 47"/>
              <a:gd name="T53" fmla="*/ 24 h 37"/>
              <a:gd name="T54" fmla="*/ 16 w 47"/>
              <a:gd name="T55" fmla="*/ 24 h 37"/>
              <a:gd name="T56" fmla="*/ 14 w 47"/>
              <a:gd name="T57" fmla="*/ 22 h 37"/>
              <a:gd name="T58" fmla="*/ 14 w 47"/>
              <a:gd name="T59" fmla="*/ 17 h 37"/>
              <a:gd name="T60" fmla="*/ 17 w 47"/>
              <a:gd name="T61" fmla="*/ 17 h 37"/>
              <a:gd name="T62" fmla="*/ 17 w 47"/>
              <a:gd name="T63" fmla="*/ 21 h 37"/>
              <a:gd name="T64" fmla="*/ 30 w 47"/>
              <a:gd name="T65" fmla="*/ 21 h 37"/>
              <a:gd name="T66" fmla="*/ 30 w 47"/>
              <a:gd name="T67" fmla="*/ 17 h 37"/>
              <a:gd name="T68" fmla="*/ 33 w 47"/>
              <a:gd name="T69" fmla="*/ 17 h 37"/>
              <a:gd name="T70" fmla="*/ 33 w 47"/>
              <a:gd name="T71" fmla="*/ 2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7" h="37">
                <a:moveTo>
                  <a:pt x="40" y="7"/>
                </a:moveTo>
                <a:cubicBezTo>
                  <a:pt x="40" y="4"/>
                  <a:pt x="37" y="4"/>
                  <a:pt x="37" y="4"/>
                </a:cubicBezTo>
                <a:cubicBezTo>
                  <a:pt x="9" y="4"/>
                  <a:pt x="9" y="4"/>
                  <a:pt x="9" y="4"/>
                </a:cubicBezTo>
                <a:cubicBezTo>
                  <a:pt x="9" y="4"/>
                  <a:pt x="7" y="4"/>
                  <a:pt x="7" y="7"/>
                </a:cubicBezTo>
                <a:cubicBezTo>
                  <a:pt x="7" y="9"/>
                  <a:pt x="7" y="9"/>
                  <a:pt x="7" y="9"/>
                </a:cubicBezTo>
                <a:cubicBezTo>
                  <a:pt x="40" y="9"/>
                  <a:pt x="40" y="9"/>
                  <a:pt x="40" y="9"/>
                </a:cubicBezTo>
                <a:lnTo>
                  <a:pt x="40" y="7"/>
                </a:lnTo>
                <a:close/>
                <a:moveTo>
                  <a:pt x="33" y="0"/>
                </a:move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2" y="0"/>
                  <a:pt x="12" y="2"/>
                </a:cubicBezTo>
                <a:cubicBezTo>
                  <a:pt x="35" y="2"/>
                  <a:pt x="35" y="2"/>
                  <a:pt x="35" y="2"/>
                </a:cubicBezTo>
                <a:cubicBezTo>
                  <a:pt x="35" y="0"/>
                  <a:pt x="33" y="0"/>
                  <a:pt x="33" y="0"/>
                </a:cubicBezTo>
                <a:close/>
                <a:moveTo>
                  <a:pt x="45" y="9"/>
                </a:moveTo>
                <a:cubicBezTo>
                  <a:pt x="43" y="8"/>
                  <a:pt x="43" y="8"/>
                  <a:pt x="43" y="8"/>
                </a:cubicBezTo>
                <a:cubicBezTo>
                  <a:pt x="43" y="11"/>
                  <a:pt x="43" y="11"/>
                  <a:pt x="43" y="11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8"/>
                  <a:pt x="4" y="8"/>
                  <a:pt x="4" y="8"/>
                </a:cubicBezTo>
                <a:cubicBezTo>
                  <a:pt x="4" y="8"/>
                  <a:pt x="4" y="8"/>
                  <a:pt x="2" y="9"/>
                </a:cubicBezTo>
                <a:cubicBezTo>
                  <a:pt x="1" y="11"/>
                  <a:pt x="0" y="11"/>
                  <a:pt x="1" y="14"/>
                </a:cubicBezTo>
                <a:cubicBezTo>
                  <a:pt x="1" y="17"/>
                  <a:pt x="4" y="33"/>
                  <a:pt x="4" y="35"/>
                </a:cubicBezTo>
                <a:cubicBezTo>
                  <a:pt x="5" y="37"/>
                  <a:pt x="7" y="37"/>
                  <a:pt x="7" y="37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7"/>
                  <a:pt x="42" y="37"/>
                  <a:pt x="43" y="35"/>
                </a:cubicBezTo>
                <a:cubicBezTo>
                  <a:pt x="43" y="33"/>
                  <a:pt x="46" y="17"/>
                  <a:pt x="46" y="14"/>
                </a:cubicBezTo>
                <a:cubicBezTo>
                  <a:pt x="47" y="11"/>
                  <a:pt x="46" y="11"/>
                  <a:pt x="45" y="9"/>
                </a:cubicBezTo>
                <a:close/>
                <a:moveTo>
                  <a:pt x="33" y="22"/>
                </a:moveTo>
                <a:cubicBezTo>
                  <a:pt x="33" y="22"/>
                  <a:pt x="33" y="24"/>
                  <a:pt x="3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4" y="24"/>
                  <a:pt x="14" y="22"/>
                  <a:pt x="14" y="22"/>
                </a:cubicBezTo>
                <a:cubicBezTo>
                  <a:pt x="14" y="17"/>
                  <a:pt x="14" y="17"/>
                  <a:pt x="14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21"/>
                  <a:pt x="17" y="21"/>
                  <a:pt x="17" y="21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17"/>
                  <a:pt x="30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lnTo>
                  <a:pt x="33" y="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9" name="Freeform 168"/>
          <p:cNvSpPr>
            <a:spLocks noChangeAspect="1" noEditPoints="1"/>
          </p:cNvSpPr>
          <p:nvPr/>
        </p:nvSpPr>
        <p:spPr bwMode="auto">
          <a:xfrm>
            <a:off x="4061662" y="1903784"/>
            <a:ext cx="180400" cy="146269"/>
          </a:xfrm>
          <a:custGeom>
            <a:avLst/>
            <a:gdLst>
              <a:gd name="T0" fmla="*/ 42 w 47"/>
              <a:gd name="T1" fmla="*/ 0 h 38"/>
              <a:gd name="T2" fmla="*/ 4 w 47"/>
              <a:gd name="T3" fmla="*/ 0 h 38"/>
              <a:gd name="T4" fmla="*/ 0 w 47"/>
              <a:gd name="T5" fmla="*/ 5 h 38"/>
              <a:gd name="T6" fmla="*/ 0 w 47"/>
              <a:gd name="T7" fmla="*/ 33 h 38"/>
              <a:gd name="T8" fmla="*/ 4 w 47"/>
              <a:gd name="T9" fmla="*/ 38 h 38"/>
              <a:gd name="T10" fmla="*/ 42 w 47"/>
              <a:gd name="T11" fmla="*/ 38 h 38"/>
              <a:gd name="T12" fmla="*/ 47 w 47"/>
              <a:gd name="T13" fmla="*/ 33 h 38"/>
              <a:gd name="T14" fmla="*/ 47 w 47"/>
              <a:gd name="T15" fmla="*/ 5 h 38"/>
              <a:gd name="T16" fmla="*/ 42 w 47"/>
              <a:gd name="T17" fmla="*/ 0 h 38"/>
              <a:gd name="T18" fmla="*/ 42 w 47"/>
              <a:gd name="T19" fmla="*/ 33 h 38"/>
              <a:gd name="T20" fmla="*/ 4 w 47"/>
              <a:gd name="T21" fmla="*/ 33 h 38"/>
              <a:gd name="T22" fmla="*/ 4 w 47"/>
              <a:gd name="T23" fmla="*/ 5 h 38"/>
              <a:gd name="T24" fmla="*/ 42 w 47"/>
              <a:gd name="T25" fmla="*/ 5 h 38"/>
              <a:gd name="T26" fmla="*/ 42 w 47"/>
              <a:gd name="T27" fmla="*/ 33 h 38"/>
              <a:gd name="T28" fmla="*/ 21 w 47"/>
              <a:gd name="T29" fmla="*/ 24 h 38"/>
              <a:gd name="T30" fmla="*/ 9 w 47"/>
              <a:gd name="T31" fmla="*/ 24 h 38"/>
              <a:gd name="T32" fmla="*/ 9 w 47"/>
              <a:gd name="T33" fmla="*/ 28 h 38"/>
              <a:gd name="T34" fmla="*/ 21 w 47"/>
              <a:gd name="T35" fmla="*/ 28 h 38"/>
              <a:gd name="T36" fmla="*/ 21 w 47"/>
              <a:gd name="T37" fmla="*/ 24 h 38"/>
              <a:gd name="T38" fmla="*/ 21 w 47"/>
              <a:gd name="T39" fmla="*/ 17 h 38"/>
              <a:gd name="T40" fmla="*/ 9 w 47"/>
              <a:gd name="T41" fmla="*/ 17 h 38"/>
              <a:gd name="T42" fmla="*/ 9 w 47"/>
              <a:gd name="T43" fmla="*/ 21 h 38"/>
              <a:gd name="T44" fmla="*/ 21 w 47"/>
              <a:gd name="T45" fmla="*/ 21 h 38"/>
              <a:gd name="T46" fmla="*/ 21 w 47"/>
              <a:gd name="T47" fmla="*/ 17 h 38"/>
              <a:gd name="T48" fmla="*/ 21 w 47"/>
              <a:gd name="T49" fmla="*/ 10 h 38"/>
              <a:gd name="T50" fmla="*/ 9 w 47"/>
              <a:gd name="T51" fmla="*/ 10 h 38"/>
              <a:gd name="T52" fmla="*/ 9 w 47"/>
              <a:gd name="T53" fmla="*/ 14 h 38"/>
              <a:gd name="T54" fmla="*/ 21 w 47"/>
              <a:gd name="T55" fmla="*/ 14 h 38"/>
              <a:gd name="T56" fmla="*/ 21 w 47"/>
              <a:gd name="T57" fmla="*/ 10 h 38"/>
              <a:gd name="T58" fmla="*/ 37 w 47"/>
              <a:gd name="T59" fmla="*/ 25 h 38"/>
              <a:gd name="T60" fmla="*/ 33 w 47"/>
              <a:gd name="T61" fmla="*/ 22 h 38"/>
              <a:gd name="T62" fmla="*/ 36 w 47"/>
              <a:gd name="T63" fmla="*/ 15 h 38"/>
              <a:gd name="T64" fmla="*/ 31 w 47"/>
              <a:gd name="T65" fmla="*/ 10 h 38"/>
              <a:gd name="T66" fmla="*/ 27 w 47"/>
              <a:gd name="T67" fmla="*/ 15 h 38"/>
              <a:gd name="T68" fmla="*/ 30 w 47"/>
              <a:gd name="T69" fmla="*/ 22 h 38"/>
              <a:gd name="T70" fmla="*/ 26 w 47"/>
              <a:gd name="T71" fmla="*/ 25 h 38"/>
              <a:gd name="T72" fmla="*/ 26 w 47"/>
              <a:gd name="T73" fmla="*/ 28 h 38"/>
              <a:gd name="T74" fmla="*/ 37 w 47"/>
              <a:gd name="T75" fmla="*/ 28 h 38"/>
              <a:gd name="T76" fmla="*/ 37 w 47"/>
              <a:gd name="T77" fmla="*/ 25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7" h="38">
                <a:moveTo>
                  <a:pt x="4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2" y="38"/>
                  <a:pt x="4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5" y="38"/>
                  <a:pt x="47" y="36"/>
                  <a:pt x="47" y="33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2"/>
                  <a:pt x="45" y="0"/>
                  <a:pt x="42" y="0"/>
                </a:cubicBezTo>
                <a:close/>
                <a:moveTo>
                  <a:pt x="42" y="33"/>
                </a:moveTo>
                <a:cubicBezTo>
                  <a:pt x="4" y="33"/>
                  <a:pt x="4" y="33"/>
                  <a:pt x="4" y="33"/>
                </a:cubicBezTo>
                <a:cubicBezTo>
                  <a:pt x="4" y="5"/>
                  <a:pt x="4" y="5"/>
                  <a:pt x="4" y="5"/>
                </a:cubicBezTo>
                <a:cubicBezTo>
                  <a:pt x="42" y="5"/>
                  <a:pt x="42" y="5"/>
                  <a:pt x="42" y="5"/>
                </a:cubicBezTo>
                <a:lnTo>
                  <a:pt x="42" y="33"/>
                </a:lnTo>
                <a:close/>
                <a:moveTo>
                  <a:pt x="21" y="24"/>
                </a:moveTo>
                <a:cubicBezTo>
                  <a:pt x="9" y="24"/>
                  <a:pt x="9" y="24"/>
                  <a:pt x="9" y="24"/>
                </a:cubicBezTo>
                <a:cubicBezTo>
                  <a:pt x="9" y="28"/>
                  <a:pt x="9" y="28"/>
                  <a:pt x="9" y="28"/>
                </a:cubicBezTo>
                <a:cubicBezTo>
                  <a:pt x="21" y="28"/>
                  <a:pt x="21" y="28"/>
                  <a:pt x="21" y="28"/>
                </a:cubicBezTo>
                <a:lnTo>
                  <a:pt x="21" y="24"/>
                </a:lnTo>
                <a:close/>
                <a:moveTo>
                  <a:pt x="21" y="17"/>
                </a:moveTo>
                <a:cubicBezTo>
                  <a:pt x="9" y="17"/>
                  <a:pt x="9" y="17"/>
                  <a:pt x="9" y="17"/>
                </a:cubicBezTo>
                <a:cubicBezTo>
                  <a:pt x="9" y="21"/>
                  <a:pt x="9" y="21"/>
                  <a:pt x="9" y="21"/>
                </a:cubicBezTo>
                <a:cubicBezTo>
                  <a:pt x="21" y="21"/>
                  <a:pt x="21" y="21"/>
                  <a:pt x="21" y="21"/>
                </a:cubicBezTo>
                <a:lnTo>
                  <a:pt x="21" y="17"/>
                </a:lnTo>
                <a:close/>
                <a:moveTo>
                  <a:pt x="21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4"/>
                  <a:pt x="9" y="14"/>
                  <a:pt x="9" y="14"/>
                </a:cubicBezTo>
                <a:cubicBezTo>
                  <a:pt x="21" y="14"/>
                  <a:pt x="21" y="14"/>
                  <a:pt x="21" y="14"/>
                </a:cubicBezTo>
                <a:lnTo>
                  <a:pt x="21" y="10"/>
                </a:lnTo>
                <a:close/>
                <a:moveTo>
                  <a:pt x="37" y="25"/>
                </a:moveTo>
                <a:cubicBezTo>
                  <a:pt x="37" y="25"/>
                  <a:pt x="33" y="24"/>
                  <a:pt x="33" y="22"/>
                </a:cubicBezTo>
                <a:cubicBezTo>
                  <a:pt x="33" y="20"/>
                  <a:pt x="36" y="19"/>
                  <a:pt x="36" y="15"/>
                </a:cubicBezTo>
                <a:cubicBezTo>
                  <a:pt x="36" y="12"/>
                  <a:pt x="35" y="10"/>
                  <a:pt x="31" y="10"/>
                </a:cubicBezTo>
                <a:cubicBezTo>
                  <a:pt x="28" y="10"/>
                  <a:pt x="27" y="12"/>
                  <a:pt x="27" y="15"/>
                </a:cubicBezTo>
                <a:cubicBezTo>
                  <a:pt x="27" y="19"/>
                  <a:pt x="30" y="20"/>
                  <a:pt x="30" y="22"/>
                </a:cubicBezTo>
                <a:cubicBezTo>
                  <a:pt x="30" y="24"/>
                  <a:pt x="26" y="25"/>
                  <a:pt x="26" y="25"/>
                </a:cubicBezTo>
                <a:cubicBezTo>
                  <a:pt x="26" y="25"/>
                  <a:pt x="26" y="28"/>
                  <a:pt x="26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8"/>
                  <a:pt x="37" y="25"/>
                  <a:pt x="37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0" name="Freeform 206"/>
          <p:cNvSpPr>
            <a:spLocks noChangeAspect="1" noEditPoints="1"/>
          </p:cNvSpPr>
          <p:nvPr/>
        </p:nvSpPr>
        <p:spPr bwMode="auto">
          <a:xfrm>
            <a:off x="4436586" y="1875141"/>
            <a:ext cx="177567" cy="208183"/>
          </a:xfrm>
          <a:custGeom>
            <a:avLst/>
            <a:gdLst>
              <a:gd name="T0" fmla="*/ 32 w 37"/>
              <a:gd name="T1" fmla="*/ 0 h 43"/>
              <a:gd name="T2" fmla="*/ 4 w 37"/>
              <a:gd name="T3" fmla="*/ 0 h 43"/>
              <a:gd name="T4" fmla="*/ 0 w 37"/>
              <a:gd name="T5" fmla="*/ 5 h 43"/>
              <a:gd name="T6" fmla="*/ 0 w 37"/>
              <a:gd name="T7" fmla="*/ 38 h 43"/>
              <a:gd name="T8" fmla="*/ 4 w 37"/>
              <a:gd name="T9" fmla="*/ 43 h 43"/>
              <a:gd name="T10" fmla="*/ 32 w 37"/>
              <a:gd name="T11" fmla="*/ 43 h 43"/>
              <a:gd name="T12" fmla="*/ 37 w 37"/>
              <a:gd name="T13" fmla="*/ 38 h 43"/>
              <a:gd name="T14" fmla="*/ 37 w 37"/>
              <a:gd name="T15" fmla="*/ 5 h 43"/>
              <a:gd name="T16" fmla="*/ 32 w 37"/>
              <a:gd name="T17" fmla="*/ 0 h 43"/>
              <a:gd name="T18" fmla="*/ 32 w 37"/>
              <a:gd name="T19" fmla="*/ 38 h 43"/>
              <a:gd name="T20" fmla="*/ 4 w 37"/>
              <a:gd name="T21" fmla="*/ 38 h 43"/>
              <a:gd name="T22" fmla="*/ 4 w 37"/>
              <a:gd name="T23" fmla="*/ 5 h 43"/>
              <a:gd name="T24" fmla="*/ 32 w 37"/>
              <a:gd name="T25" fmla="*/ 5 h 43"/>
              <a:gd name="T26" fmla="*/ 32 w 37"/>
              <a:gd name="T27" fmla="*/ 38 h 43"/>
              <a:gd name="T28" fmla="*/ 21 w 37"/>
              <a:gd name="T29" fmla="*/ 26 h 43"/>
              <a:gd name="T30" fmla="*/ 9 w 37"/>
              <a:gd name="T31" fmla="*/ 26 h 43"/>
              <a:gd name="T32" fmla="*/ 9 w 37"/>
              <a:gd name="T33" fmla="*/ 29 h 43"/>
              <a:gd name="T34" fmla="*/ 21 w 37"/>
              <a:gd name="T35" fmla="*/ 29 h 43"/>
              <a:gd name="T36" fmla="*/ 21 w 37"/>
              <a:gd name="T37" fmla="*/ 26 h 43"/>
              <a:gd name="T38" fmla="*/ 28 w 37"/>
              <a:gd name="T39" fmla="*/ 17 h 43"/>
              <a:gd name="T40" fmla="*/ 18 w 37"/>
              <a:gd name="T41" fmla="*/ 17 h 43"/>
              <a:gd name="T42" fmla="*/ 18 w 37"/>
              <a:gd name="T43" fmla="*/ 19 h 43"/>
              <a:gd name="T44" fmla="*/ 28 w 37"/>
              <a:gd name="T45" fmla="*/ 19 h 43"/>
              <a:gd name="T46" fmla="*/ 28 w 37"/>
              <a:gd name="T47" fmla="*/ 17 h 43"/>
              <a:gd name="T48" fmla="*/ 18 w 37"/>
              <a:gd name="T49" fmla="*/ 15 h 43"/>
              <a:gd name="T50" fmla="*/ 28 w 37"/>
              <a:gd name="T51" fmla="*/ 15 h 43"/>
              <a:gd name="T52" fmla="*/ 28 w 37"/>
              <a:gd name="T53" fmla="*/ 10 h 43"/>
              <a:gd name="T54" fmla="*/ 18 w 37"/>
              <a:gd name="T55" fmla="*/ 10 h 43"/>
              <a:gd name="T56" fmla="*/ 18 w 37"/>
              <a:gd name="T57" fmla="*/ 15 h 43"/>
              <a:gd name="T58" fmla="*/ 16 w 37"/>
              <a:gd name="T59" fmla="*/ 10 h 43"/>
              <a:gd name="T60" fmla="*/ 9 w 37"/>
              <a:gd name="T61" fmla="*/ 10 h 43"/>
              <a:gd name="T62" fmla="*/ 9 w 37"/>
              <a:gd name="T63" fmla="*/ 19 h 43"/>
              <a:gd name="T64" fmla="*/ 16 w 37"/>
              <a:gd name="T65" fmla="*/ 19 h 43"/>
              <a:gd name="T66" fmla="*/ 16 w 37"/>
              <a:gd name="T67" fmla="*/ 10 h 43"/>
              <a:gd name="T68" fmla="*/ 14 w 37"/>
              <a:gd name="T69" fmla="*/ 22 h 43"/>
              <a:gd name="T70" fmla="*/ 9 w 37"/>
              <a:gd name="T71" fmla="*/ 22 h 43"/>
              <a:gd name="T72" fmla="*/ 9 w 37"/>
              <a:gd name="T73" fmla="*/ 24 h 43"/>
              <a:gd name="T74" fmla="*/ 14 w 37"/>
              <a:gd name="T75" fmla="*/ 24 h 43"/>
              <a:gd name="T76" fmla="*/ 14 w 37"/>
              <a:gd name="T77" fmla="*/ 22 h 43"/>
              <a:gd name="T78" fmla="*/ 16 w 37"/>
              <a:gd name="T79" fmla="*/ 24 h 43"/>
              <a:gd name="T80" fmla="*/ 28 w 37"/>
              <a:gd name="T81" fmla="*/ 24 h 43"/>
              <a:gd name="T82" fmla="*/ 28 w 37"/>
              <a:gd name="T83" fmla="*/ 22 h 43"/>
              <a:gd name="T84" fmla="*/ 16 w 37"/>
              <a:gd name="T85" fmla="*/ 22 h 43"/>
              <a:gd name="T86" fmla="*/ 16 w 37"/>
              <a:gd name="T87" fmla="*/ 24 h 43"/>
              <a:gd name="T88" fmla="*/ 28 w 37"/>
              <a:gd name="T89" fmla="*/ 31 h 43"/>
              <a:gd name="T90" fmla="*/ 9 w 37"/>
              <a:gd name="T91" fmla="*/ 31 h 43"/>
              <a:gd name="T92" fmla="*/ 9 w 37"/>
              <a:gd name="T93" fmla="*/ 33 h 43"/>
              <a:gd name="T94" fmla="*/ 28 w 37"/>
              <a:gd name="T95" fmla="*/ 33 h 43"/>
              <a:gd name="T96" fmla="*/ 28 w 37"/>
              <a:gd name="T97" fmla="*/ 31 h 43"/>
              <a:gd name="T98" fmla="*/ 23 w 37"/>
              <a:gd name="T99" fmla="*/ 29 h 43"/>
              <a:gd name="T100" fmla="*/ 28 w 37"/>
              <a:gd name="T101" fmla="*/ 29 h 43"/>
              <a:gd name="T102" fmla="*/ 28 w 37"/>
              <a:gd name="T103" fmla="*/ 26 h 43"/>
              <a:gd name="T104" fmla="*/ 23 w 37"/>
              <a:gd name="T105" fmla="*/ 26 h 43"/>
              <a:gd name="T106" fmla="*/ 23 w 37"/>
              <a:gd name="T107" fmla="*/ 2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7" h="43">
                <a:moveTo>
                  <a:pt x="32" y="0"/>
                </a:moveTo>
                <a:cubicBezTo>
                  <a:pt x="4" y="0"/>
                  <a:pt x="4" y="0"/>
                  <a:pt x="4" y="0"/>
                </a:cubicBezTo>
                <a:cubicBezTo>
                  <a:pt x="2" y="0"/>
                  <a:pt x="0" y="3"/>
                  <a:pt x="0" y="5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1"/>
                  <a:pt x="2" y="43"/>
                  <a:pt x="4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5" y="43"/>
                  <a:pt x="37" y="41"/>
                  <a:pt x="37" y="38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3"/>
                  <a:pt x="35" y="0"/>
                  <a:pt x="32" y="0"/>
                </a:cubicBezTo>
                <a:close/>
                <a:moveTo>
                  <a:pt x="32" y="38"/>
                </a:moveTo>
                <a:cubicBezTo>
                  <a:pt x="4" y="38"/>
                  <a:pt x="4" y="38"/>
                  <a:pt x="4" y="38"/>
                </a:cubicBezTo>
                <a:cubicBezTo>
                  <a:pt x="4" y="5"/>
                  <a:pt x="4" y="5"/>
                  <a:pt x="4" y="5"/>
                </a:cubicBezTo>
                <a:cubicBezTo>
                  <a:pt x="32" y="5"/>
                  <a:pt x="32" y="5"/>
                  <a:pt x="32" y="5"/>
                </a:cubicBezTo>
                <a:lnTo>
                  <a:pt x="32" y="38"/>
                </a:lnTo>
                <a:close/>
                <a:moveTo>
                  <a:pt x="21" y="26"/>
                </a:moveTo>
                <a:cubicBezTo>
                  <a:pt x="9" y="26"/>
                  <a:pt x="9" y="26"/>
                  <a:pt x="9" y="26"/>
                </a:cubicBezTo>
                <a:cubicBezTo>
                  <a:pt x="9" y="29"/>
                  <a:pt x="9" y="29"/>
                  <a:pt x="9" y="29"/>
                </a:cubicBezTo>
                <a:cubicBezTo>
                  <a:pt x="21" y="29"/>
                  <a:pt x="21" y="29"/>
                  <a:pt x="21" y="29"/>
                </a:cubicBezTo>
                <a:lnTo>
                  <a:pt x="21" y="26"/>
                </a:lnTo>
                <a:close/>
                <a:moveTo>
                  <a:pt x="28" y="17"/>
                </a:moveTo>
                <a:cubicBezTo>
                  <a:pt x="18" y="17"/>
                  <a:pt x="18" y="17"/>
                  <a:pt x="18" y="17"/>
                </a:cubicBezTo>
                <a:cubicBezTo>
                  <a:pt x="18" y="19"/>
                  <a:pt x="18" y="19"/>
                  <a:pt x="18" y="19"/>
                </a:cubicBezTo>
                <a:cubicBezTo>
                  <a:pt x="28" y="19"/>
                  <a:pt x="28" y="19"/>
                  <a:pt x="28" y="19"/>
                </a:cubicBezTo>
                <a:lnTo>
                  <a:pt x="28" y="17"/>
                </a:lnTo>
                <a:close/>
                <a:moveTo>
                  <a:pt x="1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0"/>
                  <a:pt x="28" y="10"/>
                  <a:pt x="28" y="10"/>
                </a:cubicBezTo>
                <a:cubicBezTo>
                  <a:pt x="18" y="10"/>
                  <a:pt x="18" y="10"/>
                  <a:pt x="18" y="10"/>
                </a:cubicBezTo>
                <a:lnTo>
                  <a:pt x="18" y="15"/>
                </a:lnTo>
                <a:close/>
                <a:moveTo>
                  <a:pt x="16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9"/>
                  <a:pt x="9" y="19"/>
                  <a:pt x="9" y="19"/>
                </a:cubicBezTo>
                <a:cubicBezTo>
                  <a:pt x="16" y="19"/>
                  <a:pt x="16" y="19"/>
                  <a:pt x="16" y="19"/>
                </a:cubicBezTo>
                <a:lnTo>
                  <a:pt x="16" y="10"/>
                </a:lnTo>
                <a:close/>
                <a:moveTo>
                  <a:pt x="14" y="22"/>
                </a:moveTo>
                <a:cubicBezTo>
                  <a:pt x="9" y="22"/>
                  <a:pt x="9" y="22"/>
                  <a:pt x="9" y="22"/>
                </a:cubicBezTo>
                <a:cubicBezTo>
                  <a:pt x="9" y="24"/>
                  <a:pt x="9" y="24"/>
                  <a:pt x="9" y="24"/>
                </a:cubicBezTo>
                <a:cubicBezTo>
                  <a:pt x="14" y="24"/>
                  <a:pt x="14" y="24"/>
                  <a:pt x="14" y="24"/>
                </a:cubicBezTo>
                <a:lnTo>
                  <a:pt x="14" y="22"/>
                </a:lnTo>
                <a:close/>
                <a:moveTo>
                  <a:pt x="16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8" y="22"/>
                  <a:pt x="28" y="22"/>
                  <a:pt x="28" y="22"/>
                </a:cubicBezTo>
                <a:cubicBezTo>
                  <a:pt x="16" y="22"/>
                  <a:pt x="16" y="22"/>
                  <a:pt x="16" y="22"/>
                </a:cubicBezTo>
                <a:lnTo>
                  <a:pt x="16" y="24"/>
                </a:lnTo>
                <a:close/>
                <a:moveTo>
                  <a:pt x="28" y="31"/>
                </a:moveTo>
                <a:cubicBezTo>
                  <a:pt x="9" y="31"/>
                  <a:pt x="9" y="31"/>
                  <a:pt x="9" y="31"/>
                </a:cubicBezTo>
                <a:cubicBezTo>
                  <a:pt x="9" y="33"/>
                  <a:pt x="9" y="33"/>
                  <a:pt x="9" y="33"/>
                </a:cubicBezTo>
                <a:cubicBezTo>
                  <a:pt x="28" y="33"/>
                  <a:pt x="28" y="33"/>
                  <a:pt x="28" y="33"/>
                </a:cubicBezTo>
                <a:lnTo>
                  <a:pt x="28" y="31"/>
                </a:lnTo>
                <a:close/>
                <a:moveTo>
                  <a:pt x="23" y="29"/>
                </a:moveTo>
                <a:cubicBezTo>
                  <a:pt x="28" y="29"/>
                  <a:pt x="28" y="29"/>
                  <a:pt x="28" y="29"/>
                </a:cubicBezTo>
                <a:cubicBezTo>
                  <a:pt x="28" y="26"/>
                  <a:pt x="28" y="26"/>
                  <a:pt x="28" y="26"/>
                </a:cubicBezTo>
                <a:cubicBezTo>
                  <a:pt x="23" y="26"/>
                  <a:pt x="23" y="26"/>
                  <a:pt x="23" y="26"/>
                </a:cubicBezTo>
                <a:lnTo>
                  <a:pt x="23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7" name="Freeform 89"/>
          <p:cNvSpPr>
            <a:spLocks noChangeAspect="1" noChangeArrowheads="1"/>
          </p:cNvSpPr>
          <p:nvPr/>
        </p:nvSpPr>
        <p:spPr bwMode="auto">
          <a:xfrm>
            <a:off x="5124243" y="1464572"/>
            <a:ext cx="284586" cy="197973"/>
          </a:xfrm>
          <a:custGeom>
            <a:avLst/>
            <a:gdLst>
              <a:gd name="T0" fmla="*/ 218715 w 608"/>
              <a:gd name="T1" fmla="*/ 147021 h 425"/>
              <a:gd name="T2" fmla="*/ 218715 w 608"/>
              <a:gd name="T3" fmla="*/ 147021 h 425"/>
              <a:gd name="T4" fmla="*/ 218715 w 608"/>
              <a:gd name="T5" fmla="*/ 147021 h 425"/>
              <a:gd name="T6" fmla="*/ 211148 w 608"/>
              <a:gd name="T7" fmla="*/ 152041 h 425"/>
              <a:gd name="T8" fmla="*/ 160343 w 608"/>
              <a:gd name="T9" fmla="*/ 152041 h 425"/>
              <a:gd name="T10" fmla="*/ 167909 w 608"/>
              <a:gd name="T11" fmla="*/ 144511 h 425"/>
              <a:gd name="T12" fmla="*/ 167909 w 608"/>
              <a:gd name="T13" fmla="*/ 144511 h 425"/>
              <a:gd name="T14" fmla="*/ 167909 w 608"/>
              <a:gd name="T15" fmla="*/ 144511 h 425"/>
              <a:gd name="T16" fmla="*/ 145209 w 608"/>
              <a:gd name="T17" fmla="*/ 103991 h 425"/>
              <a:gd name="T18" fmla="*/ 129715 w 608"/>
              <a:gd name="T19" fmla="*/ 98970 h 425"/>
              <a:gd name="T20" fmla="*/ 129715 w 608"/>
              <a:gd name="T21" fmla="*/ 86420 h 425"/>
              <a:gd name="T22" fmla="*/ 122149 w 608"/>
              <a:gd name="T23" fmla="*/ 68490 h 425"/>
              <a:gd name="T24" fmla="*/ 119626 w 608"/>
              <a:gd name="T25" fmla="*/ 60960 h 425"/>
              <a:gd name="T26" fmla="*/ 119626 w 608"/>
              <a:gd name="T27" fmla="*/ 50561 h 425"/>
              <a:gd name="T28" fmla="*/ 119626 w 608"/>
              <a:gd name="T29" fmla="*/ 35500 h 425"/>
              <a:gd name="T30" fmla="*/ 145209 w 608"/>
              <a:gd name="T31" fmla="*/ 15419 h 425"/>
              <a:gd name="T32" fmla="*/ 172954 w 608"/>
              <a:gd name="T33" fmla="*/ 35500 h 425"/>
              <a:gd name="T34" fmla="*/ 170432 w 608"/>
              <a:gd name="T35" fmla="*/ 50561 h 425"/>
              <a:gd name="T36" fmla="*/ 172954 w 608"/>
              <a:gd name="T37" fmla="*/ 60960 h 425"/>
              <a:gd name="T38" fmla="*/ 167909 w 608"/>
              <a:gd name="T39" fmla="*/ 68490 h 425"/>
              <a:gd name="T40" fmla="*/ 160343 w 608"/>
              <a:gd name="T41" fmla="*/ 86420 h 425"/>
              <a:gd name="T42" fmla="*/ 160343 w 608"/>
              <a:gd name="T43" fmla="*/ 98970 h 425"/>
              <a:gd name="T44" fmla="*/ 177998 w 608"/>
              <a:gd name="T45" fmla="*/ 106501 h 425"/>
              <a:gd name="T46" fmla="*/ 198537 w 608"/>
              <a:gd name="T47" fmla="*/ 114031 h 425"/>
              <a:gd name="T48" fmla="*/ 218715 w 608"/>
              <a:gd name="T49" fmla="*/ 147021 h 425"/>
              <a:gd name="T50" fmla="*/ 117104 w 608"/>
              <a:gd name="T51" fmla="*/ 101480 h 425"/>
              <a:gd name="T52" fmla="*/ 117104 w 608"/>
              <a:gd name="T53" fmla="*/ 101480 h 425"/>
              <a:gd name="T54" fmla="*/ 139804 w 608"/>
              <a:gd name="T55" fmla="*/ 109011 h 425"/>
              <a:gd name="T56" fmla="*/ 160343 w 608"/>
              <a:gd name="T57" fmla="*/ 144511 h 425"/>
              <a:gd name="T58" fmla="*/ 160343 w 608"/>
              <a:gd name="T59" fmla="*/ 144511 h 425"/>
              <a:gd name="T60" fmla="*/ 160343 w 608"/>
              <a:gd name="T61" fmla="*/ 144511 h 425"/>
              <a:gd name="T62" fmla="*/ 152776 w 608"/>
              <a:gd name="T63" fmla="*/ 152041 h 425"/>
              <a:gd name="T64" fmla="*/ 7567 w 608"/>
              <a:gd name="T65" fmla="*/ 152041 h 425"/>
              <a:gd name="T66" fmla="*/ 0 w 608"/>
              <a:gd name="T67" fmla="*/ 144511 h 425"/>
              <a:gd name="T68" fmla="*/ 0 w 608"/>
              <a:gd name="T69" fmla="*/ 144511 h 425"/>
              <a:gd name="T70" fmla="*/ 0 w 608"/>
              <a:gd name="T71" fmla="*/ 144511 h 425"/>
              <a:gd name="T72" fmla="*/ 20178 w 608"/>
              <a:gd name="T73" fmla="*/ 109011 h 425"/>
              <a:gd name="T74" fmla="*/ 43238 w 608"/>
              <a:gd name="T75" fmla="*/ 101480 h 425"/>
              <a:gd name="T76" fmla="*/ 63416 w 608"/>
              <a:gd name="T77" fmla="*/ 93950 h 425"/>
              <a:gd name="T78" fmla="*/ 63416 w 608"/>
              <a:gd name="T79" fmla="*/ 78531 h 425"/>
              <a:gd name="T80" fmla="*/ 55850 w 608"/>
              <a:gd name="T81" fmla="*/ 60960 h 425"/>
              <a:gd name="T82" fmla="*/ 50805 w 608"/>
              <a:gd name="T83" fmla="*/ 53430 h 425"/>
              <a:gd name="T84" fmla="*/ 53327 w 608"/>
              <a:gd name="T85" fmla="*/ 40520 h 425"/>
              <a:gd name="T86" fmla="*/ 50805 w 608"/>
              <a:gd name="T87" fmla="*/ 25460 h 425"/>
              <a:gd name="T88" fmla="*/ 78910 w 608"/>
              <a:gd name="T89" fmla="*/ 0 h 425"/>
              <a:gd name="T90" fmla="*/ 109538 w 608"/>
              <a:gd name="T91" fmla="*/ 25460 h 425"/>
              <a:gd name="T92" fmla="*/ 107015 w 608"/>
              <a:gd name="T93" fmla="*/ 40520 h 425"/>
              <a:gd name="T94" fmla="*/ 109538 w 608"/>
              <a:gd name="T95" fmla="*/ 53430 h 425"/>
              <a:gd name="T96" fmla="*/ 104493 w 608"/>
              <a:gd name="T97" fmla="*/ 60960 h 425"/>
              <a:gd name="T98" fmla="*/ 96566 w 608"/>
              <a:gd name="T99" fmla="*/ 78531 h 425"/>
              <a:gd name="T100" fmla="*/ 96566 w 608"/>
              <a:gd name="T101" fmla="*/ 93950 h 425"/>
              <a:gd name="T102" fmla="*/ 117104 w 608"/>
              <a:gd name="T103" fmla="*/ 101480 h 425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08" h="425">
                <a:moveTo>
                  <a:pt x="607" y="410"/>
                </a:moveTo>
                <a:lnTo>
                  <a:pt x="607" y="410"/>
                </a:lnTo>
                <a:cubicBezTo>
                  <a:pt x="607" y="417"/>
                  <a:pt x="593" y="424"/>
                  <a:pt x="586" y="424"/>
                </a:cubicBezTo>
                <a:cubicBezTo>
                  <a:pt x="445" y="424"/>
                  <a:pt x="445" y="424"/>
                  <a:pt x="445" y="424"/>
                </a:cubicBezTo>
                <a:cubicBezTo>
                  <a:pt x="459" y="424"/>
                  <a:pt x="466" y="417"/>
                  <a:pt x="466" y="403"/>
                </a:cubicBezTo>
                <a:cubicBezTo>
                  <a:pt x="466" y="403"/>
                  <a:pt x="466" y="318"/>
                  <a:pt x="403" y="290"/>
                </a:cubicBezTo>
                <a:cubicBezTo>
                  <a:pt x="374" y="276"/>
                  <a:pt x="374" y="276"/>
                  <a:pt x="360" y="276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60" y="241"/>
                  <a:pt x="346" y="226"/>
                  <a:pt x="339" y="191"/>
                </a:cubicBezTo>
                <a:cubicBezTo>
                  <a:pt x="332" y="191"/>
                  <a:pt x="332" y="184"/>
                  <a:pt x="332" y="170"/>
                </a:cubicBezTo>
                <a:cubicBezTo>
                  <a:pt x="332" y="163"/>
                  <a:pt x="325" y="141"/>
                  <a:pt x="332" y="141"/>
                </a:cubicBezTo>
                <a:cubicBezTo>
                  <a:pt x="332" y="127"/>
                  <a:pt x="332" y="106"/>
                  <a:pt x="332" y="99"/>
                </a:cubicBezTo>
                <a:cubicBezTo>
                  <a:pt x="332" y="71"/>
                  <a:pt x="360" y="43"/>
                  <a:pt x="403" y="43"/>
                </a:cubicBezTo>
                <a:cubicBezTo>
                  <a:pt x="452" y="43"/>
                  <a:pt x="473" y="71"/>
                  <a:pt x="480" y="99"/>
                </a:cubicBezTo>
                <a:cubicBezTo>
                  <a:pt x="480" y="106"/>
                  <a:pt x="473" y="127"/>
                  <a:pt x="473" y="141"/>
                </a:cubicBezTo>
                <a:cubicBezTo>
                  <a:pt x="487" y="141"/>
                  <a:pt x="480" y="163"/>
                  <a:pt x="480" y="170"/>
                </a:cubicBezTo>
                <a:cubicBezTo>
                  <a:pt x="480" y="184"/>
                  <a:pt x="473" y="191"/>
                  <a:pt x="466" y="191"/>
                </a:cubicBezTo>
                <a:cubicBezTo>
                  <a:pt x="459" y="226"/>
                  <a:pt x="445" y="241"/>
                  <a:pt x="445" y="241"/>
                </a:cubicBezTo>
                <a:cubicBezTo>
                  <a:pt x="445" y="276"/>
                  <a:pt x="445" y="276"/>
                  <a:pt x="445" y="276"/>
                </a:cubicBezTo>
                <a:cubicBezTo>
                  <a:pt x="445" y="276"/>
                  <a:pt x="459" y="276"/>
                  <a:pt x="494" y="297"/>
                </a:cubicBezTo>
                <a:cubicBezTo>
                  <a:pt x="537" y="311"/>
                  <a:pt x="523" y="297"/>
                  <a:pt x="551" y="318"/>
                </a:cubicBezTo>
                <a:cubicBezTo>
                  <a:pt x="607" y="339"/>
                  <a:pt x="607" y="410"/>
                  <a:pt x="607" y="410"/>
                </a:cubicBezTo>
                <a:close/>
                <a:moveTo>
                  <a:pt x="325" y="283"/>
                </a:moveTo>
                <a:lnTo>
                  <a:pt x="325" y="283"/>
                </a:lnTo>
                <a:cubicBezTo>
                  <a:pt x="367" y="297"/>
                  <a:pt x="353" y="290"/>
                  <a:pt x="388" y="304"/>
                </a:cubicBezTo>
                <a:cubicBezTo>
                  <a:pt x="445" y="332"/>
                  <a:pt x="445" y="403"/>
                  <a:pt x="445" y="403"/>
                </a:cubicBezTo>
                <a:cubicBezTo>
                  <a:pt x="445" y="417"/>
                  <a:pt x="431" y="424"/>
                  <a:pt x="424" y="424"/>
                </a:cubicBezTo>
                <a:cubicBezTo>
                  <a:pt x="21" y="424"/>
                  <a:pt x="21" y="424"/>
                  <a:pt x="21" y="424"/>
                </a:cubicBezTo>
                <a:cubicBezTo>
                  <a:pt x="14" y="424"/>
                  <a:pt x="0" y="417"/>
                  <a:pt x="0" y="403"/>
                </a:cubicBezTo>
                <a:cubicBezTo>
                  <a:pt x="0" y="403"/>
                  <a:pt x="0" y="332"/>
                  <a:pt x="56" y="304"/>
                </a:cubicBezTo>
                <a:cubicBezTo>
                  <a:pt x="92" y="290"/>
                  <a:pt x="77" y="304"/>
                  <a:pt x="120" y="283"/>
                </a:cubicBezTo>
                <a:cubicBezTo>
                  <a:pt x="162" y="269"/>
                  <a:pt x="176" y="262"/>
                  <a:pt x="176" y="262"/>
                </a:cubicBezTo>
                <a:cubicBezTo>
                  <a:pt x="176" y="219"/>
                  <a:pt x="176" y="219"/>
                  <a:pt x="176" y="219"/>
                </a:cubicBezTo>
                <a:cubicBezTo>
                  <a:pt x="176" y="219"/>
                  <a:pt x="155" y="205"/>
                  <a:pt x="155" y="170"/>
                </a:cubicBezTo>
                <a:cubicBezTo>
                  <a:pt x="141" y="170"/>
                  <a:pt x="141" y="156"/>
                  <a:pt x="141" y="149"/>
                </a:cubicBezTo>
                <a:cubicBezTo>
                  <a:pt x="141" y="141"/>
                  <a:pt x="134" y="113"/>
                  <a:pt x="148" y="113"/>
                </a:cubicBezTo>
                <a:cubicBezTo>
                  <a:pt x="141" y="92"/>
                  <a:pt x="141" y="78"/>
                  <a:pt x="141" y="71"/>
                </a:cubicBezTo>
                <a:cubicBezTo>
                  <a:pt x="148" y="35"/>
                  <a:pt x="176" y="7"/>
                  <a:pt x="219" y="0"/>
                </a:cubicBezTo>
                <a:cubicBezTo>
                  <a:pt x="275" y="7"/>
                  <a:pt x="297" y="35"/>
                  <a:pt x="304" y="71"/>
                </a:cubicBezTo>
                <a:cubicBezTo>
                  <a:pt x="304" y="78"/>
                  <a:pt x="304" y="92"/>
                  <a:pt x="297" y="113"/>
                </a:cubicBezTo>
                <a:cubicBezTo>
                  <a:pt x="311" y="113"/>
                  <a:pt x="304" y="141"/>
                  <a:pt x="304" y="149"/>
                </a:cubicBezTo>
                <a:cubicBezTo>
                  <a:pt x="304" y="156"/>
                  <a:pt x="304" y="170"/>
                  <a:pt x="290" y="170"/>
                </a:cubicBezTo>
                <a:cubicBezTo>
                  <a:pt x="282" y="205"/>
                  <a:pt x="268" y="219"/>
                  <a:pt x="268" y="219"/>
                </a:cubicBezTo>
                <a:cubicBezTo>
                  <a:pt x="268" y="262"/>
                  <a:pt x="268" y="262"/>
                  <a:pt x="268" y="262"/>
                </a:cubicBezTo>
                <a:cubicBezTo>
                  <a:pt x="268" y="262"/>
                  <a:pt x="282" y="262"/>
                  <a:pt x="325" y="2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8" name="Freeform 90"/>
          <p:cNvSpPr>
            <a:spLocks noChangeAspect="1" noChangeArrowheads="1"/>
          </p:cNvSpPr>
          <p:nvPr/>
        </p:nvSpPr>
        <p:spPr bwMode="auto">
          <a:xfrm>
            <a:off x="7711437" y="1877641"/>
            <a:ext cx="206618" cy="200541"/>
          </a:xfrm>
          <a:custGeom>
            <a:avLst/>
            <a:gdLst>
              <a:gd name="T0" fmla="*/ 213026 w 601"/>
              <a:gd name="T1" fmla="*/ 183898 h 580"/>
              <a:gd name="T2" fmla="*/ 213026 w 601"/>
              <a:gd name="T3" fmla="*/ 183898 h 580"/>
              <a:gd name="T4" fmla="*/ 213026 w 601"/>
              <a:gd name="T5" fmla="*/ 183898 h 580"/>
              <a:gd name="T6" fmla="*/ 190394 w 601"/>
              <a:gd name="T7" fmla="*/ 206660 h 580"/>
              <a:gd name="T8" fmla="*/ 190394 w 601"/>
              <a:gd name="T9" fmla="*/ 206660 h 580"/>
              <a:gd name="T10" fmla="*/ 182491 w 601"/>
              <a:gd name="T11" fmla="*/ 209189 h 580"/>
              <a:gd name="T12" fmla="*/ 172433 w 601"/>
              <a:gd name="T13" fmla="*/ 199073 h 580"/>
              <a:gd name="T14" fmla="*/ 174947 w 601"/>
              <a:gd name="T15" fmla="*/ 194014 h 580"/>
              <a:gd name="T16" fmla="*/ 174947 w 601"/>
              <a:gd name="T17" fmla="*/ 194014 h 580"/>
              <a:gd name="T18" fmla="*/ 182491 w 601"/>
              <a:gd name="T19" fmla="*/ 186427 h 580"/>
              <a:gd name="T20" fmla="*/ 134354 w 601"/>
              <a:gd name="T21" fmla="*/ 186427 h 580"/>
              <a:gd name="T22" fmla="*/ 124295 w 601"/>
              <a:gd name="T23" fmla="*/ 175950 h 580"/>
              <a:gd name="T24" fmla="*/ 134354 w 601"/>
              <a:gd name="T25" fmla="*/ 165834 h 580"/>
              <a:gd name="T26" fmla="*/ 182491 w 601"/>
              <a:gd name="T27" fmla="*/ 165834 h 580"/>
              <a:gd name="T28" fmla="*/ 174947 w 601"/>
              <a:gd name="T29" fmla="*/ 158246 h 580"/>
              <a:gd name="T30" fmla="*/ 174947 w 601"/>
              <a:gd name="T31" fmla="*/ 158246 h 580"/>
              <a:gd name="T32" fmla="*/ 172433 w 601"/>
              <a:gd name="T33" fmla="*/ 153188 h 580"/>
              <a:gd name="T34" fmla="*/ 182491 w 601"/>
              <a:gd name="T35" fmla="*/ 143072 h 580"/>
              <a:gd name="T36" fmla="*/ 190394 w 601"/>
              <a:gd name="T37" fmla="*/ 145601 h 580"/>
              <a:gd name="T38" fmla="*/ 190394 w 601"/>
              <a:gd name="T39" fmla="*/ 145601 h 580"/>
              <a:gd name="T40" fmla="*/ 213026 w 601"/>
              <a:gd name="T41" fmla="*/ 168363 h 580"/>
              <a:gd name="T42" fmla="*/ 213026 w 601"/>
              <a:gd name="T43" fmla="*/ 168363 h 580"/>
              <a:gd name="T44" fmla="*/ 215541 w 601"/>
              <a:gd name="T45" fmla="*/ 175950 h 580"/>
              <a:gd name="T46" fmla="*/ 213026 w 601"/>
              <a:gd name="T47" fmla="*/ 183898 h 580"/>
              <a:gd name="T48" fmla="*/ 162374 w 601"/>
              <a:gd name="T49" fmla="*/ 155717 h 580"/>
              <a:gd name="T50" fmla="*/ 162374 w 601"/>
              <a:gd name="T51" fmla="*/ 155717 h 580"/>
              <a:gd name="T52" fmla="*/ 134354 w 601"/>
              <a:gd name="T53" fmla="*/ 155717 h 580"/>
              <a:gd name="T54" fmla="*/ 114237 w 601"/>
              <a:gd name="T55" fmla="*/ 175950 h 580"/>
              <a:gd name="T56" fmla="*/ 134354 w 601"/>
              <a:gd name="T57" fmla="*/ 196543 h 580"/>
              <a:gd name="T58" fmla="*/ 162374 w 601"/>
              <a:gd name="T59" fmla="*/ 196543 h 580"/>
              <a:gd name="T60" fmla="*/ 162374 w 601"/>
              <a:gd name="T61" fmla="*/ 199073 h 580"/>
              <a:gd name="T62" fmla="*/ 164889 w 601"/>
              <a:gd name="T63" fmla="*/ 209189 h 580"/>
              <a:gd name="T64" fmla="*/ 10059 w 601"/>
              <a:gd name="T65" fmla="*/ 209189 h 580"/>
              <a:gd name="T66" fmla="*/ 0 w 601"/>
              <a:gd name="T67" fmla="*/ 199073 h 580"/>
              <a:gd name="T68" fmla="*/ 0 w 601"/>
              <a:gd name="T69" fmla="*/ 199073 h 580"/>
              <a:gd name="T70" fmla="*/ 0 w 601"/>
              <a:gd name="T71" fmla="*/ 199073 h 580"/>
              <a:gd name="T72" fmla="*/ 27661 w 601"/>
              <a:gd name="T73" fmla="*/ 148130 h 580"/>
              <a:gd name="T74" fmla="*/ 58196 w 601"/>
              <a:gd name="T75" fmla="*/ 137653 h 580"/>
              <a:gd name="T76" fmla="*/ 83702 w 601"/>
              <a:gd name="T77" fmla="*/ 127536 h 580"/>
              <a:gd name="T78" fmla="*/ 83702 w 601"/>
              <a:gd name="T79" fmla="*/ 106943 h 580"/>
              <a:gd name="T80" fmla="*/ 73284 w 601"/>
              <a:gd name="T81" fmla="*/ 81652 h 580"/>
              <a:gd name="T82" fmla="*/ 68255 w 601"/>
              <a:gd name="T83" fmla="*/ 71536 h 580"/>
              <a:gd name="T84" fmla="*/ 70769 w 601"/>
              <a:gd name="T85" fmla="*/ 53471 h 580"/>
              <a:gd name="T86" fmla="*/ 68255 w 601"/>
              <a:gd name="T87" fmla="*/ 33239 h 580"/>
              <a:gd name="T88" fmla="*/ 109207 w 601"/>
              <a:gd name="T89" fmla="*/ 0 h 580"/>
              <a:gd name="T90" fmla="*/ 147286 w 601"/>
              <a:gd name="T91" fmla="*/ 33239 h 580"/>
              <a:gd name="T92" fmla="*/ 144412 w 601"/>
              <a:gd name="T93" fmla="*/ 53471 h 580"/>
              <a:gd name="T94" fmla="*/ 149801 w 601"/>
              <a:gd name="T95" fmla="*/ 71536 h 580"/>
              <a:gd name="T96" fmla="*/ 141898 w 601"/>
              <a:gd name="T97" fmla="*/ 81652 h 580"/>
              <a:gd name="T98" fmla="*/ 131839 w 601"/>
              <a:gd name="T99" fmla="*/ 106943 h 580"/>
              <a:gd name="T100" fmla="*/ 131839 w 601"/>
              <a:gd name="T101" fmla="*/ 127536 h 580"/>
              <a:gd name="T102" fmla="*/ 157345 w 601"/>
              <a:gd name="T103" fmla="*/ 137653 h 580"/>
              <a:gd name="T104" fmla="*/ 164889 w 601"/>
              <a:gd name="T105" fmla="*/ 140182 h 580"/>
              <a:gd name="T106" fmla="*/ 162374 w 601"/>
              <a:gd name="T107" fmla="*/ 153188 h 580"/>
              <a:gd name="T108" fmla="*/ 162374 w 601"/>
              <a:gd name="T109" fmla="*/ 155717 h 580"/>
              <a:gd name="T110" fmla="*/ 215541 w 601"/>
              <a:gd name="T111" fmla="*/ 199073 h 580"/>
              <a:gd name="T112" fmla="*/ 215541 w 601"/>
              <a:gd name="T113" fmla="*/ 199073 h 580"/>
              <a:gd name="T114" fmla="*/ 215541 w 601"/>
              <a:gd name="T115" fmla="*/ 199073 h 580"/>
              <a:gd name="T116" fmla="*/ 215541 w 601"/>
              <a:gd name="T117" fmla="*/ 199073 h 580"/>
              <a:gd name="T118" fmla="*/ 205482 w 601"/>
              <a:gd name="T119" fmla="*/ 209189 h 580"/>
              <a:gd name="T120" fmla="*/ 200453 w 601"/>
              <a:gd name="T121" fmla="*/ 209189 h 580"/>
              <a:gd name="T122" fmla="*/ 215541 w 601"/>
              <a:gd name="T123" fmla="*/ 194014 h 580"/>
              <a:gd name="T124" fmla="*/ 215541 w 601"/>
              <a:gd name="T125" fmla="*/ 199073 h 5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601" h="580">
                <a:moveTo>
                  <a:pt x="593" y="509"/>
                </a:moveTo>
                <a:lnTo>
                  <a:pt x="593" y="509"/>
                </a:lnTo>
                <a:cubicBezTo>
                  <a:pt x="530" y="572"/>
                  <a:pt x="530" y="572"/>
                  <a:pt x="530" y="572"/>
                </a:cubicBezTo>
                <a:cubicBezTo>
                  <a:pt x="523" y="579"/>
                  <a:pt x="515" y="579"/>
                  <a:pt x="508" y="579"/>
                </a:cubicBezTo>
                <a:cubicBezTo>
                  <a:pt x="494" y="579"/>
                  <a:pt x="480" y="572"/>
                  <a:pt x="480" y="551"/>
                </a:cubicBezTo>
                <a:cubicBezTo>
                  <a:pt x="480" y="544"/>
                  <a:pt x="480" y="537"/>
                  <a:pt x="487" y="537"/>
                </a:cubicBezTo>
                <a:cubicBezTo>
                  <a:pt x="508" y="516"/>
                  <a:pt x="508" y="516"/>
                  <a:pt x="508" y="516"/>
                </a:cubicBezTo>
                <a:cubicBezTo>
                  <a:pt x="374" y="516"/>
                  <a:pt x="374" y="516"/>
                  <a:pt x="374" y="516"/>
                </a:cubicBezTo>
                <a:cubicBezTo>
                  <a:pt x="360" y="516"/>
                  <a:pt x="346" y="502"/>
                  <a:pt x="346" y="487"/>
                </a:cubicBezTo>
                <a:cubicBezTo>
                  <a:pt x="346" y="473"/>
                  <a:pt x="360" y="459"/>
                  <a:pt x="374" y="459"/>
                </a:cubicBezTo>
                <a:cubicBezTo>
                  <a:pt x="508" y="459"/>
                  <a:pt x="508" y="459"/>
                  <a:pt x="508" y="459"/>
                </a:cubicBezTo>
                <a:cubicBezTo>
                  <a:pt x="487" y="438"/>
                  <a:pt x="487" y="438"/>
                  <a:pt x="487" y="438"/>
                </a:cubicBezTo>
                <a:cubicBezTo>
                  <a:pt x="480" y="438"/>
                  <a:pt x="480" y="431"/>
                  <a:pt x="480" y="424"/>
                </a:cubicBezTo>
                <a:cubicBezTo>
                  <a:pt x="480" y="403"/>
                  <a:pt x="494" y="396"/>
                  <a:pt x="508" y="396"/>
                </a:cubicBezTo>
                <a:cubicBezTo>
                  <a:pt x="515" y="396"/>
                  <a:pt x="523" y="396"/>
                  <a:pt x="530" y="403"/>
                </a:cubicBezTo>
                <a:cubicBezTo>
                  <a:pt x="593" y="466"/>
                  <a:pt x="593" y="466"/>
                  <a:pt x="593" y="466"/>
                </a:cubicBezTo>
                <a:cubicBezTo>
                  <a:pt x="600" y="473"/>
                  <a:pt x="600" y="480"/>
                  <a:pt x="600" y="487"/>
                </a:cubicBezTo>
                <a:cubicBezTo>
                  <a:pt x="600" y="494"/>
                  <a:pt x="600" y="502"/>
                  <a:pt x="593" y="509"/>
                </a:cubicBezTo>
                <a:close/>
                <a:moveTo>
                  <a:pt x="452" y="431"/>
                </a:moveTo>
                <a:lnTo>
                  <a:pt x="452" y="431"/>
                </a:lnTo>
                <a:cubicBezTo>
                  <a:pt x="374" y="431"/>
                  <a:pt x="374" y="431"/>
                  <a:pt x="374" y="431"/>
                </a:cubicBezTo>
                <a:cubicBezTo>
                  <a:pt x="346" y="431"/>
                  <a:pt x="318" y="459"/>
                  <a:pt x="318" y="487"/>
                </a:cubicBezTo>
                <a:cubicBezTo>
                  <a:pt x="318" y="516"/>
                  <a:pt x="346" y="544"/>
                  <a:pt x="374" y="544"/>
                </a:cubicBezTo>
                <a:cubicBezTo>
                  <a:pt x="452" y="544"/>
                  <a:pt x="452" y="544"/>
                  <a:pt x="452" y="544"/>
                </a:cubicBezTo>
                <a:lnTo>
                  <a:pt x="452" y="551"/>
                </a:lnTo>
                <a:cubicBezTo>
                  <a:pt x="452" y="565"/>
                  <a:pt x="452" y="572"/>
                  <a:pt x="459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7" y="410"/>
                </a:cubicBezTo>
                <a:cubicBezTo>
                  <a:pt x="120" y="388"/>
                  <a:pt x="106" y="410"/>
                  <a:pt x="162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4" y="226"/>
                </a:cubicBezTo>
                <a:cubicBezTo>
                  <a:pt x="190" y="233"/>
                  <a:pt x="190" y="212"/>
                  <a:pt x="190" y="198"/>
                </a:cubicBezTo>
                <a:cubicBezTo>
                  <a:pt x="190" y="183"/>
                  <a:pt x="183" y="148"/>
                  <a:pt x="197" y="148"/>
                </a:cubicBezTo>
                <a:cubicBezTo>
                  <a:pt x="190" y="127"/>
                  <a:pt x="190" y="99"/>
                  <a:pt x="190" y="92"/>
                </a:cubicBezTo>
                <a:cubicBezTo>
                  <a:pt x="197" y="49"/>
                  <a:pt x="240" y="0"/>
                  <a:pt x="304" y="0"/>
                </a:cubicBezTo>
                <a:cubicBezTo>
                  <a:pt x="374" y="0"/>
                  <a:pt x="410" y="49"/>
                  <a:pt x="410" y="92"/>
                </a:cubicBezTo>
                <a:cubicBezTo>
                  <a:pt x="410" y="99"/>
                  <a:pt x="410" y="127"/>
                  <a:pt x="402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5" y="226"/>
                </a:cubicBezTo>
                <a:cubicBezTo>
                  <a:pt x="388" y="275"/>
                  <a:pt x="367" y="296"/>
                  <a:pt x="367" y="296"/>
                </a:cubicBezTo>
                <a:cubicBezTo>
                  <a:pt x="367" y="353"/>
                  <a:pt x="367" y="353"/>
                  <a:pt x="367" y="353"/>
                </a:cubicBezTo>
                <a:cubicBezTo>
                  <a:pt x="367" y="353"/>
                  <a:pt x="381" y="360"/>
                  <a:pt x="438" y="381"/>
                </a:cubicBezTo>
                <a:cubicBezTo>
                  <a:pt x="445" y="388"/>
                  <a:pt x="452" y="388"/>
                  <a:pt x="459" y="388"/>
                </a:cubicBezTo>
                <a:cubicBezTo>
                  <a:pt x="452" y="403"/>
                  <a:pt x="452" y="410"/>
                  <a:pt x="452" y="424"/>
                </a:cubicBezTo>
                <a:lnTo>
                  <a:pt x="452" y="431"/>
                </a:lnTo>
                <a:close/>
                <a:moveTo>
                  <a:pt x="600" y="551"/>
                </a:moveTo>
                <a:lnTo>
                  <a:pt x="600" y="551"/>
                </a:lnTo>
                <a:cubicBezTo>
                  <a:pt x="600" y="572"/>
                  <a:pt x="593" y="579"/>
                  <a:pt x="572" y="579"/>
                </a:cubicBezTo>
                <a:cubicBezTo>
                  <a:pt x="558" y="579"/>
                  <a:pt x="558" y="579"/>
                  <a:pt x="558" y="579"/>
                </a:cubicBezTo>
                <a:cubicBezTo>
                  <a:pt x="600" y="537"/>
                  <a:pt x="600" y="537"/>
                  <a:pt x="600" y="537"/>
                </a:cubicBezTo>
                <a:cubicBezTo>
                  <a:pt x="600" y="551"/>
                  <a:pt x="600" y="551"/>
                  <a:pt x="600" y="55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9" name="Freeform 91"/>
          <p:cNvSpPr>
            <a:spLocks noChangeAspect="1" noChangeArrowheads="1"/>
          </p:cNvSpPr>
          <p:nvPr/>
        </p:nvSpPr>
        <p:spPr bwMode="auto">
          <a:xfrm>
            <a:off x="7326831" y="1877641"/>
            <a:ext cx="206618" cy="200541"/>
          </a:xfrm>
          <a:custGeom>
            <a:avLst/>
            <a:gdLst>
              <a:gd name="T0" fmla="*/ 205482 w 601"/>
              <a:gd name="T1" fmla="*/ 186427 h 580"/>
              <a:gd name="T2" fmla="*/ 164889 w 601"/>
              <a:gd name="T3" fmla="*/ 194014 h 580"/>
              <a:gd name="T4" fmla="*/ 167403 w 601"/>
              <a:gd name="T5" fmla="*/ 199073 h 580"/>
              <a:gd name="T6" fmla="*/ 152315 w 601"/>
              <a:gd name="T7" fmla="*/ 206660 h 580"/>
              <a:gd name="T8" fmla="*/ 126810 w 601"/>
              <a:gd name="T9" fmla="*/ 183898 h 580"/>
              <a:gd name="T10" fmla="*/ 124295 w 601"/>
              <a:gd name="T11" fmla="*/ 175950 h 580"/>
              <a:gd name="T12" fmla="*/ 126810 w 601"/>
              <a:gd name="T13" fmla="*/ 168363 h 580"/>
              <a:gd name="T14" fmla="*/ 152315 w 601"/>
              <a:gd name="T15" fmla="*/ 145601 h 580"/>
              <a:gd name="T16" fmla="*/ 167403 w 601"/>
              <a:gd name="T17" fmla="*/ 153188 h 580"/>
              <a:gd name="T18" fmla="*/ 164889 w 601"/>
              <a:gd name="T19" fmla="*/ 158246 h 580"/>
              <a:gd name="T20" fmla="*/ 205482 w 601"/>
              <a:gd name="T21" fmla="*/ 165834 h 580"/>
              <a:gd name="T22" fmla="*/ 205482 w 601"/>
              <a:gd name="T23" fmla="*/ 186427 h 580"/>
              <a:gd name="T24" fmla="*/ 177462 w 601"/>
              <a:gd name="T25" fmla="*/ 153188 h 580"/>
              <a:gd name="T26" fmla="*/ 187520 w 601"/>
              <a:gd name="T27" fmla="*/ 148130 h 580"/>
              <a:gd name="T28" fmla="*/ 177462 w 601"/>
              <a:gd name="T29" fmla="*/ 155717 h 580"/>
              <a:gd name="T30" fmla="*/ 141898 w 601"/>
              <a:gd name="T31" fmla="*/ 81652 h 580"/>
              <a:gd name="T32" fmla="*/ 131839 w 601"/>
              <a:gd name="T33" fmla="*/ 106943 h 580"/>
              <a:gd name="T34" fmla="*/ 146927 w 601"/>
              <a:gd name="T35" fmla="*/ 135124 h 580"/>
              <a:gd name="T36" fmla="*/ 144412 w 601"/>
              <a:gd name="T37" fmla="*/ 137653 h 580"/>
              <a:gd name="T38" fmla="*/ 119266 w 601"/>
              <a:gd name="T39" fmla="*/ 160775 h 580"/>
              <a:gd name="T40" fmla="*/ 119266 w 601"/>
              <a:gd name="T41" fmla="*/ 191485 h 580"/>
              <a:gd name="T42" fmla="*/ 139383 w 601"/>
              <a:gd name="T43" fmla="*/ 209189 h 580"/>
              <a:gd name="T44" fmla="*/ 0 w 601"/>
              <a:gd name="T45" fmla="*/ 199073 h 580"/>
              <a:gd name="T46" fmla="*/ 0 w 601"/>
              <a:gd name="T47" fmla="*/ 199073 h 580"/>
              <a:gd name="T48" fmla="*/ 58196 w 601"/>
              <a:gd name="T49" fmla="*/ 137653 h 580"/>
              <a:gd name="T50" fmla="*/ 83702 w 601"/>
              <a:gd name="T51" fmla="*/ 106943 h 580"/>
              <a:gd name="T52" fmla="*/ 65740 w 601"/>
              <a:gd name="T53" fmla="*/ 71536 h 580"/>
              <a:gd name="T54" fmla="*/ 68255 w 601"/>
              <a:gd name="T55" fmla="*/ 33239 h 580"/>
              <a:gd name="T56" fmla="*/ 146927 w 601"/>
              <a:gd name="T57" fmla="*/ 33239 h 580"/>
              <a:gd name="T58" fmla="*/ 146927 w 601"/>
              <a:gd name="T59" fmla="*/ 71536 h 580"/>
              <a:gd name="T60" fmla="*/ 177462 w 601"/>
              <a:gd name="T61" fmla="*/ 196543 h 580"/>
              <a:gd name="T62" fmla="*/ 205482 w 601"/>
              <a:gd name="T63" fmla="*/ 196543 h 580"/>
              <a:gd name="T64" fmla="*/ 215541 w 601"/>
              <a:gd name="T65" fmla="*/ 199073 h 580"/>
              <a:gd name="T66" fmla="*/ 215541 w 601"/>
              <a:gd name="T67" fmla="*/ 199073 h 580"/>
              <a:gd name="T68" fmla="*/ 174947 w 601"/>
              <a:gd name="T69" fmla="*/ 209189 h 580"/>
              <a:gd name="T70" fmla="*/ 177462 w 601"/>
              <a:gd name="T71" fmla="*/ 196543 h 58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580">
                <a:moveTo>
                  <a:pt x="572" y="516"/>
                </a:moveTo>
                <a:lnTo>
                  <a:pt x="572" y="516"/>
                </a:lnTo>
                <a:cubicBezTo>
                  <a:pt x="445" y="516"/>
                  <a:pt x="445" y="516"/>
                  <a:pt x="445" y="516"/>
                </a:cubicBezTo>
                <a:cubicBezTo>
                  <a:pt x="459" y="537"/>
                  <a:pt x="459" y="537"/>
                  <a:pt x="459" y="537"/>
                </a:cubicBezTo>
                <a:cubicBezTo>
                  <a:pt x="466" y="537"/>
                  <a:pt x="466" y="544"/>
                  <a:pt x="466" y="551"/>
                </a:cubicBezTo>
                <a:cubicBezTo>
                  <a:pt x="466" y="572"/>
                  <a:pt x="459" y="579"/>
                  <a:pt x="438" y="579"/>
                </a:cubicBezTo>
                <a:cubicBezTo>
                  <a:pt x="431" y="579"/>
                  <a:pt x="424" y="579"/>
                  <a:pt x="424" y="572"/>
                </a:cubicBezTo>
                <a:cubicBezTo>
                  <a:pt x="353" y="509"/>
                  <a:pt x="353" y="509"/>
                  <a:pt x="353" y="509"/>
                </a:cubicBezTo>
                <a:cubicBezTo>
                  <a:pt x="346" y="502"/>
                  <a:pt x="346" y="494"/>
                  <a:pt x="346" y="487"/>
                </a:cubicBezTo>
                <a:cubicBezTo>
                  <a:pt x="346" y="480"/>
                  <a:pt x="346" y="473"/>
                  <a:pt x="353" y="466"/>
                </a:cubicBezTo>
                <a:cubicBezTo>
                  <a:pt x="424" y="403"/>
                  <a:pt x="424" y="403"/>
                  <a:pt x="424" y="403"/>
                </a:cubicBezTo>
                <a:cubicBezTo>
                  <a:pt x="424" y="396"/>
                  <a:pt x="431" y="396"/>
                  <a:pt x="438" y="396"/>
                </a:cubicBezTo>
                <a:cubicBezTo>
                  <a:pt x="459" y="396"/>
                  <a:pt x="466" y="403"/>
                  <a:pt x="466" y="424"/>
                </a:cubicBezTo>
                <a:cubicBezTo>
                  <a:pt x="466" y="431"/>
                  <a:pt x="466" y="438"/>
                  <a:pt x="459" y="438"/>
                </a:cubicBezTo>
                <a:cubicBezTo>
                  <a:pt x="445" y="459"/>
                  <a:pt x="445" y="459"/>
                  <a:pt x="445" y="459"/>
                </a:cubicBezTo>
                <a:cubicBezTo>
                  <a:pt x="572" y="459"/>
                  <a:pt x="572" y="459"/>
                  <a:pt x="572" y="459"/>
                </a:cubicBezTo>
                <a:cubicBezTo>
                  <a:pt x="586" y="459"/>
                  <a:pt x="600" y="473"/>
                  <a:pt x="600" y="487"/>
                </a:cubicBezTo>
                <a:cubicBezTo>
                  <a:pt x="600" y="502"/>
                  <a:pt x="586" y="516"/>
                  <a:pt x="572" y="516"/>
                </a:cubicBezTo>
                <a:close/>
                <a:moveTo>
                  <a:pt x="494" y="424"/>
                </a:moveTo>
                <a:lnTo>
                  <a:pt x="494" y="424"/>
                </a:lnTo>
                <a:cubicBezTo>
                  <a:pt x="494" y="417"/>
                  <a:pt x="494" y="410"/>
                  <a:pt x="494" y="403"/>
                </a:cubicBezTo>
                <a:cubicBezTo>
                  <a:pt x="501" y="403"/>
                  <a:pt x="508" y="403"/>
                  <a:pt x="522" y="410"/>
                </a:cubicBezTo>
                <a:cubicBezTo>
                  <a:pt x="537" y="417"/>
                  <a:pt x="544" y="424"/>
                  <a:pt x="551" y="431"/>
                </a:cubicBezTo>
                <a:cubicBezTo>
                  <a:pt x="494" y="431"/>
                  <a:pt x="494" y="431"/>
                  <a:pt x="494" y="431"/>
                </a:cubicBezTo>
                <a:lnTo>
                  <a:pt x="494" y="424"/>
                </a:lnTo>
                <a:close/>
                <a:moveTo>
                  <a:pt x="395" y="226"/>
                </a:moveTo>
                <a:lnTo>
                  <a:pt x="395" y="226"/>
                </a:lnTo>
                <a:cubicBezTo>
                  <a:pt x="388" y="275"/>
                  <a:pt x="367" y="296"/>
                  <a:pt x="367" y="296"/>
                </a:cubicBezTo>
                <a:cubicBezTo>
                  <a:pt x="367" y="353"/>
                  <a:pt x="367" y="353"/>
                  <a:pt x="367" y="353"/>
                </a:cubicBezTo>
                <a:cubicBezTo>
                  <a:pt x="367" y="353"/>
                  <a:pt x="374" y="353"/>
                  <a:pt x="409" y="374"/>
                </a:cubicBezTo>
                <a:lnTo>
                  <a:pt x="402" y="381"/>
                </a:lnTo>
                <a:cubicBezTo>
                  <a:pt x="332" y="445"/>
                  <a:pt x="332" y="445"/>
                  <a:pt x="332" y="445"/>
                </a:cubicBezTo>
                <a:cubicBezTo>
                  <a:pt x="325" y="459"/>
                  <a:pt x="318" y="473"/>
                  <a:pt x="318" y="487"/>
                </a:cubicBezTo>
                <a:cubicBezTo>
                  <a:pt x="318" y="502"/>
                  <a:pt x="325" y="516"/>
                  <a:pt x="332" y="530"/>
                </a:cubicBezTo>
                <a:cubicBezTo>
                  <a:pt x="388" y="579"/>
                  <a:pt x="388" y="579"/>
                  <a:pt x="388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7" y="579"/>
                  <a:pt x="0" y="572"/>
                  <a:pt x="0" y="551"/>
                </a:cubicBezTo>
                <a:cubicBezTo>
                  <a:pt x="0" y="551"/>
                  <a:pt x="0" y="452"/>
                  <a:pt x="70" y="410"/>
                </a:cubicBezTo>
                <a:cubicBezTo>
                  <a:pt x="120" y="388"/>
                  <a:pt x="98" y="410"/>
                  <a:pt x="162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1" y="275"/>
                  <a:pt x="204" y="226"/>
                </a:cubicBezTo>
                <a:cubicBezTo>
                  <a:pt x="190" y="233"/>
                  <a:pt x="183" y="212"/>
                  <a:pt x="183" y="198"/>
                </a:cubicBezTo>
                <a:cubicBezTo>
                  <a:pt x="183" y="183"/>
                  <a:pt x="176" y="148"/>
                  <a:pt x="197" y="148"/>
                </a:cubicBezTo>
                <a:cubicBezTo>
                  <a:pt x="190" y="127"/>
                  <a:pt x="190" y="99"/>
                  <a:pt x="190" y="92"/>
                </a:cubicBezTo>
                <a:cubicBezTo>
                  <a:pt x="190" y="49"/>
                  <a:pt x="233" y="0"/>
                  <a:pt x="296" y="0"/>
                </a:cubicBezTo>
                <a:cubicBezTo>
                  <a:pt x="374" y="0"/>
                  <a:pt x="402" y="49"/>
                  <a:pt x="409" y="92"/>
                </a:cubicBezTo>
                <a:cubicBezTo>
                  <a:pt x="409" y="99"/>
                  <a:pt x="409" y="127"/>
                  <a:pt x="402" y="148"/>
                </a:cubicBezTo>
                <a:cubicBezTo>
                  <a:pt x="424" y="148"/>
                  <a:pt x="417" y="183"/>
                  <a:pt x="409" y="198"/>
                </a:cubicBezTo>
                <a:cubicBezTo>
                  <a:pt x="409" y="212"/>
                  <a:pt x="409" y="233"/>
                  <a:pt x="395" y="226"/>
                </a:cubicBezTo>
                <a:close/>
                <a:moveTo>
                  <a:pt x="494" y="544"/>
                </a:moveTo>
                <a:lnTo>
                  <a:pt x="494" y="544"/>
                </a:lnTo>
                <a:cubicBezTo>
                  <a:pt x="572" y="544"/>
                  <a:pt x="572" y="544"/>
                  <a:pt x="572" y="544"/>
                </a:cubicBezTo>
                <a:cubicBezTo>
                  <a:pt x="579" y="544"/>
                  <a:pt x="593" y="544"/>
                  <a:pt x="600" y="537"/>
                </a:cubicBezTo>
                <a:cubicBezTo>
                  <a:pt x="600" y="544"/>
                  <a:pt x="600" y="551"/>
                  <a:pt x="600" y="551"/>
                </a:cubicBezTo>
                <a:cubicBezTo>
                  <a:pt x="600" y="572"/>
                  <a:pt x="586" y="579"/>
                  <a:pt x="572" y="579"/>
                </a:cubicBezTo>
                <a:cubicBezTo>
                  <a:pt x="487" y="579"/>
                  <a:pt x="487" y="579"/>
                  <a:pt x="487" y="579"/>
                </a:cubicBezTo>
                <a:cubicBezTo>
                  <a:pt x="494" y="572"/>
                  <a:pt x="494" y="565"/>
                  <a:pt x="494" y="551"/>
                </a:cubicBezTo>
                <a:lnTo>
                  <a:pt x="494" y="5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0" name="Freeform 92"/>
          <p:cNvSpPr>
            <a:spLocks noChangeAspect="1" noChangeArrowheads="1"/>
          </p:cNvSpPr>
          <p:nvPr/>
        </p:nvSpPr>
        <p:spPr bwMode="auto">
          <a:xfrm>
            <a:off x="6971810" y="1877641"/>
            <a:ext cx="209657" cy="200541"/>
          </a:xfrm>
          <a:custGeom>
            <a:avLst/>
            <a:gdLst>
              <a:gd name="T0" fmla="*/ 201089 w 609"/>
              <a:gd name="T1" fmla="*/ 178479 h 580"/>
              <a:gd name="T2" fmla="*/ 201089 w 609"/>
              <a:gd name="T3" fmla="*/ 178479 h 580"/>
              <a:gd name="T4" fmla="*/ 213679 w 609"/>
              <a:gd name="T5" fmla="*/ 194014 h 580"/>
              <a:gd name="T6" fmla="*/ 218715 w 609"/>
              <a:gd name="T7" fmla="*/ 199073 h 580"/>
              <a:gd name="T8" fmla="*/ 208643 w 609"/>
              <a:gd name="T9" fmla="*/ 209189 h 580"/>
              <a:gd name="T10" fmla="*/ 201089 w 609"/>
              <a:gd name="T11" fmla="*/ 206660 h 580"/>
              <a:gd name="T12" fmla="*/ 188138 w 609"/>
              <a:gd name="T13" fmla="*/ 194014 h 580"/>
              <a:gd name="T14" fmla="*/ 173030 w 609"/>
              <a:gd name="T15" fmla="*/ 206660 h 580"/>
              <a:gd name="T16" fmla="*/ 167993 w 609"/>
              <a:gd name="T17" fmla="*/ 209189 h 580"/>
              <a:gd name="T18" fmla="*/ 157921 w 609"/>
              <a:gd name="T19" fmla="*/ 199073 h 580"/>
              <a:gd name="T20" fmla="*/ 160439 w 609"/>
              <a:gd name="T21" fmla="*/ 194014 h 580"/>
              <a:gd name="T22" fmla="*/ 160439 w 609"/>
              <a:gd name="T23" fmla="*/ 194014 h 580"/>
              <a:gd name="T24" fmla="*/ 173030 w 609"/>
              <a:gd name="T25" fmla="*/ 178479 h 580"/>
              <a:gd name="T26" fmla="*/ 160439 w 609"/>
              <a:gd name="T27" fmla="*/ 165834 h 580"/>
              <a:gd name="T28" fmla="*/ 157921 w 609"/>
              <a:gd name="T29" fmla="*/ 158246 h 580"/>
              <a:gd name="T30" fmla="*/ 167993 w 609"/>
              <a:gd name="T31" fmla="*/ 148130 h 580"/>
              <a:gd name="T32" fmla="*/ 173030 w 609"/>
              <a:gd name="T33" fmla="*/ 153188 h 580"/>
              <a:gd name="T34" fmla="*/ 188138 w 609"/>
              <a:gd name="T35" fmla="*/ 165834 h 580"/>
              <a:gd name="T36" fmla="*/ 201089 w 609"/>
              <a:gd name="T37" fmla="*/ 153188 h 580"/>
              <a:gd name="T38" fmla="*/ 201089 w 609"/>
              <a:gd name="T39" fmla="*/ 153188 h 580"/>
              <a:gd name="T40" fmla="*/ 208643 w 609"/>
              <a:gd name="T41" fmla="*/ 148130 h 580"/>
              <a:gd name="T42" fmla="*/ 218715 w 609"/>
              <a:gd name="T43" fmla="*/ 158246 h 580"/>
              <a:gd name="T44" fmla="*/ 213679 w 609"/>
              <a:gd name="T45" fmla="*/ 165834 h 580"/>
              <a:gd name="T46" fmla="*/ 201089 w 609"/>
              <a:gd name="T47" fmla="*/ 178479 h 580"/>
              <a:gd name="T48" fmla="*/ 147489 w 609"/>
              <a:gd name="T49" fmla="*/ 158246 h 580"/>
              <a:gd name="T50" fmla="*/ 147489 w 609"/>
              <a:gd name="T51" fmla="*/ 158246 h 580"/>
              <a:gd name="T52" fmla="*/ 152525 w 609"/>
              <a:gd name="T53" fmla="*/ 173421 h 580"/>
              <a:gd name="T54" fmla="*/ 152525 w 609"/>
              <a:gd name="T55" fmla="*/ 173421 h 580"/>
              <a:gd name="T56" fmla="*/ 157921 w 609"/>
              <a:gd name="T57" fmla="*/ 178479 h 580"/>
              <a:gd name="T58" fmla="*/ 152525 w 609"/>
              <a:gd name="T59" fmla="*/ 186427 h 580"/>
              <a:gd name="T60" fmla="*/ 147489 w 609"/>
              <a:gd name="T61" fmla="*/ 199073 h 580"/>
              <a:gd name="T62" fmla="*/ 150007 w 609"/>
              <a:gd name="T63" fmla="*/ 209189 h 580"/>
              <a:gd name="T64" fmla="*/ 10432 w 609"/>
              <a:gd name="T65" fmla="*/ 209189 h 580"/>
              <a:gd name="T66" fmla="*/ 0 w 609"/>
              <a:gd name="T67" fmla="*/ 199073 h 580"/>
              <a:gd name="T68" fmla="*/ 0 w 609"/>
              <a:gd name="T69" fmla="*/ 199073 h 580"/>
              <a:gd name="T70" fmla="*/ 0 w 609"/>
              <a:gd name="T71" fmla="*/ 199073 h 580"/>
              <a:gd name="T72" fmla="*/ 28059 w 609"/>
              <a:gd name="T73" fmla="*/ 148130 h 580"/>
              <a:gd name="T74" fmla="*/ 58636 w 609"/>
              <a:gd name="T75" fmla="*/ 137653 h 580"/>
              <a:gd name="T76" fmla="*/ 86695 w 609"/>
              <a:gd name="T77" fmla="*/ 127536 h 580"/>
              <a:gd name="T78" fmla="*/ 86695 w 609"/>
              <a:gd name="T79" fmla="*/ 106943 h 580"/>
              <a:gd name="T80" fmla="*/ 76263 w 609"/>
              <a:gd name="T81" fmla="*/ 81652 h 580"/>
              <a:gd name="T82" fmla="*/ 68708 w 609"/>
              <a:gd name="T83" fmla="*/ 71536 h 580"/>
              <a:gd name="T84" fmla="*/ 71226 w 609"/>
              <a:gd name="T85" fmla="*/ 53471 h 580"/>
              <a:gd name="T86" fmla="*/ 71226 w 609"/>
              <a:gd name="T87" fmla="*/ 33239 h 580"/>
              <a:gd name="T88" fmla="*/ 109358 w 609"/>
              <a:gd name="T89" fmla="*/ 0 h 580"/>
              <a:gd name="T90" fmla="*/ 150007 w 609"/>
              <a:gd name="T91" fmla="*/ 33239 h 580"/>
              <a:gd name="T92" fmla="*/ 147489 w 609"/>
              <a:gd name="T93" fmla="*/ 53471 h 580"/>
              <a:gd name="T94" fmla="*/ 150007 w 609"/>
              <a:gd name="T95" fmla="*/ 71536 h 580"/>
              <a:gd name="T96" fmla="*/ 142453 w 609"/>
              <a:gd name="T97" fmla="*/ 81652 h 580"/>
              <a:gd name="T98" fmla="*/ 132380 w 609"/>
              <a:gd name="T99" fmla="*/ 106943 h 580"/>
              <a:gd name="T100" fmla="*/ 132380 w 609"/>
              <a:gd name="T101" fmla="*/ 127536 h 580"/>
              <a:gd name="T102" fmla="*/ 160439 w 609"/>
              <a:gd name="T103" fmla="*/ 137653 h 580"/>
              <a:gd name="T104" fmla="*/ 162957 w 609"/>
              <a:gd name="T105" fmla="*/ 140182 h 580"/>
              <a:gd name="T106" fmla="*/ 147489 w 609"/>
              <a:gd name="T107" fmla="*/ 158246 h 58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09" h="580">
                <a:moveTo>
                  <a:pt x="559" y="494"/>
                </a:moveTo>
                <a:lnTo>
                  <a:pt x="559" y="494"/>
                </a:lnTo>
                <a:cubicBezTo>
                  <a:pt x="594" y="537"/>
                  <a:pt x="594" y="537"/>
                  <a:pt x="594" y="537"/>
                </a:cubicBezTo>
                <a:cubicBezTo>
                  <a:pt x="601" y="537"/>
                  <a:pt x="608" y="544"/>
                  <a:pt x="608" y="551"/>
                </a:cubicBezTo>
                <a:cubicBezTo>
                  <a:pt x="608" y="572"/>
                  <a:pt x="594" y="579"/>
                  <a:pt x="580" y="579"/>
                </a:cubicBezTo>
                <a:cubicBezTo>
                  <a:pt x="573" y="579"/>
                  <a:pt x="566" y="579"/>
                  <a:pt x="559" y="572"/>
                </a:cubicBezTo>
                <a:cubicBezTo>
                  <a:pt x="523" y="537"/>
                  <a:pt x="523" y="537"/>
                  <a:pt x="523" y="537"/>
                </a:cubicBezTo>
                <a:cubicBezTo>
                  <a:pt x="481" y="572"/>
                  <a:pt x="481" y="572"/>
                  <a:pt x="481" y="572"/>
                </a:cubicBezTo>
                <a:cubicBezTo>
                  <a:pt x="481" y="579"/>
                  <a:pt x="474" y="579"/>
                  <a:pt x="467" y="579"/>
                </a:cubicBezTo>
                <a:cubicBezTo>
                  <a:pt x="446" y="579"/>
                  <a:pt x="439" y="572"/>
                  <a:pt x="439" y="551"/>
                </a:cubicBezTo>
                <a:cubicBezTo>
                  <a:pt x="439" y="544"/>
                  <a:pt x="439" y="537"/>
                  <a:pt x="446" y="537"/>
                </a:cubicBezTo>
                <a:cubicBezTo>
                  <a:pt x="481" y="494"/>
                  <a:pt x="481" y="494"/>
                  <a:pt x="481" y="494"/>
                </a:cubicBezTo>
                <a:cubicBezTo>
                  <a:pt x="446" y="459"/>
                  <a:pt x="446" y="459"/>
                  <a:pt x="446" y="459"/>
                </a:cubicBezTo>
                <a:cubicBezTo>
                  <a:pt x="439" y="452"/>
                  <a:pt x="439" y="445"/>
                  <a:pt x="439" y="438"/>
                </a:cubicBezTo>
                <a:cubicBezTo>
                  <a:pt x="439" y="424"/>
                  <a:pt x="446" y="410"/>
                  <a:pt x="467" y="410"/>
                </a:cubicBezTo>
                <a:cubicBezTo>
                  <a:pt x="474" y="410"/>
                  <a:pt x="481" y="417"/>
                  <a:pt x="481" y="424"/>
                </a:cubicBezTo>
                <a:cubicBezTo>
                  <a:pt x="523" y="459"/>
                  <a:pt x="523" y="459"/>
                  <a:pt x="523" y="459"/>
                </a:cubicBezTo>
                <a:cubicBezTo>
                  <a:pt x="559" y="424"/>
                  <a:pt x="559" y="424"/>
                  <a:pt x="559" y="424"/>
                </a:cubicBezTo>
                <a:cubicBezTo>
                  <a:pt x="566" y="417"/>
                  <a:pt x="573" y="410"/>
                  <a:pt x="580" y="410"/>
                </a:cubicBezTo>
                <a:cubicBezTo>
                  <a:pt x="594" y="410"/>
                  <a:pt x="608" y="424"/>
                  <a:pt x="608" y="438"/>
                </a:cubicBezTo>
                <a:cubicBezTo>
                  <a:pt x="608" y="445"/>
                  <a:pt x="601" y="452"/>
                  <a:pt x="594" y="459"/>
                </a:cubicBezTo>
                <a:lnTo>
                  <a:pt x="559" y="494"/>
                </a:lnTo>
                <a:close/>
                <a:moveTo>
                  <a:pt x="410" y="438"/>
                </a:moveTo>
                <a:lnTo>
                  <a:pt x="410" y="438"/>
                </a:lnTo>
                <a:cubicBezTo>
                  <a:pt x="410" y="459"/>
                  <a:pt x="417" y="473"/>
                  <a:pt x="424" y="480"/>
                </a:cubicBezTo>
                <a:cubicBezTo>
                  <a:pt x="439" y="494"/>
                  <a:pt x="439" y="494"/>
                  <a:pt x="439" y="494"/>
                </a:cubicBezTo>
                <a:cubicBezTo>
                  <a:pt x="424" y="516"/>
                  <a:pt x="424" y="516"/>
                  <a:pt x="424" y="516"/>
                </a:cubicBezTo>
                <a:cubicBezTo>
                  <a:pt x="417" y="523"/>
                  <a:pt x="410" y="537"/>
                  <a:pt x="410" y="551"/>
                </a:cubicBezTo>
                <a:cubicBezTo>
                  <a:pt x="410" y="565"/>
                  <a:pt x="410" y="572"/>
                  <a:pt x="417" y="579"/>
                </a:cubicBezTo>
                <a:cubicBezTo>
                  <a:pt x="29" y="579"/>
                  <a:pt x="29" y="579"/>
                  <a:pt x="29" y="579"/>
                </a:cubicBezTo>
                <a:cubicBezTo>
                  <a:pt x="15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8" y="388"/>
                  <a:pt x="106" y="410"/>
                  <a:pt x="163" y="381"/>
                </a:cubicBezTo>
                <a:cubicBezTo>
                  <a:pt x="226" y="360"/>
                  <a:pt x="241" y="353"/>
                  <a:pt x="241" y="353"/>
                </a:cubicBezTo>
                <a:cubicBezTo>
                  <a:pt x="241" y="296"/>
                  <a:pt x="241" y="296"/>
                  <a:pt x="241" y="296"/>
                </a:cubicBezTo>
                <a:cubicBezTo>
                  <a:pt x="241" y="296"/>
                  <a:pt x="219" y="275"/>
                  <a:pt x="212" y="226"/>
                </a:cubicBezTo>
                <a:cubicBezTo>
                  <a:pt x="198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8" y="127"/>
                  <a:pt x="191" y="99"/>
                  <a:pt x="198" y="92"/>
                </a:cubicBezTo>
                <a:cubicBezTo>
                  <a:pt x="198" y="49"/>
                  <a:pt x="241" y="0"/>
                  <a:pt x="304" y="0"/>
                </a:cubicBezTo>
                <a:cubicBezTo>
                  <a:pt x="382" y="0"/>
                  <a:pt x="410" y="49"/>
                  <a:pt x="417" y="92"/>
                </a:cubicBezTo>
                <a:cubicBezTo>
                  <a:pt x="417" y="99"/>
                  <a:pt x="410" y="127"/>
                  <a:pt x="410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46" y="381"/>
                </a:cubicBezTo>
                <a:cubicBezTo>
                  <a:pt x="446" y="381"/>
                  <a:pt x="446" y="388"/>
                  <a:pt x="453" y="388"/>
                </a:cubicBezTo>
                <a:cubicBezTo>
                  <a:pt x="424" y="396"/>
                  <a:pt x="410" y="417"/>
                  <a:pt x="410" y="4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1" name="Freeform 93"/>
          <p:cNvSpPr>
            <a:spLocks noChangeAspect="1" noChangeArrowheads="1"/>
          </p:cNvSpPr>
          <p:nvPr/>
        </p:nvSpPr>
        <p:spPr bwMode="auto">
          <a:xfrm>
            <a:off x="6623567" y="1877641"/>
            <a:ext cx="208138" cy="200541"/>
          </a:xfrm>
          <a:custGeom>
            <a:avLst/>
            <a:gdLst>
              <a:gd name="T0" fmla="*/ 186418 w 602"/>
              <a:gd name="T1" fmla="*/ 199073 h 580"/>
              <a:gd name="T2" fmla="*/ 186418 w 602"/>
              <a:gd name="T3" fmla="*/ 199073 h 580"/>
              <a:gd name="T4" fmla="*/ 181360 w 602"/>
              <a:gd name="T5" fmla="*/ 204131 h 580"/>
              <a:gd name="T6" fmla="*/ 173774 w 602"/>
              <a:gd name="T7" fmla="*/ 199073 h 580"/>
              <a:gd name="T8" fmla="*/ 161129 w 602"/>
              <a:gd name="T9" fmla="*/ 186427 h 580"/>
              <a:gd name="T10" fmla="*/ 155710 w 602"/>
              <a:gd name="T11" fmla="*/ 178479 h 580"/>
              <a:gd name="T12" fmla="*/ 166187 w 602"/>
              <a:gd name="T13" fmla="*/ 168363 h 580"/>
              <a:gd name="T14" fmla="*/ 173774 w 602"/>
              <a:gd name="T15" fmla="*/ 173421 h 580"/>
              <a:gd name="T16" fmla="*/ 181360 w 602"/>
              <a:gd name="T17" fmla="*/ 178479 h 580"/>
              <a:gd name="T18" fmla="*/ 201953 w 602"/>
              <a:gd name="T19" fmla="*/ 158246 h 580"/>
              <a:gd name="T20" fmla="*/ 201953 w 602"/>
              <a:gd name="T21" fmla="*/ 158246 h 580"/>
              <a:gd name="T22" fmla="*/ 207011 w 602"/>
              <a:gd name="T23" fmla="*/ 155717 h 580"/>
              <a:gd name="T24" fmla="*/ 217127 w 602"/>
              <a:gd name="T25" fmla="*/ 165834 h 580"/>
              <a:gd name="T26" fmla="*/ 214598 w 602"/>
              <a:gd name="T27" fmla="*/ 173421 h 580"/>
              <a:gd name="T28" fmla="*/ 186418 w 602"/>
              <a:gd name="T29" fmla="*/ 199073 h 580"/>
              <a:gd name="T30" fmla="*/ 181360 w 602"/>
              <a:gd name="T31" fmla="*/ 163304 h 580"/>
              <a:gd name="T32" fmla="*/ 181360 w 602"/>
              <a:gd name="T33" fmla="*/ 163304 h 580"/>
              <a:gd name="T34" fmla="*/ 166187 w 602"/>
              <a:gd name="T35" fmla="*/ 158246 h 580"/>
              <a:gd name="T36" fmla="*/ 145594 w 602"/>
              <a:gd name="T37" fmla="*/ 178479 h 580"/>
              <a:gd name="T38" fmla="*/ 153181 w 602"/>
              <a:gd name="T39" fmla="*/ 194014 h 580"/>
              <a:gd name="T40" fmla="*/ 166187 w 602"/>
              <a:gd name="T41" fmla="*/ 206660 h 580"/>
              <a:gd name="T42" fmla="*/ 168716 w 602"/>
              <a:gd name="T43" fmla="*/ 209189 h 580"/>
              <a:gd name="T44" fmla="*/ 10477 w 602"/>
              <a:gd name="T45" fmla="*/ 209189 h 580"/>
              <a:gd name="T46" fmla="*/ 0 w 602"/>
              <a:gd name="T47" fmla="*/ 199073 h 580"/>
              <a:gd name="T48" fmla="*/ 0 w 602"/>
              <a:gd name="T49" fmla="*/ 199073 h 580"/>
              <a:gd name="T50" fmla="*/ 0 w 602"/>
              <a:gd name="T51" fmla="*/ 199073 h 580"/>
              <a:gd name="T52" fmla="*/ 28180 w 602"/>
              <a:gd name="T53" fmla="*/ 148130 h 580"/>
              <a:gd name="T54" fmla="*/ 58888 w 602"/>
              <a:gd name="T55" fmla="*/ 137653 h 580"/>
              <a:gd name="T56" fmla="*/ 84177 w 602"/>
              <a:gd name="T57" fmla="*/ 127536 h 580"/>
              <a:gd name="T58" fmla="*/ 84177 w 602"/>
              <a:gd name="T59" fmla="*/ 106943 h 580"/>
              <a:gd name="T60" fmla="*/ 74062 w 602"/>
              <a:gd name="T61" fmla="*/ 81652 h 580"/>
              <a:gd name="T62" fmla="*/ 69004 w 602"/>
              <a:gd name="T63" fmla="*/ 71536 h 580"/>
              <a:gd name="T64" fmla="*/ 71533 w 602"/>
              <a:gd name="T65" fmla="*/ 53471 h 580"/>
              <a:gd name="T66" fmla="*/ 69004 w 602"/>
              <a:gd name="T67" fmla="*/ 33239 h 580"/>
              <a:gd name="T68" fmla="*/ 109828 w 602"/>
              <a:gd name="T69" fmla="*/ 0 h 580"/>
              <a:gd name="T70" fmla="*/ 148123 w 602"/>
              <a:gd name="T71" fmla="*/ 33239 h 580"/>
              <a:gd name="T72" fmla="*/ 145594 w 602"/>
              <a:gd name="T73" fmla="*/ 53471 h 580"/>
              <a:gd name="T74" fmla="*/ 150652 w 602"/>
              <a:gd name="T75" fmla="*/ 71536 h 580"/>
              <a:gd name="T76" fmla="*/ 143065 w 602"/>
              <a:gd name="T77" fmla="*/ 81652 h 580"/>
              <a:gd name="T78" fmla="*/ 132949 w 602"/>
              <a:gd name="T79" fmla="*/ 106943 h 580"/>
              <a:gd name="T80" fmla="*/ 132949 w 602"/>
              <a:gd name="T81" fmla="*/ 127536 h 580"/>
              <a:gd name="T82" fmla="*/ 158600 w 602"/>
              <a:gd name="T83" fmla="*/ 137653 h 580"/>
              <a:gd name="T84" fmla="*/ 191476 w 602"/>
              <a:gd name="T85" fmla="*/ 148130 h 580"/>
              <a:gd name="T86" fmla="*/ 194005 w 602"/>
              <a:gd name="T87" fmla="*/ 150659 h 580"/>
              <a:gd name="T88" fmla="*/ 194005 w 602"/>
              <a:gd name="T89" fmla="*/ 150659 h 580"/>
              <a:gd name="T90" fmla="*/ 181360 w 602"/>
              <a:gd name="T91" fmla="*/ 163304 h 580"/>
              <a:gd name="T92" fmla="*/ 217127 w 602"/>
              <a:gd name="T93" fmla="*/ 186427 h 580"/>
              <a:gd name="T94" fmla="*/ 217127 w 602"/>
              <a:gd name="T95" fmla="*/ 186427 h 580"/>
              <a:gd name="T96" fmla="*/ 217127 w 602"/>
              <a:gd name="T97" fmla="*/ 199073 h 580"/>
              <a:gd name="T98" fmla="*/ 217127 w 602"/>
              <a:gd name="T99" fmla="*/ 199073 h 580"/>
              <a:gd name="T100" fmla="*/ 217127 w 602"/>
              <a:gd name="T101" fmla="*/ 199073 h 580"/>
              <a:gd name="T102" fmla="*/ 207011 w 602"/>
              <a:gd name="T103" fmla="*/ 209189 h 580"/>
              <a:gd name="T104" fmla="*/ 191476 w 602"/>
              <a:gd name="T105" fmla="*/ 209189 h 580"/>
              <a:gd name="T106" fmla="*/ 194005 w 602"/>
              <a:gd name="T107" fmla="*/ 206660 h 580"/>
              <a:gd name="T108" fmla="*/ 217127 w 602"/>
              <a:gd name="T109" fmla="*/ 186427 h 58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602" h="580">
                <a:moveTo>
                  <a:pt x="516" y="551"/>
                </a:moveTo>
                <a:lnTo>
                  <a:pt x="516" y="551"/>
                </a:lnTo>
                <a:cubicBezTo>
                  <a:pt x="516" y="558"/>
                  <a:pt x="509" y="565"/>
                  <a:pt x="502" y="565"/>
                </a:cubicBezTo>
                <a:cubicBezTo>
                  <a:pt x="495" y="565"/>
                  <a:pt x="488" y="558"/>
                  <a:pt x="481" y="551"/>
                </a:cubicBezTo>
                <a:cubicBezTo>
                  <a:pt x="446" y="516"/>
                  <a:pt x="446" y="516"/>
                  <a:pt x="446" y="516"/>
                </a:cubicBezTo>
                <a:cubicBezTo>
                  <a:pt x="439" y="509"/>
                  <a:pt x="431" y="502"/>
                  <a:pt x="431" y="494"/>
                </a:cubicBezTo>
                <a:cubicBezTo>
                  <a:pt x="431" y="480"/>
                  <a:pt x="446" y="466"/>
                  <a:pt x="460" y="466"/>
                </a:cubicBezTo>
                <a:cubicBezTo>
                  <a:pt x="467" y="466"/>
                  <a:pt x="474" y="473"/>
                  <a:pt x="481" y="480"/>
                </a:cubicBezTo>
                <a:cubicBezTo>
                  <a:pt x="502" y="494"/>
                  <a:pt x="502" y="494"/>
                  <a:pt x="502" y="494"/>
                </a:cubicBezTo>
                <a:cubicBezTo>
                  <a:pt x="559" y="438"/>
                  <a:pt x="559" y="438"/>
                  <a:pt x="559" y="438"/>
                </a:cubicBezTo>
                <a:cubicBezTo>
                  <a:pt x="559" y="431"/>
                  <a:pt x="566" y="431"/>
                  <a:pt x="573" y="431"/>
                </a:cubicBezTo>
                <a:cubicBezTo>
                  <a:pt x="594" y="431"/>
                  <a:pt x="601" y="445"/>
                  <a:pt x="601" y="459"/>
                </a:cubicBezTo>
                <a:cubicBezTo>
                  <a:pt x="601" y="466"/>
                  <a:pt x="601" y="473"/>
                  <a:pt x="594" y="480"/>
                </a:cubicBezTo>
                <a:lnTo>
                  <a:pt x="516" y="551"/>
                </a:lnTo>
                <a:close/>
                <a:moveTo>
                  <a:pt x="502" y="452"/>
                </a:moveTo>
                <a:lnTo>
                  <a:pt x="502" y="452"/>
                </a:lnTo>
                <a:cubicBezTo>
                  <a:pt x="488" y="445"/>
                  <a:pt x="474" y="438"/>
                  <a:pt x="460" y="438"/>
                </a:cubicBezTo>
                <a:cubicBezTo>
                  <a:pt x="431" y="438"/>
                  <a:pt x="403" y="466"/>
                  <a:pt x="403" y="494"/>
                </a:cubicBezTo>
                <a:cubicBezTo>
                  <a:pt x="403" y="516"/>
                  <a:pt x="410" y="530"/>
                  <a:pt x="424" y="537"/>
                </a:cubicBezTo>
                <a:cubicBezTo>
                  <a:pt x="460" y="572"/>
                  <a:pt x="460" y="572"/>
                  <a:pt x="460" y="572"/>
                </a:cubicBezTo>
                <a:cubicBezTo>
                  <a:pt x="460" y="579"/>
                  <a:pt x="467" y="579"/>
                  <a:pt x="467" y="579"/>
                </a:cubicBezTo>
                <a:cubicBezTo>
                  <a:pt x="29" y="579"/>
                  <a:pt x="29" y="579"/>
                  <a:pt x="29" y="579"/>
                </a:cubicBezTo>
                <a:cubicBezTo>
                  <a:pt x="15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0" y="388"/>
                  <a:pt x="106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8" y="49"/>
                  <a:pt x="241" y="0"/>
                  <a:pt x="304" y="0"/>
                </a:cubicBezTo>
                <a:cubicBezTo>
                  <a:pt x="375" y="0"/>
                  <a:pt x="410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9" y="381"/>
                </a:cubicBezTo>
                <a:cubicBezTo>
                  <a:pt x="502" y="410"/>
                  <a:pt x="481" y="388"/>
                  <a:pt x="530" y="410"/>
                </a:cubicBezTo>
                <a:cubicBezTo>
                  <a:pt x="530" y="417"/>
                  <a:pt x="530" y="417"/>
                  <a:pt x="537" y="417"/>
                </a:cubicBezTo>
                <a:lnTo>
                  <a:pt x="502" y="452"/>
                </a:lnTo>
                <a:close/>
                <a:moveTo>
                  <a:pt x="601" y="516"/>
                </a:moveTo>
                <a:lnTo>
                  <a:pt x="601" y="516"/>
                </a:lnTo>
                <a:cubicBezTo>
                  <a:pt x="601" y="537"/>
                  <a:pt x="601" y="551"/>
                  <a:pt x="601" y="551"/>
                </a:cubicBezTo>
                <a:cubicBezTo>
                  <a:pt x="601" y="572"/>
                  <a:pt x="594" y="579"/>
                  <a:pt x="573" y="579"/>
                </a:cubicBezTo>
                <a:cubicBezTo>
                  <a:pt x="530" y="579"/>
                  <a:pt x="530" y="579"/>
                  <a:pt x="530" y="579"/>
                </a:cubicBezTo>
                <a:cubicBezTo>
                  <a:pt x="537" y="579"/>
                  <a:pt x="537" y="579"/>
                  <a:pt x="537" y="572"/>
                </a:cubicBezTo>
                <a:lnTo>
                  <a:pt x="601" y="5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2" name="Freeform 94"/>
          <p:cNvSpPr>
            <a:spLocks noChangeAspect="1" noChangeArrowheads="1"/>
          </p:cNvSpPr>
          <p:nvPr/>
        </p:nvSpPr>
        <p:spPr bwMode="auto">
          <a:xfrm>
            <a:off x="6254545" y="1877641"/>
            <a:ext cx="208137" cy="200541"/>
          </a:xfrm>
          <a:custGeom>
            <a:avLst/>
            <a:gdLst>
              <a:gd name="T0" fmla="*/ 217126 w 602"/>
              <a:gd name="T1" fmla="*/ 199073 h 580"/>
              <a:gd name="T2" fmla="*/ 217126 w 602"/>
              <a:gd name="T3" fmla="*/ 199073 h 580"/>
              <a:gd name="T4" fmla="*/ 217126 w 602"/>
              <a:gd name="T5" fmla="*/ 199073 h 580"/>
              <a:gd name="T6" fmla="*/ 207010 w 602"/>
              <a:gd name="T7" fmla="*/ 209189 h 580"/>
              <a:gd name="T8" fmla="*/ 10477 w 602"/>
              <a:gd name="T9" fmla="*/ 209189 h 580"/>
              <a:gd name="T10" fmla="*/ 0 w 602"/>
              <a:gd name="T11" fmla="*/ 199073 h 580"/>
              <a:gd name="T12" fmla="*/ 0 w 602"/>
              <a:gd name="T13" fmla="*/ 199073 h 580"/>
              <a:gd name="T14" fmla="*/ 0 w 602"/>
              <a:gd name="T15" fmla="*/ 199073 h 580"/>
              <a:gd name="T16" fmla="*/ 25650 w 602"/>
              <a:gd name="T17" fmla="*/ 148130 h 580"/>
              <a:gd name="T18" fmla="*/ 58888 w 602"/>
              <a:gd name="T19" fmla="*/ 137653 h 580"/>
              <a:gd name="T20" fmla="*/ 84177 w 602"/>
              <a:gd name="T21" fmla="*/ 127536 h 580"/>
              <a:gd name="T22" fmla="*/ 84177 w 602"/>
              <a:gd name="T23" fmla="*/ 106943 h 580"/>
              <a:gd name="T24" fmla="*/ 74061 w 602"/>
              <a:gd name="T25" fmla="*/ 81652 h 580"/>
              <a:gd name="T26" fmla="*/ 66474 w 602"/>
              <a:gd name="T27" fmla="*/ 71536 h 580"/>
              <a:gd name="T28" fmla="*/ 71532 w 602"/>
              <a:gd name="T29" fmla="*/ 53471 h 580"/>
              <a:gd name="T30" fmla="*/ 69003 w 602"/>
              <a:gd name="T31" fmla="*/ 33239 h 580"/>
              <a:gd name="T32" fmla="*/ 107298 w 602"/>
              <a:gd name="T33" fmla="*/ 0 h 580"/>
              <a:gd name="T34" fmla="*/ 148122 w 602"/>
              <a:gd name="T35" fmla="*/ 33239 h 580"/>
              <a:gd name="T36" fmla="*/ 145593 w 602"/>
              <a:gd name="T37" fmla="*/ 53471 h 580"/>
              <a:gd name="T38" fmla="*/ 148122 w 602"/>
              <a:gd name="T39" fmla="*/ 71536 h 580"/>
              <a:gd name="T40" fmla="*/ 143065 w 602"/>
              <a:gd name="T41" fmla="*/ 81652 h 580"/>
              <a:gd name="T42" fmla="*/ 132949 w 602"/>
              <a:gd name="T43" fmla="*/ 106943 h 580"/>
              <a:gd name="T44" fmla="*/ 132949 w 602"/>
              <a:gd name="T45" fmla="*/ 127536 h 580"/>
              <a:gd name="T46" fmla="*/ 158238 w 602"/>
              <a:gd name="T47" fmla="*/ 137653 h 580"/>
              <a:gd name="T48" fmla="*/ 188946 w 602"/>
              <a:gd name="T49" fmla="*/ 148130 h 580"/>
              <a:gd name="T50" fmla="*/ 201952 w 602"/>
              <a:gd name="T51" fmla="*/ 158246 h 580"/>
              <a:gd name="T52" fmla="*/ 163657 w 602"/>
              <a:gd name="T53" fmla="*/ 158246 h 580"/>
              <a:gd name="T54" fmla="*/ 143065 w 602"/>
              <a:gd name="T55" fmla="*/ 178479 h 580"/>
              <a:gd name="T56" fmla="*/ 163657 w 602"/>
              <a:gd name="T57" fmla="*/ 199073 h 580"/>
              <a:gd name="T58" fmla="*/ 204481 w 602"/>
              <a:gd name="T59" fmla="*/ 199073 h 580"/>
              <a:gd name="T60" fmla="*/ 217126 w 602"/>
              <a:gd name="T61" fmla="*/ 194014 h 580"/>
              <a:gd name="T62" fmla="*/ 217126 w 602"/>
              <a:gd name="T63" fmla="*/ 199073 h 580"/>
              <a:gd name="T64" fmla="*/ 204481 w 602"/>
              <a:gd name="T65" fmla="*/ 188956 h 580"/>
              <a:gd name="T66" fmla="*/ 204481 w 602"/>
              <a:gd name="T67" fmla="*/ 188956 h 580"/>
              <a:gd name="T68" fmla="*/ 163657 w 602"/>
              <a:gd name="T69" fmla="*/ 188956 h 580"/>
              <a:gd name="T70" fmla="*/ 153180 w 602"/>
              <a:gd name="T71" fmla="*/ 178479 h 580"/>
              <a:gd name="T72" fmla="*/ 163657 w 602"/>
              <a:gd name="T73" fmla="*/ 168363 h 580"/>
              <a:gd name="T74" fmla="*/ 204481 w 602"/>
              <a:gd name="T75" fmla="*/ 168363 h 580"/>
              <a:gd name="T76" fmla="*/ 214597 w 602"/>
              <a:gd name="T77" fmla="*/ 178479 h 580"/>
              <a:gd name="T78" fmla="*/ 204481 w 602"/>
              <a:gd name="T79" fmla="*/ 188956 h 58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02" h="580">
                <a:moveTo>
                  <a:pt x="601" y="551"/>
                </a:moveTo>
                <a:lnTo>
                  <a:pt x="601" y="551"/>
                </a:lnTo>
                <a:cubicBezTo>
                  <a:pt x="601" y="572"/>
                  <a:pt x="587" y="579"/>
                  <a:pt x="573" y="579"/>
                </a:cubicBezTo>
                <a:cubicBezTo>
                  <a:pt x="29" y="579"/>
                  <a:pt x="29" y="579"/>
                  <a:pt x="29" y="579"/>
                </a:cubicBezTo>
                <a:cubicBezTo>
                  <a:pt x="7" y="579"/>
                  <a:pt x="0" y="572"/>
                  <a:pt x="0" y="551"/>
                </a:cubicBezTo>
                <a:cubicBezTo>
                  <a:pt x="0" y="551"/>
                  <a:pt x="0" y="452"/>
                  <a:pt x="71" y="410"/>
                </a:cubicBezTo>
                <a:cubicBezTo>
                  <a:pt x="120" y="388"/>
                  <a:pt x="99" y="410"/>
                  <a:pt x="163" y="381"/>
                </a:cubicBezTo>
                <a:cubicBezTo>
                  <a:pt x="219" y="360"/>
                  <a:pt x="233" y="353"/>
                  <a:pt x="233" y="353"/>
                </a:cubicBezTo>
                <a:cubicBezTo>
                  <a:pt x="233" y="296"/>
                  <a:pt x="233" y="296"/>
                  <a:pt x="233" y="296"/>
                </a:cubicBezTo>
                <a:cubicBezTo>
                  <a:pt x="233" y="296"/>
                  <a:pt x="212" y="275"/>
                  <a:pt x="205" y="226"/>
                </a:cubicBezTo>
                <a:cubicBezTo>
                  <a:pt x="191" y="233"/>
                  <a:pt x="184" y="212"/>
                  <a:pt x="184" y="198"/>
                </a:cubicBezTo>
                <a:cubicBezTo>
                  <a:pt x="184" y="183"/>
                  <a:pt x="177" y="148"/>
                  <a:pt x="198" y="148"/>
                </a:cubicBezTo>
                <a:cubicBezTo>
                  <a:pt x="191" y="127"/>
                  <a:pt x="191" y="99"/>
                  <a:pt x="191" y="92"/>
                </a:cubicBezTo>
                <a:cubicBezTo>
                  <a:pt x="191" y="49"/>
                  <a:pt x="233" y="0"/>
                  <a:pt x="297" y="0"/>
                </a:cubicBezTo>
                <a:cubicBezTo>
                  <a:pt x="375" y="0"/>
                  <a:pt x="403" y="49"/>
                  <a:pt x="410" y="92"/>
                </a:cubicBezTo>
                <a:cubicBezTo>
                  <a:pt x="410" y="99"/>
                  <a:pt x="410" y="127"/>
                  <a:pt x="403" y="148"/>
                </a:cubicBezTo>
                <a:cubicBezTo>
                  <a:pt x="424" y="148"/>
                  <a:pt x="417" y="183"/>
                  <a:pt x="410" y="198"/>
                </a:cubicBezTo>
                <a:cubicBezTo>
                  <a:pt x="410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38" y="381"/>
                </a:cubicBezTo>
                <a:cubicBezTo>
                  <a:pt x="495" y="410"/>
                  <a:pt x="481" y="388"/>
                  <a:pt x="523" y="410"/>
                </a:cubicBezTo>
                <a:cubicBezTo>
                  <a:pt x="537" y="417"/>
                  <a:pt x="551" y="431"/>
                  <a:pt x="559" y="438"/>
                </a:cubicBezTo>
                <a:cubicBezTo>
                  <a:pt x="453" y="438"/>
                  <a:pt x="453" y="438"/>
                  <a:pt x="453" y="438"/>
                </a:cubicBezTo>
                <a:cubicBezTo>
                  <a:pt x="417" y="438"/>
                  <a:pt x="396" y="466"/>
                  <a:pt x="396" y="494"/>
                </a:cubicBezTo>
                <a:cubicBezTo>
                  <a:pt x="396" y="530"/>
                  <a:pt x="417" y="551"/>
                  <a:pt x="453" y="551"/>
                </a:cubicBezTo>
                <a:cubicBezTo>
                  <a:pt x="566" y="551"/>
                  <a:pt x="566" y="551"/>
                  <a:pt x="566" y="551"/>
                </a:cubicBezTo>
                <a:cubicBezTo>
                  <a:pt x="580" y="551"/>
                  <a:pt x="587" y="551"/>
                  <a:pt x="601" y="537"/>
                </a:cubicBezTo>
                <a:cubicBezTo>
                  <a:pt x="601" y="551"/>
                  <a:pt x="601" y="551"/>
                  <a:pt x="601" y="551"/>
                </a:cubicBezTo>
                <a:close/>
                <a:moveTo>
                  <a:pt x="566" y="523"/>
                </a:moveTo>
                <a:lnTo>
                  <a:pt x="566" y="523"/>
                </a:lnTo>
                <a:cubicBezTo>
                  <a:pt x="453" y="523"/>
                  <a:pt x="453" y="523"/>
                  <a:pt x="453" y="523"/>
                </a:cubicBezTo>
                <a:cubicBezTo>
                  <a:pt x="431" y="523"/>
                  <a:pt x="424" y="516"/>
                  <a:pt x="424" y="494"/>
                </a:cubicBezTo>
                <a:cubicBezTo>
                  <a:pt x="424" y="480"/>
                  <a:pt x="431" y="466"/>
                  <a:pt x="453" y="466"/>
                </a:cubicBezTo>
                <a:cubicBezTo>
                  <a:pt x="566" y="466"/>
                  <a:pt x="566" y="466"/>
                  <a:pt x="566" y="466"/>
                </a:cubicBezTo>
                <a:cubicBezTo>
                  <a:pt x="580" y="466"/>
                  <a:pt x="594" y="480"/>
                  <a:pt x="594" y="494"/>
                </a:cubicBezTo>
                <a:cubicBezTo>
                  <a:pt x="594" y="516"/>
                  <a:pt x="580" y="523"/>
                  <a:pt x="566" y="5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3" name="Freeform 95"/>
          <p:cNvSpPr>
            <a:spLocks noChangeAspect="1" noChangeArrowheads="1"/>
          </p:cNvSpPr>
          <p:nvPr/>
        </p:nvSpPr>
        <p:spPr bwMode="auto">
          <a:xfrm>
            <a:off x="5873545" y="1877641"/>
            <a:ext cx="209657" cy="200541"/>
          </a:xfrm>
          <a:custGeom>
            <a:avLst/>
            <a:gdLst>
              <a:gd name="T0" fmla="*/ 218715 w 609"/>
              <a:gd name="T1" fmla="*/ 199073 h 580"/>
              <a:gd name="T2" fmla="*/ 218715 w 609"/>
              <a:gd name="T3" fmla="*/ 199073 h 580"/>
              <a:gd name="T4" fmla="*/ 218715 w 609"/>
              <a:gd name="T5" fmla="*/ 199073 h 580"/>
              <a:gd name="T6" fmla="*/ 208643 w 609"/>
              <a:gd name="T7" fmla="*/ 209189 h 580"/>
              <a:gd name="T8" fmla="*/ 200729 w 609"/>
              <a:gd name="T9" fmla="*/ 209189 h 580"/>
              <a:gd name="T10" fmla="*/ 203247 w 609"/>
              <a:gd name="T11" fmla="*/ 199073 h 580"/>
              <a:gd name="T12" fmla="*/ 218715 w 609"/>
              <a:gd name="T13" fmla="*/ 194014 h 580"/>
              <a:gd name="T14" fmla="*/ 218715 w 609"/>
              <a:gd name="T15" fmla="*/ 199073 h 580"/>
              <a:gd name="T16" fmla="*/ 203247 w 609"/>
              <a:gd name="T17" fmla="*/ 188956 h 580"/>
              <a:gd name="T18" fmla="*/ 203247 w 609"/>
              <a:gd name="T19" fmla="*/ 188956 h 580"/>
              <a:gd name="T20" fmla="*/ 193175 w 609"/>
              <a:gd name="T21" fmla="*/ 188956 h 580"/>
              <a:gd name="T22" fmla="*/ 193175 w 609"/>
              <a:gd name="T23" fmla="*/ 199073 h 580"/>
              <a:gd name="T24" fmla="*/ 183102 w 609"/>
              <a:gd name="T25" fmla="*/ 209189 h 580"/>
              <a:gd name="T26" fmla="*/ 173030 w 609"/>
              <a:gd name="T27" fmla="*/ 199073 h 580"/>
              <a:gd name="T28" fmla="*/ 173030 w 609"/>
              <a:gd name="T29" fmla="*/ 188956 h 580"/>
              <a:gd name="T30" fmla="*/ 162598 w 609"/>
              <a:gd name="T31" fmla="*/ 188956 h 580"/>
              <a:gd name="T32" fmla="*/ 152525 w 609"/>
              <a:gd name="T33" fmla="*/ 178479 h 580"/>
              <a:gd name="T34" fmla="*/ 162598 w 609"/>
              <a:gd name="T35" fmla="*/ 168363 h 580"/>
              <a:gd name="T36" fmla="*/ 173030 w 609"/>
              <a:gd name="T37" fmla="*/ 168363 h 580"/>
              <a:gd name="T38" fmla="*/ 173030 w 609"/>
              <a:gd name="T39" fmla="*/ 158246 h 580"/>
              <a:gd name="T40" fmla="*/ 183102 w 609"/>
              <a:gd name="T41" fmla="*/ 148130 h 580"/>
              <a:gd name="T42" fmla="*/ 193175 w 609"/>
              <a:gd name="T43" fmla="*/ 158246 h 580"/>
              <a:gd name="T44" fmla="*/ 193175 w 609"/>
              <a:gd name="T45" fmla="*/ 168363 h 580"/>
              <a:gd name="T46" fmla="*/ 203247 w 609"/>
              <a:gd name="T47" fmla="*/ 168363 h 580"/>
              <a:gd name="T48" fmla="*/ 213679 w 609"/>
              <a:gd name="T49" fmla="*/ 178479 h 580"/>
              <a:gd name="T50" fmla="*/ 203247 w 609"/>
              <a:gd name="T51" fmla="*/ 188956 h 580"/>
              <a:gd name="T52" fmla="*/ 162598 w 609"/>
              <a:gd name="T53" fmla="*/ 158246 h 580"/>
              <a:gd name="T54" fmla="*/ 162598 w 609"/>
              <a:gd name="T55" fmla="*/ 158246 h 580"/>
              <a:gd name="T56" fmla="*/ 142453 w 609"/>
              <a:gd name="T57" fmla="*/ 178479 h 580"/>
              <a:gd name="T58" fmla="*/ 162598 w 609"/>
              <a:gd name="T59" fmla="*/ 199073 h 580"/>
              <a:gd name="T60" fmla="*/ 165116 w 609"/>
              <a:gd name="T61" fmla="*/ 209189 h 580"/>
              <a:gd name="T62" fmla="*/ 10072 w 609"/>
              <a:gd name="T63" fmla="*/ 209189 h 580"/>
              <a:gd name="T64" fmla="*/ 0 w 609"/>
              <a:gd name="T65" fmla="*/ 199073 h 580"/>
              <a:gd name="T66" fmla="*/ 0 w 609"/>
              <a:gd name="T67" fmla="*/ 199073 h 580"/>
              <a:gd name="T68" fmla="*/ 0 w 609"/>
              <a:gd name="T69" fmla="*/ 199073 h 580"/>
              <a:gd name="T70" fmla="*/ 28059 w 609"/>
              <a:gd name="T71" fmla="*/ 148130 h 580"/>
              <a:gd name="T72" fmla="*/ 58636 w 609"/>
              <a:gd name="T73" fmla="*/ 137653 h 580"/>
              <a:gd name="T74" fmla="*/ 86335 w 609"/>
              <a:gd name="T75" fmla="*/ 127536 h 580"/>
              <a:gd name="T76" fmla="*/ 86335 w 609"/>
              <a:gd name="T77" fmla="*/ 106943 h 580"/>
              <a:gd name="T78" fmla="*/ 76263 w 609"/>
              <a:gd name="T79" fmla="*/ 81652 h 580"/>
              <a:gd name="T80" fmla="*/ 68708 w 609"/>
              <a:gd name="T81" fmla="*/ 71536 h 580"/>
              <a:gd name="T82" fmla="*/ 71226 w 609"/>
              <a:gd name="T83" fmla="*/ 53471 h 580"/>
              <a:gd name="T84" fmla="*/ 71226 w 609"/>
              <a:gd name="T85" fmla="*/ 33239 h 580"/>
              <a:gd name="T86" fmla="*/ 109358 w 609"/>
              <a:gd name="T87" fmla="*/ 0 h 580"/>
              <a:gd name="T88" fmla="*/ 150007 w 609"/>
              <a:gd name="T89" fmla="*/ 33239 h 580"/>
              <a:gd name="T90" fmla="*/ 147489 w 609"/>
              <a:gd name="T91" fmla="*/ 53471 h 580"/>
              <a:gd name="T92" fmla="*/ 150007 w 609"/>
              <a:gd name="T93" fmla="*/ 71536 h 580"/>
              <a:gd name="T94" fmla="*/ 142453 w 609"/>
              <a:gd name="T95" fmla="*/ 81652 h 580"/>
              <a:gd name="T96" fmla="*/ 132380 w 609"/>
              <a:gd name="T97" fmla="*/ 106943 h 580"/>
              <a:gd name="T98" fmla="*/ 132380 w 609"/>
              <a:gd name="T99" fmla="*/ 127536 h 580"/>
              <a:gd name="T100" fmla="*/ 160079 w 609"/>
              <a:gd name="T101" fmla="*/ 137653 h 580"/>
              <a:gd name="T102" fmla="*/ 173030 w 609"/>
              <a:gd name="T103" fmla="*/ 143072 h 580"/>
              <a:gd name="T104" fmla="*/ 162598 w 609"/>
              <a:gd name="T105" fmla="*/ 158246 h 58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609" h="580">
                <a:moveTo>
                  <a:pt x="608" y="551"/>
                </a:moveTo>
                <a:lnTo>
                  <a:pt x="608" y="551"/>
                </a:lnTo>
                <a:cubicBezTo>
                  <a:pt x="608" y="572"/>
                  <a:pt x="594" y="579"/>
                  <a:pt x="580" y="579"/>
                </a:cubicBezTo>
                <a:cubicBezTo>
                  <a:pt x="558" y="579"/>
                  <a:pt x="558" y="579"/>
                  <a:pt x="558" y="579"/>
                </a:cubicBezTo>
                <a:cubicBezTo>
                  <a:pt x="565" y="572"/>
                  <a:pt x="565" y="565"/>
                  <a:pt x="565" y="551"/>
                </a:cubicBezTo>
                <a:cubicBezTo>
                  <a:pt x="580" y="551"/>
                  <a:pt x="594" y="551"/>
                  <a:pt x="608" y="537"/>
                </a:cubicBezTo>
                <a:cubicBezTo>
                  <a:pt x="608" y="551"/>
                  <a:pt x="608" y="551"/>
                  <a:pt x="608" y="551"/>
                </a:cubicBezTo>
                <a:close/>
                <a:moveTo>
                  <a:pt x="565" y="523"/>
                </a:moveTo>
                <a:lnTo>
                  <a:pt x="565" y="523"/>
                </a:lnTo>
                <a:cubicBezTo>
                  <a:pt x="537" y="523"/>
                  <a:pt x="537" y="523"/>
                  <a:pt x="537" y="523"/>
                </a:cubicBezTo>
                <a:cubicBezTo>
                  <a:pt x="537" y="551"/>
                  <a:pt x="537" y="551"/>
                  <a:pt x="537" y="551"/>
                </a:cubicBezTo>
                <a:cubicBezTo>
                  <a:pt x="537" y="572"/>
                  <a:pt x="530" y="579"/>
                  <a:pt x="509" y="579"/>
                </a:cubicBezTo>
                <a:cubicBezTo>
                  <a:pt x="495" y="579"/>
                  <a:pt x="481" y="572"/>
                  <a:pt x="481" y="551"/>
                </a:cubicBezTo>
                <a:cubicBezTo>
                  <a:pt x="481" y="523"/>
                  <a:pt x="481" y="523"/>
                  <a:pt x="481" y="523"/>
                </a:cubicBezTo>
                <a:cubicBezTo>
                  <a:pt x="452" y="523"/>
                  <a:pt x="452" y="523"/>
                  <a:pt x="452" y="523"/>
                </a:cubicBezTo>
                <a:cubicBezTo>
                  <a:pt x="438" y="523"/>
                  <a:pt x="424" y="516"/>
                  <a:pt x="424" y="494"/>
                </a:cubicBezTo>
                <a:cubicBezTo>
                  <a:pt x="424" y="480"/>
                  <a:pt x="438" y="466"/>
                  <a:pt x="452" y="466"/>
                </a:cubicBezTo>
                <a:cubicBezTo>
                  <a:pt x="481" y="466"/>
                  <a:pt x="481" y="466"/>
                  <a:pt x="481" y="466"/>
                </a:cubicBezTo>
                <a:cubicBezTo>
                  <a:pt x="481" y="438"/>
                  <a:pt x="481" y="438"/>
                  <a:pt x="481" y="438"/>
                </a:cubicBezTo>
                <a:cubicBezTo>
                  <a:pt x="481" y="424"/>
                  <a:pt x="495" y="410"/>
                  <a:pt x="509" y="410"/>
                </a:cubicBezTo>
                <a:cubicBezTo>
                  <a:pt x="530" y="410"/>
                  <a:pt x="537" y="424"/>
                  <a:pt x="537" y="438"/>
                </a:cubicBezTo>
                <a:cubicBezTo>
                  <a:pt x="537" y="466"/>
                  <a:pt x="537" y="466"/>
                  <a:pt x="537" y="466"/>
                </a:cubicBezTo>
                <a:cubicBezTo>
                  <a:pt x="565" y="466"/>
                  <a:pt x="565" y="466"/>
                  <a:pt x="565" y="466"/>
                </a:cubicBezTo>
                <a:cubicBezTo>
                  <a:pt x="587" y="466"/>
                  <a:pt x="594" y="480"/>
                  <a:pt x="594" y="494"/>
                </a:cubicBezTo>
                <a:cubicBezTo>
                  <a:pt x="594" y="516"/>
                  <a:pt x="587" y="523"/>
                  <a:pt x="565" y="523"/>
                </a:cubicBezTo>
                <a:close/>
                <a:moveTo>
                  <a:pt x="452" y="438"/>
                </a:moveTo>
                <a:lnTo>
                  <a:pt x="452" y="438"/>
                </a:lnTo>
                <a:cubicBezTo>
                  <a:pt x="424" y="438"/>
                  <a:pt x="396" y="466"/>
                  <a:pt x="396" y="494"/>
                </a:cubicBezTo>
                <a:cubicBezTo>
                  <a:pt x="396" y="530"/>
                  <a:pt x="424" y="551"/>
                  <a:pt x="452" y="551"/>
                </a:cubicBezTo>
                <a:cubicBezTo>
                  <a:pt x="452" y="565"/>
                  <a:pt x="459" y="572"/>
                  <a:pt x="459" y="579"/>
                </a:cubicBezTo>
                <a:cubicBezTo>
                  <a:pt x="28" y="579"/>
                  <a:pt x="28" y="579"/>
                  <a:pt x="28" y="579"/>
                </a:cubicBezTo>
                <a:cubicBezTo>
                  <a:pt x="14" y="579"/>
                  <a:pt x="0" y="572"/>
                  <a:pt x="0" y="551"/>
                </a:cubicBezTo>
                <a:cubicBezTo>
                  <a:pt x="0" y="551"/>
                  <a:pt x="0" y="452"/>
                  <a:pt x="78" y="410"/>
                </a:cubicBezTo>
                <a:cubicBezTo>
                  <a:pt x="127" y="388"/>
                  <a:pt x="106" y="410"/>
                  <a:pt x="163" y="381"/>
                </a:cubicBezTo>
                <a:cubicBezTo>
                  <a:pt x="226" y="360"/>
                  <a:pt x="240" y="353"/>
                  <a:pt x="240" y="353"/>
                </a:cubicBezTo>
                <a:cubicBezTo>
                  <a:pt x="240" y="296"/>
                  <a:pt x="240" y="296"/>
                  <a:pt x="240" y="296"/>
                </a:cubicBezTo>
                <a:cubicBezTo>
                  <a:pt x="240" y="296"/>
                  <a:pt x="219" y="275"/>
                  <a:pt x="212" y="226"/>
                </a:cubicBezTo>
                <a:cubicBezTo>
                  <a:pt x="198" y="233"/>
                  <a:pt x="191" y="212"/>
                  <a:pt x="191" y="198"/>
                </a:cubicBezTo>
                <a:cubicBezTo>
                  <a:pt x="191" y="183"/>
                  <a:pt x="184" y="148"/>
                  <a:pt x="198" y="148"/>
                </a:cubicBezTo>
                <a:cubicBezTo>
                  <a:pt x="198" y="127"/>
                  <a:pt x="191" y="99"/>
                  <a:pt x="198" y="92"/>
                </a:cubicBezTo>
                <a:cubicBezTo>
                  <a:pt x="198" y="49"/>
                  <a:pt x="240" y="0"/>
                  <a:pt x="304" y="0"/>
                </a:cubicBezTo>
                <a:cubicBezTo>
                  <a:pt x="382" y="0"/>
                  <a:pt x="410" y="49"/>
                  <a:pt x="417" y="92"/>
                </a:cubicBezTo>
                <a:cubicBezTo>
                  <a:pt x="417" y="99"/>
                  <a:pt x="410" y="127"/>
                  <a:pt x="410" y="148"/>
                </a:cubicBezTo>
                <a:cubicBezTo>
                  <a:pt x="424" y="148"/>
                  <a:pt x="417" y="183"/>
                  <a:pt x="417" y="198"/>
                </a:cubicBezTo>
                <a:cubicBezTo>
                  <a:pt x="417" y="212"/>
                  <a:pt x="410" y="233"/>
                  <a:pt x="396" y="226"/>
                </a:cubicBezTo>
                <a:cubicBezTo>
                  <a:pt x="389" y="275"/>
                  <a:pt x="368" y="296"/>
                  <a:pt x="368" y="296"/>
                </a:cubicBezTo>
                <a:cubicBezTo>
                  <a:pt x="368" y="353"/>
                  <a:pt x="368" y="353"/>
                  <a:pt x="368" y="353"/>
                </a:cubicBezTo>
                <a:cubicBezTo>
                  <a:pt x="368" y="353"/>
                  <a:pt x="382" y="360"/>
                  <a:pt x="445" y="381"/>
                </a:cubicBezTo>
                <a:cubicBezTo>
                  <a:pt x="459" y="388"/>
                  <a:pt x="467" y="396"/>
                  <a:pt x="481" y="396"/>
                </a:cubicBezTo>
                <a:cubicBezTo>
                  <a:pt x="467" y="403"/>
                  <a:pt x="452" y="424"/>
                  <a:pt x="452" y="43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46" name="Freeform 106"/>
          <p:cNvSpPr>
            <a:spLocks noChangeAspect="1" noChangeArrowheads="1"/>
          </p:cNvSpPr>
          <p:nvPr/>
        </p:nvSpPr>
        <p:spPr bwMode="auto">
          <a:xfrm>
            <a:off x="1929202" y="1462108"/>
            <a:ext cx="221715" cy="200676"/>
          </a:xfrm>
          <a:custGeom>
            <a:avLst/>
            <a:gdLst>
              <a:gd name="T0" fmla="*/ 573 w 602"/>
              <a:gd name="T1" fmla="*/ 544 h 545"/>
              <a:gd name="T2" fmla="*/ 573 w 602"/>
              <a:gd name="T3" fmla="*/ 544 h 545"/>
              <a:gd name="T4" fmla="*/ 523 w 602"/>
              <a:gd name="T5" fmla="*/ 544 h 545"/>
              <a:gd name="T6" fmla="*/ 523 w 602"/>
              <a:gd name="T7" fmla="*/ 318 h 545"/>
              <a:gd name="T8" fmla="*/ 523 w 602"/>
              <a:gd name="T9" fmla="*/ 141 h 545"/>
              <a:gd name="T10" fmla="*/ 573 w 602"/>
              <a:gd name="T11" fmla="*/ 141 h 545"/>
              <a:gd name="T12" fmla="*/ 601 w 602"/>
              <a:gd name="T13" fmla="*/ 170 h 545"/>
              <a:gd name="T14" fmla="*/ 601 w 602"/>
              <a:gd name="T15" fmla="*/ 346 h 545"/>
              <a:gd name="T16" fmla="*/ 601 w 602"/>
              <a:gd name="T17" fmla="*/ 459 h 545"/>
              <a:gd name="T18" fmla="*/ 601 w 602"/>
              <a:gd name="T19" fmla="*/ 516 h 545"/>
              <a:gd name="T20" fmla="*/ 573 w 602"/>
              <a:gd name="T21" fmla="*/ 544 h 545"/>
              <a:gd name="T22" fmla="*/ 99 w 602"/>
              <a:gd name="T23" fmla="*/ 544 h 545"/>
              <a:gd name="T24" fmla="*/ 99 w 602"/>
              <a:gd name="T25" fmla="*/ 544 h 545"/>
              <a:gd name="T26" fmla="*/ 99 w 602"/>
              <a:gd name="T27" fmla="*/ 318 h 545"/>
              <a:gd name="T28" fmla="*/ 99 w 602"/>
              <a:gd name="T29" fmla="*/ 311 h 545"/>
              <a:gd name="T30" fmla="*/ 99 w 602"/>
              <a:gd name="T31" fmla="*/ 141 h 545"/>
              <a:gd name="T32" fmla="*/ 156 w 602"/>
              <a:gd name="T33" fmla="*/ 141 h 545"/>
              <a:gd name="T34" fmla="*/ 297 w 602"/>
              <a:gd name="T35" fmla="*/ 0 h 545"/>
              <a:gd name="T36" fmla="*/ 438 w 602"/>
              <a:gd name="T37" fmla="*/ 141 h 545"/>
              <a:gd name="T38" fmla="*/ 495 w 602"/>
              <a:gd name="T39" fmla="*/ 141 h 545"/>
              <a:gd name="T40" fmla="*/ 495 w 602"/>
              <a:gd name="T41" fmla="*/ 318 h 545"/>
              <a:gd name="T42" fmla="*/ 495 w 602"/>
              <a:gd name="T43" fmla="*/ 544 h 545"/>
              <a:gd name="T44" fmla="*/ 99 w 602"/>
              <a:gd name="T45" fmla="*/ 544 h 545"/>
              <a:gd name="T46" fmla="*/ 297 w 602"/>
              <a:gd name="T47" fmla="*/ 57 h 545"/>
              <a:gd name="T48" fmla="*/ 297 w 602"/>
              <a:gd name="T49" fmla="*/ 57 h 545"/>
              <a:gd name="T50" fmla="*/ 212 w 602"/>
              <a:gd name="T51" fmla="*/ 141 h 545"/>
              <a:gd name="T52" fmla="*/ 382 w 602"/>
              <a:gd name="T53" fmla="*/ 141 h 545"/>
              <a:gd name="T54" fmla="*/ 297 w 602"/>
              <a:gd name="T55" fmla="*/ 57 h 545"/>
              <a:gd name="T56" fmla="*/ 0 w 602"/>
              <a:gd name="T57" fmla="*/ 516 h 545"/>
              <a:gd name="T58" fmla="*/ 0 w 602"/>
              <a:gd name="T59" fmla="*/ 516 h 545"/>
              <a:gd name="T60" fmla="*/ 0 w 602"/>
              <a:gd name="T61" fmla="*/ 459 h 545"/>
              <a:gd name="T62" fmla="*/ 0 w 602"/>
              <a:gd name="T63" fmla="*/ 346 h 545"/>
              <a:gd name="T64" fmla="*/ 0 w 602"/>
              <a:gd name="T65" fmla="*/ 170 h 545"/>
              <a:gd name="T66" fmla="*/ 29 w 602"/>
              <a:gd name="T67" fmla="*/ 141 h 545"/>
              <a:gd name="T68" fmla="*/ 71 w 602"/>
              <a:gd name="T69" fmla="*/ 141 h 545"/>
              <a:gd name="T70" fmla="*/ 71 w 602"/>
              <a:gd name="T71" fmla="*/ 311 h 545"/>
              <a:gd name="T72" fmla="*/ 71 w 602"/>
              <a:gd name="T73" fmla="*/ 318 h 545"/>
              <a:gd name="T74" fmla="*/ 71 w 602"/>
              <a:gd name="T75" fmla="*/ 544 h 545"/>
              <a:gd name="T76" fmla="*/ 29 w 602"/>
              <a:gd name="T77" fmla="*/ 544 h 545"/>
              <a:gd name="T78" fmla="*/ 0 w 602"/>
              <a:gd name="T79" fmla="*/ 516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602" h="545">
                <a:moveTo>
                  <a:pt x="573" y="544"/>
                </a:moveTo>
                <a:lnTo>
                  <a:pt x="573" y="544"/>
                </a:lnTo>
                <a:cubicBezTo>
                  <a:pt x="523" y="544"/>
                  <a:pt x="523" y="544"/>
                  <a:pt x="523" y="544"/>
                </a:cubicBezTo>
                <a:cubicBezTo>
                  <a:pt x="523" y="318"/>
                  <a:pt x="523" y="318"/>
                  <a:pt x="523" y="318"/>
                </a:cubicBezTo>
                <a:cubicBezTo>
                  <a:pt x="523" y="141"/>
                  <a:pt x="523" y="141"/>
                  <a:pt x="523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48"/>
                  <a:pt x="601" y="170"/>
                </a:cubicBezTo>
                <a:cubicBezTo>
                  <a:pt x="601" y="346"/>
                  <a:pt x="601" y="346"/>
                  <a:pt x="601" y="346"/>
                </a:cubicBezTo>
                <a:cubicBezTo>
                  <a:pt x="601" y="459"/>
                  <a:pt x="601" y="459"/>
                  <a:pt x="601" y="459"/>
                </a:cubicBezTo>
                <a:cubicBezTo>
                  <a:pt x="601" y="516"/>
                  <a:pt x="601" y="516"/>
                  <a:pt x="601" y="516"/>
                </a:cubicBezTo>
                <a:cubicBezTo>
                  <a:pt x="601" y="530"/>
                  <a:pt x="587" y="544"/>
                  <a:pt x="573" y="544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99" y="318"/>
                  <a:pt x="99" y="318"/>
                  <a:pt x="99" y="318"/>
                </a:cubicBezTo>
                <a:cubicBezTo>
                  <a:pt x="99" y="311"/>
                  <a:pt x="99" y="311"/>
                  <a:pt x="99" y="311"/>
                </a:cubicBezTo>
                <a:cubicBezTo>
                  <a:pt x="99" y="141"/>
                  <a:pt x="99" y="141"/>
                  <a:pt x="99" y="141"/>
                </a:cubicBezTo>
                <a:cubicBezTo>
                  <a:pt x="156" y="141"/>
                  <a:pt x="156" y="141"/>
                  <a:pt x="156" y="141"/>
                </a:cubicBezTo>
                <a:cubicBezTo>
                  <a:pt x="156" y="64"/>
                  <a:pt x="219" y="0"/>
                  <a:pt x="297" y="0"/>
                </a:cubicBezTo>
                <a:cubicBezTo>
                  <a:pt x="375" y="0"/>
                  <a:pt x="438" y="64"/>
                  <a:pt x="438" y="141"/>
                </a:cubicBezTo>
                <a:cubicBezTo>
                  <a:pt x="495" y="141"/>
                  <a:pt x="495" y="141"/>
                  <a:pt x="495" y="141"/>
                </a:cubicBezTo>
                <a:cubicBezTo>
                  <a:pt x="495" y="318"/>
                  <a:pt x="495" y="318"/>
                  <a:pt x="495" y="318"/>
                </a:cubicBezTo>
                <a:cubicBezTo>
                  <a:pt x="495" y="544"/>
                  <a:pt x="495" y="544"/>
                  <a:pt x="495" y="544"/>
                </a:cubicBezTo>
                <a:lnTo>
                  <a:pt x="99" y="544"/>
                </a:lnTo>
                <a:close/>
                <a:moveTo>
                  <a:pt x="297" y="57"/>
                </a:moveTo>
                <a:lnTo>
                  <a:pt x="297" y="57"/>
                </a:lnTo>
                <a:cubicBezTo>
                  <a:pt x="255" y="57"/>
                  <a:pt x="212" y="92"/>
                  <a:pt x="212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92"/>
                  <a:pt x="347" y="57"/>
                  <a:pt x="297" y="57"/>
                </a:cubicBezTo>
                <a:close/>
                <a:moveTo>
                  <a:pt x="0" y="516"/>
                </a:moveTo>
                <a:lnTo>
                  <a:pt x="0" y="516"/>
                </a:lnTo>
                <a:cubicBezTo>
                  <a:pt x="0" y="459"/>
                  <a:pt x="0" y="459"/>
                  <a:pt x="0" y="459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170"/>
                  <a:pt x="0" y="170"/>
                  <a:pt x="0" y="170"/>
                </a:cubicBezTo>
                <a:cubicBezTo>
                  <a:pt x="0" y="148"/>
                  <a:pt x="7" y="141"/>
                  <a:pt x="29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311"/>
                  <a:pt x="71" y="311"/>
                  <a:pt x="71" y="311"/>
                </a:cubicBezTo>
                <a:cubicBezTo>
                  <a:pt x="71" y="318"/>
                  <a:pt x="71" y="318"/>
                  <a:pt x="71" y="318"/>
                </a:cubicBezTo>
                <a:cubicBezTo>
                  <a:pt x="71" y="544"/>
                  <a:pt x="71" y="544"/>
                  <a:pt x="71" y="544"/>
                </a:cubicBezTo>
                <a:cubicBezTo>
                  <a:pt x="29" y="544"/>
                  <a:pt x="29" y="544"/>
                  <a:pt x="29" y="544"/>
                </a:cubicBezTo>
                <a:cubicBezTo>
                  <a:pt x="7" y="544"/>
                  <a:pt x="0" y="530"/>
                  <a:pt x="0" y="5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55" name="Freeform 23"/>
          <p:cNvSpPr>
            <a:spLocks noChangeAspect="1" noEditPoints="1"/>
          </p:cNvSpPr>
          <p:nvPr/>
        </p:nvSpPr>
        <p:spPr bwMode="auto">
          <a:xfrm>
            <a:off x="1232872" y="2294304"/>
            <a:ext cx="200391" cy="215215"/>
          </a:xfrm>
          <a:custGeom>
            <a:avLst/>
            <a:gdLst>
              <a:gd name="T0" fmla="*/ 533797 w 63"/>
              <a:gd name="T1" fmla="*/ 622299 h 68"/>
              <a:gd name="T2" fmla="*/ 0 w 63"/>
              <a:gd name="T3" fmla="*/ 576542 h 68"/>
              <a:gd name="T4" fmla="*/ 46017 w 63"/>
              <a:gd name="T5" fmla="*/ 0 h 68"/>
              <a:gd name="T6" fmla="*/ 579814 w 63"/>
              <a:gd name="T7" fmla="*/ 45757 h 68"/>
              <a:gd name="T8" fmla="*/ 533797 w 63"/>
              <a:gd name="T9" fmla="*/ 64060 h 68"/>
              <a:gd name="T10" fmla="*/ 64424 w 63"/>
              <a:gd name="T11" fmla="*/ 45757 h 68"/>
              <a:gd name="T12" fmla="*/ 46017 w 63"/>
              <a:gd name="T13" fmla="*/ 155575 h 68"/>
              <a:gd name="T14" fmla="*/ 515390 w 63"/>
              <a:gd name="T15" fmla="*/ 173878 h 68"/>
              <a:gd name="T16" fmla="*/ 533797 w 63"/>
              <a:gd name="T17" fmla="*/ 64060 h 68"/>
              <a:gd name="T18" fmla="*/ 46017 w 63"/>
              <a:gd name="T19" fmla="*/ 265392 h 68"/>
              <a:gd name="T20" fmla="*/ 128848 w 63"/>
              <a:gd name="T21" fmla="*/ 265392 h 68"/>
              <a:gd name="T22" fmla="*/ 82831 w 63"/>
              <a:gd name="T23" fmla="*/ 356907 h 68"/>
              <a:gd name="T24" fmla="*/ 82831 w 63"/>
              <a:gd name="T25" fmla="*/ 439270 h 68"/>
              <a:gd name="T26" fmla="*/ 82831 w 63"/>
              <a:gd name="T27" fmla="*/ 356907 h 68"/>
              <a:gd name="T28" fmla="*/ 46017 w 63"/>
              <a:gd name="T29" fmla="*/ 530784 h 68"/>
              <a:gd name="T30" fmla="*/ 128848 w 63"/>
              <a:gd name="T31" fmla="*/ 530784 h 68"/>
              <a:gd name="T32" fmla="*/ 220882 w 63"/>
              <a:gd name="T33" fmla="*/ 219635 h 68"/>
              <a:gd name="T34" fmla="*/ 220882 w 63"/>
              <a:gd name="T35" fmla="*/ 311150 h 68"/>
              <a:gd name="T36" fmla="*/ 220882 w 63"/>
              <a:gd name="T37" fmla="*/ 219635 h 68"/>
              <a:gd name="T38" fmla="*/ 174865 w 63"/>
              <a:gd name="T39" fmla="*/ 393513 h 68"/>
              <a:gd name="T40" fmla="*/ 266899 w 63"/>
              <a:gd name="T41" fmla="*/ 393513 h 68"/>
              <a:gd name="T42" fmla="*/ 220882 w 63"/>
              <a:gd name="T43" fmla="*/ 485027 h 68"/>
              <a:gd name="T44" fmla="*/ 220882 w 63"/>
              <a:gd name="T45" fmla="*/ 576542 h 68"/>
              <a:gd name="T46" fmla="*/ 220882 w 63"/>
              <a:gd name="T47" fmla="*/ 485027 h 68"/>
              <a:gd name="T48" fmla="*/ 312915 w 63"/>
              <a:gd name="T49" fmla="*/ 265392 h 68"/>
              <a:gd name="T50" fmla="*/ 395746 w 63"/>
              <a:gd name="T51" fmla="*/ 265392 h 68"/>
              <a:gd name="T52" fmla="*/ 358932 w 63"/>
              <a:gd name="T53" fmla="*/ 356907 h 68"/>
              <a:gd name="T54" fmla="*/ 358932 w 63"/>
              <a:gd name="T55" fmla="*/ 439270 h 68"/>
              <a:gd name="T56" fmla="*/ 358932 w 63"/>
              <a:gd name="T57" fmla="*/ 356907 h 68"/>
              <a:gd name="T58" fmla="*/ 312915 w 63"/>
              <a:gd name="T59" fmla="*/ 530784 h 68"/>
              <a:gd name="T60" fmla="*/ 395746 w 63"/>
              <a:gd name="T61" fmla="*/ 530784 h 68"/>
              <a:gd name="T62" fmla="*/ 487780 w 63"/>
              <a:gd name="T63" fmla="*/ 219635 h 68"/>
              <a:gd name="T64" fmla="*/ 487780 w 63"/>
              <a:gd name="T65" fmla="*/ 311150 h 68"/>
              <a:gd name="T66" fmla="*/ 487780 w 63"/>
              <a:gd name="T67" fmla="*/ 219635 h 68"/>
              <a:gd name="T68" fmla="*/ 487780 w 63"/>
              <a:gd name="T69" fmla="*/ 356907 h 68"/>
              <a:gd name="T70" fmla="*/ 441763 w 63"/>
              <a:gd name="T71" fmla="*/ 530784 h 68"/>
              <a:gd name="T72" fmla="*/ 533797 w 63"/>
              <a:gd name="T73" fmla="*/ 530784 h 6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3" h="68">
                <a:moveTo>
                  <a:pt x="63" y="63"/>
                </a:moveTo>
                <a:cubicBezTo>
                  <a:pt x="63" y="66"/>
                  <a:pt x="61" y="68"/>
                  <a:pt x="58" y="68"/>
                </a:cubicBezTo>
                <a:cubicBezTo>
                  <a:pt x="5" y="68"/>
                  <a:pt x="5" y="68"/>
                  <a:pt x="5" y="68"/>
                </a:cubicBezTo>
                <a:cubicBezTo>
                  <a:pt x="2" y="68"/>
                  <a:pt x="0" y="66"/>
                  <a:pt x="0" y="63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61" y="0"/>
                  <a:pt x="63" y="2"/>
                  <a:pt x="63" y="5"/>
                </a:cubicBezTo>
                <a:lnTo>
                  <a:pt x="63" y="63"/>
                </a:lnTo>
                <a:close/>
                <a:moveTo>
                  <a:pt x="58" y="7"/>
                </a:moveTo>
                <a:cubicBezTo>
                  <a:pt x="58" y="6"/>
                  <a:pt x="57" y="5"/>
                  <a:pt x="56" y="5"/>
                </a:cubicBezTo>
                <a:cubicBezTo>
                  <a:pt x="7" y="5"/>
                  <a:pt x="7" y="5"/>
                  <a:pt x="7" y="5"/>
                </a:cubicBezTo>
                <a:cubicBezTo>
                  <a:pt x="6" y="5"/>
                  <a:pt x="5" y="6"/>
                  <a:pt x="5" y="7"/>
                </a:cubicBezTo>
                <a:cubicBezTo>
                  <a:pt x="5" y="17"/>
                  <a:pt x="5" y="17"/>
                  <a:pt x="5" y="17"/>
                </a:cubicBezTo>
                <a:cubicBezTo>
                  <a:pt x="5" y="18"/>
                  <a:pt x="6" y="19"/>
                  <a:pt x="7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7" y="19"/>
                  <a:pt x="58" y="18"/>
                  <a:pt x="58" y="17"/>
                </a:cubicBezTo>
                <a:lnTo>
                  <a:pt x="58" y="7"/>
                </a:lnTo>
                <a:close/>
                <a:moveTo>
                  <a:pt x="9" y="24"/>
                </a:moveTo>
                <a:cubicBezTo>
                  <a:pt x="7" y="24"/>
                  <a:pt x="5" y="26"/>
                  <a:pt x="5" y="29"/>
                </a:cubicBezTo>
                <a:cubicBezTo>
                  <a:pt x="5" y="32"/>
                  <a:pt x="7" y="34"/>
                  <a:pt x="9" y="34"/>
                </a:cubicBezTo>
                <a:cubicBezTo>
                  <a:pt x="12" y="34"/>
                  <a:pt x="14" y="32"/>
                  <a:pt x="14" y="29"/>
                </a:cubicBezTo>
                <a:cubicBezTo>
                  <a:pt x="14" y="26"/>
                  <a:pt x="12" y="24"/>
                  <a:pt x="9" y="24"/>
                </a:cubicBezTo>
                <a:close/>
                <a:moveTo>
                  <a:pt x="9" y="39"/>
                </a:moveTo>
                <a:cubicBezTo>
                  <a:pt x="7" y="39"/>
                  <a:pt x="5" y="41"/>
                  <a:pt x="5" y="43"/>
                </a:cubicBezTo>
                <a:cubicBezTo>
                  <a:pt x="5" y="46"/>
                  <a:pt x="7" y="48"/>
                  <a:pt x="9" y="48"/>
                </a:cubicBezTo>
                <a:cubicBezTo>
                  <a:pt x="12" y="48"/>
                  <a:pt x="14" y="46"/>
                  <a:pt x="14" y="43"/>
                </a:cubicBezTo>
                <a:cubicBezTo>
                  <a:pt x="14" y="41"/>
                  <a:pt x="12" y="39"/>
                  <a:pt x="9" y="39"/>
                </a:cubicBezTo>
                <a:close/>
                <a:moveTo>
                  <a:pt x="9" y="53"/>
                </a:moveTo>
                <a:cubicBezTo>
                  <a:pt x="7" y="53"/>
                  <a:pt x="5" y="55"/>
                  <a:pt x="5" y="58"/>
                </a:cubicBezTo>
                <a:cubicBezTo>
                  <a:pt x="5" y="61"/>
                  <a:pt x="7" y="63"/>
                  <a:pt x="9" y="63"/>
                </a:cubicBezTo>
                <a:cubicBezTo>
                  <a:pt x="12" y="63"/>
                  <a:pt x="14" y="61"/>
                  <a:pt x="14" y="58"/>
                </a:cubicBezTo>
                <a:cubicBezTo>
                  <a:pt x="14" y="55"/>
                  <a:pt x="12" y="53"/>
                  <a:pt x="9" y="53"/>
                </a:cubicBezTo>
                <a:close/>
                <a:moveTo>
                  <a:pt x="24" y="24"/>
                </a:moveTo>
                <a:cubicBezTo>
                  <a:pt x="21" y="24"/>
                  <a:pt x="19" y="26"/>
                  <a:pt x="19" y="29"/>
                </a:cubicBezTo>
                <a:cubicBezTo>
                  <a:pt x="19" y="32"/>
                  <a:pt x="21" y="34"/>
                  <a:pt x="24" y="34"/>
                </a:cubicBezTo>
                <a:cubicBezTo>
                  <a:pt x="27" y="34"/>
                  <a:pt x="29" y="32"/>
                  <a:pt x="29" y="29"/>
                </a:cubicBezTo>
                <a:cubicBezTo>
                  <a:pt x="29" y="26"/>
                  <a:pt x="27" y="24"/>
                  <a:pt x="24" y="24"/>
                </a:cubicBezTo>
                <a:close/>
                <a:moveTo>
                  <a:pt x="24" y="39"/>
                </a:moveTo>
                <a:cubicBezTo>
                  <a:pt x="21" y="39"/>
                  <a:pt x="19" y="41"/>
                  <a:pt x="19" y="43"/>
                </a:cubicBezTo>
                <a:cubicBezTo>
                  <a:pt x="19" y="46"/>
                  <a:pt x="21" y="48"/>
                  <a:pt x="24" y="48"/>
                </a:cubicBezTo>
                <a:cubicBezTo>
                  <a:pt x="27" y="48"/>
                  <a:pt x="29" y="46"/>
                  <a:pt x="29" y="43"/>
                </a:cubicBezTo>
                <a:cubicBezTo>
                  <a:pt x="29" y="41"/>
                  <a:pt x="27" y="39"/>
                  <a:pt x="24" y="39"/>
                </a:cubicBezTo>
                <a:close/>
                <a:moveTo>
                  <a:pt x="24" y="53"/>
                </a:moveTo>
                <a:cubicBezTo>
                  <a:pt x="21" y="53"/>
                  <a:pt x="19" y="55"/>
                  <a:pt x="19" y="58"/>
                </a:cubicBezTo>
                <a:cubicBezTo>
                  <a:pt x="19" y="61"/>
                  <a:pt x="21" y="63"/>
                  <a:pt x="24" y="63"/>
                </a:cubicBezTo>
                <a:cubicBezTo>
                  <a:pt x="27" y="63"/>
                  <a:pt x="29" y="61"/>
                  <a:pt x="29" y="58"/>
                </a:cubicBezTo>
                <a:cubicBezTo>
                  <a:pt x="29" y="55"/>
                  <a:pt x="27" y="53"/>
                  <a:pt x="24" y="53"/>
                </a:cubicBezTo>
                <a:close/>
                <a:moveTo>
                  <a:pt x="39" y="24"/>
                </a:moveTo>
                <a:cubicBezTo>
                  <a:pt x="36" y="24"/>
                  <a:pt x="34" y="26"/>
                  <a:pt x="34" y="29"/>
                </a:cubicBezTo>
                <a:cubicBezTo>
                  <a:pt x="34" y="32"/>
                  <a:pt x="36" y="34"/>
                  <a:pt x="39" y="34"/>
                </a:cubicBezTo>
                <a:cubicBezTo>
                  <a:pt x="41" y="34"/>
                  <a:pt x="43" y="32"/>
                  <a:pt x="43" y="29"/>
                </a:cubicBezTo>
                <a:cubicBezTo>
                  <a:pt x="43" y="26"/>
                  <a:pt x="41" y="24"/>
                  <a:pt x="39" y="24"/>
                </a:cubicBezTo>
                <a:close/>
                <a:moveTo>
                  <a:pt x="39" y="39"/>
                </a:moveTo>
                <a:cubicBezTo>
                  <a:pt x="36" y="39"/>
                  <a:pt x="34" y="41"/>
                  <a:pt x="34" y="43"/>
                </a:cubicBezTo>
                <a:cubicBezTo>
                  <a:pt x="34" y="46"/>
                  <a:pt x="36" y="48"/>
                  <a:pt x="39" y="48"/>
                </a:cubicBezTo>
                <a:cubicBezTo>
                  <a:pt x="41" y="48"/>
                  <a:pt x="43" y="46"/>
                  <a:pt x="43" y="43"/>
                </a:cubicBezTo>
                <a:cubicBezTo>
                  <a:pt x="43" y="41"/>
                  <a:pt x="41" y="39"/>
                  <a:pt x="39" y="39"/>
                </a:cubicBezTo>
                <a:close/>
                <a:moveTo>
                  <a:pt x="39" y="53"/>
                </a:moveTo>
                <a:cubicBezTo>
                  <a:pt x="36" y="53"/>
                  <a:pt x="34" y="55"/>
                  <a:pt x="34" y="58"/>
                </a:cubicBezTo>
                <a:cubicBezTo>
                  <a:pt x="34" y="61"/>
                  <a:pt x="36" y="63"/>
                  <a:pt x="39" y="63"/>
                </a:cubicBezTo>
                <a:cubicBezTo>
                  <a:pt x="41" y="63"/>
                  <a:pt x="43" y="61"/>
                  <a:pt x="43" y="58"/>
                </a:cubicBezTo>
                <a:cubicBezTo>
                  <a:pt x="43" y="55"/>
                  <a:pt x="41" y="53"/>
                  <a:pt x="39" y="53"/>
                </a:cubicBezTo>
                <a:close/>
                <a:moveTo>
                  <a:pt x="53" y="24"/>
                </a:moveTo>
                <a:cubicBezTo>
                  <a:pt x="51" y="24"/>
                  <a:pt x="48" y="26"/>
                  <a:pt x="48" y="29"/>
                </a:cubicBezTo>
                <a:cubicBezTo>
                  <a:pt x="48" y="32"/>
                  <a:pt x="51" y="34"/>
                  <a:pt x="53" y="34"/>
                </a:cubicBezTo>
                <a:cubicBezTo>
                  <a:pt x="56" y="34"/>
                  <a:pt x="58" y="32"/>
                  <a:pt x="58" y="29"/>
                </a:cubicBezTo>
                <a:cubicBezTo>
                  <a:pt x="58" y="26"/>
                  <a:pt x="56" y="24"/>
                  <a:pt x="53" y="24"/>
                </a:cubicBezTo>
                <a:close/>
                <a:moveTo>
                  <a:pt x="58" y="43"/>
                </a:moveTo>
                <a:cubicBezTo>
                  <a:pt x="58" y="41"/>
                  <a:pt x="56" y="39"/>
                  <a:pt x="53" y="39"/>
                </a:cubicBezTo>
                <a:cubicBezTo>
                  <a:pt x="51" y="39"/>
                  <a:pt x="48" y="41"/>
                  <a:pt x="48" y="43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61"/>
                  <a:pt x="51" y="63"/>
                  <a:pt x="53" y="63"/>
                </a:cubicBezTo>
                <a:cubicBezTo>
                  <a:pt x="56" y="63"/>
                  <a:pt x="58" y="61"/>
                  <a:pt x="58" y="58"/>
                </a:cubicBezTo>
                <a:lnTo>
                  <a:pt x="58" y="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93" name="Freeform 33"/>
          <p:cNvSpPr>
            <a:spLocks noChangeAspect="1" noEditPoints="1"/>
          </p:cNvSpPr>
          <p:nvPr/>
        </p:nvSpPr>
        <p:spPr bwMode="auto">
          <a:xfrm>
            <a:off x="1598095" y="2298308"/>
            <a:ext cx="165930" cy="210976"/>
          </a:xfrm>
          <a:custGeom>
            <a:avLst/>
            <a:gdLst>
              <a:gd name="T0" fmla="*/ 18452 w 50"/>
              <a:gd name="T1" fmla="*/ 588435 h 64"/>
              <a:gd name="T2" fmla="*/ 18452 w 50"/>
              <a:gd name="T3" fmla="*/ 0 h 64"/>
              <a:gd name="T4" fmla="*/ 461312 w 50"/>
              <a:gd name="T5" fmla="*/ 560852 h 64"/>
              <a:gd name="T6" fmla="*/ 36905 w 50"/>
              <a:gd name="T7" fmla="*/ 36777 h 64"/>
              <a:gd name="T8" fmla="*/ 166072 w 50"/>
              <a:gd name="T9" fmla="*/ 468909 h 64"/>
              <a:gd name="T10" fmla="*/ 295240 w 50"/>
              <a:gd name="T11" fmla="*/ 468909 h 64"/>
              <a:gd name="T12" fmla="*/ 119941 w 50"/>
              <a:gd name="T13" fmla="*/ 110332 h 64"/>
              <a:gd name="T14" fmla="*/ 83036 w 50"/>
              <a:gd name="T15" fmla="*/ 110332 h 64"/>
              <a:gd name="T16" fmla="*/ 110715 w 50"/>
              <a:gd name="T17" fmla="*/ 82749 h 64"/>
              <a:gd name="T18" fmla="*/ 119941 w 50"/>
              <a:gd name="T19" fmla="*/ 193080 h 64"/>
              <a:gd name="T20" fmla="*/ 83036 w 50"/>
              <a:gd name="T21" fmla="*/ 193080 h 64"/>
              <a:gd name="T22" fmla="*/ 110715 w 50"/>
              <a:gd name="T23" fmla="*/ 165497 h 64"/>
              <a:gd name="T24" fmla="*/ 119941 w 50"/>
              <a:gd name="T25" fmla="*/ 285023 h 64"/>
              <a:gd name="T26" fmla="*/ 83036 w 50"/>
              <a:gd name="T27" fmla="*/ 285023 h 64"/>
              <a:gd name="T28" fmla="*/ 110715 w 50"/>
              <a:gd name="T29" fmla="*/ 248246 h 64"/>
              <a:gd name="T30" fmla="*/ 119941 w 50"/>
              <a:gd name="T31" fmla="*/ 367772 h 64"/>
              <a:gd name="T32" fmla="*/ 83036 w 50"/>
              <a:gd name="T33" fmla="*/ 367772 h 64"/>
              <a:gd name="T34" fmla="*/ 110715 w 50"/>
              <a:gd name="T35" fmla="*/ 330995 h 64"/>
              <a:gd name="T36" fmla="*/ 119941 w 50"/>
              <a:gd name="T37" fmla="*/ 450521 h 64"/>
              <a:gd name="T38" fmla="*/ 83036 w 50"/>
              <a:gd name="T39" fmla="*/ 450521 h 64"/>
              <a:gd name="T40" fmla="*/ 110715 w 50"/>
              <a:gd name="T41" fmla="*/ 413743 h 64"/>
              <a:gd name="T42" fmla="*/ 212204 w 50"/>
              <a:gd name="T43" fmla="*/ 110332 h 64"/>
              <a:gd name="T44" fmla="*/ 166072 w 50"/>
              <a:gd name="T45" fmla="*/ 110332 h 64"/>
              <a:gd name="T46" fmla="*/ 193751 w 50"/>
              <a:gd name="T47" fmla="*/ 82749 h 64"/>
              <a:gd name="T48" fmla="*/ 212204 w 50"/>
              <a:gd name="T49" fmla="*/ 193080 h 64"/>
              <a:gd name="T50" fmla="*/ 166072 w 50"/>
              <a:gd name="T51" fmla="*/ 193080 h 64"/>
              <a:gd name="T52" fmla="*/ 193751 w 50"/>
              <a:gd name="T53" fmla="*/ 165497 h 64"/>
              <a:gd name="T54" fmla="*/ 212204 w 50"/>
              <a:gd name="T55" fmla="*/ 285023 h 64"/>
              <a:gd name="T56" fmla="*/ 166072 w 50"/>
              <a:gd name="T57" fmla="*/ 285023 h 64"/>
              <a:gd name="T58" fmla="*/ 193751 w 50"/>
              <a:gd name="T59" fmla="*/ 248246 h 64"/>
              <a:gd name="T60" fmla="*/ 212204 w 50"/>
              <a:gd name="T61" fmla="*/ 367772 h 64"/>
              <a:gd name="T62" fmla="*/ 166072 w 50"/>
              <a:gd name="T63" fmla="*/ 367772 h 64"/>
              <a:gd name="T64" fmla="*/ 193751 w 50"/>
              <a:gd name="T65" fmla="*/ 330995 h 64"/>
              <a:gd name="T66" fmla="*/ 295240 w 50"/>
              <a:gd name="T67" fmla="*/ 110332 h 64"/>
              <a:gd name="T68" fmla="*/ 249108 w 50"/>
              <a:gd name="T69" fmla="*/ 110332 h 64"/>
              <a:gd name="T70" fmla="*/ 286013 w 50"/>
              <a:gd name="T71" fmla="*/ 82749 h 64"/>
              <a:gd name="T72" fmla="*/ 295240 w 50"/>
              <a:gd name="T73" fmla="*/ 193080 h 64"/>
              <a:gd name="T74" fmla="*/ 249108 w 50"/>
              <a:gd name="T75" fmla="*/ 193080 h 64"/>
              <a:gd name="T76" fmla="*/ 286013 w 50"/>
              <a:gd name="T77" fmla="*/ 165497 h 64"/>
              <a:gd name="T78" fmla="*/ 295240 w 50"/>
              <a:gd name="T79" fmla="*/ 285023 h 64"/>
              <a:gd name="T80" fmla="*/ 249108 w 50"/>
              <a:gd name="T81" fmla="*/ 285023 h 64"/>
              <a:gd name="T82" fmla="*/ 286013 w 50"/>
              <a:gd name="T83" fmla="*/ 248246 h 64"/>
              <a:gd name="T84" fmla="*/ 295240 w 50"/>
              <a:gd name="T85" fmla="*/ 367772 h 64"/>
              <a:gd name="T86" fmla="*/ 249108 w 50"/>
              <a:gd name="T87" fmla="*/ 367772 h 64"/>
              <a:gd name="T88" fmla="*/ 286013 w 50"/>
              <a:gd name="T89" fmla="*/ 330995 h 64"/>
              <a:gd name="T90" fmla="*/ 378276 w 50"/>
              <a:gd name="T91" fmla="*/ 110332 h 64"/>
              <a:gd name="T92" fmla="*/ 332145 w 50"/>
              <a:gd name="T93" fmla="*/ 110332 h 64"/>
              <a:gd name="T94" fmla="*/ 369050 w 50"/>
              <a:gd name="T95" fmla="*/ 82749 h 64"/>
              <a:gd name="T96" fmla="*/ 378276 w 50"/>
              <a:gd name="T97" fmla="*/ 193080 h 64"/>
              <a:gd name="T98" fmla="*/ 332145 w 50"/>
              <a:gd name="T99" fmla="*/ 193080 h 64"/>
              <a:gd name="T100" fmla="*/ 369050 w 50"/>
              <a:gd name="T101" fmla="*/ 165497 h 64"/>
              <a:gd name="T102" fmla="*/ 378276 w 50"/>
              <a:gd name="T103" fmla="*/ 285023 h 64"/>
              <a:gd name="T104" fmla="*/ 332145 w 50"/>
              <a:gd name="T105" fmla="*/ 285023 h 64"/>
              <a:gd name="T106" fmla="*/ 369050 w 50"/>
              <a:gd name="T107" fmla="*/ 248246 h 64"/>
              <a:gd name="T108" fmla="*/ 378276 w 50"/>
              <a:gd name="T109" fmla="*/ 367772 h 64"/>
              <a:gd name="T110" fmla="*/ 332145 w 50"/>
              <a:gd name="T111" fmla="*/ 367772 h 64"/>
              <a:gd name="T112" fmla="*/ 369050 w 50"/>
              <a:gd name="T113" fmla="*/ 330995 h 64"/>
              <a:gd name="T114" fmla="*/ 378276 w 50"/>
              <a:gd name="T115" fmla="*/ 450521 h 64"/>
              <a:gd name="T116" fmla="*/ 332145 w 50"/>
              <a:gd name="T117" fmla="*/ 450521 h 64"/>
              <a:gd name="T118" fmla="*/ 369050 w 50"/>
              <a:gd name="T119" fmla="*/ 413743 h 64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0" h="64">
                <a:moveTo>
                  <a:pt x="50" y="61"/>
                </a:moveTo>
                <a:cubicBezTo>
                  <a:pt x="50" y="63"/>
                  <a:pt x="49" y="64"/>
                  <a:pt x="48" y="64"/>
                </a:cubicBezTo>
                <a:cubicBezTo>
                  <a:pt x="2" y="64"/>
                  <a:pt x="2" y="64"/>
                  <a:pt x="2" y="64"/>
                </a:cubicBezTo>
                <a:cubicBezTo>
                  <a:pt x="1" y="64"/>
                  <a:pt x="0" y="63"/>
                  <a:pt x="0" y="6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50" y="1"/>
                  <a:pt x="50" y="2"/>
                </a:cubicBezTo>
                <a:lnTo>
                  <a:pt x="50" y="61"/>
                </a:lnTo>
                <a:close/>
                <a:moveTo>
                  <a:pt x="45" y="59"/>
                </a:moveTo>
                <a:cubicBezTo>
                  <a:pt x="45" y="4"/>
                  <a:pt x="45" y="4"/>
                  <a:pt x="45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59"/>
                  <a:pt x="4" y="59"/>
                  <a:pt x="4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1"/>
                  <a:pt x="19" y="50"/>
                  <a:pt x="19" y="50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0"/>
                  <a:pt x="32" y="51"/>
                  <a:pt x="32" y="51"/>
                </a:cubicBezTo>
                <a:cubicBezTo>
                  <a:pt x="32" y="59"/>
                  <a:pt x="32" y="59"/>
                  <a:pt x="32" y="59"/>
                </a:cubicBezTo>
                <a:lnTo>
                  <a:pt x="45" y="59"/>
                </a:lnTo>
                <a:close/>
                <a:moveTo>
                  <a:pt x="13" y="12"/>
                </a:moveTo>
                <a:cubicBezTo>
                  <a:pt x="13" y="13"/>
                  <a:pt x="13" y="13"/>
                  <a:pt x="12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9" y="13"/>
                  <a:pt x="9" y="13"/>
                  <a:pt x="9" y="12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9"/>
                  <a:pt x="9" y="9"/>
                  <a:pt x="10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3" y="9"/>
                  <a:pt x="13" y="9"/>
                  <a:pt x="13" y="10"/>
                </a:cubicBezTo>
                <a:lnTo>
                  <a:pt x="13" y="12"/>
                </a:lnTo>
                <a:close/>
                <a:moveTo>
                  <a:pt x="13" y="21"/>
                </a:moveTo>
                <a:cubicBezTo>
                  <a:pt x="13" y="22"/>
                  <a:pt x="13" y="23"/>
                  <a:pt x="12" y="23"/>
                </a:cubicBezTo>
                <a:cubicBezTo>
                  <a:pt x="10" y="23"/>
                  <a:pt x="10" y="23"/>
                  <a:pt x="10" y="23"/>
                </a:cubicBezTo>
                <a:cubicBezTo>
                  <a:pt x="9" y="23"/>
                  <a:pt x="9" y="22"/>
                  <a:pt x="9" y="21"/>
                </a:cubicBezTo>
                <a:cubicBezTo>
                  <a:pt x="9" y="19"/>
                  <a:pt x="9" y="19"/>
                  <a:pt x="9" y="19"/>
                </a:cubicBezTo>
                <a:cubicBezTo>
                  <a:pt x="9" y="19"/>
                  <a:pt x="9" y="18"/>
                  <a:pt x="10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3" y="18"/>
                  <a:pt x="13" y="19"/>
                  <a:pt x="13" y="19"/>
                </a:cubicBezTo>
                <a:lnTo>
                  <a:pt x="13" y="21"/>
                </a:lnTo>
                <a:close/>
                <a:moveTo>
                  <a:pt x="13" y="31"/>
                </a:moveTo>
                <a:cubicBezTo>
                  <a:pt x="13" y="31"/>
                  <a:pt x="13" y="32"/>
                  <a:pt x="12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9" y="32"/>
                  <a:pt x="9" y="31"/>
                  <a:pt x="9" y="31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7"/>
                  <a:pt x="10" y="27"/>
                </a:cubicBezTo>
                <a:cubicBezTo>
                  <a:pt x="12" y="27"/>
                  <a:pt x="12" y="27"/>
                  <a:pt x="12" y="27"/>
                </a:cubicBezTo>
                <a:cubicBezTo>
                  <a:pt x="13" y="27"/>
                  <a:pt x="13" y="28"/>
                  <a:pt x="13" y="28"/>
                </a:cubicBezTo>
                <a:lnTo>
                  <a:pt x="13" y="31"/>
                </a:lnTo>
                <a:close/>
                <a:moveTo>
                  <a:pt x="13" y="40"/>
                </a:moveTo>
                <a:cubicBezTo>
                  <a:pt x="13" y="40"/>
                  <a:pt x="13" y="41"/>
                  <a:pt x="12" y="41"/>
                </a:cubicBezTo>
                <a:cubicBezTo>
                  <a:pt x="10" y="41"/>
                  <a:pt x="10" y="41"/>
                  <a:pt x="10" y="41"/>
                </a:cubicBezTo>
                <a:cubicBezTo>
                  <a:pt x="9" y="41"/>
                  <a:pt x="9" y="40"/>
                  <a:pt x="9" y="40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37"/>
                  <a:pt x="9" y="36"/>
                  <a:pt x="1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7"/>
                  <a:pt x="13" y="37"/>
                </a:cubicBezTo>
                <a:lnTo>
                  <a:pt x="13" y="40"/>
                </a:lnTo>
                <a:close/>
                <a:moveTo>
                  <a:pt x="13" y="49"/>
                </a:moveTo>
                <a:cubicBezTo>
                  <a:pt x="13" y="49"/>
                  <a:pt x="13" y="50"/>
                  <a:pt x="12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9" y="50"/>
                  <a:pt x="9" y="49"/>
                  <a:pt x="9" y="49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46"/>
                  <a:pt x="9" y="45"/>
                  <a:pt x="10" y="45"/>
                </a:cubicBezTo>
                <a:cubicBezTo>
                  <a:pt x="12" y="45"/>
                  <a:pt x="12" y="45"/>
                  <a:pt x="12" y="45"/>
                </a:cubicBezTo>
                <a:cubicBezTo>
                  <a:pt x="13" y="45"/>
                  <a:pt x="13" y="46"/>
                  <a:pt x="13" y="47"/>
                </a:cubicBezTo>
                <a:lnTo>
                  <a:pt x="13" y="49"/>
                </a:lnTo>
                <a:close/>
                <a:moveTo>
                  <a:pt x="23" y="12"/>
                </a:moveTo>
                <a:cubicBezTo>
                  <a:pt x="23" y="13"/>
                  <a:pt x="22" y="13"/>
                  <a:pt x="21" y="13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8" y="13"/>
                  <a:pt x="18" y="12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9"/>
                  <a:pt x="19" y="9"/>
                  <a:pt x="19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2" y="9"/>
                  <a:pt x="23" y="9"/>
                  <a:pt x="23" y="10"/>
                </a:cubicBezTo>
                <a:lnTo>
                  <a:pt x="23" y="12"/>
                </a:lnTo>
                <a:close/>
                <a:moveTo>
                  <a:pt x="23" y="21"/>
                </a:moveTo>
                <a:cubicBezTo>
                  <a:pt x="23" y="22"/>
                  <a:pt x="22" y="23"/>
                  <a:pt x="21" y="23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3"/>
                  <a:pt x="18" y="22"/>
                  <a:pt x="18" y="21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9"/>
                  <a:pt x="19" y="18"/>
                  <a:pt x="19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2" y="18"/>
                  <a:pt x="23" y="19"/>
                  <a:pt x="23" y="19"/>
                </a:cubicBezTo>
                <a:lnTo>
                  <a:pt x="23" y="21"/>
                </a:lnTo>
                <a:close/>
                <a:moveTo>
                  <a:pt x="23" y="31"/>
                </a:moveTo>
                <a:cubicBezTo>
                  <a:pt x="23" y="31"/>
                  <a:pt x="22" y="32"/>
                  <a:pt x="2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2" y="27"/>
                  <a:pt x="23" y="28"/>
                  <a:pt x="23" y="28"/>
                </a:cubicBezTo>
                <a:lnTo>
                  <a:pt x="23" y="31"/>
                </a:lnTo>
                <a:close/>
                <a:moveTo>
                  <a:pt x="23" y="40"/>
                </a:moveTo>
                <a:cubicBezTo>
                  <a:pt x="23" y="40"/>
                  <a:pt x="22" y="41"/>
                  <a:pt x="21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9" y="41"/>
                  <a:pt x="18" y="40"/>
                  <a:pt x="18" y="40"/>
                </a:cubicBezTo>
                <a:cubicBezTo>
                  <a:pt x="18" y="37"/>
                  <a:pt x="18" y="37"/>
                  <a:pt x="18" y="37"/>
                </a:cubicBezTo>
                <a:cubicBezTo>
                  <a:pt x="18" y="37"/>
                  <a:pt x="19" y="36"/>
                  <a:pt x="1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2" y="36"/>
                  <a:pt x="23" y="37"/>
                  <a:pt x="23" y="37"/>
                </a:cubicBezTo>
                <a:lnTo>
                  <a:pt x="23" y="40"/>
                </a:lnTo>
                <a:close/>
                <a:moveTo>
                  <a:pt x="32" y="12"/>
                </a:moveTo>
                <a:cubicBezTo>
                  <a:pt x="32" y="13"/>
                  <a:pt x="31" y="13"/>
                  <a:pt x="31" y="13"/>
                </a:cubicBezTo>
                <a:cubicBezTo>
                  <a:pt x="28" y="13"/>
                  <a:pt x="28" y="13"/>
                  <a:pt x="28" y="13"/>
                </a:cubicBezTo>
                <a:cubicBezTo>
                  <a:pt x="28" y="13"/>
                  <a:pt x="27" y="13"/>
                  <a:pt x="27" y="12"/>
                </a:cubicBezTo>
                <a:cubicBezTo>
                  <a:pt x="27" y="10"/>
                  <a:pt x="27" y="10"/>
                  <a:pt x="27" y="10"/>
                </a:cubicBezTo>
                <a:cubicBezTo>
                  <a:pt x="27" y="9"/>
                  <a:pt x="28" y="9"/>
                  <a:pt x="28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2" y="9"/>
                  <a:pt x="32" y="10"/>
                </a:cubicBezTo>
                <a:lnTo>
                  <a:pt x="32" y="12"/>
                </a:lnTo>
                <a:close/>
                <a:moveTo>
                  <a:pt x="32" y="21"/>
                </a:moveTo>
                <a:cubicBezTo>
                  <a:pt x="32" y="22"/>
                  <a:pt x="31" y="23"/>
                  <a:pt x="31" y="23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3"/>
                  <a:pt x="27" y="22"/>
                  <a:pt x="27" y="21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9"/>
                  <a:pt x="28" y="18"/>
                  <a:pt x="28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18"/>
                  <a:pt x="32" y="19"/>
                  <a:pt x="32" y="19"/>
                </a:cubicBezTo>
                <a:lnTo>
                  <a:pt x="32" y="21"/>
                </a:ln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28" y="32"/>
                  <a:pt x="27" y="31"/>
                  <a:pt x="27" y="31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8" y="27"/>
                  <a:pt x="28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7"/>
                  <a:pt x="32" y="28"/>
                  <a:pt x="32" y="28"/>
                </a:cubicBezTo>
                <a:lnTo>
                  <a:pt x="32" y="31"/>
                </a:lnTo>
                <a:close/>
                <a:moveTo>
                  <a:pt x="32" y="40"/>
                </a:moveTo>
                <a:cubicBezTo>
                  <a:pt x="32" y="40"/>
                  <a:pt x="31" y="41"/>
                  <a:pt x="3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7" y="40"/>
                  <a:pt x="27" y="40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7"/>
                  <a:pt x="28" y="36"/>
                  <a:pt x="28" y="36"/>
                </a:cubicBezTo>
                <a:cubicBezTo>
                  <a:pt x="31" y="36"/>
                  <a:pt x="31" y="36"/>
                  <a:pt x="31" y="36"/>
                </a:cubicBezTo>
                <a:cubicBezTo>
                  <a:pt x="31" y="36"/>
                  <a:pt x="32" y="37"/>
                  <a:pt x="32" y="37"/>
                </a:cubicBezTo>
                <a:lnTo>
                  <a:pt x="32" y="40"/>
                </a:lnTo>
                <a:close/>
                <a:moveTo>
                  <a:pt x="41" y="12"/>
                </a:moveTo>
                <a:cubicBezTo>
                  <a:pt x="41" y="13"/>
                  <a:pt x="40" y="13"/>
                  <a:pt x="40" y="13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6" y="13"/>
                  <a:pt x="36" y="12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9"/>
                  <a:pt x="37" y="9"/>
                  <a:pt x="37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9"/>
                  <a:pt x="41" y="9"/>
                  <a:pt x="41" y="10"/>
                </a:cubicBezTo>
                <a:lnTo>
                  <a:pt x="41" y="12"/>
                </a:lnTo>
                <a:close/>
                <a:moveTo>
                  <a:pt x="41" y="21"/>
                </a:moveTo>
                <a:cubicBezTo>
                  <a:pt x="41" y="22"/>
                  <a:pt x="40" y="23"/>
                  <a:pt x="40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7" y="23"/>
                  <a:pt x="36" y="22"/>
                  <a:pt x="36" y="21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9"/>
                  <a:pt x="37" y="18"/>
                  <a:pt x="37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40" y="18"/>
                  <a:pt x="41" y="19"/>
                  <a:pt x="41" y="19"/>
                </a:cubicBezTo>
                <a:lnTo>
                  <a:pt x="41" y="21"/>
                </a:lnTo>
                <a:close/>
                <a:moveTo>
                  <a:pt x="41" y="31"/>
                </a:moveTo>
                <a:cubicBezTo>
                  <a:pt x="41" y="31"/>
                  <a:pt x="40" y="32"/>
                  <a:pt x="40" y="32"/>
                </a:cubicBezTo>
                <a:cubicBezTo>
                  <a:pt x="37" y="32"/>
                  <a:pt x="37" y="32"/>
                  <a:pt x="37" y="32"/>
                </a:cubicBezTo>
                <a:cubicBezTo>
                  <a:pt x="37" y="32"/>
                  <a:pt x="36" y="31"/>
                  <a:pt x="36" y="31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7" y="27"/>
                  <a:pt x="37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1" y="28"/>
                  <a:pt x="41" y="28"/>
                </a:cubicBezTo>
                <a:lnTo>
                  <a:pt x="41" y="31"/>
                </a:lnTo>
                <a:close/>
                <a:moveTo>
                  <a:pt x="41" y="40"/>
                </a:moveTo>
                <a:cubicBezTo>
                  <a:pt x="41" y="40"/>
                  <a:pt x="40" y="41"/>
                  <a:pt x="40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1"/>
                  <a:pt x="36" y="40"/>
                  <a:pt x="36" y="40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37"/>
                  <a:pt x="37" y="36"/>
                  <a:pt x="37" y="36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36"/>
                  <a:pt x="41" y="37"/>
                  <a:pt x="41" y="37"/>
                </a:cubicBezTo>
                <a:lnTo>
                  <a:pt x="41" y="40"/>
                </a:lnTo>
                <a:close/>
                <a:moveTo>
                  <a:pt x="41" y="49"/>
                </a:moveTo>
                <a:cubicBezTo>
                  <a:pt x="41" y="49"/>
                  <a:pt x="40" y="50"/>
                  <a:pt x="40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7" y="50"/>
                  <a:pt x="36" y="49"/>
                  <a:pt x="36" y="49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6"/>
                  <a:pt x="37" y="45"/>
                  <a:pt x="37" y="45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5"/>
                  <a:pt x="41" y="46"/>
                  <a:pt x="41" y="47"/>
                </a:cubicBezTo>
                <a:lnTo>
                  <a:pt x="41" y="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94" name="Freeform 118"/>
          <p:cNvSpPr>
            <a:spLocks noChangeAspect="1" noEditPoints="1"/>
          </p:cNvSpPr>
          <p:nvPr/>
        </p:nvSpPr>
        <p:spPr bwMode="auto">
          <a:xfrm>
            <a:off x="3704769" y="2300613"/>
            <a:ext cx="203067" cy="197952"/>
          </a:xfrm>
          <a:custGeom>
            <a:avLst/>
            <a:gdLst>
              <a:gd name="T0" fmla="*/ 484377 w 69"/>
              <a:gd name="T1" fmla="*/ 531377 h 67"/>
              <a:gd name="T2" fmla="*/ 283315 w 69"/>
              <a:gd name="T3" fmla="*/ 613832 h 67"/>
              <a:gd name="T4" fmla="*/ 0 w 69"/>
              <a:gd name="T5" fmla="*/ 329820 h 67"/>
              <a:gd name="T6" fmla="*/ 283315 w 69"/>
              <a:gd name="T7" fmla="*/ 45808 h 67"/>
              <a:gd name="T8" fmla="*/ 283315 w 69"/>
              <a:gd name="T9" fmla="*/ 329820 h 67"/>
              <a:gd name="T10" fmla="*/ 484377 w 69"/>
              <a:gd name="T11" fmla="*/ 531377 h 67"/>
              <a:gd name="T12" fmla="*/ 329011 w 69"/>
              <a:gd name="T13" fmla="*/ 284012 h 67"/>
              <a:gd name="T14" fmla="*/ 329011 w 69"/>
              <a:gd name="T15" fmla="*/ 0 h 67"/>
              <a:gd name="T16" fmla="*/ 612326 w 69"/>
              <a:gd name="T17" fmla="*/ 284012 h 67"/>
              <a:gd name="T18" fmla="*/ 329011 w 69"/>
              <a:gd name="T19" fmla="*/ 284012 h 67"/>
              <a:gd name="T20" fmla="*/ 630604 w 69"/>
              <a:gd name="T21" fmla="*/ 329820 h 67"/>
              <a:gd name="T22" fmla="*/ 548351 w 69"/>
              <a:gd name="T23" fmla="*/ 531377 h 67"/>
              <a:gd name="T24" fmla="*/ 347289 w 69"/>
              <a:gd name="T25" fmla="*/ 329820 h 67"/>
              <a:gd name="T26" fmla="*/ 630604 w 69"/>
              <a:gd name="T27" fmla="*/ 329820 h 6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9" h="67">
                <a:moveTo>
                  <a:pt x="53" y="58"/>
                </a:moveTo>
                <a:cubicBezTo>
                  <a:pt x="47" y="64"/>
                  <a:pt x="39" y="67"/>
                  <a:pt x="31" y="67"/>
                </a:cubicBezTo>
                <a:cubicBezTo>
                  <a:pt x="14" y="67"/>
                  <a:pt x="0" y="53"/>
                  <a:pt x="0" y="36"/>
                </a:cubicBezTo>
                <a:cubicBezTo>
                  <a:pt x="0" y="19"/>
                  <a:pt x="14" y="5"/>
                  <a:pt x="31" y="5"/>
                </a:cubicBezTo>
                <a:cubicBezTo>
                  <a:pt x="31" y="36"/>
                  <a:pt x="31" y="36"/>
                  <a:pt x="31" y="36"/>
                </a:cubicBezTo>
                <a:lnTo>
                  <a:pt x="53" y="58"/>
                </a:lnTo>
                <a:close/>
                <a:moveTo>
                  <a:pt x="36" y="31"/>
                </a:moveTo>
                <a:cubicBezTo>
                  <a:pt x="36" y="0"/>
                  <a:pt x="36" y="0"/>
                  <a:pt x="36" y="0"/>
                </a:cubicBezTo>
                <a:cubicBezTo>
                  <a:pt x="53" y="0"/>
                  <a:pt x="67" y="14"/>
                  <a:pt x="67" y="31"/>
                </a:cubicBezTo>
                <a:lnTo>
                  <a:pt x="36" y="31"/>
                </a:lnTo>
                <a:close/>
                <a:moveTo>
                  <a:pt x="69" y="36"/>
                </a:moveTo>
                <a:cubicBezTo>
                  <a:pt x="69" y="45"/>
                  <a:pt x="66" y="53"/>
                  <a:pt x="60" y="58"/>
                </a:cubicBezTo>
                <a:cubicBezTo>
                  <a:pt x="38" y="36"/>
                  <a:pt x="38" y="36"/>
                  <a:pt x="38" y="36"/>
                </a:cubicBezTo>
                <a:lnTo>
                  <a:pt x="69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95" name="Freeform 45"/>
          <p:cNvSpPr>
            <a:spLocks noChangeAspect="1" noEditPoints="1"/>
          </p:cNvSpPr>
          <p:nvPr/>
        </p:nvSpPr>
        <p:spPr bwMode="auto">
          <a:xfrm>
            <a:off x="1574570" y="2728103"/>
            <a:ext cx="236096" cy="190028"/>
          </a:xfrm>
          <a:custGeom>
            <a:avLst/>
            <a:gdLst>
              <a:gd name="T0" fmla="*/ 52 w 52"/>
              <a:gd name="T1" fmla="*/ 37 h 42"/>
              <a:gd name="T2" fmla="*/ 47 w 52"/>
              <a:gd name="T3" fmla="*/ 42 h 42"/>
              <a:gd name="T4" fmla="*/ 4 w 52"/>
              <a:gd name="T5" fmla="*/ 42 h 42"/>
              <a:gd name="T6" fmla="*/ 0 w 52"/>
              <a:gd name="T7" fmla="*/ 37 h 42"/>
              <a:gd name="T8" fmla="*/ 0 w 52"/>
              <a:gd name="T9" fmla="*/ 5 h 42"/>
              <a:gd name="T10" fmla="*/ 4 w 52"/>
              <a:gd name="T11" fmla="*/ 0 h 42"/>
              <a:gd name="T12" fmla="*/ 47 w 52"/>
              <a:gd name="T13" fmla="*/ 0 h 42"/>
              <a:gd name="T14" fmla="*/ 52 w 52"/>
              <a:gd name="T15" fmla="*/ 5 h 42"/>
              <a:gd name="T16" fmla="*/ 52 w 52"/>
              <a:gd name="T17" fmla="*/ 37 h 42"/>
              <a:gd name="T18" fmla="*/ 48 w 52"/>
              <a:gd name="T19" fmla="*/ 5 h 42"/>
              <a:gd name="T20" fmla="*/ 47 w 52"/>
              <a:gd name="T21" fmla="*/ 4 h 42"/>
              <a:gd name="T22" fmla="*/ 4 w 52"/>
              <a:gd name="T23" fmla="*/ 4 h 42"/>
              <a:gd name="T24" fmla="*/ 3 w 52"/>
              <a:gd name="T25" fmla="*/ 5 h 42"/>
              <a:gd name="T26" fmla="*/ 3 w 52"/>
              <a:gd name="T27" fmla="*/ 37 h 42"/>
              <a:gd name="T28" fmla="*/ 4 w 52"/>
              <a:gd name="T29" fmla="*/ 38 h 42"/>
              <a:gd name="T30" fmla="*/ 47 w 52"/>
              <a:gd name="T31" fmla="*/ 38 h 42"/>
              <a:gd name="T32" fmla="*/ 48 w 52"/>
              <a:gd name="T33" fmla="*/ 37 h 42"/>
              <a:gd name="T34" fmla="*/ 48 w 52"/>
              <a:gd name="T35" fmla="*/ 5 h 42"/>
              <a:gd name="T36" fmla="*/ 14 w 52"/>
              <a:gd name="T37" fmla="*/ 35 h 42"/>
              <a:gd name="T38" fmla="*/ 7 w 52"/>
              <a:gd name="T39" fmla="*/ 35 h 42"/>
              <a:gd name="T40" fmla="*/ 7 w 52"/>
              <a:gd name="T41" fmla="*/ 24 h 42"/>
              <a:gd name="T42" fmla="*/ 14 w 52"/>
              <a:gd name="T43" fmla="*/ 24 h 42"/>
              <a:gd name="T44" fmla="*/ 14 w 52"/>
              <a:gd name="T45" fmla="*/ 35 h 42"/>
              <a:gd name="T46" fmla="*/ 24 w 52"/>
              <a:gd name="T47" fmla="*/ 35 h 42"/>
              <a:gd name="T48" fmla="*/ 17 w 52"/>
              <a:gd name="T49" fmla="*/ 35 h 42"/>
              <a:gd name="T50" fmla="*/ 17 w 52"/>
              <a:gd name="T51" fmla="*/ 11 h 42"/>
              <a:gd name="T52" fmla="*/ 24 w 52"/>
              <a:gd name="T53" fmla="*/ 11 h 42"/>
              <a:gd name="T54" fmla="*/ 24 w 52"/>
              <a:gd name="T55" fmla="*/ 35 h 42"/>
              <a:gd name="T56" fmla="*/ 34 w 52"/>
              <a:gd name="T57" fmla="*/ 35 h 42"/>
              <a:gd name="T58" fmla="*/ 28 w 52"/>
              <a:gd name="T59" fmla="*/ 35 h 42"/>
              <a:gd name="T60" fmla="*/ 28 w 52"/>
              <a:gd name="T61" fmla="*/ 18 h 42"/>
              <a:gd name="T62" fmla="*/ 34 w 52"/>
              <a:gd name="T63" fmla="*/ 18 h 42"/>
              <a:gd name="T64" fmla="*/ 34 w 52"/>
              <a:gd name="T65" fmla="*/ 35 h 42"/>
              <a:gd name="T66" fmla="*/ 45 w 52"/>
              <a:gd name="T67" fmla="*/ 35 h 42"/>
              <a:gd name="T68" fmla="*/ 38 w 52"/>
              <a:gd name="T69" fmla="*/ 35 h 42"/>
              <a:gd name="T70" fmla="*/ 38 w 52"/>
              <a:gd name="T71" fmla="*/ 7 h 42"/>
              <a:gd name="T72" fmla="*/ 45 w 52"/>
              <a:gd name="T73" fmla="*/ 7 h 42"/>
              <a:gd name="T74" fmla="*/ 45 w 52"/>
              <a:gd name="T75" fmla="*/ 35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" h="42">
                <a:moveTo>
                  <a:pt x="52" y="37"/>
                </a:moveTo>
                <a:cubicBezTo>
                  <a:pt x="52" y="40"/>
                  <a:pt x="50" y="42"/>
                  <a:pt x="47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2" y="42"/>
                  <a:pt x="0" y="40"/>
                  <a:pt x="0" y="3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0"/>
                  <a:pt x="52" y="2"/>
                  <a:pt x="52" y="5"/>
                </a:cubicBezTo>
                <a:lnTo>
                  <a:pt x="52" y="37"/>
                </a:lnTo>
                <a:close/>
                <a:moveTo>
                  <a:pt x="48" y="5"/>
                </a:moveTo>
                <a:cubicBezTo>
                  <a:pt x="48" y="4"/>
                  <a:pt x="48" y="4"/>
                  <a:pt x="47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3" y="4"/>
                  <a:pt x="3" y="5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8"/>
                  <a:pt x="4" y="38"/>
                  <a:pt x="4" y="38"/>
                </a:cubicBezTo>
                <a:cubicBezTo>
                  <a:pt x="47" y="38"/>
                  <a:pt x="47" y="38"/>
                  <a:pt x="47" y="38"/>
                </a:cubicBezTo>
                <a:cubicBezTo>
                  <a:pt x="48" y="38"/>
                  <a:pt x="48" y="38"/>
                  <a:pt x="48" y="37"/>
                </a:cubicBezTo>
                <a:lnTo>
                  <a:pt x="48" y="5"/>
                </a:lnTo>
                <a:close/>
                <a:moveTo>
                  <a:pt x="14" y="35"/>
                </a:moveTo>
                <a:cubicBezTo>
                  <a:pt x="7" y="35"/>
                  <a:pt x="7" y="35"/>
                  <a:pt x="7" y="35"/>
                </a:cubicBezTo>
                <a:cubicBezTo>
                  <a:pt x="7" y="24"/>
                  <a:pt x="7" y="24"/>
                  <a:pt x="7" y="24"/>
                </a:cubicBezTo>
                <a:cubicBezTo>
                  <a:pt x="14" y="24"/>
                  <a:pt x="14" y="24"/>
                  <a:pt x="14" y="24"/>
                </a:cubicBezTo>
                <a:lnTo>
                  <a:pt x="14" y="35"/>
                </a:lnTo>
                <a:close/>
                <a:moveTo>
                  <a:pt x="24" y="35"/>
                </a:moveTo>
                <a:cubicBezTo>
                  <a:pt x="17" y="35"/>
                  <a:pt x="17" y="35"/>
                  <a:pt x="17" y="35"/>
                </a:cubicBezTo>
                <a:cubicBezTo>
                  <a:pt x="17" y="11"/>
                  <a:pt x="17" y="11"/>
                  <a:pt x="17" y="11"/>
                </a:cubicBezTo>
                <a:cubicBezTo>
                  <a:pt x="24" y="11"/>
                  <a:pt x="24" y="11"/>
                  <a:pt x="24" y="11"/>
                </a:cubicBezTo>
                <a:lnTo>
                  <a:pt x="24" y="35"/>
                </a:lnTo>
                <a:close/>
                <a:moveTo>
                  <a:pt x="34" y="35"/>
                </a:moveTo>
                <a:cubicBezTo>
                  <a:pt x="28" y="35"/>
                  <a:pt x="28" y="35"/>
                  <a:pt x="28" y="35"/>
                </a:cubicBezTo>
                <a:cubicBezTo>
                  <a:pt x="28" y="18"/>
                  <a:pt x="28" y="18"/>
                  <a:pt x="28" y="18"/>
                </a:cubicBezTo>
                <a:cubicBezTo>
                  <a:pt x="34" y="18"/>
                  <a:pt x="34" y="18"/>
                  <a:pt x="34" y="18"/>
                </a:cubicBezTo>
                <a:lnTo>
                  <a:pt x="34" y="35"/>
                </a:lnTo>
                <a:close/>
                <a:moveTo>
                  <a:pt x="45" y="35"/>
                </a:moveTo>
                <a:cubicBezTo>
                  <a:pt x="38" y="35"/>
                  <a:pt x="38" y="35"/>
                  <a:pt x="38" y="35"/>
                </a:cubicBezTo>
                <a:cubicBezTo>
                  <a:pt x="38" y="7"/>
                  <a:pt x="38" y="7"/>
                  <a:pt x="38" y="7"/>
                </a:cubicBezTo>
                <a:cubicBezTo>
                  <a:pt x="45" y="7"/>
                  <a:pt x="45" y="7"/>
                  <a:pt x="45" y="7"/>
                </a:cubicBezTo>
                <a:lnTo>
                  <a:pt x="45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96" name="Freeform 29"/>
          <p:cNvSpPr>
            <a:spLocks noChangeAspect="1" noEditPoints="1"/>
          </p:cNvSpPr>
          <p:nvPr/>
        </p:nvSpPr>
        <p:spPr bwMode="auto">
          <a:xfrm>
            <a:off x="7730632" y="2310939"/>
            <a:ext cx="228256" cy="192942"/>
          </a:xfrm>
          <a:custGeom>
            <a:avLst/>
            <a:gdLst>
              <a:gd name="T0" fmla="*/ 10 w 256"/>
              <a:gd name="T1" fmla="*/ 216 h 216"/>
              <a:gd name="T2" fmla="*/ 246 w 256"/>
              <a:gd name="T3" fmla="*/ 216 h 216"/>
              <a:gd name="T4" fmla="*/ 256 w 256"/>
              <a:gd name="T5" fmla="*/ 206 h 216"/>
              <a:gd name="T6" fmla="*/ 256 w 256"/>
              <a:gd name="T7" fmla="*/ 202 h 216"/>
              <a:gd name="T8" fmla="*/ 246 w 256"/>
              <a:gd name="T9" fmla="*/ 192 h 216"/>
              <a:gd name="T10" fmla="*/ 10 w 256"/>
              <a:gd name="T11" fmla="*/ 192 h 216"/>
              <a:gd name="T12" fmla="*/ 0 w 256"/>
              <a:gd name="T13" fmla="*/ 202 h 216"/>
              <a:gd name="T14" fmla="*/ 0 w 256"/>
              <a:gd name="T15" fmla="*/ 206 h 216"/>
              <a:gd name="T16" fmla="*/ 10 w 256"/>
              <a:gd name="T17" fmla="*/ 216 h 216"/>
              <a:gd name="T18" fmla="*/ 48 w 256"/>
              <a:gd name="T19" fmla="*/ 180 h 216"/>
              <a:gd name="T20" fmla="*/ 72 w 256"/>
              <a:gd name="T21" fmla="*/ 180 h 216"/>
              <a:gd name="T22" fmla="*/ 84 w 256"/>
              <a:gd name="T23" fmla="*/ 168 h 216"/>
              <a:gd name="T24" fmla="*/ 84 w 256"/>
              <a:gd name="T25" fmla="*/ 12 h 216"/>
              <a:gd name="T26" fmla="*/ 72 w 256"/>
              <a:gd name="T27" fmla="*/ 0 h 216"/>
              <a:gd name="T28" fmla="*/ 48 w 256"/>
              <a:gd name="T29" fmla="*/ 0 h 216"/>
              <a:gd name="T30" fmla="*/ 36 w 256"/>
              <a:gd name="T31" fmla="*/ 12 h 216"/>
              <a:gd name="T32" fmla="*/ 36 w 256"/>
              <a:gd name="T33" fmla="*/ 168 h 216"/>
              <a:gd name="T34" fmla="*/ 48 w 256"/>
              <a:gd name="T35" fmla="*/ 180 h 216"/>
              <a:gd name="T36" fmla="*/ 116 w 256"/>
              <a:gd name="T37" fmla="*/ 180 h 216"/>
              <a:gd name="T38" fmla="*/ 140 w 256"/>
              <a:gd name="T39" fmla="*/ 180 h 216"/>
              <a:gd name="T40" fmla="*/ 152 w 256"/>
              <a:gd name="T41" fmla="*/ 168 h 216"/>
              <a:gd name="T42" fmla="*/ 152 w 256"/>
              <a:gd name="T43" fmla="*/ 68 h 216"/>
              <a:gd name="T44" fmla="*/ 140 w 256"/>
              <a:gd name="T45" fmla="*/ 56 h 216"/>
              <a:gd name="T46" fmla="*/ 116 w 256"/>
              <a:gd name="T47" fmla="*/ 56 h 216"/>
              <a:gd name="T48" fmla="*/ 104 w 256"/>
              <a:gd name="T49" fmla="*/ 68 h 216"/>
              <a:gd name="T50" fmla="*/ 104 w 256"/>
              <a:gd name="T51" fmla="*/ 168 h 216"/>
              <a:gd name="T52" fmla="*/ 116 w 256"/>
              <a:gd name="T53" fmla="*/ 180 h 216"/>
              <a:gd name="T54" fmla="*/ 184 w 256"/>
              <a:gd name="T55" fmla="*/ 180 h 216"/>
              <a:gd name="T56" fmla="*/ 208 w 256"/>
              <a:gd name="T57" fmla="*/ 180 h 216"/>
              <a:gd name="T58" fmla="*/ 220 w 256"/>
              <a:gd name="T59" fmla="*/ 168 h 216"/>
              <a:gd name="T60" fmla="*/ 220 w 256"/>
              <a:gd name="T61" fmla="*/ 124 h 216"/>
              <a:gd name="T62" fmla="*/ 208 w 256"/>
              <a:gd name="T63" fmla="*/ 112 h 216"/>
              <a:gd name="T64" fmla="*/ 184 w 256"/>
              <a:gd name="T65" fmla="*/ 112 h 216"/>
              <a:gd name="T66" fmla="*/ 172 w 256"/>
              <a:gd name="T67" fmla="*/ 124 h 216"/>
              <a:gd name="T68" fmla="*/ 172 w 256"/>
              <a:gd name="T69" fmla="*/ 168 h 216"/>
              <a:gd name="T70" fmla="*/ 184 w 256"/>
              <a:gd name="T71" fmla="*/ 180 h 21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6" h="216">
                <a:moveTo>
                  <a:pt x="10" y="216"/>
                </a:moveTo>
                <a:cubicBezTo>
                  <a:pt x="246" y="216"/>
                  <a:pt x="246" y="216"/>
                  <a:pt x="246" y="216"/>
                </a:cubicBezTo>
                <a:cubicBezTo>
                  <a:pt x="252" y="216"/>
                  <a:pt x="256" y="212"/>
                  <a:pt x="256" y="206"/>
                </a:cubicBezTo>
                <a:cubicBezTo>
                  <a:pt x="256" y="202"/>
                  <a:pt x="256" y="202"/>
                  <a:pt x="256" y="202"/>
                </a:cubicBezTo>
                <a:cubicBezTo>
                  <a:pt x="256" y="196"/>
                  <a:pt x="252" y="192"/>
                  <a:pt x="246" y="19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4" y="192"/>
                  <a:pt x="0" y="196"/>
                  <a:pt x="0" y="202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12"/>
                  <a:pt x="4" y="216"/>
                  <a:pt x="10" y="216"/>
                </a:cubicBezTo>
                <a:moveTo>
                  <a:pt x="48" y="180"/>
                </a:moveTo>
                <a:cubicBezTo>
                  <a:pt x="72" y="180"/>
                  <a:pt x="72" y="180"/>
                  <a:pt x="72" y="180"/>
                </a:cubicBezTo>
                <a:cubicBezTo>
                  <a:pt x="79" y="180"/>
                  <a:pt x="84" y="175"/>
                  <a:pt x="84" y="168"/>
                </a:cubicBezTo>
                <a:cubicBezTo>
                  <a:pt x="84" y="12"/>
                  <a:pt x="84" y="12"/>
                  <a:pt x="84" y="12"/>
                </a:cubicBezTo>
                <a:cubicBezTo>
                  <a:pt x="84" y="5"/>
                  <a:pt x="79" y="0"/>
                  <a:pt x="7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1" y="0"/>
                  <a:pt x="36" y="5"/>
                  <a:pt x="36" y="12"/>
                </a:cubicBezTo>
                <a:cubicBezTo>
                  <a:pt x="36" y="168"/>
                  <a:pt x="36" y="168"/>
                  <a:pt x="36" y="168"/>
                </a:cubicBezTo>
                <a:cubicBezTo>
                  <a:pt x="36" y="175"/>
                  <a:pt x="41" y="180"/>
                  <a:pt x="48" y="180"/>
                </a:cubicBezTo>
                <a:moveTo>
                  <a:pt x="116" y="180"/>
                </a:moveTo>
                <a:cubicBezTo>
                  <a:pt x="140" y="180"/>
                  <a:pt x="140" y="180"/>
                  <a:pt x="140" y="180"/>
                </a:cubicBezTo>
                <a:cubicBezTo>
                  <a:pt x="147" y="180"/>
                  <a:pt x="152" y="175"/>
                  <a:pt x="152" y="168"/>
                </a:cubicBezTo>
                <a:cubicBezTo>
                  <a:pt x="152" y="68"/>
                  <a:pt x="152" y="68"/>
                  <a:pt x="152" y="68"/>
                </a:cubicBezTo>
                <a:cubicBezTo>
                  <a:pt x="152" y="61"/>
                  <a:pt x="147" y="56"/>
                  <a:pt x="140" y="56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09" y="56"/>
                  <a:pt x="104" y="61"/>
                  <a:pt x="104" y="68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104" y="175"/>
                  <a:pt x="109" y="180"/>
                  <a:pt x="116" y="180"/>
                </a:cubicBezTo>
                <a:moveTo>
                  <a:pt x="184" y="180"/>
                </a:moveTo>
                <a:cubicBezTo>
                  <a:pt x="208" y="180"/>
                  <a:pt x="208" y="180"/>
                  <a:pt x="208" y="180"/>
                </a:cubicBezTo>
                <a:cubicBezTo>
                  <a:pt x="215" y="180"/>
                  <a:pt x="220" y="175"/>
                  <a:pt x="220" y="168"/>
                </a:cubicBezTo>
                <a:cubicBezTo>
                  <a:pt x="220" y="124"/>
                  <a:pt x="220" y="124"/>
                  <a:pt x="220" y="124"/>
                </a:cubicBezTo>
                <a:cubicBezTo>
                  <a:pt x="220" y="117"/>
                  <a:pt x="215" y="112"/>
                  <a:pt x="208" y="112"/>
                </a:cubicBezTo>
                <a:cubicBezTo>
                  <a:pt x="184" y="112"/>
                  <a:pt x="184" y="112"/>
                  <a:pt x="184" y="112"/>
                </a:cubicBezTo>
                <a:cubicBezTo>
                  <a:pt x="177" y="112"/>
                  <a:pt x="172" y="117"/>
                  <a:pt x="172" y="124"/>
                </a:cubicBezTo>
                <a:cubicBezTo>
                  <a:pt x="172" y="168"/>
                  <a:pt x="172" y="168"/>
                  <a:pt x="172" y="168"/>
                </a:cubicBezTo>
                <a:cubicBezTo>
                  <a:pt x="172" y="175"/>
                  <a:pt x="177" y="180"/>
                  <a:pt x="184" y="18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7" name="Freeform 30"/>
          <p:cNvSpPr>
            <a:spLocks noChangeAspect="1" noEditPoints="1"/>
          </p:cNvSpPr>
          <p:nvPr/>
        </p:nvSpPr>
        <p:spPr bwMode="auto">
          <a:xfrm>
            <a:off x="7342682" y="2310939"/>
            <a:ext cx="228256" cy="192942"/>
          </a:xfrm>
          <a:custGeom>
            <a:avLst/>
            <a:gdLst>
              <a:gd name="T0" fmla="*/ 246 w 256"/>
              <a:gd name="T1" fmla="*/ 216 h 216"/>
              <a:gd name="T2" fmla="*/ 10 w 256"/>
              <a:gd name="T3" fmla="*/ 216 h 216"/>
              <a:gd name="T4" fmla="*/ 0 w 256"/>
              <a:gd name="T5" fmla="*/ 206 h 216"/>
              <a:gd name="T6" fmla="*/ 0 w 256"/>
              <a:gd name="T7" fmla="*/ 202 h 216"/>
              <a:gd name="T8" fmla="*/ 10 w 256"/>
              <a:gd name="T9" fmla="*/ 192 h 216"/>
              <a:gd name="T10" fmla="*/ 246 w 256"/>
              <a:gd name="T11" fmla="*/ 192 h 216"/>
              <a:gd name="T12" fmla="*/ 256 w 256"/>
              <a:gd name="T13" fmla="*/ 202 h 216"/>
              <a:gd name="T14" fmla="*/ 256 w 256"/>
              <a:gd name="T15" fmla="*/ 206 h 216"/>
              <a:gd name="T16" fmla="*/ 246 w 256"/>
              <a:gd name="T17" fmla="*/ 216 h 216"/>
              <a:gd name="T18" fmla="*/ 220 w 256"/>
              <a:gd name="T19" fmla="*/ 168 h 216"/>
              <a:gd name="T20" fmla="*/ 208 w 256"/>
              <a:gd name="T21" fmla="*/ 180 h 216"/>
              <a:gd name="T22" fmla="*/ 184 w 256"/>
              <a:gd name="T23" fmla="*/ 180 h 216"/>
              <a:gd name="T24" fmla="*/ 172 w 256"/>
              <a:gd name="T25" fmla="*/ 168 h 216"/>
              <a:gd name="T26" fmla="*/ 172 w 256"/>
              <a:gd name="T27" fmla="*/ 84 h 216"/>
              <a:gd name="T28" fmla="*/ 172 w 256"/>
              <a:gd name="T29" fmla="*/ 60 h 216"/>
              <a:gd name="T30" fmla="*/ 184 w 256"/>
              <a:gd name="T31" fmla="*/ 48 h 216"/>
              <a:gd name="T32" fmla="*/ 208 w 256"/>
              <a:gd name="T33" fmla="*/ 48 h 216"/>
              <a:gd name="T34" fmla="*/ 220 w 256"/>
              <a:gd name="T35" fmla="*/ 60 h 216"/>
              <a:gd name="T36" fmla="*/ 220 w 256"/>
              <a:gd name="T37" fmla="*/ 144 h 216"/>
              <a:gd name="T38" fmla="*/ 220 w 256"/>
              <a:gd name="T39" fmla="*/ 168 h 216"/>
              <a:gd name="T40" fmla="*/ 140 w 256"/>
              <a:gd name="T41" fmla="*/ 180 h 216"/>
              <a:gd name="T42" fmla="*/ 116 w 256"/>
              <a:gd name="T43" fmla="*/ 180 h 216"/>
              <a:gd name="T44" fmla="*/ 104 w 256"/>
              <a:gd name="T45" fmla="*/ 168 h 216"/>
              <a:gd name="T46" fmla="*/ 104 w 256"/>
              <a:gd name="T47" fmla="*/ 144 h 216"/>
              <a:gd name="T48" fmla="*/ 104 w 256"/>
              <a:gd name="T49" fmla="*/ 36 h 216"/>
              <a:gd name="T50" fmla="*/ 104 w 256"/>
              <a:gd name="T51" fmla="*/ 12 h 216"/>
              <a:gd name="T52" fmla="*/ 116 w 256"/>
              <a:gd name="T53" fmla="*/ 0 h 216"/>
              <a:gd name="T54" fmla="*/ 140 w 256"/>
              <a:gd name="T55" fmla="*/ 0 h 216"/>
              <a:gd name="T56" fmla="*/ 152 w 256"/>
              <a:gd name="T57" fmla="*/ 12 h 216"/>
              <a:gd name="T58" fmla="*/ 152 w 256"/>
              <a:gd name="T59" fmla="*/ 36 h 216"/>
              <a:gd name="T60" fmla="*/ 152 w 256"/>
              <a:gd name="T61" fmla="*/ 144 h 216"/>
              <a:gd name="T62" fmla="*/ 152 w 256"/>
              <a:gd name="T63" fmla="*/ 168 h 216"/>
              <a:gd name="T64" fmla="*/ 140 w 256"/>
              <a:gd name="T65" fmla="*/ 180 h 216"/>
              <a:gd name="T66" fmla="*/ 72 w 256"/>
              <a:gd name="T67" fmla="*/ 180 h 216"/>
              <a:gd name="T68" fmla="*/ 48 w 256"/>
              <a:gd name="T69" fmla="*/ 180 h 216"/>
              <a:gd name="T70" fmla="*/ 36 w 256"/>
              <a:gd name="T71" fmla="*/ 168 h 216"/>
              <a:gd name="T72" fmla="*/ 36 w 256"/>
              <a:gd name="T73" fmla="*/ 144 h 216"/>
              <a:gd name="T74" fmla="*/ 36 w 256"/>
              <a:gd name="T75" fmla="*/ 120 h 216"/>
              <a:gd name="T76" fmla="*/ 48 w 256"/>
              <a:gd name="T77" fmla="*/ 108 h 216"/>
              <a:gd name="T78" fmla="*/ 72 w 256"/>
              <a:gd name="T79" fmla="*/ 108 h 216"/>
              <a:gd name="T80" fmla="*/ 84 w 256"/>
              <a:gd name="T81" fmla="*/ 120 h 216"/>
              <a:gd name="T82" fmla="*/ 84 w 256"/>
              <a:gd name="T83" fmla="*/ 144 h 216"/>
              <a:gd name="T84" fmla="*/ 84 w 256"/>
              <a:gd name="T85" fmla="*/ 168 h 216"/>
              <a:gd name="T86" fmla="*/ 72 w 256"/>
              <a:gd name="T87" fmla="*/ 180 h 21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56" h="216">
                <a:moveTo>
                  <a:pt x="246" y="216"/>
                </a:moveTo>
                <a:cubicBezTo>
                  <a:pt x="10" y="216"/>
                  <a:pt x="10" y="216"/>
                  <a:pt x="10" y="216"/>
                </a:cubicBezTo>
                <a:cubicBezTo>
                  <a:pt x="4" y="216"/>
                  <a:pt x="0" y="212"/>
                  <a:pt x="0" y="206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196"/>
                  <a:pt x="4" y="192"/>
                  <a:pt x="10" y="192"/>
                </a:cubicBezTo>
                <a:cubicBezTo>
                  <a:pt x="246" y="192"/>
                  <a:pt x="246" y="192"/>
                  <a:pt x="246" y="192"/>
                </a:cubicBezTo>
                <a:cubicBezTo>
                  <a:pt x="252" y="192"/>
                  <a:pt x="256" y="196"/>
                  <a:pt x="256" y="202"/>
                </a:cubicBezTo>
                <a:cubicBezTo>
                  <a:pt x="256" y="206"/>
                  <a:pt x="256" y="206"/>
                  <a:pt x="256" y="206"/>
                </a:cubicBezTo>
                <a:cubicBezTo>
                  <a:pt x="256" y="212"/>
                  <a:pt x="252" y="216"/>
                  <a:pt x="246" y="216"/>
                </a:cubicBezTo>
                <a:moveTo>
                  <a:pt x="220" y="168"/>
                </a:moveTo>
                <a:cubicBezTo>
                  <a:pt x="220" y="175"/>
                  <a:pt x="215" y="180"/>
                  <a:pt x="208" y="180"/>
                </a:cubicBezTo>
                <a:cubicBezTo>
                  <a:pt x="184" y="180"/>
                  <a:pt x="184" y="180"/>
                  <a:pt x="184" y="180"/>
                </a:cubicBezTo>
                <a:cubicBezTo>
                  <a:pt x="177" y="180"/>
                  <a:pt x="172" y="175"/>
                  <a:pt x="172" y="168"/>
                </a:cubicBezTo>
                <a:cubicBezTo>
                  <a:pt x="172" y="84"/>
                  <a:pt x="172" y="84"/>
                  <a:pt x="172" y="84"/>
                </a:cubicBezTo>
                <a:cubicBezTo>
                  <a:pt x="172" y="60"/>
                  <a:pt x="172" y="60"/>
                  <a:pt x="172" y="60"/>
                </a:cubicBezTo>
                <a:cubicBezTo>
                  <a:pt x="172" y="53"/>
                  <a:pt x="177" y="48"/>
                  <a:pt x="184" y="48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215" y="48"/>
                  <a:pt x="220" y="53"/>
                  <a:pt x="220" y="60"/>
                </a:cubicBezTo>
                <a:cubicBezTo>
                  <a:pt x="220" y="144"/>
                  <a:pt x="220" y="144"/>
                  <a:pt x="220" y="144"/>
                </a:cubicBezTo>
                <a:lnTo>
                  <a:pt x="220" y="168"/>
                </a:lnTo>
                <a:close/>
                <a:moveTo>
                  <a:pt x="140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109" y="180"/>
                  <a:pt x="104" y="175"/>
                  <a:pt x="104" y="168"/>
                </a:cubicBezTo>
                <a:cubicBezTo>
                  <a:pt x="104" y="144"/>
                  <a:pt x="104" y="144"/>
                  <a:pt x="104" y="144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4" y="5"/>
                  <a:pt x="109" y="0"/>
                  <a:pt x="116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7" y="0"/>
                  <a:pt x="152" y="5"/>
                  <a:pt x="152" y="12"/>
                </a:cubicBezTo>
                <a:cubicBezTo>
                  <a:pt x="152" y="36"/>
                  <a:pt x="152" y="36"/>
                  <a:pt x="152" y="36"/>
                </a:cubicBezTo>
                <a:cubicBezTo>
                  <a:pt x="152" y="144"/>
                  <a:pt x="152" y="144"/>
                  <a:pt x="152" y="144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152" y="175"/>
                  <a:pt x="147" y="180"/>
                  <a:pt x="140" y="180"/>
                </a:cubicBezTo>
                <a:moveTo>
                  <a:pt x="72" y="180"/>
                </a:moveTo>
                <a:cubicBezTo>
                  <a:pt x="48" y="180"/>
                  <a:pt x="48" y="180"/>
                  <a:pt x="48" y="180"/>
                </a:cubicBezTo>
                <a:cubicBezTo>
                  <a:pt x="41" y="180"/>
                  <a:pt x="36" y="175"/>
                  <a:pt x="36" y="168"/>
                </a:cubicBezTo>
                <a:cubicBezTo>
                  <a:pt x="36" y="144"/>
                  <a:pt x="36" y="144"/>
                  <a:pt x="36" y="144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36" y="113"/>
                  <a:pt x="41" y="108"/>
                  <a:pt x="48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9" y="108"/>
                  <a:pt x="84" y="113"/>
                  <a:pt x="84" y="120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84" y="175"/>
                  <a:pt x="79" y="180"/>
                  <a:pt x="72" y="18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8" name="Freeform 31"/>
          <p:cNvSpPr>
            <a:spLocks noChangeAspect="1" noEditPoints="1"/>
          </p:cNvSpPr>
          <p:nvPr/>
        </p:nvSpPr>
        <p:spPr bwMode="auto">
          <a:xfrm>
            <a:off x="6985225" y="2310939"/>
            <a:ext cx="228256" cy="192942"/>
          </a:xfrm>
          <a:custGeom>
            <a:avLst/>
            <a:gdLst>
              <a:gd name="T0" fmla="*/ 246 w 256"/>
              <a:gd name="T1" fmla="*/ 216 h 216"/>
              <a:gd name="T2" fmla="*/ 10 w 256"/>
              <a:gd name="T3" fmla="*/ 216 h 216"/>
              <a:gd name="T4" fmla="*/ 0 w 256"/>
              <a:gd name="T5" fmla="*/ 206 h 216"/>
              <a:gd name="T6" fmla="*/ 0 w 256"/>
              <a:gd name="T7" fmla="*/ 202 h 216"/>
              <a:gd name="T8" fmla="*/ 10 w 256"/>
              <a:gd name="T9" fmla="*/ 192 h 216"/>
              <a:gd name="T10" fmla="*/ 246 w 256"/>
              <a:gd name="T11" fmla="*/ 192 h 216"/>
              <a:gd name="T12" fmla="*/ 256 w 256"/>
              <a:gd name="T13" fmla="*/ 202 h 216"/>
              <a:gd name="T14" fmla="*/ 256 w 256"/>
              <a:gd name="T15" fmla="*/ 206 h 216"/>
              <a:gd name="T16" fmla="*/ 246 w 256"/>
              <a:gd name="T17" fmla="*/ 216 h 216"/>
              <a:gd name="T18" fmla="*/ 208 w 256"/>
              <a:gd name="T19" fmla="*/ 180 h 216"/>
              <a:gd name="T20" fmla="*/ 184 w 256"/>
              <a:gd name="T21" fmla="*/ 180 h 216"/>
              <a:gd name="T22" fmla="*/ 172 w 256"/>
              <a:gd name="T23" fmla="*/ 168 h 216"/>
              <a:gd name="T24" fmla="*/ 172 w 256"/>
              <a:gd name="T25" fmla="*/ 12 h 216"/>
              <a:gd name="T26" fmla="*/ 184 w 256"/>
              <a:gd name="T27" fmla="*/ 0 h 216"/>
              <a:gd name="T28" fmla="*/ 208 w 256"/>
              <a:gd name="T29" fmla="*/ 0 h 216"/>
              <a:gd name="T30" fmla="*/ 220 w 256"/>
              <a:gd name="T31" fmla="*/ 12 h 216"/>
              <a:gd name="T32" fmla="*/ 220 w 256"/>
              <a:gd name="T33" fmla="*/ 168 h 216"/>
              <a:gd name="T34" fmla="*/ 208 w 256"/>
              <a:gd name="T35" fmla="*/ 180 h 216"/>
              <a:gd name="T36" fmla="*/ 140 w 256"/>
              <a:gd name="T37" fmla="*/ 180 h 216"/>
              <a:gd name="T38" fmla="*/ 116 w 256"/>
              <a:gd name="T39" fmla="*/ 180 h 216"/>
              <a:gd name="T40" fmla="*/ 104 w 256"/>
              <a:gd name="T41" fmla="*/ 168 h 216"/>
              <a:gd name="T42" fmla="*/ 104 w 256"/>
              <a:gd name="T43" fmla="*/ 68 h 216"/>
              <a:gd name="T44" fmla="*/ 116 w 256"/>
              <a:gd name="T45" fmla="*/ 56 h 216"/>
              <a:gd name="T46" fmla="*/ 140 w 256"/>
              <a:gd name="T47" fmla="*/ 56 h 216"/>
              <a:gd name="T48" fmla="*/ 152 w 256"/>
              <a:gd name="T49" fmla="*/ 68 h 216"/>
              <a:gd name="T50" fmla="*/ 152 w 256"/>
              <a:gd name="T51" fmla="*/ 168 h 216"/>
              <a:gd name="T52" fmla="*/ 140 w 256"/>
              <a:gd name="T53" fmla="*/ 180 h 216"/>
              <a:gd name="T54" fmla="*/ 72 w 256"/>
              <a:gd name="T55" fmla="*/ 180 h 216"/>
              <a:gd name="T56" fmla="*/ 48 w 256"/>
              <a:gd name="T57" fmla="*/ 180 h 216"/>
              <a:gd name="T58" fmla="*/ 36 w 256"/>
              <a:gd name="T59" fmla="*/ 168 h 216"/>
              <a:gd name="T60" fmla="*/ 36 w 256"/>
              <a:gd name="T61" fmla="*/ 124 h 216"/>
              <a:gd name="T62" fmla="*/ 48 w 256"/>
              <a:gd name="T63" fmla="*/ 112 h 216"/>
              <a:gd name="T64" fmla="*/ 72 w 256"/>
              <a:gd name="T65" fmla="*/ 112 h 216"/>
              <a:gd name="T66" fmla="*/ 84 w 256"/>
              <a:gd name="T67" fmla="*/ 124 h 216"/>
              <a:gd name="T68" fmla="*/ 84 w 256"/>
              <a:gd name="T69" fmla="*/ 168 h 216"/>
              <a:gd name="T70" fmla="*/ 72 w 256"/>
              <a:gd name="T71" fmla="*/ 180 h 21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6" h="216">
                <a:moveTo>
                  <a:pt x="246" y="216"/>
                </a:moveTo>
                <a:cubicBezTo>
                  <a:pt x="10" y="216"/>
                  <a:pt x="10" y="216"/>
                  <a:pt x="10" y="216"/>
                </a:cubicBezTo>
                <a:cubicBezTo>
                  <a:pt x="4" y="216"/>
                  <a:pt x="0" y="212"/>
                  <a:pt x="0" y="206"/>
                </a:cubicBezTo>
                <a:cubicBezTo>
                  <a:pt x="0" y="202"/>
                  <a:pt x="0" y="202"/>
                  <a:pt x="0" y="202"/>
                </a:cubicBezTo>
                <a:cubicBezTo>
                  <a:pt x="0" y="196"/>
                  <a:pt x="4" y="192"/>
                  <a:pt x="10" y="192"/>
                </a:cubicBezTo>
                <a:cubicBezTo>
                  <a:pt x="246" y="192"/>
                  <a:pt x="246" y="192"/>
                  <a:pt x="246" y="192"/>
                </a:cubicBezTo>
                <a:cubicBezTo>
                  <a:pt x="252" y="192"/>
                  <a:pt x="256" y="196"/>
                  <a:pt x="256" y="202"/>
                </a:cubicBezTo>
                <a:cubicBezTo>
                  <a:pt x="256" y="206"/>
                  <a:pt x="256" y="206"/>
                  <a:pt x="256" y="206"/>
                </a:cubicBezTo>
                <a:cubicBezTo>
                  <a:pt x="256" y="212"/>
                  <a:pt x="252" y="216"/>
                  <a:pt x="246" y="216"/>
                </a:cubicBezTo>
                <a:moveTo>
                  <a:pt x="208" y="180"/>
                </a:moveTo>
                <a:cubicBezTo>
                  <a:pt x="184" y="180"/>
                  <a:pt x="184" y="180"/>
                  <a:pt x="184" y="180"/>
                </a:cubicBezTo>
                <a:cubicBezTo>
                  <a:pt x="177" y="180"/>
                  <a:pt x="172" y="175"/>
                  <a:pt x="172" y="168"/>
                </a:cubicBezTo>
                <a:cubicBezTo>
                  <a:pt x="172" y="12"/>
                  <a:pt x="172" y="12"/>
                  <a:pt x="172" y="12"/>
                </a:cubicBezTo>
                <a:cubicBezTo>
                  <a:pt x="172" y="5"/>
                  <a:pt x="177" y="0"/>
                  <a:pt x="184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215" y="0"/>
                  <a:pt x="220" y="5"/>
                  <a:pt x="220" y="12"/>
                </a:cubicBezTo>
                <a:cubicBezTo>
                  <a:pt x="220" y="168"/>
                  <a:pt x="220" y="168"/>
                  <a:pt x="220" y="168"/>
                </a:cubicBezTo>
                <a:cubicBezTo>
                  <a:pt x="220" y="175"/>
                  <a:pt x="215" y="180"/>
                  <a:pt x="208" y="180"/>
                </a:cubicBezTo>
                <a:moveTo>
                  <a:pt x="140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109" y="180"/>
                  <a:pt x="104" y="175"/>
                  <a:pt x="104" y="168"/>
                </a:cubicBezTo>
                <a:cubicBezTo>
                  <a:pt x="104" y="68"/>
                  <a:pt x="104" y="68"/>
                  <a:pt x="104" y="68"/>
                </a:cubicBezTo>
                <a:cubicBezTo>
                  <a:pt x="104" y="61"/>
                  <a:pt x="109" y="56"/>
                  <a:pt x="116" y="56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7" y="56"/>
                  <a:pt x="152" y="61"/>
                  <a:pt x="152" y="68"/>
                </a:cubicBezTo>
                <a:cubicBezTo>
                  <a:pt x="152" y="168"/>
                  <a:pt x="152" y="168"/>
                  <a:pt x="152" y="168"/>
                </a:cubicBezTo>
                <a:cubicBezTo>
                  <a:pt x="152" y="175"/>
                  <a:pt x="147" y="180"/>
                  <a:pt x="140" y="180"/>
                </a:cubicBezTo>
                <a:moveTo>
                  <a:pt x="72" y="180"/>
                </a:moveTo>
                <a:cubicBezTo>
                  <a:pt x="48" y="180"/>
                  <a:pt x="48" y="180"/>
                  <a:pt x="48" y="180"/>
                </a:cubicBezTo>
                <a:cubicBezTo>
                  <a:pt x="41" y="180"/>
                  <a:pt x="36" y="175"/>
                  <a:pt x="36" y="168"/>
                </a:cubicBezTo>
                <a:cubicBezTo>
                  <a:pt x="36" y="124"/>
                  <a:pt x="36" y="124"/>
                  <a:pt x="36" y="124"/>
                </a:cubicBezTo>
                <a:cubicBezTo>
                  <a:pt x="36" y="117"/>
                  <a:pt x="41" y="112"/>
                  <a:pt x="4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9" y="112"/>
                  <a:pt x="84" y="117"/>
                  <a:pt x="84" y="124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84" y="175"/>
                  <a:pt x="79" y="180"/>
                  <a:pt x="72" y="18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7" name="Freeform 35"/>
          <p:cNvSpPr>
            <a:spLocks noChangeAspect="1"/>
          </p:cNvSpPr>
          <p:nvPr/>
        </p:nvSpPr>
        <p:spPr bwMode="auto">
          <a:xfrm>
            <a:off x="2591238" y="2754637"/>
            <a:ext cx="274335" cy="137684"/>
          </a:xfrm>
          <a:custGeom>
            <a:avLst/>
            <a:gdLst>
              <a:gd name="T0" fmla="*/ 244 w 256"/>
              <a:gd name="T1" fmla="*/ 56 h 128"/>
              <a:gd name="T2" fmla="*/ 232 w 256"/>
              <a:gd name="T3" fmla="*/ 68 h 128"/>
              <a:gd name="T4" fmla="*/ 232 w 256"/>
              <a:gd name="T5" fmla="*/ 87 h 128"/>
              <a:gd name="T6" fmla="*/ 172 w 256"/>
              <a:gd name="T7" fmla="*/ 27 h 128"/>
              <a:gd name="T8" fmla="*/ 148 w 256"/>
              <a:gd name="T9" fmla="*/ 4 h 128"/>
              <a:gd name="T10" fmla="*/ 140 w 256"/>
              <a:gd name="T11" fmla="*/ 0 h 128"/>
              <a:gd name="T12" fmla="*/ 132 w 256"/>
              <a:gd name="T13" fmla="*/ 4 h 128"/>
              <a:gd name="T14" fmla="*/ 76 w 256"/>
              <a:gd name="T15" fmla="*/ 59 h 128"/>
              <a:gd name="T16" fmla="*/ 20 w 256"/>
              <a:gd name="T17" fmla="*/ 4 h 128"/>
              <a:gd name="T18" fmla="*/ 12 w 256"/>
              <a:gd name="T19" fmla="*/ 0 h 128"/>
              <a:gd name="T20" fmla="*/ 0 w 256"/>
              <a:gd name="T21" fmla="*/ 12 h 128"/>
              <a:gd name="T22" fmla="*/ 4 w 256"/>
              <a:gd name="T23" fmla="*/ 20 h 128"/>
              <a:gd name="T24" fmla="*/ 68 w 256"/>
              <a:gd name="T25" fmla="*/ 84 h 128"/>
              <a:gd name="T26" fmla="*/ 76 w 256"/>
              <a:gd name="T27" fmla="*/ 88 h 128"/>
              <a:gd name="T28" fmla="*/ 84 w 256"/>
              <a:gd name="T29" fmla="*/ 84 h 128"/>
              <a:gd name="T30" fmla="*/ 140 w 256"/>
              <a:gd name="T31" fmla="*/ 29 h 128"/>
              <a:gd name="T32" fmla="*/ 155 w 256"/>
              <a:gd name="T33" fmla="*/ 44 h 128"/>
              <a:gd name="T34" fmla="*/ 157 w 256"/>
              <a:gd name="T35" fmla="*/ 46 h 128"/>
              <a:gd name="T36" fmla="*/ 164 w 256"/>
              <a:gd name="T37" fmla="*/ 52 h 128"/>
              <a:gd name="T38" fmla="*/ 215 w 256"/>
              <a:gd name="T39" fmla="*/ 104 h 128"/>
              <a:gd name="T40" fmla="*/ 196 w 256"/>
              <a:gd name="T41" fmla="*/ 104 h 128"/>
              <a:gd name="T42" fmla="*/ 184 w 256"/>
              <a:gd name="T43" fmla="*/ 116 h 128"/>
              <a:gd name="T44" fmla="*/ 196 w 256"/>
              <a:gd name="T45" fmla="*/ 128 h 128"/>
              <a:gd name="T46" fmla="*/ 244 w 256"/>
              <a:gd name="T47" fmla="*/ 128 h 128"/>
              <a:gd name="T48" fmla="*/ 256 w 256"/>
              <a:gd name="T49" fmla="*/ 116 h 128"/>
              <a:gd name="T50" fmla="*/ 256 w 256"/>
              <a:gd name="T51" fmla="*/ 68 h 128"/>
              <a:gd name="T52" fmla="*/ 244 w 256"/>
              <a:gd name="T53" fmla="*/ 56 h 12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128">
                <a:moveTo>
                  <a:pt x="244" y="56"/>
                </a:moveTo>
                <a:cubicBezTo>
                  <a:pt x="237" y="56"/>
                  <a:pt x="232" y="61"/>
                  <a:pt x="232" y="68"/>
                </a:cubicBezTo>
                <a:cubicBezTo>
                  <a:pt x="232" y="87"/>
                  <a:pt x="232" y="87"/>
                  <a:pt x="232" y="87"/>
                </a:cubicBezTo>
                <a:cubicBezTo>
                  <a:pt x="172" y="27"/>
                  <a:pt x="172" y="27"/>
                  <a:pt x="172" y="27"/>
                </a:cubicBezTo>
                <a:cubicBezTo>
                  <a:pt x="148" y="4"/>
                  <a:pt x="148" y="4"/>
                  <a:pt x="148" y="4"/>
                </a:cubicBezTo>
                <a:cubicBezTo>
                  <a:pt x="146" y="1"/>
                  <a:pt x="143" y="0"/>
                  <a:pt x="140" y="0"/>
                </a:cubicBezTo>
                <a:cubicBezTo>
                  <a:pt x="137" y="0"/>
                  <a:pt x="134" y="1"/>
                  <a:pt x="132" y="4"/>
                </a:cubicBezTo>
                <a:cubicBezTo>
                  <a:pt x="76" y="59"/>
                  <a:pt x="76" y="59"/>
                  <a:pt x="76" y="59"/>
                </a:cubicBezTo>
                <a:cubicBezTo>
                  <a:pt x="20" y="4"/>
                  <a:pt x="20" y="4"/>
                  <a:pt x="20" y="4"/>
                </a:cubicBezTo>
                <a:cubicBezTo>
                  <a:pt x="18" y="1"/>
                  <a:pt x="15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5"/>
                  <a:pt x="1" y="18"/>
                  <a:pt x="4" y="20"/>
                </a:cubicBezTo>
                <a:cubicBezTo>
                  <a:pt x="68" y="84"/>
                  <a:pt x="68" y="84"/>
                  <a:pt x="68" y="84"/>
                </a:cubicBezTo>
                <a:cubicBezTo>
                  <a:pt x="70" y="87"/>
                  <a:pt x="73" y="88"/>
                  <a:pt x="76" y="88"/>
                </a:cubicBezTo>
                <a:cubicBezTo>
                  <a:pt x="79" y="88"/>
                  <a:pt x="82" y="87"/>
                  <a:pt x="84" y="84"/>
                </a:cubicBezTo>
                <a:cubicBezTo>
                  <a:pt x="140" y="29"/>
                  <a:pt x="140" y="29"/>
                  <a:pt x="140" y="29"/>
                </a:cubicBezTo>
                <a:cubicBezTo>
                  <a:pt x="155" y="44"/>
                  <a:pt x="155" y="44"/>
                  <a:pt x="155" y="44"/>
                </a:cubicBezTo>
                <a:cubicBezTo>
                  <a:pt x="157" y="46"/>
                  <a:pt x="157" y="46"/>
                  <a:pt x="157" y="46"/>
                </a:cubicBezTo>
                <a:cubicBezTo>
                  <a:pt x="164" y="52"/>
                  <a:pt x="164" y="52"/>
                  <a:pt x="164" y="52"/>
                </a:cubicBezTo>
                <a:cubicBezTo>
                  <a:pt x="215" y="104"/>
                  <a:pt x="215" y="104"/>
                  <a:pt x="215" y="104"/>
                </a:cubicBezTo>
                <a:cubicBezTo>
                  <a:pt x="196" y="104"/>
                  <a:pt x="196" y="104"/>
                  <a:pt x="196" y="104"/>
                </a:cubicBezTo>
                <a:cubicBezTo>
                  <a:pt x="189" y="104"/>
                  <a:pt x="184" y="109"/>
                  <a:pt x="184" y="116"/>
                </a:cubicBezTo>
                <a:cubicBezTo>
                  <a:pt x="184" y="123"/>
                  <a:pt x="189" y="128"/>
                  <a:pt x="196" y="12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23"/>
                  <a:pt x="256" y="116"/>
                </a:cubicBezTo>
                <a:cubicBezTo>
                  <a:pt x="256" y="68"/>
                  <a:pt x="256" y="68"/>
                  <a:pt x="256" y="68"/>
                </a:cubicBezTo>
                <a:cubicBezTo>
                  <a:pt x="256" y="61"/>
                  <a:pt x="251" y="56"/>
                  <a:pt x="244" y="5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8" name="Freeform 36"/>
          <p:cNvSpPr>
            <a:spLocks noChangeAspect="1"/>
          </p:cNvSpPr>
          <p:nvPr/>
        </p:nvSpPr>
        <p:spPr bwMode="auto">
          <a:xfrm>
            <a:off x="2238872" y="2754637"/>
            <a:ext cx="274335" cy="137684"/>
          </a:xfrm>
          <a:custGeom>
            <a:avLst/>
            <a:gdLst>
              <a:gd name="T0" fmla="*/ 244 w 256"/>
              <a:gd name="T1" fmla="*/ 72 h 128"/>
              <a:gd name="T2" fmla="*/ 232 w 256"/>
              <a:gd name="T3" fmla="*/ 60 h 128"/>
              <a:gd name="T4" fmla="*/ 232 w 256"/>
              <a:gd name="T5" fmla="*/ 41 h 128"/>
              <a:gd name="T6" fmla="*/ 172 w 256"/>
              <a:gd name="T7" fmla="*/ 101 h 128"/>
              <a:gd name="T8" fmla="*/ 148 w 256"/>
              <a:gd name="T9" fmla="*/ 124 h 128"/>
              <a:gd name="T10" fmla="*/ 140 w 256"/>
              <a:gd name="T11" fmla="*/ 128 h 128"/>
              <a:gd name="T12" fmla="*/ 132 w 256"/>
              <a:gd name="T13" fmla="*/ 124 h 128"/>
              <a:gd name="T14" fmla="*/ 76 w 256"/>
              <a:gd name="T15" fmla="*/ 69 h 128"/>
              <a:gd name="T16" fmla="*/ 20 w 256"/>
              <a:gd name="T17" fmla="*/ 124 h 128"/>
              <a:gd name="T18" fmla="*/ 12 w 256"/>
              <a:gd name="T19" fmla="*/ 128 h 128"/>
              <a:gd name="T20" fmla="*/ 0 w 256"/>
              <a:gd name="T21" fmla="*/ 116 h 128"/>
              <a:gd name="T22" fmla="*/ 4 w 256"/>
              <a:gd name="T23" fmla="*/ 108 h 128"/>
              <a:gd name="T24" fmla="*/ 68 w 256"/>
              <a:gd name="T25" fmla="*/ 44 h 128"/>
              <a:gd name="T26" fmla="*/ 76 w 256"/>
              <a:gd name="T27" fmla="*/ 40 h 128"/>
              <a:gd name="T28" fmla="*/ 84 w 256"/>
              <a:gd name="T29" fmla="*/ 44 h 128"/>
              <a:gd name="T30" fmla="*/ 140 w 256"/>
              <a:gd name="T31" fmla="*/ 99 h 128"/>
              <a:gd name="T32" fmla="*/ 155 w 256"/>
              <a:gd name="T33" fmla="*/ 84 h 128"/>
              <a:gd name="T34" fmla="*/ 157 w 256"/>
              <a:gd name="T35" fmla="*/ 82 h 128"/>
              <a:gd name="T36" fmla="*/ 164 w 256"/>
              <a:gd name="T37" fmla="*/ 76 h 128"/>
              <a:gd name="T38" fmla="*/ 215 w 256"/>
              <a:gd name="T39" fmla="*/ 24 h 128"/>
              <a:gd name="T40" fmla="*/ 196 w 256"/>
              <a:gd name="T41" fmla="*/ 24 h 128"/>
              <a:gd name="T42" fmla="*/ 184 w 256"/>
              <a:gd name="T43" fmla="*/ 12 h 128"/>
              <a:gd name="T44" fmla="*/ 196 w 256"/>
              <a:gd name="T45" fmla="*/ 0 h 128"/>
              <a:gd name="T46" fmla="*/ 244 w 256"/>
              <a:gd name="T47" fmla="*/ 0 h 128"/>
              <a:gd name="T48" fmla="*/ 256 w 256"/>
              <a:gd name="T49" fmla="*/ 12 h 128"/>
              <a:gd name="T50" fmla="*/ 256 w 256"/>
              <a:gd name="T51" fmla="*/ 60 h 128"/>
              <a:gd name="T52" fmla="*/ 244 w 256"/>
              <a:gd name="T53" fmla="*/ 72 h 12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128"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41"/>
                  <a:pt x="232" y="41"/>
                  <a:pt x="232" y="41"/>
                </a:cubicBezTo>
                <a:cubicBezTo>
                  <a:pt x="172" y="101"/>
                  <a:pt x="172" y="101"/>
                  <a:pt x="172" y="101"/>
                </a:cubicBezTo>
                <a:cubicBezTo>
                  <a:pt x="148" y="124"/>
                  <a:pt x="148" y="124"/>
                  <a:pt x="148" y="124"/>
                </a:cubicBezTo>
                <a:cubicBezTo>
                  <a:pt x="146" y="127"/>
                  <a:pt x="143" y="128"/>
                  <a:pt x="140" y="128"/>
                </a:cubicBezTo>
                <a:cubicBezTo>
                  <a:pt x="137" y="128"/>
                  <a:pt x="134" y="127"/>
                  <a:pt x="132" y="124"/>
                </a:cubicBezTo>
                <a:cubicBezTo>
                  <a:pt x="76" y="69"/>
                  <a:pt x="76" y="69"/>
                  <a:pt x="76" y="69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18" y="127"/>
                  <a:pt x="15" y="128"/>
                  <a:pt x="12" y="128"/>
                </a:cubicBezTo>
                <a:cubicBezTo>
                  <a:pt x="5" y="128"/>
                  <a:pt x="0" y="123"/>
                  <a:pt x="0" y="116"/>
                </a:cubicBezTo>
                <a:cubicBezTo>
                  <a:pt x="0" y="113"/>
                  <a:pt x="1" y="110"/>
                  <a:pt x="4" y="108"/>
                </a:cubicBezTo>
                <a:cubicBezTo>
                  <a:pt x="68" y="44"/>
                  <a:pt x="68" y="44"/>
                  <a:pt x="68" y="44"/>
                </a:cubicBezTo>
                <a:cubicBezTo>
                  <a:pt x="70" y="41"/>
                  <a:pt x="73" y="40"/>
                  <a:pt x="76" y="40"/>
                </a:cubicBezTo>
                <a:cubicBezTo>
                  <a:pt x="79" y="40"/>
                  <a:pt x="82" y="41"/>
                  <a:pt x="84" y="44"/>
                </a:cubicBezTo>
                <a:cubicBezTo>
                  <a:pt x="140" y="99"/>
                  <a:pt x="140" y="99"/>
                  <a:pt x="140" y="99"/>
                </a:cubicBezTo>
                <a:cubicBezTo>
                  <a:pt x="155" y="84"/>
                  <a:pt x="155" y="84"/>
                  <a:pt x="155" y="84"/>
                </a:cubicBezTo>
                <a:cubicBezTo>
                  <a:pt x="157" y="82"/>
                  <a:pt x="157" y="82"/>
                  <a:pt x="157" y="82"/>
                </a:cubicBezTo>
                <a:cubicBezTo>
                  <a:pt x="164" y="76"/>
                  <a:pt x="164" y="76"/>
                  <a:pt x="164" y="76"/>
                </a:cubicBezTo>
                <a:cubicBezTo>
                  <a:pt x="215" y="24"/>
                  <a:pt x="215" y="24"/>
                  <a:pt x="215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9" name="Freeform 37"/>
          <p:cNvSpPr>
            <a:spLocks noChangeAspect="1" noEditPoints="1"/>
          </p:cNvSpPr>
          <p:nvPr/>
        </p:nvSpPr>
        <p:spPr bwMode="auto">
          <a:xfrm>
            <a:off x="1944909" y="2741973"/>
            <a:ext cx="211222" cy="164993"/>
          </a:xfrm>
          <a:custGeom>
            <a:avLst/>
            <a:gdLst>
              <a:gd name="T0" fmla="*/ 184 w 256"/>
              <a:gd name="T1" fmla="*/ 172 h 200"/>
              <a:gd name="T2" fmla="*/ 184 w 256"/>
              <a:gd name="T3" fmla="*/ 172 h 200"/>
              <a:gd name="T4" fmla="*/ 108 w 256"/>
              <a:gd name="T5" fmla="*/ 172 h 200"/>
              <a:gd name="T6" fmla="*/ 108 w 256"/>
              <a:gd name="T7" fmla="*/ 172 h 200"/>
              <a:gd name="T8" fmla="*/ 100 w 256"/>
              <a:gd name="T9" fmla="*/ 172 h 200"/>
              <a:gd name="T10" fmla="*/ 85 w 256"/>
              <a:gd name="T11" fmla="*/ 172 h 200"/>
              <a:gd name="T12" fmla="*/ 92 w 256"/>
              <a:gd name="T13" fmla="*/ 180 h 200"/>
              <a:gd name="T14" fmla="*/ 96 w 256"/>
              <a:gd name="T15" fmla="*/ 188 h 200"/>
              <a:gd name="T16" fmla="*/ 84 w 256"/>
              <a:gd name="T17" fmla="*/ 200 h 200"/>
              <a:gd name="T18" fmla="*/ 76 w 256"/>
              <a:gd name="T19" fmla="*/ 196 h 200"/>
              <a:gd name="T20" fmla="*/ 48 w 256"/>
              <a:gd name="T21" fmla="*/ 168 h 200"/>
              <a:gd name="T22" fmla="*/ 44 w 256"/>
              <a:gd name="T23" fmla="*/ 160 h 200"/>
              <a:gd name="T24" fmla="*/ 48 w 256"/>
              <a:gd name="T25" fmla="*/ 152 h 200"/>
              <a:gd name="T26" fmla="*/ 76 w 256"/>
              <a:gd name="T27" fmla="*/ 124 h 200"/>
              <a:gd name="T28" fmla="*/ 84 w 256"/>
              <a:gd name="T29" fmla="*/ 120 h 200"/>
              <a:gd name="T30" fmla="*/ 96 w 256"/>
              <a:gd name="T31" fmla="*/ 132 h 200"/>
              <a:gd name="T32" fmla="*/ 92 w 256"/>
              <a:gd name="T33" fmla="*/ 140 h 200"/>
              <a:gd name="T34" fmla="*/ 85 w 256"/>
              <a:gd name="T35" fmla="*/ 148 h 200"/>
              <a:gd name="T36" fmla="*/ 92 w 256"/>
              <a:gd name="T37" fmla="*/ 148 h 200"/>
              <a:gd name="T38" fmla="*/ 92 w 256"/>
              <a:gd name="T39" fmla="*/ 148 h 200"/>
              <a:gd name="T40" fmla="*/ 104 w 256"/>
              <a:gd name="T41" fmla="*/ 148 h 200"/>
              <a:gd name="T42" fmla="*/ 104 w 256"/>
              <a:gd name="T43" fmla="*/ 148 h 200"/>
              <a:gd name="T44" fmla="*/ 184 w 256"/>
              <a:gd name="T45" fmla="*/ 148 h 200"/>
              <a:gd name="T46" fmla="*/ 232 w 256"/>
              <a:gd name="T47" fmla="*/ 100 h 200"/>
              <a:gd name="T48" fmla="*/ 232 w 256"/>
              <a:gd name="T49" fmla="*/ 72 h 200"/>
              <a:gd name="T50" fmla="*/ 244 w 256"/>
              <a:gd name="T51" fmla="*/ 60 h 200"/>
              <a:gd name="T52" fmla="*/ 256 w 256"/>
              <a:gd name="T53" fmla="*/ 72 h 200"/>
              <a:gd name="T54" fmla="*/ 256 w 256"/>
              <a:gd name="T55" fmla="*/ 100 h 200"/>
              <a:gd name="T56" fmla="*/ 184 w 256"/>
              <a:gd name="T57" fmla="*/ 172 h 200"/>
              <a:gd name="T58" fmla="*/ 180 w 256"/>
              <a:gd name="T59" fmla="*/ 76 h 200"/>
              <a:gd name="T60" fmla="*/ 172 w 256"/>
              <a:gd name="T61" fmla="*/ 80 h 200"/>
              <a:gd name="T62" fmla="*/ 160 w 256"/>
              <a:gd name="T63" fmla="*/ 68 h 200"/>
              <a:gd name="T64" fmla="*/ 164 w 256"/>
              <a:gd name="T65" fmla="*/ 60 h 200"/>
              <a:gd name="T66" fmla="*/ 171 w 256"/>
              <a:gd name="T67" fmla="*/ 52 h 200"/>
              <a:gd name="T68" fmla="*/ 164 w 256"/>
              <a:gd name="T69" fmla="*/ 52 h 200"/>
              <a:gd name="T70" fmla="*/ 164 w 256"/>
              <a:gd name="T71" fmla="*/ 52 h 200"/>
              <a:gd name="T72" fmla="*/ 152 w 256"/>
              <a:gd name="T73" fmla="*/ 52 h 200"/>
              <a:gd name="T74" fmla="*/ 152 w 256"/>
              <a:gd name="T75" fmla="*/ 52 h 200"/>
              <a:gd name="T76" fmla="*/ 72 w 256"/>
              <a:gd name="T77" fmla="*/ 52 h 200"/>
              <a:gd name="T78" fmla="*/ 24 w 256"/>
              <a:gd name="T79" fmla="*/ 100 h 200"/>
              <a:gd name="T80" fmla="*/ 24 w 256"/>
              <a:gd name="T81" fmla="*/ 128 h 200"/>
              <a:gd name="T82" fmla="*/ 12 w 256"/>
              <a:gd name="T83" fmla="*/ 140 h 200"/>
              <a:gd name="T84" fmla="*/ 0 w 256"/>
              <a:gd name="T85" fmla="*/ 128 h 200"/>
              <a:gd name="T86" fmla="*/ 0 w 256"/>
              <a:gd name="T87" fmla="*/ 100 h 200"/>
              <a:gd name="T88" fmla="*/ 72 w 256"/>
              <a:gd name="T89" fmla="*/ 28 h 200"/>
              <a:gd name="T90" fmla="*/ 148 w 256"/>
              <a:gd name="T91" fmla="*/ 28 h 200"/>
              <a:gd name="T92" fmla="*/ 148 w 256"/>
              <a:gd name="T93" fmla="*/ 28 h 200"/>
              <a:gd name="T94" fmla="*/ 156 w 256"/>
              <a:gd name="T95" fmla="*/ 28 h 200"/>
              <a:gd name="T96" fmla="*/ 171 w 256"/>
              <a:gd name="T97" fmla="*/ 28 h 200"/>
              <a:gd name="T98" fmla="*/ 164 w 256"/>
              <a:gd name="T99" fmla="*/ 20 h 200"/>
              <a:gd name="T100" fmla="*/ 160 w 256"/>
              <a:gd name="T101" fmla="*/ 12 h 200"/>
              <a:gd name="T102" fmla="*/ 172 w 256"/>
              <a:gd name="T103" fmla="*/ 0 h 200"/>
              <a:gd name="T104" fmla="*/ 180 w 256"/>
              <a:gd name="T105" fmla="*/ 4 h 200"/>
              <a:gd name="T106" fmla="*/ 208 w 256"/>
              <a:gd name="T107" fmla="*/ 32 h 200"/>
              <a:gd name="T108" fmla="*/ 212 w 256"/>
              <a:gd name="T109" fmla="*/ 40 h 200"/>
              <a:gd name="T110" fmla="*/ 208 w 256"/>
              <a:gd name="T111" fmla="*/ 48 h 200"/>
              <a:gd name="T112" fmla="*/ 180 w 256"/>
              <a:gd name="T113" fmla="*/ 76 h 20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6" h="200"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08" y="172"/>
                  <a:pt x="108" y="172"/>
                  <a:pt x="108" y="172"/>
                </a:cubicBezTo>
                <a:cubicBezTo>
                  <a:pt x="108" y="172"/>
                  <a:pt x="108" y="172"/>
                  <a:pt x="108" y="172"/>
                </a:cubicBezTo>
                <a:cubicBezTo>
                  <a:pt x="100" y="172"/>
                  <a:pt x="100" y="172"/>
                  <a:pt x="100" y="172"/>
                </a:cubicBezTo>
                <a:cubicBezTo>
                  <a:pt x="85" y="172"/>
                  <a:pt x="85" y="172"/>
                  <a:pt x="85" y="172"/>
                </a:cubicBezTo>
                <a:cubicBezTo>
                  <a:pt x="92" y="180"/>
                  <a:pt x="92" y="180"/>
                  <a:pt x="92" y="180"/>
                </a:cubicBezTo>
                <a:cubicBezTo>
                  <a:pt x="95" y="182"/>
                  <a:pt x="96" y="185"/>
                  <a:pt x="96" y="188"/>
                </a:cubicBezTo>
                <a:cubicBezTo>
                  <a:pt x="96" y="195"/>
                  <a:pt x="91" y="200"/>
                  <a:pt x="84" y="200"/>
                </a:cubicBezTo>
                <a:cubicBezTo>
                  <a:pt x="81" y="200"/>
                  <a:pt x="78" y="199"/>
                  <a:pt x="76" y="196"/>
                </a:cubicBezTo>
                <a:cubicBezTo>
                  <a:pt x="48" y="168"/>
                  <a:pt x="48" y="168"/>
                  <a:pt x="48" y="168"/>
                </a:cubicBezTo>
                <a:cubicBezTo>
                  <a:pt x="45" y="166"/>
                  <a:pt x="44" y="163"/>
                  <a:pt x="44" y="160"/>
                </a:cubicBezTo>
                <a:cubicBezTo>
                  <a:pt x="44" y="157"/>
                  <a:pt x="45" y="154"/>
                  <a:pt x="48" y="152"/>
                </a:cubicBezTo>
                <a:cubicBezTo>
                  <a:pt x="76" y="124"/>
                  <a:pt x="76" y="124"/>
                  <a:pt x="76" y="124"/>
                </a:cubicBezTo>
                <a:cubicBezTo>
                  <a:pt x="78" y="121"/>
                  <a:pt x="81" y="120"/>
                  <a:pt x="84" y="120"/>
                </a:cubicBezTo>
                <a:cubicBezTo>
                  <a:pt x="91" y="120"/>
                  <a:pt x="96" y="125"/>
                  <a:pt x="96" y="132"/>
                </a:cubicBezTo>
                <a:cubicBezTo>
                  <a:pt x="96" y="135"/>
                  <a:pt x="95" y="138"/>
                  <a:pt x="92" y="140"/>
                </a:cubicBezTo>
                <a:cubicBezTo>
                  <a:pt x="85" y="148"/>
                  <a:pt x="85" y="148"/>
                  <a:pt x="85" y="148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92" y="148"/>
                  <a:pt x="92" y="148"/>
                  <a:pt x="92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04" y="148"/>
                  <a:pt x="104" y="148"/>
                  <a:pt x="104" y="148"/>
                </a:cubicBezTo>
                <a:cubicBezTo>
                  <a:pt x="184" y="148"/>
                  <a:pt x="184" y="148"/>
                  <a:pt x="184" y="148"/>
                </a:cubicBezTo>
                <a:cubicBezTo>
                  <a:pt x="211" y="148"/>
                  <a:pt x="232" y="127"/>
                  <a:pt x="232" y="100"/>
                </a:cubicBezTo>
                <a:cubicBezTo>
                  <a:pt x="232" y="72"/>
                  <a:pt x="232" y="72"/>
                  <a:pt x="232" y="72"/>
                </a:cubicBezTo>
                <a:cubicBezTo>
                  <a:pt x="232" y="65"/>
                  <a:pt x="237" y="60"/>
                  <a:pt x="244" y="60"/>
                </a:cubicBezTo>
                <a:cubicBezTo>
                  <a:pt x="251" y="60"/>
                  <a:pt x="256" y="65"/>
                  <a:pt x="256" y="72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40"/>
                  <a:pt x="224" y="172"/>
                  <a:pt x="184" y="172"/>
                </a:cubicBezTo>
                <a:moveTo>
                  <a:pt x="180" y="76"/>
                </a:moveTo>
                <a:cubicBezTo>
                  <a:pt x="178" y="79"/>
                  <a:pt x="175" y="80"/>
                  <a:pt x="172" y="80"/>
                </a:cubicBezTo>
                <a:cubicBezTo>
                  <a:pt x="165" y="80"/>
                  <a:pt x="160" y="75"/>
                  <a:pt x="160" y="68"/>
                </a:cubicBezTo>
                <a:cubicBezTo>
                  <a:pt x="160" y="65"/>
                  <a:pt x="161" y="62"/>
                  <a:pt x="164" y="60"/>
                </a:cubicBezTo>
                <a:cubicBezTo>
                  <a:pt x="171" y="52"/>
                  <a:pt x="171" y="52"/>
                  <a:pt x="171" y="52"/>
                </a:cubicBezTo>
                <a:cubicBezTo>
                  <a:pt x="164" y="52"/>
                  <a:pt x="164" y="52"/>
                  <a:pt x="164" y="52"/>
                </a:cubicBezTo>
                <a:cubicBezTo>
                  <a:pt x="164" y="52"/>
                  <a:pt x="164" y="52"/>
                  <a:pt x="164" y="52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72" y="52"/>
                  <a:pt x="72" y="52"/>
                  <a:pt x="72" y="52"/>
                </a:cubicBezTo>
                <a:cubicBezTo>
                  <a:pt x="45" y="52"/>
                  <a:pt x="24" y="73"/>
                  <a:pt x="24" y="100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35"/>
                  <a:pt x="19" y="140"/>
                  <a:pt x="12" y="140"/>
                </a:cubicBezTo>
                <a:cubicBezTo>
                  <a:pt x="5" y="140"/>
                  <a:pt x="0" y="135"/>
                  <a:pt x="0" y="128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32" y="28"/>
                  <a:pt x="72" y="28"/>
                </a:cubicBezTo>
                <a:cubicBezTo>
                  <a:pt x="148" y="28"/>
                  <a:pt x="148" y="28"/>
                  <a:pt x="148" y="28"/>
                </a:cubicBezTo>
                <a:cubicBezTo>
                  <a:pt x="148" y="28"/>
                  <a:pt x="148" y="28"/>
                  <a:pt x="148" y="28"/>
                </a:cubicBezTo>
                <a:cubicBezTo>
                  <a:pt x="156" y="28"/>
                  <a:pt x="156" y="28"/>
                  <a:pt x="156" y="28"/>
                </a:cubicBezTo>
                <a:cubicBezTo>
                  <a:pt x="171" y="28"/>
                  <a:pt x="171" y="28"/>
                  <a:pt x="171" y="28"/>
                </a:cubicBezTo>
                <a:cubicBezTo>
                  <a:pt x="164" y="20"/>
                  <a:pt x="164" y="20"/>
                  <a:pt x="164" y="20"/>
                </a:cubicBezTo>
                <a:cubicBezTo>
                  <a:pt x="161" y="18"/>
                  <a:pt x="160" y="15"/>
                  <a:pt x="160" y="12"/>
                </a:cubicBezTo>
                <a:cubicBezTo>
                  <a:pt x="160" y="5"/>
                  <a:pt x="165" y="0"/>
                  <a:pt x="172" y="0"/>
                </a:cubicBezTo>
                <a:cubicBezTo>
                  <a:pt x="175" y="0"/>
                  <a:pt x="178" y="1"/>
                  <a:pt x="180" y="4"/>
                </a:cubicBezTo>
                <a:cubicBezTo>
                  <a:pt x="208" y="32"/>
                  <a:pt x="208" y="32"/>
                  <a:pt x="208" y="32"/>
                </a:cubicBezTo>
                <a:cubicBezTo>
                  <a:pt x="211" y="34"/>
                  <a:pt x="212" y="37"/>
                  <a:pt x="212" y="40"/>
                </a:cubicBezTo>
                <a:cubicBezTo>
                  <a:pt x="212" y="43"/>
                  <a:pt x="211" y="46"/>
                  <a:pt x="208" y="48"/>
                </a:cubicBezTo>
                <a:lnTo>
                  <a:pt x="180" y="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10" name="Freeform 38"/>
          <p:cNvSpPr>
            <a:spLocks noChangeAspect="1" noEditPoints="1"/>
          </p:cNvSpPr>
          <p:nvPr/>
        </p:nvSpPr>
        <p:spPr bwMode="auto">
          <a:xfrm>
            <a:off x="1226081" y="2707164"/>
            <a:ext cx="211950" cy="211950"/>
          </a:xfrm>
          <a:custGeom>
            <a:avLst/>
            <a:gdLst>
              <a:gd name="T0" fmla="*/ 244 w 256"/>
              <a:gd name="T1" fmla="*/ 48 h 256"/>
              <a:gd name="T2" fmla="*/ 232 w 256"/>
              <a:gd name="T3" fmla="*/ 48 h 256"/>
              <a:gd name="T4" fmla="*/ 232 w 256"/>
              <a:gd name="T5" fmla="*/ 116 h 256"/>
              <a:gd name="T6" fmla="*/ 232 w 256"/>
              <a:gd name="T7" fmla="*/ 172 h 256"/>
              <a:gd name="T8" fmla="*/ 232 w 256"/>
              <a:gd name="T9" fmla="*/ 184 h 256"/>
              <a:gd name="T10" fmla="*/ 220 w 256"/>
              <a:gd name="T11" fmla="*/ 196 h 256"/>
              <a:gd name="T12" fmla="*/ 157 w 256"/>
              <a:gd name="T13" fmla="*/ 196 h 256"/>
              <a:gd name="T14" fmla="*/ 196 w 256"/>
              <a:gd name="T15" fmla="*/ 236 h 256"/>
              <a:gd name="T16" fmla="*/ 200 w 256"/>
              <a:gd name="T17" fmla="*/ 244 h 256"/>
              <a:gd name="T18" fmla="*/ 188 w 256"/>
              <a:gd name="T19" fmla="*/ 256 h 256"/>
              <a:gd name="T20" fmla="*/ 180 w 256"/>
              <a:gd name="T21" fmla="*/ 252 h 256"/>
              <a:gd name="T22" fmla="*/ 140 w 256"/>
              <a:gd name="T23" fmla="*/ 213 h 256"/>
              <a:gd name="T24" fmla="*/ 140 w 256"/>
              <a:gd name="T25" fmla="*/ 244 h 256"/>
              <a:gd name="T26" fmla="*/ 128 w 256"/>
              <a:gd name="T27" fmla="*/ 256 h 256"/>
              <a:gd name="T28" fmla="*/ 116 w 256"/>
              <a:gd name="T29" fmla="*/ 244 h 256"/>
              <a:gd name="T30" fmla="*/ 116 w 256"/>
              <a:gd name="T31" fmla="*/ 213 h 256"/>
              <a:gd name="T32" fmla="*/ 76 w 256"/>
              <a:gd name="T33" fmla="*/ 252 h 256"/>
              <a:gd name="T34" fmla="*/ 68 w 256"/>
              <a:gd name="T35" fmla="*/ 256 h 256"/>
              <a:gd name="T36" fmla="*/ 56 w 256"/>
              <a:gd name="T37" fmla="*/ 244 h 256"/>
              <a:gd name="T38" fmla="*/ 60 w 256"/>
              <a:gd name="T39" fmla="*/ 236 h 256"/>
              <a:gd name="T40" fmla="*/ 99 w 256"/>
              <a:gd name="T41" fmla="*/ 196 h 256"/>
              <a:gd name="T42" fmla="*/ 36 w 256"/>
              <a:gd name="T43" fmla="*/ 196 h 256"/>
              <a:gd name="T44" fmla="*/ 24 w 256"/>
              <a:gd name="T45" fmla="*/ 184 h 256"/>
              <a:gd name="T46" fmla="*/ 24 w 256"/>
              <a:gd name="T47" fmla="*/ 172 h 256"/>
              <a:gd name="T48" fmla="*/ 24 w 256"/>
              <a:gd name="T49" fmla="*/ 116 h 256"/>
              <a:gd name="T50" fmla="*/ 24 w 256"/>
              <a:gd name="T51" fmla="*/ 48 h 256"/>
              <a:gd name="T52" fmla="*/ 12 w 256"/>
              <a:gd name="T53" fmla="*/ 48 h 256"/>
              <a:gd name="T54" fmla="*/ 0 w 256"/>
              <a:gd name="T55" fmla="*/ 36 h 256"/>
              <a:gd name="T56" fmla="*/ 12 w 256"/>
              <a:gd name="T57" fmla="*/ 24 h 256"/>
              <a:gd name="T58" fmla="*/ 116 w 256"/>
              <a:gd name="T59" fmla="*/ 24 h 256"/>
              <a:gd name="T60" fmla="*/ 116 w 256"/>
              <a:gd name="T61" fmla="*/ 12 h 256"/>
              <a:gd name="T62" fmla="*/ 128 w 256"/>
              <a:gd name="T63" fmla="*/ 0 h 256"/>
              <a:gd name="T64" fmla="*/ 140 w 256"/>
              <a:gd name="T65" fmla="*/ 12 h 256"/>
              <a:gd name="T66" fmla="*/ 140 w 256"/>
              <a:gd name="T67" fmla="*/ 24 h 256"/>
              <a:gd name="T68" fmla="*/ 244 w 256"/>
              <a:gd name="T69" fmla="*/ 24 h 256"/>
              <a:gd name="T70" fmla="*/ 256 w 256"/>
              <a:gd name="T71" fmla="*/ 36 h 256"/>
              <a:gd name="T72" fmla="*/ 244 w 256"/>
              <a:gd name="T73" fmla="*/ 48 h 256"/>
              <a:gd name="T74" fmla="*/ 208 w 256"/>
              <a:gd name="T75" fmla="*/ 104 h 256"/>
              <a:gd name="T76" fmla="*/ 208 w 256"/>
              <a:gd name="T77" fmla="*/ 92 h 256"/>
              <a:gd name="T78" fmla="*/ 208 w 256"/>
              <a:gd name="T79" fmla="*/ 48 h 256"/>
              <a:gd name="T80" fmla="*/ 48 w 256"/>
              <a:gd name="T81" fmla="*/ 48 h 256"/>
              <a:gd name="T82" fmla="*/ 48 w 256"/>
              <a:gd name="T83" fmla="*/ 92 h 256"/>
              <a:gd name="T84" fmla="*/ 48 w 256"/>
              <a:gd name="T85" fmla="*/ 104 h 256"/>
              <a:gd name="T86" fmla="*/ 48 w 256"/>
              <a:gd name="T87" fmla="*/ 172 h 256"/>
              <a:gd name="T88" fmla="*/ 208 w 256"/>
              <a:gd name="T89" fmla="*/ 172 h 256"/>
              <a:gd name="T90" fmla="*/ 208 w 256"/>
              <a:gd name="T91" fmla="*/ 104 h 25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56" h="256"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32" y="116"/>
                  <a:pt x="232" y="116"/>
                  <a:pt x="232" y="116"/>
                </a:cubicBezTo>
                <a:cubicBezTo>
                  <a:pt x="232" y="172"/>
                  <a:pt x="232" y="172"/>
                  <a:pt x="232" y="172"/>
                </a:cubicBezTo>
                <a:cubicBezTo>
                  <a:pt x="232" y="184"/>
                  <a:pt x="232" y="184"/>
                  <a:pt x="232" y="184"/>
                </a:cubicBezTo>
                <a:cubicBezTo>
                  <a:pt x="232" y="191"/>
                  <a:pt x="227" y="196"/>
                  <a:pt x="220" y="196"/>
                </a:cubicBezTo>
                <a:cubicBezTo>
                  <a:pt x="157" y="196"/>
                  <a:pt x="157" y="196"/>
                  <a:pt x="157" y="196"/>
                </a:cubicBezTo>
                <a:cubicBezTo>
                  <a:pt x="196" y="236"/>
                  <a:pt x="196" y="236"/>
                  <a:pt x="196" y="236"/>
                </a:cubicBezTo>
                <a:cubicBezTo>
                  <a:pt x="199" y="238"/>
                  <a:pt x="200" y="241"/>
                  <a:pt x="200" y="244"/>
                </a:cubicBezTo>
                <a:cubicBezTo>
                  <a:pt x="200" y="251"/>
                  <a:pt x="195" y="256"/>
                  <a:pt x="188" y="256"/>
                </a:cubicBezTo>
                <a:cubicBezTo>
                  <a:pt x="185" y="256"/>
                  <a:pt x="182" y="255"/>
                  <a:pt x="180" y="252"/>
                </a:cubicBezTo>
                <a:cubicBezTo>
                  <a:pt x="140" y="213"/>
                  <a:pt x="140" y="213"/>
                  <a:pt x="140" y="213"/>
                </a:cubicBezTo>
                <a:cubicBezTo>
                  <a:pt x="140" y="244"/>
                  <a:pt x="140" y="244"/>
                  <a:pt x="140" y="244"/>
                </a:cubicBezTo>
                <a:cubicBezTo>
                  <a:pt x="140" y="251"/>
                  <a:pt x="135" y="256"/>
                  <a:pt x="128" y="256"/>
                </a:cubicBezTo>
                <a:cubicBezTo>
                  <a:pt x="121" y="256"/>
                  <a:pt x="116" y="251"/>
                  <a:pt x="116" y="244"/>
                </a:cubicBezTo>
                <a:cubicBezTo>
                  <a:pt x="116" y="213"/>
                  <a:pt x="116" y="213"/>
                  <a:pt x="116" y="213"/>
                </a:cubicBezTo>
                <a:cubicBezTo>
                  <a:pt x="76" y="252"/>
                  <a:pt x="76" y="252"/>
                  <a:pt x="76" y="252"/>
                </a:cubicBezTo>
                <a:cubicBezTo>
                  <a:pt x="74" y="255"/>
                  <a:pt x="71" y="256"/>
                  <a:pt x="68" y="256"/>
                </a:cubicBezTo>
                <a:cubicBezTo>
                  <a:pt x="61" y="256"/>
                  <a:pt x="56" y="251"/>
                  <a:pt x="56" y="244"/>
                </a:cubicBezTo>
                <a:cubicBezTo>
                  <a:pt x="56" y="241"/>
                  <a:pt x="57" y="238"/>
                  <a:pt x="60" y="236"/>
                </a:cubicBezTo>
                <a:cubicBezTo>
                  <a:pt x="99" y="196"/>
                  <a:pt x="99" y="196"/>
                  <a:pt x="99" y="196"/>
                </a:cubicBezTo>
                <a:cubicBezTo>
                  <a:pt x="36" y="196"/>
                  <a:pt x="36" y="196"/>
                  <a:pt x="36" y="196"/>
                </a:cubicBezTo>
                <a:cubicBezTo>
                  <a:pt x="29" y="196"/>
                  <a:pt x="24" y="191"/>
                  <a:pt x="24" y="184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24" y="116"/>
                  <a:pt x="24" y="116"/>
                  <a:pt x="24" y="116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21" y="0"/>
                  <a:pt x="128" y="0"/>
                </a:cubicBezTo>
                <a:cubicBezTo>
                  <a:pt x="135" y="0"/>
                  <a:pt x="140" y="5"/>
                  <a:pt x="140" y="12"/>
                </a:cubicBezTo>
                <a:cubicBezTo>
                  <a:pt x="140" y="24"/>
                  <a:pt x="140" y="24"/>
                  <a:pt x="140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3"/>
                  <a:pt x="251" y="48"/>
                  <a:pt x="244" y="48"/>
                </a:cubicBezTo>
                <a:moveTo>
                  <a:pt x="208" y="104"/>
                </a:moveTo>
                <a:cubicBezTo>
                  <a:pt x="208" y="92"/>
                  <a:pt x="208" y="92"/>
                  <a:pt x="208" y="92"/>
                </a:cubicBezTo>
                <a:cubicBezTo>
                  <a:pt x="208" y="48"/>
                  <a:pt x="208" y="48"/>
                  <a:pt x="20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92"/>
                  <a:pt x="48" y="92"/>
                  <a:pt x="48" y="92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8" y="172"/>
                  <a:pt x="48" y="172"/>
                  <a:pt x="48" y="172"/>
                </a:cubicBezTo>
                <a:cubicBezTo>
                  <a:pt x="208" y="172"/>
                  <a:pt x="208" y="172"/>
                  <a:pt x="208" y="172"/>
                </a:cubicBezTo>
                <a:lnTo>
                  <a:pt x="208" y="1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11" name="Freeform 73"/>
          <p:cNvSpPr>
            <a:spLocks noChangeAspect="1" noChangeArrowheads="1"/>
          </p:cNvSpPr>
          <p:nvPr/>
        </p:nvSpPr>
        <p:spPr bwMode="auto">
          <a:xfrm>
            <a:off x="6643251" y="2306701"/>
            <a:ext cx="194040" cy="194041"/>
          </a:xfrm>
          <a:custGeom>
            <a:avLst/>
            <a:gdLst>
              <a:gd name="T0" fmla="*/ 207010 w 602"/>
              <a:gd name="T1" fmla="*/ 217127 h 602"/>
              <a:gd name="T2" fmla="*/ 207010 w 602"/>
              <a:gd name="T3" fmla="*/ 217127 h 602"/>
              <a:gd name="T4" fmla="*/ 10116 w 602"/>
              <a:gd name="T5" fmla="*/ 217127 h 602"/>
              <a:gd name="T6" fmla="*/ 0 w 602"/>
              <a:gd name="T7" fmla="*/ 206650 h 602"/>
              <a:gd name="T8" fmla="*/ 0 w 602"/>
              <a:gd name="T9" fmla="*/ 10116 h 602"/>
              <a:gd name="T10" fmla="*/ 10116 w 602"/>
              <a:gd name="T11" fmla="*/ 0 h 602"/>
              <a:gd name="T12" fmla="*/ 207010 w 602"/>
              <a:gd name="T13" fmla="*/ 0 h 602"/>
              <a:gd name="T14" fmla="*/ 217126 w 602"/>
              <a:gd name="T15" fmla="*/ 10116 h 602"/>
              <a:gd name="T16" fmla="*/ 217126 w 602"/>
              <a:gd name="T17" fmla="*/ 206650 h 602"/>
              <a:gd name="T18" fmla="*/ 207010 w 602"/>
              <a:gd name="T19" fmla="*/ 217127 h 602"/>
              <a:gd name="T20" fmla="*/ 196533 w 602"/>
              <a:gd name="T21" fmla="*/ 20231 h 602"/>
              <a:gd name="T22" fmla="*/ 196533 w 602"/>
              <a:gd name="T23" fmla="*/ 20231 h 602"/>
              <a:gd name="T24" fmla="*/ 20593 w 602"/>
              <a:gd name="T25" fmla="*/ 20231 h 602"/>
              <a:gd name="T26" fmla="*/ 20593 w 602"/>
              <a:gd name="T27" fmla="*/ 196534 h 602"/>
              <a:gd name="T28" fmla="*/ 196533 w 602"/>
              <a:gd name="T29" fmla="*/ 196534 h 602"/>
              <a:gd name="T30" fmla="*/ 196533 w 602"/>
              <a:gd name="T31" fmla="*/ 20231 h 602"/>
              <a:gd name="T32" fmla="*/ 40824 w 602"/>
              <a:gd name="T33" fmla="*/ 145594 h 602"/>
              <a:gd name="T34" fmla="*/ 40824 w 602"/>
              <a:gd name="T35" fmla="*/ 145594 h 602"/>
              <a:gd name="T36" fmla="*/ 61417 w 602"/>
              <a:gd name="T37" fmla="*/ 145594 h 602"/>
              <a:gd name="T38" fmla="*/ 71532 w 602"/>
              <a:gd name="T39" fmla="*/ 155710 h 602"/>
              <a:gd name="T40" fmla="*/ 71532 w 602"/>
              <a:gd name="T41" fmla="*/ 175941 h 602"/>
              <a:gd name="T42" fmla="*/ 61417 w 602"/>
              <a:gd name="T43" fmla="*/ 186418 h 602"/>
              <a:gd name="T44" fmla="*/ 40824 w 602"/>
              <a:gd name="T45" fmla="*/ 186418 h 602"/>
              <a:gd name="T46" fmla="*/ 30708 w 602"/>
              <a:gd name="T47" fmla="*/ 175941 h 602"/>
              <a:gd name="T48" fmla="*/ 30708 w 602"/>
              <a:gd name="T49" fmla="*/ 155710 h 602"/>
              <a:gd name="T50" fmla="*/ 40824 w 602"/>
              <a:gd name="T51" fmla="*/ 145594 h 602"/>
              <a:gd name="T52" fmla="*/ 97183 w 602"/>
              <a:gd name="T53" fmla="*/ 53469 h 602"/>
              <a:gd name="T54" fmla="*/ 97183 w 602"/>
              <a:gd name="T55" fmla="*/ 53469 h 602"/>
              <a:gd name="T56" fmla="*/ 117414 w 602"/>
              <a:gd name="T57" fmla="*/ 53469 h 602"/>
              <a:gd name="T58" fmla="*/ 127530 w 602"/>
              <a:gd name="T59" fmla="*/ 63585 h 602"/>
              <a:gd name="T60" fmla="*/ 127530 w 602"/>
              <a:gd name="T61" fmla="*/ 175941 h 602"/>
              <a:gd name="T62" fmla="*/ 117414 w 602"/>
              <a:gd name="T63" fmla="*/ 186418 h 602"/>
              <a:gd name="T64" fmla="*/ 97183 w 602"/>
              <a:gd name="T65" fmla="*/ 186418 h 602"/>
              <a:gd name="T66" fmla="*/ 86706 w 602"/>
              <a:gd name="T67" fmla="*/ 175941 h 602"/>
              <a:gd name="T68" fmla="*/ 86706 w 602"/>
              <a:gd name="T69" fmla="*/ 63585 h 602"/>
              <a:gd name="T70" fmla="*/ 97183 w 602"/>
              <a:gd name="T71" fmla="*/ 53469 h 602"/>
              <a:gd name="T72" fmla="*/ 155709 w 602"/>
              <a:gd name="T73" fmla="*/ 94293 h 602"/>
              <a:gd name="T74" fmla="*/ 155709 w 602"/>
              <a:gd name="T75" fmla="*/ 94293 h 602"/>
              <a:gd name="T76" fmla="*/ 176302 w 602"/>
              <a:gd name="T77" fmla="*/ 94293 h 602"/>
              <a:gd name="T78" fmla="*/ 186417 w 602"/>
              <a:gd name="T79" fmla="*/ 104770 h 602"/>
              <a:gd name="T80" fmla="*/ 186417 w 602"/>
              <a:gd name="T81" fmla="*/ 175941 h 602"/>
              <a:gd name="T82" fmla="*/ 176302 w 602"/>
              <a:gd name="T83" fmla="*/ 186418 h 602"/>
              <a:gd name="T84" fmla="*/ 155709 w 602"/>
              <a:gd name="T85" fmla="*/ 186418 h 602"/>
              <a:gd name="T86" fmla="*/ 145593 w 602"/>
              <a:gd name="T87" fmla="*/ 175941 h 602"/>
              <a:gd name="T88" fmla="*/ 145593 w 602"/>
              <a:gd name="T89" fmla="*/ 104770 h 602"/>
              <a:gd name="T90" fmla="*/ 155709 w 602"/>
              <a:gd name="T91" fmla="*/ 94293 h 60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02" h="602">
                <a:moveTo>
                  <a:pt x="573" y="601"/>
                </a:moveTo>
                <a:lnTo>
                  <a:pt x="573" y="601"/>
                </a:lnTo>
                <a:cubicBezTo>
                  <a:pt x="28" y="601"/>
                  <a:pt x="28" y="601"/>
                  <a:pt x="28" y="601"/>
                </a:cubicBezTo>
                <a:cubicBezTo>
                  <a:pt x="7" y="601"/>
                  <a:pt x="0" y="586"/>
                  <a:pt x="0" y="57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7" y="0"/>
                  <a:pt x="28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87" y="0"/>
                  <a:pt x="601" y="7"/>
                  <a:pt x="601" y="28"/>
                </a:cubicBezTo>
                <a:cubicBezTo>
                  <a:pt x="601" y="572"/>
                  <a:pt x="601" y="572"/>
                  <a:pt x="601" y="572"/>
                </a:cubicBezTo>
                <a:cubicBezTo>
                  <a:pt x="601" y="586"/>
                  <a:pt x="587" y="601"/>
                  <a:pt x="573" y="601"/>
                </a:cubicBezTo>
                <a:close/>
                <a:moveTo>
                  <a:pt x="544" y="56"/>
                </a:moveTo>
                <a:lnTo>
                  <a:pt x="544" y="56"/>
                </a:lnTo>
                <a:cubicBezTo>
                  <a:pt x="57" y="56"/>
                  <a:pt x="57" y="56"/>
                  <a:pt x="57" y="56"/>
                </a:cubicBezTo>
                <a:cubicBezTo>
                  <a:pt x="57" y="544"/>
                  <a:pt x="57" y="544"/>
                  <a:pt x="57" y="544"/>
                </a:cubicBezTo>
                <a:cubicBezTo>
                  <a:pt x="544" y="544"/>
                  <a:pt x="544" y="544"/>
                  <a:pt x="544" y="544"/>
                </a:cubicBezTo>
                <a:lnTo>
                  <a:pt x="544" y="56"/>
                </a:lnTo>
                <a:close/>
                <a:moveTo>
                  <a:pt x="113" y="403"/>
                </a:moveTo>
                <a:lnTo>
                  <a:pt x="113" y="403"/>
                </a:lnTo>
                <a:cubicBezTo>
                  <a:pt x="170" y="403"/>
                  <a:pt x="170" y="403"/>
                  <a:pt x="170" y="403"/>
                </a:cubicBezTo>
                <a:cubicBezTo>
                  <a:pt x="184" y="403"/>
                  <a:pt x="198" y="417"/>
                  <a:pt x="198" y="431"/>
                </a:cubicBezTo>
                <a:cubicBezTo>
                  <a:pt x="198" y="487"/>
                  <a:pt x="198" y="487"/>
                  <a:pt x="198" y="487"/>
                </a:cubicBezTo>
                <a:cubicBezTo>
                  <a:pt x="198" y="502"/>
                  <a:pt x="184" y="516"/>
                  <a:pt x="170" y="516"/>
                </a:cubicBezTo>
                <a:cubicBezTo>
                  <a:pt x="113" y="516"/>
                  <a:pt x="113" y="516"/>
                  <a:pt x="113" y="516"/>
                </a:cubicBezTo>
                <a:cubicBezTo>
                  <a:pt x="92" y="516"/>
                  <a:pt x="85" y="502"/>
                  <a:pt x="85" y="487"/>
                </a:cubicBezTo>
                <a:cubicBezTo>
                  <a:pt x="85" y="431"/>
                  <a:pt x="85" y="431"/>
                  <a:pt x="85" y="431"/>
                </a:cubicBezTo>
                <a:cubicBezTo>
                  <a:pt x="85" y="417"/>
                  <a:pt x="92" y="403"/>
                  <a:pt x="113" y="403"/>
                </a:cubicBezTo>
                <a:close/>
                <a:moveTo>
                  <a:pt x="269" y="148"/>
                </a:moveTo>
                <a:lnTo>
                  <a:pt x="269" y="148"/>
                </a:lnTo>
                <a:cubicBezTo>
                  <a:pt x="325" y="148"/>
                  <a:pt x="325" y="148"/>
                  <a:pt x="325" y="148"/>
                </a:cubicBezTo>
                <a:cubicBezTo>
                  <a:pt x="346" y="148"/>
                  <a:pt x="353" y="162"/>
                  <a:pt x="353" y="176"/>
                </a:cubicBezTo>
                <a:cubicBezTo>
                  <a:pt x="353" y="487"/>
                  <a:pt x="353" y="487"/>
                  <a:pt x="353" y="487"/>
                </a:cubicBezTo>
                <a:cubicBezTo>
                  <a:pt x="353" y="502"/>
                  <a:pt x="346" y="516"/>
                  <a:pt x="325" y="516"/>
                </a:cubicBezTo>
                <a:cubicBezTo>
                  <a:pt x="269" y="516"/>
                  <a:pt x="269" y="516"/>
                  <a:pt x="269" y="516"/>
                </a:cubicBezTo>
                <a:cubicBezTo>
                  <a:pt x="255" y="516"/>
                  <a:pt x="240" y="502"/>
                  <a:pt x="240" y="487"/>
                </a:cubicBezTo>
                <a:cubicBezTo>
                  <a:pt x="240" y="176"/>
                  <a:pt x="240" y="176"/>
                  <a:pt x="240" y="176"/>
                </a:cubicBezTo>
                <a:cubicBezTo>
                  <a:pt x="240" y="162"/>
                  <a:pt x="255" y="148"/>
                  <a:pt x="269" y="148"/>
                </a:cubicBezTo>
                <a:close/>
                <a:moveTo>
                  <a:pt x="431" y="261"/>
                </a:moveTo>
                <a:lnTo>
                  <a:pt x="431" y="261"/>
                </a:lnTo>
                <a:cubicBezTo>
                  <a:pt x="488" y="261"/>
                  <a:pt x="488" y="261"/>
                  <a:pt x="488" y="261"/>
                </a:cubicBezTo>
                <a:cubicBezTo>
                  <a:pt x="502" y="261"/>
                  <a:pt x="516" y="276"/>
                  <a:pt x="516" y="290"/>
                </a:cubicBezTo>
                <a:cubicBezTo>
                  <a:pt x="516" y="487"/>
                  <a:pt x="516" y="487"/>
                  <a:pt x="516" y="487"/>
                </a:cubicBezTo>
                <a:cubicBezTo>
                  <a:pt x="516" y="502"/>
                  <a:pt x="502" y="516"/>
                  <a:pt x="488" y="516"/>
                </a:cubicBezTo>
                <a:cubicBezTo>
                  <a:pt x="431" y="516"/>
                  <a:pt x="431" y="516"/>
                  <a:pt x="431" y="516"/>
                </a:cubicBezTo>
                <a:cubicBezTo>
                  <a:pt x="417" y="516"/>
                  <a:pt x="403" y="502"/>
                  <a:pt x="403" y="487"/>
                </a:cubicBezTo>
                <a:cubicBezTo>
                  <a:pt x="403" y="290"/>
                  <a:pt x="403" y="290"/>
                  <a:pt x="403" y="290"/>
                </a:cubicBezTo>
                <a:cubicBezTo>
                  <a:pt x="403" y="276"/>
                  <a:pt x="417" y="261"/>
                  <a:pt x="431" y="26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12" name="Freeform 74"/>
          <p:cNvSpPr>
            <a:spLocks noChangeAspect="1" noChangeArrowheads="1"/>
          </p:cNvSpPr>
          <p:nvPr/>
        </p:nvSpPr>
        <p:spPr bwMode="auto">
          <a:xfrm>
            <a:off x="6270976" y="2310609"/>
            <a:ext cx="191520" cy="190133"/>
          </a:xfrm>
          <a:custGeom>
            <a:avLst/>
            <a:gdLst>
              <a:gd name="T0" fmla="*/ 208283 w 609"/>
              <a:gd name="T1" fmla="*/ 217127 h 602"/>
              <a:gd name="T2" fmla="*/ 208283 w 609"/>
              <a:gd name="T3" fmla="*/ 217127 h 602"/>
              <a:gd name="T4" fmla="*/ 10072 w 609"/>
              <a:gd name="T5" fmla="*/ 217127 h 602"/>
              <a:gd name="T6" fmla="*/ 0 w 609"/>
              <a:gd name="T7" fmla="*/ 206650 h 602"/>
              <a:gd name="T8" fmla="*/ 0 w 609"/>
              <a:gd name="T9" fmla="*/ 10116 h 602"/>
              <a:gd name="T10" fmla="*/ 10072 w 609"/>
              <a:gd name="T11" fmla="*/ 0 h 602"/>
              <a:gd name="T12" fmla="*/ 208283 w 609"/>
              <a:gd name="T13" fmla="*/ 0 h 602"/>
              <a:gd name="T14" fmla="*/ 218715 w 609"/>
              <a:gd name="T15" fmla="*/ 10116 h 602"/>
              <a:gd name="T16" fmla="*/ 218715 w 609"/>
              <a:gd name="T17" fmla="*/ 206650 h 602"/>
              <a:gd name="T18" fmla="*/ 208283 w 609"/>
              <a:gd name="T19" fmla="*/ 217127 h 602"/>
              <a:gd name="T20" fmla="*/ 198211 w 609"/>
              <a:gd name="T21" fmla="*/ 20231 h 602"/>
              <a:gd name="T22" fmla="*/ 198211 w 609"/>
              <a:gd name="T23" fmla="*/ 20231 h 602"/>
              <a:gd name="T24" fmla="*/ 20145 w 609"/>
              <a:gd name="T25" fmla="*/ 20231 h 602"/>
              <a:gd name="T26" fmla="*/ 20145 w 609"/>
              <a:gd name="T27" fmla="*/ 196534 h 602"/>
              <a:gd name="T28" fmla="*/ 198211 w 609"/>
              <a:gd name="T29" fmla="*/ 196534 h 602"/>
              <a:gd name="T30" fmla="*/ 198211 w 609"/>
              <a:gd name="T31" fmla="*/ 20231 h 602"/>
              <a:gd name="T32" fmla="*/ 35613 w 609"/>
              <a:gd name="T33" fmla="*/ 109828 h 602"/>
              <a:gd name="T34" fmla="*/ 35613 w 609"/>
              <a:gd name="T35" fmla="*/ 109828 h 602"/>
              <a:gd name="T36" fmla="*/ 35613 w 609"/>
              <a:gd name="T37" fmla="*/ 109828 h 602"/>
              <a:gd name="T38" fmla="*/ 63672 w 609"/>
              <a:gd name="T39" fmla="*/ 91764 h 602"/>
              <a:gd name="T40" fmla="*/ 63672 w 609"/>
              <a:gd name="T41" fmla="*/ 91764 h 602"/>
              <a:gd name="T42" fmla="*/ 68708 w 609"/>
              <a:gd name="T43" fmla="*/ 91764 h 602"/>
              <a:gd name="T44" fmla="*/ 73744 w 609"/>
              <a:gd name="T45" fmla="*/ 91764 h 602"/>
              <a:gd name="T46" fmla="*/ 73744 w 609"/>
              <a:gd name="T47" fmla="*/ 91764 h 602"/>
              <a:gd name="T48" fmla="*/ 119430 w 609"/>
              <a:gd name="T49" fmla="*/ 122472 h 602"/>
              <a:gd name="T50" fmla="*/ 170152 w 609"/>
              <a:gd name="T51" fmla="*/ 86706 h 602"/>
              <a:gd name="T52" fmla="*/ 178066 w 609"/>
              <a:gd name="T53" fmla="*/ 84177 h 602"/>
              <a:gd name="T54" fmla="*/ 188138 w 609"/>
              <a:gd name="T55" fmla="*/ 94293 h 602"/>
              <a:gd name="T56" fmla="*/ 183102 w 609"/>
              <a:gd name="T57" fmla="*/ 102241 h 602"/>
              <a:gd name="T58" fmla="*/ 183102 w 609"/>
              <a:gd name="T59" fmla="*/ 102241 h 602"/>
              <a:gd name="T60" fmla="*/ 124466 w 609"/>
              <a:gd name="T61" fmla="*/ 143065 h 602"/>
              <a:gd name="T62" fmla="*/ 124466 w 609"/>
              <a:gd name="T63" fmla="*/ 143065 h 602"/>
              <a:gd name="T64" fmla="*/ 119430 w 609"/>
              <a:gd name="T65" fmla="*/ 145594 h 602"/>
              <a:gd name="T66" fmla="*/ 114394 w 609"/>
              <a:gd name="T67" fmla="*/ 143065 h 602"/>
              <a:gd name="T68" fmla="*/ 68708 w 609"/>
              <a:gd name="T69" fmla="*/ 112357 h 602"/>
              <a:gd name="T70" fmla="*/ 48204 w 609"/>
              <a:gd name="T71" fmla="*/ 127530 h 602"/>
              <a:gd name="T72" fmla="*/ 40649 w 609"/>
              <a:gd name="T73" fmla="*/ 127530 h 602"/>
              <a:gd name="T74" fmla="*/ 30577 w 609"/>
              <a:gd name="T75" fmla="*/ 117415 h 602"/>
              <a:gd name="T76" fmla="*/ 35613 w 609"/>
              <a:gd name="T77" fmla="*/ 109828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9" h="602">
                <a:moveTo>
                  <a:pt x="579" y="601"/>
                </a:moveTo>
                <a:lnTo>
                  <a:pt x="579" y="601"/>
                </a:lnTo>
                <a:cubicBezTo>
                  <a:pt x="28" y="601"/>
                  <a:pt x="28" y="601"/>
                  <a:pt x="28" y="601"/>
                </a:cubicBezTo>
                <a:cubicBezTo>
                  <a:pt x="14" y="601"/>
                  <a:pt x="0" y="586"/>
                  <a:pt x="0" y="57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"/>
                  <a:pt x="14" y="0"/>
                  <a:pt x="28" y="0"/>
                </a:cubicBezTo>
                <a:cubicBezTo>
                  <a:pt x="579" y="0"/>
                  <a:pt x="579" y="0"/>
                  <a:pt x="579" y="0"/>
                </a:cubicBezTo>
                <a:cubicBezTo>
                  <a:pt x="594" y="0"/>
                  <a:pt x="608" y="7"/>
                  <a:pt x="608" y="28"/>
                </a:cubicBezTo>
                <a:cubicBezTo>
                  <a:pt x="608" y="572"/>
                  <a:pt x="608" y="572"/>
                  <a:pt x="608" y="572"/>
                </a:cubicBezTo>
                <a:cubicBezTo>
                  <a:pt x="608" y="586"/>
                  <a:pt x="594" y="601"/>
                  <a:pt x="579" y="601"/>
                </a:cubicBezTo>
                <a:close/>
                <a:moveTo>
                  <a:pt x="551" y="56"/>
                </a:moveTo>
                <a:lnTo>
                  <a:pt x="551" y="56"/>
                </a:lnTo>
                <a:cubicBezTo>
                  <a:pt x="56" y="56"/>
                  <a:pt x="56" y="56"/>
                  <a:pt x="56" y="56"/>
                </a:cubicBezTo>
                <a:cubicBezTo>
                  <a:pt x="56" y="544"/>
                  <a:pt x="56" y="544"/>
                  <a:pt x="56" y="544"/>
                </a:cubicBezTo>
                <a:cubicBezTo>
                  <a:pt x="551" y="544"/>
                  <a:pt x="551" y="544"/>
                  <a:pt x="551" y="544"/>
                </a:cubicBezTo>
                <a:lnTo>
                  <a:pt x="551" y="56"/>
                </a:lnTo>
                <a:close/>
                <a:moveTo>
                  <a:pt x="99" y="304"/>
                </a:moveTo>
                <a:lnTo>
                  <a:pt x="99" y="304"/>
                </a:lnTo>
                <a:cubicBezTo>
                  <a:pt x="177" y="254"/>
                  <a:pt x="177" y="254"/>
                  <a:pt x="177" y="254"/>
                </a:cubicBezTo>
                <a:cubicBezTo>
                  <a:pt x="184" y="254"/>
                  <a:pt x="184" y="254"/>
                  <a:pt x="191" y="254"/>
                </a:cubicBezTo>
                <a:cubicBezTo>
                  <a:pt x="198" y="254"/>
                  <a:pt x="205" y="254"/>
                  <a:pt x="205" y="254"/>
                </a:cubicBezTo>
                <a:cubicBezTo>
                  <a:pt x="332" y="339"/>
                  <a:pt x="332" y="339"/>
                  <a:pt x="332" y="339"/>
                </a:cubicBezTo>
                <a:cubicBezTo>
                  <a:pt x="473" y="240"/>
                  <a:pt x="473" y="240"/>
                  <a:pt x="473" y="240"/>
                </a:cubicBezTo>
                <a:cubicBezTo>
                  <a:pt x="480" y="233"/>
                  <a:pt x="488" y="233"/>
                  <a:pt x="495" y="233"/>
                </a:cubicBezTo>
                <a:cubicBezTo>
                  <a:pt x="509" y="233"/>
                  <a:pt x="523" y="247"/>
                  <a:pt x="523" y="261"/>
                </a:cubicBezTo>
                <a:cubicBezTo>
                  <a:pt x="523" y="268"/>
                  <a:pt x="516" y="283"/>
                  <a:pt x="509" y="283"/>
                </a:cubicBezTo>
                <a:cubicBezTo>
                  <a:pt x="346" y="396"/>
                  <a:pt x="346" y="396"/>
                  <a:pt x="346" y="396"/>
                </a:cubicBezTo>
                <a:cubicBezTo>
                  <a:pt x="346" y="403"/>
                  <a:pt x="339" y="403"/>
                  <a:pt x="332" y="403"/>
                </a:cubicBezTo>
                <a:cubicBezTo>
                  <a:pt x="325" y="403"/>
                  <a:pt x="318" y="403"/>
                  <a:pt x="318" y="396"/>
                </a:cubicBezTo>
                <a:cubicBezTo>
                  <a:pt x="191" y="311"/>
                  <a:pt x="191" y="311"/>
                  <a:pt x="191" y="311"/>
                </a:cubicBezTo>
                <a:cubicBezTo>
                  <a:pt x="134" y="353"/>
                  <a:pt x="134" y="353"/>
                  <a:pt x="134" y="353"/>
                </a:cubicBezTo>
                <a:cubicBezTo>
                  <a:pt x="127" y="353"/>
                  <a:pt x="120" y="353"/>
                  <a:pt x="113" y="353"/>
                </a:cubicBezTo>
                <a:cubicBezTo>
                  <a:pt x="99" y="353"/>
                  <a:pt x="85" y="346"/>
                  <a:pt x="85" y="325"/>
                </a:cubicBezTo>
                <a:cubicBezTo>
                  <a:pt x="85" y="318"/>
                  <a:pt x="92" y="311"/>
                  <a:pt x="99" y="3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13" name="Freeform 75"/>
          <p:cNvSpPr>
            <a:spLocks noChangeAspect="1" noChangeArrowheads="1"/>
          </p:cNvSpPr>
          <p:nvPr/>
        </p:nvSpPr>
        <p:spPr bwMode="auto">
          <a:xfrm>
            <a:off x="5886426" y="2317081"/>
            <a:ext cx="217488" cy="184150"/>
          </a:xfrm>
          <a:custGeom>
            <a:avLst/>
            <a:gdLst>
              <a:gd name="T0" fmla="*/ 206650 w 602"/>
              <a:gd name="T1" fmla="*/ 183789 h 510"/>
              <a:gd name="T2" fmla="*/ 206650 w 602"/>
              <a:gd name="T3" fmla="*/ 183789 h 510"/>
              <a:gd name="T4" fmla="*/ 10116 w 602"/>
              <a:gd name="T5" fmla="*/ 183789 h 510"/>
              <a:gd name="T6" fmla="*/ 0 w 602"/>
              <a:gd name="T7" fmla="*/ 173679 h 510"/>
              <a:gd name="T8" fmla="*/ 0 w 602"/>
              <a:gd name="T9" fmla="*/ 10110 h 510"/>
              <a:gd name="T10" fmla="*/ 10116 w 602"/>
              <a:gd name="T11" fmla="*/ 0 h 510"/>
              <a:gd name="T12" fmla="*/ 20231 w 602"/>
              <a:gd name="T13" fmla="*/ 10110 h 510"/>
              <a:gd name="T14" fmla="*/ 20231 w 602"/>
              <a:gd name="T15" fmla="*/ 140460 h 510"/>
              <a:gd name="T16" fmla="*/ 20231 w 602"/>
              <a:gd name="T17" fmla="*/ 140460 h 510"/>
              <a:gd name="T18" fmla="*/ 20231 w 602"/>
              <a:gd name="T19" fmla="*/ 163207 h 510"/>
              <a:gd name="T20" fmla="*/ 206650 w 602"/>
              <a:gd name="T21" fmla="*/ 163207 h 510"/>
              <a:gd name="T22" fmla="*/ 217127 w 602"/>
              <a:gd name="T23" fmla="*/ 173679 h 510"/>
              <a:gd name="T24" fmla="*/ 206650 w 602"/>
              <a:gd name="T25" fmla="*/ 183789 h 510"/>
              <a:gd name="T26" fmla="*/ 183889 w 602"/>
              <a:gd name="T27" fmla="*/ 153097 h 510"/>
              <a:gd name="T28" fmla="*/ 183889 w 602"/>
              <a:gd name="T29" fmla="*/ 153097 h 510"/>
              <a:gd name="T30" fmla="*/ 163297 w 602"/>
              <a:gd name="T31" fmla="*/ 153097 h 510"/>
              <a:gd name="T32" fmla="*/ 153181 w 602"/>
              <a:gd name="T33" fmla="*/ 142987 h 510"/>
              <a:gd name="T34" fmla="*/ 153181 w 602"/>
              <a:gd name="T35" fmla="*/ 71494 h 510"/>
              <a:gd name="T36" fmla="*/ 163297 w 602"/>
              <a:gd name="T37" fmla="*/ 61383 h 510"/>
              <a:gd name="T38" fmla="*/ 183889 w 602"/>
              <a:gd name="T39" fmla="*/ 61383 h 510"/>
              <a:gd name="T40" fmla="*/ 194005 w 602"/>
              <a:gd name="T41" fmla="*/ 71494 h 510"/>
              <a:gd name="T42" fmla="*/ 194005 w 602"/>
              <a:gd name="T43" fmla="*/ 142987 h 510"/>
              <a:gd name="T44" fmla="*/ 183889 w 602"/>
              <a:gd name="T45" fmla="*/ 153097 h 510"/>
              <a:gd name="T46" fmla="*/ 125001 w 602"/>
              <a:gd name="T47" fmla="*/ 153097 h 510"/>
              <a:gd name="T48" fmla="*/ 125001 w 602"/>
              <a:gd name="T49" fmla="*/ 153097 h 510"/>
              <a:gd name="T50" fmla="*/ 104770 w 602"/>
              <a:gd name="T51" fmla="*/ 153097 h 510"/>
              <a:gd name="T52" fmla="*/ 94293 w 602"/>
              <a:gd name="T53" fmla="*/ 142987 h 510"/>
              <a:gd name="T54" fmla="*/ 94293 w 602"/>
              <a:gd name="T55" fmla="*/ 30692 h 510"/>
              <a:gd name="T56" fmla="*/ 104770 w 602"/>
              <a:gd name="T57" fmla="*/ 20581 h 510"/>
              <a:gd name="T58" fmla="*/ 125001 w 602"/>
              <a:gd name="T59" fmla="*/ 20581 h 510"/>
              <a:gd name="T60" fmla="*/ 135117 w 602"/>
              <a:gd name="T61" fmla="*/ 30692 h 510"/>
              <a:gd name="T62" fmla="*/ 135117 w 602"/>
              <a:gd name="T63" fmla="*/ 142987 h 510"/>
              <a:gd name="T64" fmla="*/ 125001 w 602"/>
              <a:gd name="T65" fmla="*/ 153097 h 510"/>
              <a:gd name="T66" fmla="*/ 69004 w 602"/>
              <a:gd name="T67" fmla="*/ 153097 h 510"/>
              <a:gd name="T68" fmla="*/ 69004 w 602"/>
              <a:gd name="T69" fmla="*/ 153097 h 510"/>
              <a:gd name="T70" fmla="*/ 48411 w 602"/>
              <a:gd name="T71" fmla="*/ 153097 h 510"/>
              <a:gd name="T72" fmla="*/ 38295 w 602"/>
              <a:gd name="T73" fmla="*/ 142987 h 510"/>
              <a:gd name="T74" fmla="*/ 38295 w 602"/>
              <a:gd name="T75" fmla="*/ 122406 h 510"/>
              <a:gd name="T76" fmla="*/ 48411 w 602"/>
              <a:gd name="T77" fmla="*/ 112295 h 510"/>
              <a:gd name="T78" fmla="*/ 69004 w 602"/>
              <a:gd name="T79" fmla="*/ 112295 h 510"/>
              <a:gd name="T80" fmla="*/ 79119 w 602"/>
              <a:gd name="T81" fmla="*/ 122406 h 510"/>
              <a:gd name="T82" fmla="*/ 79119 w 602"/>
              <a:gd name="T83" fmla="*/ 142987 h 510"/>
              <a:gd name="T84" fmla="*/ 69004 w 602"/>
              <a:gd name="T85" fmla="*/ 153097 h 510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510">
                <a:moveTo>
                  <a:pt x="572" y="509"/>
                </a:moveTo>
                <a:lnTo>
                  <a:pt x="572" y="509"/>
                </a:lnTo>
                <a:cubicBezTo>
                  <a:pt x="28" y="509"/>
                  <a:pt x="28" y="509"/>
                  <a:pt x="28" y="509"/>
                </a:cubicBezTo>
                <a:cubicBezTo>
                  <a:pt x="14" y="509"/>
                  <a:pt x="0" y="502"/>
                  <a:pt x="0" y="48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42" y="0"/>
                  <a:pt x="56" y="14"/>
                  <a:pt x="56" y="28"/>
                </a:cubicBezTo>
                <a:cubicBezTo>
                  <a:pt x="56" y="389"/>
                  <a:pt x="56" y="389"/>
                  <a:pt x="56" y="389"/>
                </a:cubicBezTo>
                <a:cubicBezTo>
                  <a:pt x="56" y="452"/>
                  <a:pt x="56" y="452"/>
                  <a:pt x="56" y="452"/>
                </a:cubicBezTo>
                <a:cubicBezTo>
                  <a:pt x="572" y="452"/>
                  <a:pt x="572" y="452"/>
                  <a:pt x="572" y="452"/>
                </a:cubicBezTo>
                <a:cubicBezTo>
                  <a:pt x="594" y="452"/>
                  <a:pt x="601" y="467"/>
                  <a:pt x="601" y="481"/>
                </a:cubicBezTo>
                <a:cubicBezTo>
                  <a:pt x="601" y="502"/>
                  <a:pt x="594" y="509"/>
                  <a:pt x="572" y="509"/>
                </a:cubicBezTo>
                <a:close/>
                <a:moveTo>
                  <a:pt x="509" y="424"/>
                </a:moveTo>
                <a:lnTo>
                  <a:pt x="509" y="424"/>
                </a:lnTo>
                <a:cubicBezTo>
                  <a:pt x="452" y="424"/>
                  <a:pt x="452" y="424"/>
                  <a:pt x="452" y="424"/>
                </a:cubicBezTo>
                <a:cubicBezTo>
                  <a:pt x="438" y="424"/>
                  <a:pt x="424" y="417"/>
                  <a:pt x="424" y="396"/>
                </a:cubicBezTo>
                <a:cubicBezTo>
                  <a:pt x="424" y="198"/>
                  <a:pt x="424" y="198"/>
                  <a:pt x="424" y="198"/>
                </a:cubicBezTo>
                <a:cubicBezTo>
                  <a:pt x="424" y="184"/>
                  <a:pt x="438" y="170"/>
                  <a:pt x="452" y="170"/>
                </a:cubicBezTo>
                <a:cubicBezTo>
                  <a:pt x="509" y="170"/>
                  <a:pt x="509" y="170"/>
                  <a:pt x="509" y="170"/>
                </a:cubicBezTo>
                <a:cubicBezTo>
                  <a:pt x="523" y="170"/>
                  <a:pt x="537" y="184"/>
                  <a:pt x="537" y="198"/>
                </a:cubicBezTo>
                <a:cubicBezTo>
                  <a:pt x="537" y="396"/>
                  <a:pt x="537" y="396"/>
                  <a:pt x="537" y="396"/>
                </a:cubicBezTo>
                <a:cubicBezTo>
                  <a:pt x="537" y="417"/>
                  <a:pt x="523" y="424"/>
                  <a:pt x="509" y="424"/>
                </a:cubicBezTo>
                <a:close/>
                <a:moveTo>
                  <a:pt x="346" y="424"/>
                </a:moveTo>
                <a:lnTo>
                  <a:pt x="346" y="424"/>
                </a:lnTo>
                <a:cubicBezTo>
                  <a:pt x="290" y="424"/>
                  <a:pt x="290" y="424"/>
                  <a:pt x="290" y="424"/>
                </a:cubicBezTo>
                <a:cubicBezTo>
                  <a:pt x="276" y="424"/>
                  <a:pt x="261" y="417"/>
                  <a:pt x="261" y="396"/>
                </a:cubicBezTo>
                <a:cubicBezTo>
                  <a:pt x="261" y="85"/>
                  <a:pt x="261" y="85"/>
                  <a:pt x="261" y="85"/>
                </a:cubicBezTo>
                <a:cubicBezTo>
                  <a:pt x="261" y="71"/>
                  <a:pt x="276" y="57"/>
                  <a:pt x="290" y="57"/>
                </a:cubicBezTo>
                <a:cubicBezTo>
                  <a:pt x="346" y="57"/>
                  <a:pt x="346" y="57"/>
                  <a:pt x="346" y="57"/>
                </a:cubicBezTo>
                <a:cubicBezTo>
                  <a:pt x="367" y="57"/>
                  <a:pt x="374" y="71"/>
                  <a:pt x="374" y="85"/>
                </a:cubicBezTo>
                <a:cubicBezTo>
                  <a:pt x="374" y="396"/>
                  <a:pt x="374" y="396"/>
                  <a:pt x="374" y="396"/>
                </a:cubicBezTo>
                <a:cubicBezTo>
                  <a:pt x="374" y="417"/>
                  <a:pt x="367" y="424"/>
                  <a:pt x="346" y="424"/>
                </a:cubicBezTo>
                <a:close/>
                <a:moveTo>
                  <a:pt x="191" y="424"/>
                </a:moveTo>
                <a:lnTo>
                  <a:pt x="191" y="424"/>
                </a:lnTo>
                <a:cubicBezTo>
                  <a:pt x="134" y="424"/>
                  <a:pt x="134" y="424"/>
                  <a:pt x="134" y="424"/>
                </a:cubicBezTo>
                <a:cubicBezTo>
                  <a:pt x="113" y="424"/>
                  <a:pt x="106" y="417"/>
                  <a:pt x="106" y="396"/>
                </a:cubicBezTo>
                <a:cubicBezTo>
                  <a:pt x="106" y="339"/>
                  <a:pt x="106" y="339"/>
                  <a:pt x="106" y="339"/>
                </a:cubicBezTo>
                <a:cubicBezTo>
                  <a:pt x="106" y="325"/>
                  <a:pt x="113" y="311"/>
                  <a:pt x="134" y="311"/>
                </a:cubicBezTo>
                <a:cubicBezTo>
                  <a:pt x="191" y="311"/>
                  <a:pt x="191" y="311"/>
                  <a:pt x="191" y="311"/>
                </a:cubicBezTo>
                <a:cubicBezTo>
                  <a:pt x="205" y="311"/>
                  <a:pt x="219" y="325"/>
                  <a:pt x="219" y="339"/>
                </a:cubicBezTo>
                <a:cubicBezTo>
                  <a:pt x="219" y="396"/>
                  <a:pt x="219" y="396"/>
                  <a:pt x="219" y="396"/>
                </a:cubicBezTo>
                <a:cubicBezTo>
                  <a:pt x="219" y="417"/>
                  <a:pt x="205" y="424"/>
                  <a:pt x="191" y="4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14" name="Freeform 76"/>
          <p:cNvSpPr>
            <a:spLocks noChangeAspect="1" noChangeArrowheads="1"/>
          </p:cNvSpPr>
          <p:nvPr/>
        </p:nvSpPr>
        <p:spPr bwMode="auto">
          <a:xfrm>
            <a:off x="5518738" y="2317081"/>
            <a:ext cx="215900" cy="184150"/>
          </a:xfrm>
          <a:custGeom>
            <a:avLst/>
            <a:gdLst>
              <a:gd name="T0" fmla="*/ 210511 w 601"/>
              <a:gd name="T1" fmla="*/ 63911 h 510"/>
              <a:gd name="T2" fmla="*/ 210511 w 601"/>
              <a:gd name="T3" fmla="*/ 63911 h 510"/>
              <a:gd name="T4" fmla="*/ 210511 w 601"/>
              <a:gd name="T5" fmla="*/ 63911 h 510"/>
              <a:gd name="T6" fmla="*/ 210511 w 601"/>
              <a:gd name="T7" fmla="*/ 63911 h 510"/>
              <a:gd name="T8" fmla="*/ 124295 w 601"/>
              <a:gd name="T9" fmla="*/ 125294 h 510"/>
              <a:gd name="T10" fmla="*/ 124295 w 601"/>
              <a:gd name="T11" fmla="*/ 125294 h 510"/>
              <a:gd name="T12" fmla="*/ 116751 w 601"/>
              <a:gd name="T13" fmla="*/ 127822 h 510"/>
              <a:gd name="T14" fmla="*/ 111722 w 601"/>
              <a:gd name="T15" fmla="*/ 125294 h 510"/>
              <a:gd name="T16" fmla="*/ 111722 w 601"/>
              <a:gd name="T17" fmla="*/ 125294 h 510"/>
              <a:gd name="T18" fmla="*/ 111722 w 601"/>
              <a:gd name="T19" fmla="*/ 125294 h 510"/>
              <a:gd name="T20" fmla="*/ 111722 w 601"/>
              <a:gd name="T21" fmla="*/ 125294 h 510"/>
              <a:gd name="T22" fmla="*/ 65740 w 601"/>
              <a:gd name="T23" fmla="*/ 94603 h 510"/>
              <a:gd name="T24" fmla="*/ 20117 w 601"/>
              <a:gd name="T25" fmla="*/ 122406 h 510"/>
              <a:gd name="T26" fmla="*/ 20117 w 601"/>
              <a:gd name="T27" fmla="*/ 163207 h 510"/>
              <a:gd name="T28" fmla="*/ 205482 w 601"/>
              <a:gd name="T29" fmla="*/ 163207 h 510"/>
              <a:gd name="T30" fmla="*/ 215541 w 601"/>
              <a:gd name="T31" fmla="*/ 173679 h 510"/>
              <a:gd name="T32" fmla="*/ 205482 w 601"/>
              <a:gd name="T33" fmla="*/ 183789 h 510"/>
              <a:gd name="T34" fmla="*/ 10059 w 601"/>
              <a:gd name="T35" fmla="*/ 183789 h 510"/>
              <a:gd name="T36" fmla="*/ 0 w 601"/>
              <a:gd name="T37" fmla="*/ 173679 h 510"/>
              <a:gd name="T38" fmla="*/ 0 w 601"/>
              <a:gd name="T39" fmla="*/ 10110 h 510"/>
              <a:gd name="T40" fmla="*/ 10059 w 601"/>
              <a:gd name="T41" fmla="*/ 0 h 510"/>
              <a:gd name="T42" fmla="*/ 20117 w 601"/>
              <a:gd name="T43" fmla="*/ 10110 h 510"/>
              <a:gd name="T44" fmla="*/ 20117 w 601"/>
              <a:gd name="T45" fmla="*/ 99658 h 510"/>
              <a:gd name="T46" fmla="*/ 60711 w 601"/>
              <a:gd name="T47" fmla="*/ 74021 h 510"/>
              <a:gd name="T48" fmla="*/ 60711 w 601"/>
              <a:gd name="T49" fmla="*/ 74021 h 510"/>
              <a:gd name="T50" fmla="*/ 65740 w 601"/>
              <a:gd name="T51" fmla="*/ 71494 h 510"/>
              <a:gd name="T52" fmla="*/ 73643 w 601"/>
              <a:gd name="T53" fmla="*/ 74021 h 510"/>
              <a:gd name="T54" fmla="*/ 73643 w 601"/>
              <a:gd name="T55" fmla="*/ 74021 h 510"/>
              <a:gd name="T56" fmla="*/ 73643 w 601"/>
              <a:gd name="T57" fmla="*/ 74021 h 510"/>
              <a:gd name="T58" fmla="*/ 73643 w 601"/>
              <a:gd name="T59" fmla="*/ 74021 h 510"/>
              <a:gd name="T60" fmla="*/ 116751 w 601"/>
              <a:gd name="T61" fmla="*/ 104713 h 510"/>
              <a:gd name="T62" fmla="*/ 200453 w 601"/>
              <a:gd name="T63" fmla="*/ 45857 h 510"/>
              <a:gd name="T64" fmla="*/ 200453 w 601"/>
              <a:gd name="T65" fmla="*/ 45857 h 510"/>
              <a:gd name="T66" fmla="*/ 205482 w 601"/>
              <a:gd name="T67" fmla="*/ 45857 h 510"/>
              <a:gd name="T68" fmla="*/ 215541 w 601"/>
              <a:gd name="T69" fmla="*/ 56328 h 510"/>
              <a:gd name="T70" fmla="*/ 210511 w 601"/>
              <a:gd name="T71" fmla="*/ 63911 h 510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510">
                <a:moveTo>
                  <a:pt x="586" y="177"/>
                </a:moveTo>
                <a:lnTo>
                  <a:pt x="586" y="177"/>
                </a:lnTo>
                <a:cubicBezTo>
                  <a:pt x="346" y="347"/>
                  <a:pt x="346" y="347"/>
                  <a:pt x="346" y="347"/>
                </a:cubicBezTo>
                <a:cubicBezTo>
                  <a:pt x="339" y="347"/>
                  <a:pt x="332" y="354"/>
                  <a:pt x="325" y="354"/>
                </a:cubicBezTo>
                <a:cubicBezTo>
                  <a:pt x="325" y="354"/>
                  <a:pt x="318" y="347"/>
                  <a:pt x="311" y="347"/>
                </a:cubicBezTo>
                <a:cubicBezTo>
                  <a:pt x="183" y="262"/>
                  <a:pt x="183" y="262"/>
                  <a:pt x="183" y="262"/>
                </a:cubicBezTo>
                <a:cubicBezTo>
                  <a:pt x="56" y="339"/>
                  <a:pt x="56" y="339"/>
                  <a:pt x="56" y="339"/>
                </a:cubicBezTo>
                <a:cubicBezTo>
                  <a:pt x="56" y="452"/>
                  <a:pt x="56" y="452"/>
                  <a:pt x="56" y="452"/>
                </a:cubicBezTo>
                <a:cubicBezTo>
                  <a:pt x="572" y="452"/>
                  <a:pt x="572" y="452"/>
                  <a:pt x="572" y="452"/>
                </a:cubicBezTo>
                <a:cubicBezTo>
                  <a:pt x="586" y="452"/>
                  <a:pt x="600" y="467"/>
                  <a:pt x="600" y="481"/>
                </a:cubicBezTo>
                <a:cubicBezTo>
                  <a:pt x="600" y="502"/>
                  <a:pt x="586" y="509"/>
                  <a:pt x="572" y="509"/>
                </a:cubicBezTo>
                <a:cubicBezTo>
                  <a:pt x="28" y="509"/>
                  <a:pt x="28" y="509"/>
                  <a:pt x="28" y="509"/>
                </a:cubicBezTo>
                <a:cubicBezTo>
                  <a:pt x="7" y="509"/>
                  <a:pt x="0" y="502"/>
                  <a:pt x="0" y="481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42" y="0"/>
                  <a:pt x="56" y="14"/>
                  <a:pt x="56" y="28"/>
                </a:cubicBezTo>
                <a:cubicBezTo>
                  <a:pt x="56" y="276"/>
                  <a:pt x="56" y="276"/>
                  <a:pt x="56" y="276"/>
                </a:cubicBezTo>
                <a:cubicBezTo>
                  <a:pt x="169" y="205"/>
                  <a:pt x="169" y="205"/>
                  <a:pt x="169" y="205"/>
                </a:cubicBezTo>
                <a:cubicBezTo>
                  <a:pt x="176" y="205"/>
                  <a:pt x="183" y="198"/>
                  <a:pt x="183" y="198"/>
                </a:cubicBezTo>
                <a:cubicBezTo>
                  <a:pt x="191" y="198"/>
                  <a:pt x="198" y="205"/>
                  <a:pt x="205" y="205"/>
                </a:cubicBezTo>
                <a:cubicBezTo>
                  <a:pt x="325" y="290"/>
                  <a:pt x="325" y="290"/>
                  <a:pt x="325" y="290"/>
                </a:cubicBezTo>
                <a:cubicBezTo>
                  <a:pt x="558" y="127"/>
                  <a:pt x="558" y="127"/>
                  <a:pt x="558" y="127"/>
                </a:cubicBezTo>
                <a:cubicBezTo>
                  <a:pt x="558" y="127"/>
                  <a:pt x="565" y="127"/>
                  <a:pt x="572" y="127"/>
                </a:cubicBezTo>
                <a:cubicBezTo>
                  <a:pt x="586" y="127"/>
                  <a:pt x="600" y="134"/>
                  <a:pt x="600" y="156"/>
                </a:cubicBezTo>
                <a:cubicBezTo>
                  <a:pt x="600" y="163"/>
                  <a:pt x="593" y="170"/>
                  <a:pt x="586" y="177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15" name="Freeform 77"/>
          <p:cNvSpPr>
            <a:spLocks noChangeAspect="1" noChangeArrowheads="1"/>
          </p:cNvSpPr>
          <p:nvPr/>
        </p:nvSpPr>
        <p:spPr bwMode="auto">
          <a:xfrm>
            <a:off x="2979855" y="2297023"/>
            <a:ext cx="207265" cy="205764"/>
          </a:xfrm>
          <a:custGeom>
            <a:avLst/>
            <a:gdLst>
              <a:gd name="T0" fmla="*/ 109538 w 608"/>
              <a:gd name="T1" fmla="*/ 217127 h 602"/>
              <a:gd name="T2" fmla="*/ 109538 w 608"/>
              <a:gd name="T3" fmla="*/ 217127 h 602"/>
              <a:gd name="T4" fmla="*/ 0 w 608"/>
              <a:gd name="T5" fmla="*/ 107299 h 602"/>
              <a:gd name="T6" fmla="*/ 109538 w 608"/>
              <a:gd name="T7" fmla="*/ 0 h 602"/>
              <a:gd name="T8" fmla="*/ 218715 w 608"/>
              <a:gd name="T9" fmla="*/ 107299 h 602"/>
              <a:gd name="T10" fmla="*/ 109538 w 608"/>
              <a:gd name="T11" fmla="*/ 217127 h 602"/>
              <a:gd name="T12" fmla="*/ 45761 w 608"/>
              <a:gd name="T13" fmla="*/ 45882 h 602"/>
              <a:gd name="T14" fmla="*/ 45761 w 608"/>
              <a:gd name="T15" fmla="*/ 45882 h 602"/>
              <a:gd name="T16" fmla="*/ 109538 w 608"/>
              <a:gd name="T17" fmla="*/ 107299 h 602"/>
              <a:gd name="T18" fmla="*/ 109538 w 608"/>
              <a:gd name="T19" fmla="*/ 20231 h 602"/>
              <a:gd name="T20" fmla="*/ 45761 w 608"/>
              <a:gd name="T21" fmla="*/ 45882 h 6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8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6"/>
                  <a:pt x="0" y="297"/>
                </a:cubicBezTo>
                <a:cubicBezTo>
                  <a:pt x="0" y="134"/>
                  <a:pt x="134" y="0"/>
                  <a:pt x="304" y="0"/>
                </a:cubicBezTo>
                <a:cubicBezTo>
                  <a:pt x="473" y="0"/>
                  <a:pt x="607" y="134"/>
                  <a:pt x="607" y="297"/>
                </a:cubicBezTo>
                <a:cubicBezTo>
                  <a:pt x="607" y="466"/>
                  <a:pt x="473" y="601"/>
                  <a:pt x="304" y="601"/>
                </a:cubicBezTo>
                <a:close/>
                <a:moveTo>
                  <a:pt x="127" y="127"/>
                </a:moveTo>
                <a:lnTo>
                  <a:pt x="127" y="127"/>
                </a:lnTo>
                <a:cubicBezTo>
                  <a:pt x="304" y="297"/>
                  <a:pt x="304" y="297"/>
                  <a:pt x="304" y="297"/>
                </a:cubicBezTo>
                <a:cubicBezTo>
                  <a:pt x="304" y="56"/>
                  <a:pt x="304" y="56"/>
                  <a:pt x="304" y="56"/>
                </a:cubicBezTo>
                <a:cubicBezTo>
                  <a:pt x="233" y="56"/>
                  <a:pt x="176" y="85"/>
                  <a:pt x="127" y="1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16" name="Freeform 78"/>
          <p:cNvSpPr>
            <a:spLocks noChangeAspect="1" noChangeArrowheads="1"/>
          </p:cNvSpPr>
          <p:nvPr/>
        </p:nvSpPr>
        <p:spPr bwMode="auto">
          <a:xfrm>
            <a:off x="2610119" y="2297023"/>
            <a:ext cx="204262" cy="205764"/>
          </a:xfrm>
          <a:custGeom>
            <a:avLst/>
            <a:gdLst>
              <a:gd name="T0" fmla="*/ 109207 w 601"/>
              <a:gd name="T1" fmla="*/ 217127 h 602"/>
              <a:gd name="T2" fmla="*/ 109207 w 601"/>
              <a:gd name="T3" fmla="*/ 217127 h 602"/>
              <a:gd name="T4" fmla="*/ 0 w 601"/>
              <a:gd name="T5" fmla="*/ 107299 h 602"/>
              <a:gd name="T6" fmla="*/ 109207 w 601"/>
              <a:gd name="T7" fmla="*/ 0 h 602"/>
              <a:gd name="T8" fmla="*/ 215541 w 601"/>
              <a:gd name="T9" fmla="*/ 107299 h 602"/>
              <a:gd name="T10" fmla="*/ 109207 w 601"/>
              <a:gd name="T11" fmla="*/ 217127 h 602"/>
              <a:gd name="T12" fmla="*/ 20117 w 601"/>
              <a:gd name="T13" fmla="*/ 107299 h 602"/>
              <a:gd name="T14" fmla="*/ 20117 w 601"/>
              <a:gd name="T15" fmla="*/ 107299 h 602"/>
              <a:gd name="T16" fmla="*/ 109207 w 601"/>
              <a:gd name="T17" fmla="*/ 107299 h 602"/>
              <a:gd name="T18" fmla="*/ 109207 w 601"/>
              <a:gd name="T19" fmla="*/ 20231 h 602"/>
              <a:gd name="T20" fmla="*/ 20117 w 601"/>
              <a:gd name="T21" fmla="*/ 107299 h 6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1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6"/>
                  <a:pt x="0" y="297"/>
                </a:cubicBezTo>
                <a:cubicBezTo>
                  <a:pt x="0" y="134"/>
                  <a:pt x="134" y="0"/>
                  <a:pt x="304" y="0"/>
                </a:cubicBezTo>
                <a:cubicBezTo>
                  <a:pt x="466" y="0"/>
                  <a:pt x="600" y="134"/>
                  <a:pt x="600" y="297"/>
                </a:cubicBezTo>
                <a:cubicBezTo>
                  <a:pt x="600" y="466"/>
                  <a:pt x="466" y="601"/>
                  <a:pt x="304" y="601"/>
                </a:cubicBezTo>
                <a:close/>
                <a:moveTo>
                  <a:pt x="56" y="297"/>
                </a:moveTo>
                <a:lnTo>
                  <a:pt x="56" y="297"/>
                </a:lnTo>
                <a:cubicBezTo>
                  <a:pt x="304" y="297"/>
                  <a:pt x="304" y="297"/>
                  <a:pt x="304" y="297"/>
                </a:cubicBezTo>
                <a:cubicBezTo>
                  <a:pt x="304" y="56"/>
                  <a:pt x="304" y="56"/>
                  <a:pt x="304" y="56"/>
                </a:cubicBezTo>
                <a:cubicBezTo>
                  <a:pt x="169" y="56"/>
                  <a:pt x="56" y="162"/>
                  <a:pt x="56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17" name="Freeform 79"/>
          <p:cNvSpPr>
            <a:spLocks noChangeAspect="1" noChangeArrowheads="1"/>
          </p:cNvSpPr>
          <p:nvPr/>
        </p:nvSpPr>
        <p:spPr bwMode="auto">
          <a:xfrm>
            <a:off x="2286373" y="2297023"/>
            <a:ext cx="204262" cy="205764"/>
          </a:xfrm>
          <a:custGeom>
            <a:avLst/>
            <a:gdLst>
              <a:gd name="T0" fmla="*/ 106333 w 601"/>
              <a:gd name="T1" fmla="*/ 217127 h 602"/>
              <a:gd name="T2" fmla="*/ 106333 w 601"/>
              <a:gd name="T3" fmla="*/ 217127 h 602"/>
              <a:gd name="T4" fmla="*/ 0 w 601"/>
              <a:gd name="T5" fmla="*/ 107299 h 602"/>
              <a:gd name="T6" fmla="*/ 106333 w 601"/>
              <a:gd name="T7" fmla="*/ 0 h 602"/>
              <a:gd name="T8" fmla="*/ 215541 w 601"/>
              <a:gd name="T9" fmla="*/ 107299 h 602"/>
              <a:gd name="T10" fmla="*/ 106333 w 601"/>
              <a:gd name="T11" fmla="*/ 217127 h 602"/>
              <a:gd name="T12" fmla="*/ 20117 w 601"/>
              <a:gd name="T13" fmla="*/ 107299 h 602"/>
              <a:gd name="T14" fmla="*/ 20117 w 601"/>
              <a:gd name="T15" fmla="*/ 107299 h 602"/>
              <a:gd name="T16" fmla="*/ 45623 w 601"/>
              <a:gd name="T17" fmla="*/ 170883 h 602"/>
              <a:gd name="T18" fmla="*/ 106333 w 601"/>
              <a:gd name="T19" fmla="*/ 107299 h 602"/>
              <a:gd name="T20" fmla="*/ 106333 w 601"/>
              <a:gd name="T21" fmla="*/ 20231 h 602"/>
              <a:gd name="T22" fmla="*/ 20117 w 601"/>
              <a:gd name="T23" fmla="*/ 107299 h 6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01" h="602">
                <a:moveTo>
                  <a:pt x="296" y="601"/>
                </a:moveTo>
                <a:lnTo>
                  <a:pt x="296" y="601"/>
                </a:lnTo>
                <a:cubicBezTo>
                  <a:pt x="134" y="601"/>
                  <a:pt x="0" y="466"/>
                  <a:pt x="0" y="297"/>
                </a:cubicBezTo>
                <a:cubicBezTo>
                  <a:pt x="0" y="134"/>
                  <a:pt x="134" y="0"/>
                  <a:pt x="296" y="0"/>
                </a:cubicBezTo>
                <a:cubicBezTo>
                  <a:pt x="466" y="0"/>
                  <a:pt x="600" y="134"/>
                  <a:pt x="600" y="297"/>
                </a:cubicBezTo>
                <a:cubicBezTo>
                  <a:pt x="600" y="466"/>
                  <a:pt x="466" y="601"/>
                  <a:pt x="296" y="601"/>
                </a:cubicBezTo>
                <a:close/>
                <a:moveTo>
                  <a:pt x="56" y="297"/>
                </a:moveTo>
                <a:lnTo>
                  <a:pt x="56" y="297"/>
                </a:lnTo>
                <a:cubicBezTo>
                  <a:pt x="56" y="367"/>
                  <a:pt x="84" y="431"/>
                  <a:pt x="127" y="473"/>
                </a:cubicBezTo>
                <a:cubicBezTo>
                  <a:pt x="296" y="297"/>
                  <a:pt x="296" y="297"/>
                  <a:pt x="296" y="297"/>
                </a:cubicBezTo>
                <a:cubicBezTo>
                  <a:pt x="296" y="56"/>
                  <a:pt x="296" y="56"/>
                  <a:pt x="296" y="56"/>
                </a:cubicBezTo>
                <a:cubicBezTo>
                  <a:pt x="162" y="56"/>
                  <a:pt x="56" y="162"/>
                  <a:pt x="56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18" name="Freeform 80"/>
          <p:cNvSpPr>
            <a:spLocks noChangeAspect="1" noChangeArrowheads="1"/>
          </p:cNvSpPr>
          <p:nvPr/>
        </p:nvSpPr>
        <p:spPr bwMode="auto">
          <a:xfrm>
            <a:off x="1942269" y="2297023"/>
            <a:ext cx="207265" cy="205764"/>
          </a:xfrm>
          <a:custGeom>
            <a:avLst/>
            <a:gdLst>
              <a:gd name="T0" fmla="*/ 109358 w 609"/>
              <a:gd name="T1" fmla="*/ 217127 h 602"/>
              <a:gd name="T2" fmla="*/ 109358 w 609"/>
              <a:gd name="T3" fmla="*/ 217127 h 602"/>
              <a:gd name="T4" fmla="*/ 0 w 609"/>
              <a:gd name="T5" fmla="*/ 107299 h 602"/>
              <a:gd name="T6" fmla="*/ 109358 w 609"/>
              <a:gd name="T7" fmla="*/ 0 h 602"/>
              <a:gd name="T8" fmla="*/ 218715 w 609"/>
              <a:gd name="T9" fmla="*/ 107299 h 602"/>
              <a:gd name="T10" fmla="*/ 109358 w 609"/>
              <a:gd name="T11" fmla="*/ 217127 h 602"/>
              <a:gd name="T12" fmla="*/ 20505 w 609"/>
              <a:gd name="T13" fmla="*/ 107299 h 602"/>
              <a:gd name="T14" fmla="*/ 20505 w 609"/>
              <a:gd name="T15" fmla="*/ 107299 h 602"/>
              <a:gd name="T16" fmla="*/ 109358 w 609"/>
              <a:gd name="T17" fmla="*/ 196534 h 602"/>
              <a:gd name="T18" fmla="*/ 109358 w 609"/>
              <a:gd name="T19" fmla="*/ 20231 h 602"/>
              <a:gd name="T20" fmla="*/ 20505 w 609"/>
              <a:gd name="T21" fmla="*/ 107299 h 60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304" y="0"/>
                </a:cubicBezTo>
                <a:cubicBezTo>
                  <a:pt x="474" y="0"/>
                  <a:pt x="608" y="134"/>
                  <a:pt x="608" y="297"/>
                </a:cubicBezTo>
                <a:cubicBezTo>
                  <a:pt x="608" y="466"/>
                  <a:pt x="474" y="601"/>
                  <a:pt x="304" y="601"/>
                </a:cubicBezTo>
                <a:close/>
                <a:moveTo>
                  <a:pt x="57" y="297"/>
                </a:moveTo>
                <a:lnTo>
                  <a:pt x="57" y="297"/>
                </a:lnTo>
                <a:cubicBezTo>
                  <a:pt x="57" y="431"/>
                  <a:pt x="170" y="544"/>
                  <a:pt x="304" y="544"/>
                </a:cubicBezTo>
                <a:cubicBezTo>
                  <a:pt x="304" y="56"/>
                  <a:pt x="304" y="56"/>
                  <a:pt x="304" y="56"/>
                </a:cubicBezTo>
                <a:cubicBezTo>
                  <a:pt x="170" y="56"/>
                  <a:pt x="57" y="162"/>
                  <a:pt x="57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19" name="Freeform 81"/>
          <p:cNvSpPr>
            <a:spLocks noChangeAspect="1" noChangeArrowheads="1"/>
          </p:cNvSpPr>
          <p:nvPr/>
        </p:nvSpPr>
        <p:spPr bwMode="auto">
          <a:xfrm>
            <a:off x="5147440" y="2305292"/>
            <a:ext cx="194042" cy="194042"/>
          </a:xfrm>
          <a:custGeom>
            <a:avLst/>
            <a:gdLst>
              <a:gd name="T0" fmla="*/ 109828 w 602"/>
              <a:gd name="T1" fmla="*/ 217127 h 602"/>
              <a:gd name="T2" fmla="*/ 109828 w 602"/>
              <a:gd name="T3" fmla="*/ 217127 h 602"/>
              <a:gd name="T4" fmla="*/ 0 w 602"/>
              <a:gd name="T5" fmla="*/ 107299 h 602"/>
              <a:gd name="T6" fmla="*/ 109828 w 602"/>
              <a:gd name="T7" fmla="*/ 0 h 602"/>
              <a:gd name="T8" fmla="*/ 217127 w 602"/>
              <a:gd name="T9" fmla="*/ 107299 h 602"/>
              <a:gd name="T10" fmla="*/ 109828 w 602"/>
              <a:gd name="T11" fmla="*/ 217127 h 602"/>
              <a:gd name="T12" fmla="*/ 20593 w 602"/>
              <a:gd name="T13" fmla="*/ 107299 h 602"/>
              <a:gd name="T14" fmla="*/ 20593 w 602"/>
              <a:gd name="T15" fmla="*/ 107299 h 602"/>
              <a:gd name="T16" fmla="*/ 109828 w 602"/>
              <a:gd name="T17" fmla="*/ 196534 h 602"/>
              <a:gd name="T18" fmla="*/ 171245 w 602"/>
              <a:gd name="T19" fmla="*/ 170883 h 602"/>
              <a:gd name="T20" fmla="*/ 109828 w 602"/>
              <a:gd name="T21" fmla="*/ 107299 h 602"/>
              <a:gd name="T22" fmla="*/ 109828 w 602"/>
              <a:gd name="T23" fmla="*/ 20231 h 602"/>
              <a:gd name="T24" fmla="*/ 20593 w 602"/>
              <a:gd name="T25" fmla="*/ 107299 h 60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304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304" y="601"/>
                </a:cubicBezTo>
                <a:close/>
                <a:moveTo>
                  <a:pt x="57" y="297"/>
                </a:moveTo>
                <a:lnTo>
                  <a:pt x="57" y="297"/>
                </a:lnTo>
                <a:cubicBezTo>
                  <a:pt x="57" y="431"/>
                  <a:pt x="170" y="544"/>
                  <a:pt x="304" y="544"/>
                </a:cubicBezTo>
                <a:cubicBezTo>
                  <a:pt x="368" y="544"/>
                  <a:pt x="431" y="516"/>
                  <a:pt x="474" y="473"/>
                </a:cubicBezTo>
                <a:cubicBezTo>
                  <a:pt x="304" y="297"/>
                  <a:pt x="304" y="297"/>
                  <a:pt x="304" y="297"/>
                </a:cubicBezTo>
                <a:cubicBezTo>
                  <a:pt x="304" y="56"/>
                  <a:pt x="304" y="56"/>
                  <a:pt x="304" y="56"/>
                </a:cubicBezTo>
                <a:cubicBezTo>
                  <a:pt x="170" y="56"/>
                  <a:pt x="57" y="162"/>
                  <a:pt x="57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0" name="Freeform 82"/>
          <p:cNvSpPr>
            <a:spLocks noChangeAspect="1" noChangeArrowheads="1"/>
          </p:cNvSpPr>
          <p:nvPr/>
        </p:nvSpPr>
        <p:spPr bwMode="auto">
          <a:xfrm>
            <a:off x="4809605" y="2305292"/>
            <a:ext cx="194041" cy="194042"/>
          </a:xfrm>
          <a:custGeom>
            <a:avLst/>
            <a:gdLst>
              <a:gd name="T0" fmla="*/ 107298 w 602"/>
              <a:gd name="T1" fmla="*/ 217127 h 602"/>
              <a:gd name="T2" fmla="*/ 107298 w 602"/>
              <a:gd name="T3" fmla="*/ 217127 h 602"/>
              <a:gd name="T4" fmla="*/ 0 w 602"/>
              <a:gd name="T5" fmla="*/ 107299 h 602"/>
              <a:gd name="T6" fmla="*/ 107298 w 602"/>
              <a:gd name="T7" fmla="*/ 0 h 602"/>
              <a:gd name="T8" fmla="*/ 217126 w 602"/>
              <a:gd name="T9" fmla="*/ 107299 h 602"/>
              <a:gd name="T10" fmla="*/ 107298 w 602"/>
              <a:gd name="T11" fmla="*/ 217127 h 602"/>
              <a:gd name="T12" fmla="*/ 20593 w 602"/>
              <a:gd name="T13" fmla="*/ 107299 h 602"/>
              <a:gd name="T14" fmla="*/ 20593 w 602"/>
              <a:gd name="T15" fmla="*/ 107299 h 602"/>
              <a:gd name="T16" fmla="*/ 107298 w 602"/>
              <a:gd name="T17" fmla="*/ 196534 h 602"/>
              <a:gd name="T18" fmla="*/ 196533 w 602"/>
              <a:gd name="T19" fmla="*/ 107299 h 602"/>
              <a:gd name="T20" fmla="*/ 196533 w 602"/>
              <a:gd name="T21" fmla="*/ 107299 h 602"/>
              <a:gd name="T22" fmla="*/ 107298 w 602"/>
              <a:gd name="T23" fmla="*/ 107299 h 602"/>
              <a:gd name="T24" fmla="*/ 107298 w 602"/>
              <a:gd name="T25" fmla="*/ 20231 h 602"/>
              <a:gd name="T26" fmla="*/ 20593 w 602"/>
              <a:gd name="T27" fmla="*/ 107299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57" y="297"/>
                </a:moveTo>
                <a:lnTo>
                  <a:pt x="57" y="297"/>
                </a:ln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21" name="Freeform 83"/>
          <p:cNvSpPr>
            <a:spLocks noChangeAspect="1" noChangeArrowheads="1"/>
          </p:cNvSpPr>
          <p:nvPr/>
        </p:nvSpPr>
        <p:spPr bwMode="auto">
          <a:xfrm>
            <a:off x="4437275" y="2305292"/>
            <a:ext cx="194042" cy="194042"/>
          </a:xfrm>
          <a:custGeom>
            <a:avLst/>
            <a:gdLst>
              <a:gd name="T0" fmla="*/ 107299 w 602"/>
              <a:gd name="T1" fmla="*/ 217127 h 602"/>
              <a:gd name="T2" fmla="*/ 107299 w 602"/>
              <a:gd name="T3" fmla="*/ 217127 h 602"/>
              <a:gd name="T4" fmla="*/ 0 w 602"/>
              <a:gd name="T5" fmla="*/ 107299 h 602"/>
              <a:gd name="T6" fmla="*/ 107299 w 602"/>
              <a:gd name="T7" fmla="*/ 0 h 602"/>
              <a:gd name="T8" fmla="*/ 217127 w 602"/>
              <a:gd name="T9" fmla="*/ 107299 h 602"/>
              <a:gd name="T10" fmla="*/ 107299 w 602"/>
              <a:gd name="T11" fmla="*/ 217127 h 602"/>
              <a:gd name="T12" fmla="*/ 171245 w 602"/>
              <a:gd name="T13" fmla="*/ 45882 h 602"/>
              <a:gd name="T14" fmla="*/ 171245 w 602"/>
              <a:gd name="T15" fmla="*/ 45882 h 602"/>
              <a:gd name="T16" fmla="*/ 107299 w 602"/>
              <a:gd name="T17" fmla="*/ 107299 h 602"/>
              <a:gd name="T18" fmla="*/ 107299 w 602"/>
              <a:gd name="T19" fmla="*/ 20231 h 602"/>
              <a:gd name="T20" fmla="*/ 20593 w 602"/>
              <a:gd name="T21" fmla="*/ 107299 h 602"/>
              <a:gd name="T22" fmla="*/ 107299 w 602"/>
              <a:gd name="T23" fmla="*/ 196534 h 602"/>
              <a:gd name="T24" fmla="*/ 196534 w 602"/>
              <a:gd name="T25" fmla="*/ 107299 h 602"/>
              <a:gd name="T26" fmla="*/ 171245 w 602"/>
              <a:gd name="T27" fmla="*/ 45882 h 60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6"/>
                  <a:pt x="0" y="297"/>
                </a:cubicBezTo>
                <a:cubicBezTo>
                  <a:pt x="0" y="134"/>
                  <a:pt x="135" y="0"/>
                  <a:pt x="297" y="0"/>
                </a:cubicBezTo>
                <a:cubicBezTo>
                  <a:pt x="467" y="0"/>
                  <a:pt x="601" y="134"/>
                  <a:pt x="601" y="297"/>
                </a:cubicBezTo>
                <a:cubicBezTo>
                  <a:pt x="601" y="466"/>
                  <a:pt x="467" y="601"/>
                  <a:pt x="297" y="601"/>
                </a:cubicBezTo>
                <a:close/>
                <a:moveTo>
                  <a:pt x="474" y="127"/>
                </a:moveTo>
                <a:lnTo>
                  <a:pt x="474" y="127"/>
                </a:lnTo>
                <a:cubicBezTo>
                  <a:pt x="297" y="297"/>
                  <a:pt x="297" y="297"/>
                  <a:pt x="297" y="297"/>
                </a:cubicBezTo>
                <a:cubicBezTo>
                  <a:pt x="297" y="56"/>
                  <a:pt x="297" y="56"/>
                  <a:pt x="297" y="56"/>
                </a:cubicBezTo>
                <a:cubicBezTo>
                  <a:pt x="163" y="56"/>
                  <a:pt x="57" y="162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233"/>
                  <a:pt x="516" y="169"/>
                  <a:pt x="474" y="1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1" name="Freeform 84"/>
          <p:cNvSpPr>
            <a:spLocks noChangeAspect="1" noChangeArrowheads="1"/>
          </p:cNvSpPr>
          <p:nvPr/>
        </p:nvSpPr>
        <p:spPr bwMode="auto">
          <a:xfrm>
            <a:off x="4071548" y="2305292"/>
            <a:ext cx="194042" cy="194042"/>
          </a:xfrm>
          <a:custGeom>
            <a:avLst/>
            <a:gdLst>
              <a:gd name="T0" fmla="*/ 119944 w 602"/>
              <a:gd name="T1" fmla="*/ 96822 h 602"/>
              <a:gd name="T2" fmla="*/ 119944 w 602"/>
              <a:gd name="T3" fmla="*/ 96822 h 602"/>
              <a:gd name="T4" fmla="*/ 119944 w 602"/>
              <a:gd name="T5" fmla="*/ 0 h 602"/>
              <a:gd name="T6" fmla="*/ 217127 w 602"/>
              <a:gd name="T7" fmla="*/ 96822 h 602"/>
              <a:gd name="T8" fmla="*/ 119944 w 602"/>
              <a:gd name="T9" fmla="*/ 96822 h 602"/>
              <a:gd name="T10" fmla="*/ 99712 w 602"/>
              <a:gd name="T11" fmla="*/ 217127 h 602"/>
              <a:gd name="T12" fmla="*/ 99712 w 602"/>
              <a:gd name="T13" fmla="*/ 217127 h 602"/>
              <a:gd name="T14" fmla="*/ 0 w 602"/>
              <a:gd name="T15" fmla="*/ 117415 h 602"/>
              <a:gd name="T16" fmla="*/ 99712 w 602"/>
              <a:gd name="T17" fmla="*/ 20231 h 602"/>
              <a:gd name="T18" fmla="*/ 99712 w 602"/>
              <a:gd name="T19" fmla="*/ 117415 h 602"/>
              <a:gd name="T20" fmla="*/ 196534 w 602"/>
              <a:gd name="T21" fmla="*/ 117415 h 602"/>
              <a:gd name="T22" fmla="*/ 99712 w 602"/>
              <a:gd name="T23" fmla="*/ 217127 h 60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02" h="602">
                <a:moveTo>
                  <a:pt x="332" y="268"/>
                </a:moveTo>
                <a:lnTo>
                  <a:pt x="332" y="268"/>
                </a:lnTo>
                <a:cubicBezTo>
                  <a:pt x="332" y="0"/>
                  <a:pt x="332" y="0"/>
                  <a:pt x="332" y="0"/>
                </a:cubicBezTo>
                <a:cubicBezTo>
                  <a:pt x="481" y="0"/>
                  <a:pt x="601" y="120"/>
                  <a:pt x="601" y="268"/>
                </a:cubicBezTo>
                <a:lnTo>
                  <a:pt x="332" y="268"/>
                </a:lnTo>
                <a:close/>
                <a:moveTo>
                  <a:pt x="276" y="601"/>
                </a:moveTo>
                <a:lnTo>
                  <a:pt x="276" y="601"/>
                </a:lnTo>
                <a:cubicBezTo>
                  <a:pt x="120" y="601"/>
                  <a:pt x="0" y="480"/>
                  <a:pt x="0" y="325"/>
                </a:cubicBezTo>
                <a:cubicBezTo>
                  <a:pt x="0" y="176"/>
                  <a:pt x="120" y="56"/>
                  <a:pt x="276" y="56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544" y="325"/>
                  <a:pt x="544" y="325"/>
                  <a:pt x="544" y="325"/>
                </a:cubicBezTo>
                <a:cubicBezTo>
                  <a:pt x="544" y="480"/>
                  <a:pt x="424" y="601"/>
                  <a:pt x="276" y="60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33" name="Freeform 15"/>
          <p:cNvSpPr>
            <a:spLocks noChangeAspect="1" noEditPoints="1"/>
          </p:cNvSpPr>
          <p:nvPr/>
        </p:nvSpPr>
        <p:spPr bwMode="auto">
          <a:xfrm>
            <a:off x="2988342" y="2720259"/>
            <a:ext cx="260468" cy="195351"/>
          </a:xfrm>
          <a:custGeom>
            <a:avLst/>
            <a:gdLst>
              <a:gd name="T0" fmla="*/ 168 w 168"/>
              <a:gd name="T1" fmla="*/ 126 h 126"/>
              <a:gd name="T2" fmla="*/ 0 w 168"/>
              <a:gd name="T3" fmla="*/ 126 h 126"/>
              <a:gd name="T4" fmla="*/ 0 w 168"/>
              <a:gd name="T5" fmla="*/ 0 h 126"/>
              <a:gd name="T6" fmla="*/ 10 w 168"/>
              <a:gd name="T7" fmla="*/ 0 h 126"/>
              <a:gd name="T8" fmla="*/ 10 w 168"/>
              <a:gd name="T9" fmla="*/ 115 h 126"/>
              <a:gd name="T10" fmla="*/ 168 w 168"/>
              <a:gd name="T11" fmla="*/ 115 h 126"/>
              <a:gd name="T12" fmla="*/ 168 w 168"/>
              <a:gd name="T13" fmla="*/ 126 h 126"/>
              <a:gd name="T14" fmla="*/ 54 w 168"/>
              <a:gd name="T15" fmla="*/ 104 h 126"/>
              <a:gd name="T16" fmla="*/ 32 w 168"/>
              <a:gd name="T17" fmla="*/ 104 h 126"/>
              <a:gd name="T18" fmla="*/ 32 w 168"/>
              <a:gd name="T19" fmla="*/ 63 h 126"/>
              <a:gd name="T20" fmla="*/ 54 w 168"/>
              <a:gd name="T21" fmla="*/ 63 h 126"/>
              <a:gd name="T22" fmla="*/ 54 w 168"/>
              <a:gd name="T23" fmla="*/ 104 h 126"/>
              <a:gd name="T24" fmla="*/ 84 w 168"/>
              <a:gd name="T25" fmla="*/ 104 h 126"/>
              <a:gd name="T26" fmla="*/ 64 w 168"/>
              <a:gd name="T27" fmla="*/ 104 h 126"/>
              <a:gd name="T28" fmla="*/ 64 w 168"/>
              <a:gd name="T29" fmla="*/ 19 h 126"/>
              <a:gd name="T30" fmla="*/ 84 w 168"/>
              <a:gd name="T31" fmla="*/ 19 h 126"/>
              <a:gd name="T32" fmla="*/ 84 w 168"/>
              <a:gd name="T33" fmla="*/ 104 h 126"/>
              <a:gd name="T34" fmla="*/ 116 w 168"/>
              <a:gd name="T35" fmla="*/ 104 h 126"/>
              <a:gd name="T36" fmla="*/ 95 w 168"/>
              <a:gd name="T37" fmla="*/ 104 h 126"/>
              <a:gd name="T38" fmla="*/ 95 w 168"/>
              <a:gd name="T39" fmla="*/ 41 h 126"/>
              <a:gd name="T40" fmla="*/ 116 w 168"/>
              <a:gd name="T41" fmla="*/ 41 h 126"/>
              <a:gd name="T42" fmla="*/ 116 w 168"/>
              <a:gd name="T43" fmla="*/ 104 h 126"/>
              <a:gd name="T44" fmla="*/ 147 w 168"/>
              <a:gd name="T45" fmla="*/ 104 h 126"/>
              <a:gd name="T46" fmla="*/ 127 w 168"/>
              <a:gd name="T47" fmla="*/ 104 h 126"/>
              <a:gd name="T48" fmla="*/ 127 w 168"/>
              <a:gd name="T49" fmla="*/ 9 h 126"/>
              <a:gd name="T50" fmla="*/ 147 w 168"/>
              <a:gd name="T51" fmla="*/ 9 h 126"/>
              <a:gd name="T52" fmla="*/ 147 w 168"/>
              <a:gd name="T53" fmla="*/ 104 h 12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26">
                <a:moveTo>
                  <a:pt x="168" y="126"/>
                </a:moveTo>
                <a:lnTo>
                  <a:pt x="0" y="126"/>
                </a:lnTo>
                <a:lnTo>
                  <a:pt x="0" y="0"/>
                </a:lnTo>
                <a:lnTo>
                  <a:pt x="10" y="0"/>
                </a:lnTo>
                <a:lnTo>
                  <a:pt x="10" y="115"/>
                </a:lnTo>
                <a:lnTo>
                  <a:pt x="168" y="115"/>
                </a:lnTo>
                <a:lnTo>
                  <a:pt x="168" y="126"/>
                </a:lnTo>
                <a:close/>
                <a:moveTo>
                  <a:pt x="54" y="104"/>
                </a:moveTo>
                <a:lnTo>
                  <a:pt x="32" y="104"/>
                </a:lnTo>
                <a:lnTo>
                  <a:pt x="32" y="63"/>
                </a:lnTo>
                <a:lnTo>
                  <a:pt x="54" y="63"/>
                </a:lnTo>
                <a:lnTo>
                  <a:pt x="54" y="104"/>
                </a:lnTo>
                <a:close/>
                <a:moveTo>
                  <a:pt x="84" y="104"/>
                </a:moveTo>
                <a:lnTo>
                  <a:pt x="64" y="104"/>
                </a:lnTo>
                <a:lnTo>
                  <a:pt x="64" y="19"/>
                </a:lnTo>
                <a:lnTo>
                  <a:pt x="84" y="19"/>
                </a:lnTo>
                <a:lnTo>
                  <a:pt x="84" y="104"/>
                </a:lnTo>
                <a:close/>
                <a:moveTo>
                  <a:pt x="116" y="104"/>
                </a:moveTo>
                <a:lnTo>
                  <a:pt x="95" y="104"/>
                </a:lnTo>
                <a:lnTo>
                  <a:pt x="95" y="41"/>
                </a:lnTo>
                <a:lnTo>
                  <a:pt x="116" y="41"/>
                </a:lnTo>
                <a:lnTo>
                  <a:pt x="116" y="104"/>
                </a:lnTo>
                <a:close/>
                <a:moveTo>
                  <a:pt x="147" y="104"/>
                </a:moveTo>
                <a:lnTo>
                  <a:pt x="127" y="104"/>
                </a:lnTo>
                <a:lnTo>
                  <a:pt x="127" y="9"/>
                </a:lnTo>
                <a:lnTo>
                  <a:pt x="147" y="9"/>
                </a:lnTo>
                <a:lnTo>
                  <a:pt x="147" y="1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4" name="Freeform 217"/>
          <p:cNvSpPr>
            <a:spLocks noChangeAspect="1" noEditPoints="1"/>
          </p:cNvSpPr>
          <p:nvPr/>
        </p:nvSpPr>
        <p:spPr bwMode="auto">
          <a:xfrm>
            <a:off x="3345724" y="2727940"/>
            <a:ext cx="249289" cy="186967"/>
          </a:xfrm>
          <a:custGeom>
            <a:avLst/>
            <a:gdLst>
              <a:gd name="T0" fmla="*/ 78 w 78"/>
              <a:gd name="T1" fmla="*/ 58 h 58"/>
              <a:gd name="T2" fmla="*/ 0 w 78"/>
              <a:gd name="T3" fmla="*/ 58 h 58"/>
              <a:gd name="T4" fmla="*/ 0 w 78"/>
              <a:gd name="T5" fmla="*/ 0 h 58"/>
              <a:gd name="T6" fmla="*/ 5 w 78"/>
              <a:gd name="T7" fmla="*/ 0 h 58"/>
              <a:gd name="T8" fmla="*/ 5 w 78"/>
              <a:gd name="T9" fmla="*/ 53 h 58"/>
              <a:gd name="T10" fmla="*/ 78 w 78"/>
              <a:gd name="T11" fmla="*/ 53 h 58"/>
              <a:gd name="T12" fmla="*/ 78 w 78"/>
              <a:gd name="T13" fmla="*/ 58 h 58"/>
              <a:gd name="T14" fmla="*/ 73 w 78"/>
              <a:gd name="T15" fmla="*/ 22 h 58"/>
              <a:gd name="T16" fmla="*/ 71 w 78"/>
              <a:gd name="T17" fmla="*/ 23 h 58"/>
              <a:gd name="T18" fmla="*/ 66 w 78"/>
              <a:gd name="T19" fmla="*/ 18 h 58"/>
              <a:gd name="T20" fmla="*/ 42 w 78"/>
              <a:gd name="T21" fmla="*/ 42 h 58"/>
              <a:gd name="T22" fmla="*/ 40 w 78"/>
              <a:gd name="T23" fmla="*/ 42 h 58"/>
              <a:gd name="T24" fmla="*/ 31 w 78"/>
              <a:gd name="T25" fmla="*/ 34 h 58"/>
              <a:gd name="T26" fmla="*/ 16 w 78"/>
              <a:gd name="T27" fmla="*/ 49 h 58"/>
              <a:gd name="T28" fmla="*/ 8 w 78"/>
              <a:gd name="T29" fmla="*/ 42 h 58"/>
              <a:gd name="T30" fmla="*/ 30 w 78"/>
              <a:gd name="T31" fmla="*/ 20 h 58"/>
              <a:gd name="T32" fmla="*/ 32 w 78"/>
              <a:gd name="T33" fmla="*/ 20 h 58"/>
              <a:gd name="T34" fmla="*/ 41 w 78"/>
              <a:gd name="T35" fmla="*/ 29 h 58"/>
              <a:gd name="T36" fmla="*/ 59 w 78"/>
              <a:gd name="T37" fmla="*/ 11 h 58"/>
              <a:gd name="T38" fmla="*/ 54 w 78"/>
              <a:gd name="T39" fmla="*/ 6 h 58"/>
              <a:gd name="T40" fmla="*/ 55 w 78"/>
              <a:gd name="T41" fmla="*/ 4 h 58"/>
              <a:gd name="T42" fmla="*/ 71 w 78"/>
              <a:gd name="T43" fmla="*/ 4 h 58"/>
              <a:gd name="T44" fmla="*/ 73 w 78"/>
              <a:gd name="T45" fmla="*/ 6 h 58"/>
              <a:gd name="T46" fmla="*/ 73 w 78"/>
              <a:gd name="T47" fmla="*/ 22 h 5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35" name="Group 301"/>
          <p:cNvGrpSpPr>
            <a:grpSpLocks noChangeAspect="1"/>
          </p:cNvGrpSpPr>
          <p:nvPr/>
        </p:nvGrpSpPr>
        <p:grpSpPr>
          <a:xfrm>
            <a:off x="3322067" y="2287350"/>
            <a:ext cx="232208" cy="212340"/>
            <a:chOff x="2046288" y="3759200"/>
            <a:chExt cx="296863" cy="271463"/>
          </a:xfrm>
          <a:solidFill>
            <a:schemeClr val="tx1"/>
          </a:solidFill>
        </p:grpSpPr>
        <p:sp>
          <p:nvSpPr>
            <p:cNvPr id="136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4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5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8" name="Freeform 164"/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495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 smtClean="0"/>
              <a:t>Contact</a:t>
            </a:r>
            <a:r>
              <a:rPr lang="de-DE" dirty="0" smtClean="0"/>
              <a:t> &amp; </a:t>
            </a:r>
            <a:r>
              <a:rPr lang="de-DE" dirty="0" err="1" smtClean="0"/>
              <a:t>communication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sp>
        <p:nvSpPr>
          <p:cNvPr id="61" name="Freeform 67"/>
          <p:cNvSpPr>
            <a:spLocks noChangeAspect="1" noEditPoints="1"/>
          </p:cNvSpPr>
          <p:nvPr/>
        </p:nvSpPr>
        <p:spPr bwMode="auto">
          <a:xfrm>
            <a:off x="6575137" y="1872549"/>
            <a:ext cx="243305" cy="213426"/>
          </a:xfrm>
          <a:custGeom>
            <a:avLst/>
            <a:gdLst>
              <a:gd name="T0" fmla="*/ 48 w 48"/>
              <a:gd name="T1" fmla="*/ 17 h 42"/>
              <a:gd name="T2" fmla="*/ 45 w 48"/>
              <a:gd name="T3" fmla="*/ 21 h 42"/>
              <a:gd name="T4" fmla="*/ 45 w 48"/>
              <a:gd name="T5" fmla="*/ 31 h 42"/>
              <a:gd name="T6" fmla="*/ 42 w 48"/>
              <a:gd name="T7" fmla="*/ 35 h 42"/>
              <a:gd name="T8" fmla="*/ 20 w 48"/>
              <a:gd name="T9" fmla="*/ 24 h 42"/>
              <a:gd name="T10" fmla="*/ 18 w 48"/>
              <a:gd name="T11" fmla="*/ 31 h 42"/>
              <a:gd name="T12" fmla="*/ 21 w 48"/>
              <a:gd name="T13" fmla="*/ 39 h 42"/>
              <a:gd name="T14" fmla="*/ 10 w 48"/>
              <a:gd name="T15" fmla="*/ 40 h 42"/>
              <a:gd name="T16" fmla="*/ 8 w 48"/>
              <a:gd name="T17" fmla="*/ 24 h 42"/>
              <a:gd name="T18" fmla="*/ 5 w 48"/>
              <a:gd name="T19" fmla="*/ 24 h 42"/>
              <a:gd name="T20" fmla="*/ 0 w 48"/>
              <a:gd name="T21" fmla="*/ 20 h 42"/>
              <a:gd name="T22" fmla="*/ 0 w 48"/>
              <a:gd name="T23" fmla="*/ 15 h 42"/>
              <a:gd name="T24" fmla="*/ 5 w 48"/>
              <a:gd name="T25" fmla="*/ 11 h 42"/>
              <a:gd name="T26" fmla="*/ 17 w 48"/>
              <a:gd name="T27" fmla="*/ 11 h 42"/>
              <a:gd name="T28" fmla="*/ 42 w 48"/>
              <a:gd name="T29" fmla="*/ 0 h 42"/>
              <a:gd name="T30" fmla="*/ 45 w 48"/>
              <a:gd name="T31" fmla="*/ 4 h 42"/>
              <a:gd name="T32" fmla="*/ 45 w 48"/>
              <a:gd name="T33" fmla="*/ 14 h 42"/>
              <a:gd name="T34" fmla="*/ 48 w 48"/>
              <a:gd name="T35" fmla="*/ 17 h 42"/>
              <a:gd name="T36" fmla="*/ 42 w 48"/>
              <a:gd name="T37" fmla="*/ 5 h 42"/>
              <a:gd name="T38" fmla="*/ 21 w 48"/>
              <a:gd name="T39" fmla="*/ 14 h 42"/>
              <a:gd name="T40" fmla="*/ 21 w 48"/>
              <a:gd name="T41" fmla="*/ 21 h 42"/>
              <a:gd name="T42" fmla="*/ 42 w 48"/>
              <a:gd name="T43" fmla="*/ 30 h 42"/>
              <a:gd name="T44" fmla="*/ 42 w 48"/>
              <a:gd name="T45" fmla="*/ 5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8" h="42">
                <a:moveTo>
                  <a:pt x="48" y="17"/>
                </a:moveTo>
                <a:cubicBezTo>
                  <a:pt x="48" y="19"/>
                  <a:pt x="47" y="21"/>
                  <a:pt x="45" y="21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3"/>
                  <a:pt x="43" y="35"/>
                  <a:pt x="42" y="35"/>
                </a:cubicBezTo>
                <a:cubicBezTo>
                  <a:pt x="37" y="31"/>
                  <a:pt x="29" y="25"/>
                  <a:pt x="20" y="24"/>
                </a:cubicBezTo>
                <a:cubicBezTo>
                  <a:pt x="17" y="25"/>
                  <a:pt x="15" y="29"/>
                  <a:pt x="18" y="31"/>
                </a:cubicBezTo>
                <a:cubicBezTo>
                  <a:pt x="16" y="34"/>
                  <a:pt x="18" y="37"/>
                  <a:pt x="21" y="39"/>
                </a:cubicBezTo>
                <a:cubicBezTo>
                  <a:pt x="19" y="42"/>
                  <a:pt x="12" y="42"/>
                  <a:pt x="10" y="40"/>
                </a:cubicBezTo>
                <a:cubicBezTo>
                  <a:pt x="8" y="35"/>
                  <a:pt x="6" y="30"/>
                  <a:pt x="8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2" y="24"/>
                  <a:pt x="0" y="22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5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28" y="11"/>
                  <a:pt x="36" y="5"/>
                  <a:pt x="42" y="0"/>
                </a:cubicBezTo>
                <a:cubicBezTo>
                  <a:pt x="43" y="0"/>
                  <a:pt x="45" y="2"/>
                  <a:pt x="45" y="4"/>
                </a:cubicBezTo>
                <a:cubicBezTo>
                  <a:pt x="45" y="14"/>
                  <a:pt x="45" y="14"/>
                  <a:pt x="45" y="14"/>
                </a:cubicBezTo>
                <a:cubicBezTo>
                  <a:pt x="47" y="14"/>
                  <a:pt x="48" y="16"/>
                  <a:pt x="48" y="17"/>
                </a:cubicBezTo>
                <a:close/>
                <a:moveTo>
                  <a:pt x="42" y="5"/>
                </a:moveTo>
                <a:cubicBezTo>
                  <a:pt x="35" y="10"/>
                  <a:pt x="28" y="13"/>
                  <a:pt x="21" y="14"/>
                </a:cubicBezTo>
                <a:cubicBezTo>
                  <a:pt x="21" y="21"/>
                  <a:pt x="21" y="21"/>
                  <a:pt x="21" y="21"/>
                </a:cubicBezTo>
                <a:cubicBezTo>
                  <a:pt x="28" y="22"/>
                  <a:pt x="35" y="25"/>
                  <a:pt x="42" y="30"/>
                </a:cubicBezTo>
                <a:lnTo>
                  <a:pt x="42" y="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3" name="Freeform 120"/>
          <p:cNvSpPr>
            <a:spLocks noChangeAspect="1" noEditPoints="1"/>
          </p:cNvSpPr>
          <p:nvPr/>
        </p:nvSpPr>
        <p:spPr bwMode="auto">
          <a:xfrm>
            <a:off x="1586482" y="1472814"/>
            <a:ext cx="220106" cy="190886"/>
          </a:xfrm>
          <a:custGeom>
            <a:avLst/>
            <a:gdLst>
              <a:gd name="T0" fmla="*/ 24 w 48"/>
              <a:gd name="T1" fmla="*/ 34 h 41"/>
              <a:gd name="T2" fmla="*/ 21 w 48"/>
              <a:gd name="T3" fmla="*/ 34 h 41"/>
              <a:gd name="T4" fmla="*/ 8 w 48"/>
              <a:gd name="T5" fmla="*/ 40 h 41"/>
              <a:gd name="T6" fmla="*/ 5 w 48"/>
              <a:gd name="T7" fmla="*/ 41 h 41"/>
              <a:gd name="T8" fmla="*/ 5 w 48"/>
              <a:gd name="T9" fmla="*/ 41 h 41"/>
              <a:gd name="T10" fmla="*/ 4 w 48"/>
              <a:gd name="T11" fmla="*/ 40 h 41"/>
              <a:gd name="T12" fmla="*/ 4 w 48"/>
              <a:gd name="T13" fmla="*/ 40 h 41"/>
              <a:gd name="T14" fmla="*/ 5 w 48"/>
              <a:gd name="T15" fmla="*/ 38 h 41"/>
              <a:gd name="T16" fmla="*/ 10 w 48"/>
              <a:gd name="T17" fmla="*/ 30 h 41"/>
              <a:gd name="T18" fmla="*/ 0 w 48"/>
              <a:gd name="T19" fmla="*/ 17 h 41"/>
              <a:gd name="T20" fmla="*/ 24 w 48"/>
              <a:gd name="T21" fmla="*/ 0 h 41"/>
              <a:gd name="T22" fmla="*/ 48 w 48"/>
              <a:gd name="T23" fmla="*/ 17 h 41"/>
              <a:gd name="T24" fmla="*/ 24 w 48"/>
              <a:gd name="T25" fmla="*/ 34 h 41"/>
              <a:gd name="T26" fmla="*/ 4 w 48"/>
              <a:gd name="T27" fmla="*/ 17 h 41"/>
              <a:gd name="T28" fmla="*/ 11 w 48"/>
              <a:gd name="T29" fmla="*/ 27 h 41"/>
              <a:gd name="T30" fmla="*/ 14 w 48"/>
              <a:gd name="T31" fmla="*/ 28 h 41"/>
              <a:gd name="T32" fmla="*/ 13 w 48"/>
              <a:gd name="T33" fmla="*/ 31 h 41"/>
              <a:gd name="T34" fmla="*/ 11 w 48"/>
              <a:gd name="T35" fmla="*/ 36 h 41"/>
              <a:gd name="T36" fmla="*/ 18 w 48"/>
              <a:gd name="T37" fmla="*/ 31 h 41"/>
              <a:gd name="T38" fmla="*/ 19 w 48"/>
              <a:gd name="T39" fmla="*/ 30 h 41"/>
              <a:gd name="T40" fmla="*/ 21 w 48"/>
              <a:gd name="T41" fmla="*/ 30 h 41"/>
              <a:gd name="T42" fmla="*/ 24 w 48"/>
              <a:gd name="T43" fmla="*/ 30 h 41"/>
              <a:gd name="T44" fmla="*/ 45 w 48"/>
              <a:gd name="T45" fmla="*/ 17 h 41"/>
              <a:gd name="T46" fmla="*/ 24 w 48"/>
              <a:gd name="T47" fmla="*/ 3 h 41"/>
              <a:gd name="T48" fmla="*/ 4 w 48"/>
              <a:gd name="T49" fmla="*/ 1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41">
                <a:moveTo>
                  <a:pt x="24" y="34"/>
                </a:moveTo>
                <a:cubicBezTo>
                  <a:pt x="23" y="34"/>
                  <a:pt x="22" y="34"/>
                  <a:pt x="21" y="34"/>
                </a:cubicBezTo>
                <a:cubicBezTo>
                  <a:pt x="17" y="37"/>
                  <a:pt x="13" y="39"/>
                  <a:pt x="8" y="40"/>
                </a:cubicBezTo>
                <a:cubicBezTo>
                  <a:pt x="7" y="40"/>
                  <a:pt x="6" y="41"/>
                  <a:pt x="5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41"/>
                  <a:pt x="4" y="40"/>
                  <a:pt x="4" y="40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39"/>
                  <a:pt x="4" y="39"/>
                  <a:pt x="5" y="38"/>
                </a:cubicBezTo>
                <a:cubicBezTo>
                  <a:pt x="6" y="36"/>
                  <a:pt x="8" y="35"/>
                  <a:pt x="10" y="30"/>
                </a:cubicBezTo>
                <a:cubicBezTo>
                  <a:pt x="4" y="27"/>
                  <a:pt x="0" y="22"/>
                  <a:pt x="0" y="17"/>
                </a:cubicBezTo>
                <a:cubicBezTo>
                  <a:pt x="0" y="7"/>
                  <a:pt x="11" y="0"/>
                  <a:pt x="24" y="0"/>
                </a:cubicBezTo>
                <a:cubicBezTo>
                  <a:pt x="38" y="0"/>
                  <a:pt x="48" y="7"/>
                  <a:pt x="48" y="17"/>
                </a:cubicBezTo>
                <a:cubicBezTo>
                  <a:pt x="48" y="26"/>
                  <a:pt x="38" y="34"/>
                  <a:pt x="24" y="34"/>
                </a:cubicBezTo>
                <a:close/>
                <a:moveTo>
                  <a:pt x="4" y="17"/>
                </a:moveTo>
                <a:cubicBezTo>
                  <a:pt x="4" y="21"/>
                  <a:pt x="7" y="24"/>
                  <a:pt x="11" y="27"/>
                </a:cubicBezTo>
                <a:cubicBezTo>
                  <a:pt x="14" y="28"/>
                  <a:pt x="14" y="28"/>
                  <a:pt x="14" y="28"/>
                </a:cubicBezTo>
                <a:cubicBezTo>
                  <a:pt x="13" y="31"/>
                  <a:pt x="13" y="31"/>
                  <a:pt x="13" y="31"/>
                </a:cubicBezTo>
                <a:cubicBezTo>
                  <a:pt x="12" y="33"/>
                  <a:pt x="12" y="34"/>
                  <a:pt x="11" y="36"/>
                </a:cubicBezTo>
                <a:cubicBezTo>
                  <a:pt x="14" y="34"/>
                  <a:pt x="16" y="33"/>
                  <a:pt x="18" y="31"/>
                </a:cubicBezTo>
                <a:cubicBezTo>
                  <a:pt x="19" y="30"/>
                  <a:pt x="19" y="30"/>
                  <a:pt x="19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2" y="30"/>
                  <a:pt x="23" y="30"/>
                  <a:pt x="24" y="30"/>
                </a:cubicBezTo>
                <a:cubicBezTo>
                  <a:pt x="36" y="30"/>
                  <a:pt x="45" y="24"/>
                  <a:pt x="45" y="17"/>
                </a:cubicBezTo>
                <a:cubicBezTo>
                  <a:pt x="45" y="9"/>
                  <a:pt x="36" y="3"/>
                  <a:pt x="24" y="3"/>
                </a:cubicBezTo>
                <a:cubicBezTo>
                  <a:pt x="13" y="3"/>
                  <a:pt x="4" y="9"/>
                  <a:pt x="4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8" name="Freeform 170"/>
          <p:cNvSpPr>
            <a:spLocks noChangeAspect="1" noEditPoints="1"/>
          </p:cNvSpPr>
          <p:nvPr/>
        </p:nvSpPr>
        <p:spPr bwMode="auto">
          <a:xfrm>
            <a:off x="1927870" y="2295910"/>
            <a:ext cx="208764" cy="208764"/>
          </a:xfrm>
          <a:custGeom>
            <a:avLst/>
            <a:gdLst>
              <a:gd name="T0" fmla="*/ 41 w 41"/>
              <a:gd name="T1" fmla="*/ 8 h 41"/>
              <a:gd name="T2" fmla="*/ 41 w 41"/>
              <a:gd name="T3" fmla="*/ 33 h 41"/>
              <a:gd name="T4" fmla="*/ 33 w 41"/>
              <a:gd name="T5" fmla="*/ 41 h 41"/>
              <a:gd name="T6" fmla="*/ 7 w 41"/>
              <a:gd name="T7" fmla="*/ 41 h 41"/>
              <a:gd name="T8" fmla="*/ 0 w 41"/>
              <a:gd name="T9" fmla="*/ 33 h 41"/>
              <a:gd name="T10" fmla="*/ 0 w 41"/>
              <a:gd name="T11" fmla="*/ 8 h 41"/>
              <a:gd name="T12" fmla="*/ 7 w 41"/>
              <a:gd name="T13" fmla="*/ 0 h 41"/>
              <a:gd name="T14" fmla="*/ 33 w 41"/>
              <a:gd name="T15" fmla="*/ 0 h 41"/>
              <a:gd name="T16" fmla="*/ 41 w 41"/>
              <a:gd name="T17" fmla="*/ 8 h 41"/>
              <a:gd name="T18" fmla="*/ 31 w 41"/>
              <a:gd name="T19" fmla="*/ 10 h 41"/>
              <a:gd name="T20" fmla="*/ 9 w 41"/>
              <a:gd name="T21" fmla="*/ 10 h 41"/>
              <a:gd name="T22" fmla="*/ 6 w 41"/>
              <a:gd name="T23" fmla="*/ 13 h 41"/>
              <a:gd name="T24" fmla="*/ 9 w 41"/>
              <a:gd name="T25" fmla="*/ 17 h 41"/>
              <a:gd name="T26" fmla="*/ 16 w 41"/>
              <a:gd name="T27" fmla="*/ 21 h 41"/>
              <a:gd name="T28" fmla="*/ 20 w 41"/>
              <a:gd name="T29" fmla="*/ 23 h 41"/>
              <a:gd name="T30" fmla="*/ 24 w 41"/>
              <a:gd name="T31" fmla="*/ 21 h 41"/>
              <a:gd name="T32" fmla="*/ 31 w 41"/>
              <a:gd name="T33" fmla="*/ 16 h 41"/>
              <a:gd name="T34" fmla="*/ 34 w 41"/>
              <a:gd name="T35" fmla="*/ 13 h 41"/>
              <a:gd name="T36" fmla="*/ 31 w 41"/>
              <a:gd name="T37" fmla="*/ 10 h 41"/>
              <a:gd name="T38" fmla="*/ 34 w 41"/>
              <a:gd name="T39" fmla="*/ 16 h 41"/>
              <a:gd name="T40" fmla="*/ 32 w 41"/>
              <a:gd name="T41" fmla="*/ 18 h 41"/>
              <a:gd name="T42" fmla="*/ 25 w 41"/>
              <a:gd name="T43" fmla="*/ 23 h 41"/>
              <a:gd name="T44" fmla="*/ 20 w 41"/>
              <a:gd name="T45" fmla="*/ 25 h 41"/>
              <a:gd name="T46" fmla="*/ 16 w 41"/>
              <a:gd name="T47" fmla="*/ 23 h 41"/>
              <a:gd name="T48" fmla="*/ 8 w 41"/>
              <a:gd name="T49" fmla="*/ 18 h 41"/>
              <a:gd name="T50" fmla="*/ 6 w 41"/>
              <a:gd name="T51" fmla="*/ 16 h 41"/>
              <a:gd name="T52" fmla="*/ 6 w 41"/>
              <a:gd name="T53" fmla="*/ 28 h 41"/>
              <a:gd name="T54" fmla="*/ 9 w 41"/>
              <a:gd name="T55" fmla="*/ 31 h 41"/>
              <a:gd name="T56" fmla="*/ 31 w 41"/>
              <a:gd name="T57" fmla="*/ 31 h 41"/>
              <a:gd name="T58" fmla="*/ 34 w 41"/>
              <a:gd name="T59" fmla="*/ 28 h 41"/>
              <a:gd name="T60" fmla="*/ 34 w 41"/>
              <a:gd name="T61" fmla="*/ 1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1" h="41">
                <a:moveTo>
                  <a:pt x="41" y="8"/>
                </a:moveTo>
                <a:cubicBezTo>
                  <a:pt x="41" y="33"/>
                  <a:pt x="41" y="33"/>
                  <a:pt x="41" y="33"/>
                </a:cubicBezTo>
                <a:cubicBezTo>
                  <a:pt x="41" y="38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8"/>
                </a:cubicBezTo>
                <a:close/>
                <a:moveTo>
                  <a:pt x="31" y="10"/>
                </a:moveTo>
                <a:cubicBezTo>
                  <a:pt x="9" y="10"/>
                  <a:pt x="9" y="10"/>
                  <a:pt x="9" y="10"/>
                </a:cubicBezTo>
                <a:cubicBezTo>
                  <a:pt x="8" y="10"/>
                  <a:pt x="6" y="11"/>
                  <a:pt x="6" y="13"/>
                </a:cubicBezTo>
                <a:cubicBezTo>
                  <a:pt x="6" y="14"/>
                  <a:pt x="8" y="16"/>
                  <a:pt x="9" y="17"/>
                </a:cubicBezTo>
                <a:cubicBezTo>
                  <a:pt x="11" y="18"/>
                  <a:pt x="14" y="20"/>
                  <a:pt x="16" y="21"/>
                </a:cubicBezTo>
                <a:cubicBezTo>
                  <a:pt x="17" y="22"/>
                  <a:pt x="19" y="23"/>
                  <a:pt x="20" y="23"/>
                </a:cubicBezTo>
                <a:cubicBezTo>
                  <a:pt x="21" y="23"/>
                  <a:pt x="23" y="22"/>
                  <a:pt x="24" y="21"/>
                </a:cubicBezTo>
                <a:cubicBezTo>
                  <a:pt x="26" y="20"/>
                  <a:pt x="29" y="18"/>
                  <a:pt x="31" y="16"/>
                </a:cubicBezTo>
                <a:cubicBezTo>
                  <a:pt x="32" y="16"/>
                  <a:pt x="34" y="14"/>
                  <a:pt x="34" y="13"/>
                </a:cubicBezTo>
                <a:cubicBezTo>
                  <a:pt x="34" y="11"/>
                  <a:pt x="33" y="10"/>
                  <a:pt x="31" y="10"/>
                </a:cubicBezTo>
                <a:close/>
                <a:moveTo>
                  <a:pt x="34" y="16"/>
                </a:moveTo>
                <a:cubicBezTo>
                  <a:pt x="33" y="17"/>
                  <a:pt x="33" y="18"/>
                  <a:pt x="32" y="18"/>
                </a:cubicBezTo>
                <a:cubicBezTo>
                  <a:pt x="30" y="20"/>
                  <a:pt x="27" y="21"/>
                  <a:pt x="25" y="23"/>
                </a:cubicBezTo>
                <a:cubicBezTo>
                  <a:pt x="23" y="24"/>
                  <a:pt x="22" y="25"/>
                  <a:pt x="20" y="25"/>
                </a:cubicBezTo>
                <a:cubicBezTo>
                  <a:pt x="19" y="25"/>
                  <a:pt x="17" y="24"/>
                  <a:pt x="16" y="23"/>
                </a:cubicBezTo>
                <a:cubicBezTo>
                  <a:pt x="13" y="21"/>
                  <a:pt x="11" y="20"/>
                  <a:pt x="8" y="18"/>
                </a:cubicBezTo>
                <a:cubicBezTo>
                  <a:pt x="8" y="18"/>
                  <a:pt x="7" y="17"/>
                  <a:pt x="6" y="16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30"/>
                  <a:pt x="8" y="31"/>
                  <a:pt x="9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3" y="31"/>
                  <a:pt x="34" y="30"/>
                  <a:pt x="34" y="28"/>
                </a:cubicBezTo>
                <a:lnTo>
                  <a:pt x="34" y="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96" name="Freeform 339"/>
          <p:cNvSpPr>
            <a:spLocks noChangeAspect="1" noEditPoints="1"/>
          </p:cNvSpPr>
          <p:nvPr/>
        </p:nvSpPr>
        <p:spPr bwMode="auto">
          <a:xfrm>
            <a:off x="1262042" y="2320490"/>
            <a:ext cx="179998" cy="155765"/>
          </a:xfrm>
          <a:custGeom>
            <a:avLst/>
            <a:gdLst>
              <a:gd name="T0" fmla="*/ 20 w 44"/>
              <a:gd name="T1" fmla="*/ 33 h 38"/>
              <a:gd name="T2" fmla="*/ 15 w 44"/>
              <a:gd name="T3" fmla="*/ 38 h 38"/>
              <a:gd name="T4" fmla="*/ 5 w 44"/>
              <a:gd name="T5" fmla="*/ 38 h 38"/>
              <a:gd name="T6" fmla="*/ 0 w 44"/>
              <a:gd name="T7" fmla="*/ 33 h 38"/>
              <a:gd name="T8" fmla="*/ 0 w 44"/>
              <a:gd name="T9" fmla="*/ 14 h 38"/>
              <a:gd name="T10" fmla="*/ 14 w 44"/>
              <a:gd name="T11" fmla="*/ 0 h 38"/>
              <a:gd name="T12" fmla="*/ 15 w 44"/>
              <a:gd name="T13" fmla="*/ 0 h 38"/>
              <a:gd name="T14" fmla="*/ 17 w 44"/>
              <a:gd name="T15" fmla="*/ 2 h 38"/>
              <a:gd name="T16" fmla="*/ 17 w 44"/>
              <a:gd name="T17" fmla="*/ 5 h 38"/>
              <a:gd name="T18" fmla="*/ 15 w 44"/>
              <a:gd name="T19" fmla="*/ 7 h 38"/>
              <a:gd name="T20" fmla="*/ 14 w 44"/>
              <a:gd name="T21" fmla="*/ 7 h 38"/>
              <a:gd name="T22" fmla="*/ 7 w 44"/>
              <a:gd name="T23" fmla="*/ 14 h 38"/>
              <a:gd name="T24" fmla="*/ 7 w 44"/>
              <a:gd name="T25" fmla="*/ 15 h 38"/>
              <a:gd name="T26" fmla="*/ 9 w 44"/>
              <a:gd name="T27" fmla="*/ 17 h 38"/>
              <a:gd name="T28" fmla="*/ 15 w 44"/>
              <a:gd name="T29" fmla="*/ 17 h 38"/>
              <a:gd name="T30" fmla="*/ 20 w 44"/>
              <a:gd name="T31" fmla="*/ 22 h 38"/>
              <a:gd name="T32" fmla="*/ 20 w 44"/>
              <a:gd name="T33" fmla="*/ 33 h 38"/>
              <a:gd name="T34" fmla="*/ 44 w 44"/>
              <a:gd name="T35" fmla="*/ 33 h 38"/>
              <a:gd name="T36" fmla="*/ 39 w 44"/>
              <a:gd name="T37" fmla="*/ 38 h 38"/>
              <a:gd name="T38" fmla="*/ 29 w 44"/>
              <a:gd name="T39" fmla="*/ 38 h 38"/>
              <a:gd name="T40" fmla="*/ 24 w 44"/>
              <a:gd name="T41" fmla="*/ 33 h 38"/>
              <a:gd name="T42" fmla="*/ 24 w 44"/>
              <a:gd name="T43" fmla="*/ 14 h 38"/>
              <a:gd name="T44" fmla="*/ 38 w 44"/>
              <a:gd name="T45" fmla="*/ 0 h 38"/>
              <a:gd name="T46" fmla="*/ 39 w 44"/>
              <a:gd name="T47" fmla="*/ 0 h 38"/>
              <a:gd name="T48" fmla="*/ 41 w 44"/>
              <a:gd name="T49" fmla="*/ 2 h 38"/>
              <a:gd name="T50" fmla="*/ 41 w 44"/>
              <a:gd name="T51" fmla="*/ 5 h 38"/>
              <a:gd name="T52" fmla="*/ 39 w 44"/>
              <a:gd name="T53" fmla="*/ 7 h 38"/>
              <a:gd name="T54" fmla="*/ 38 w 44"/>
              <a:gd name="T55" fmla="*/ 7 h 38"/>
              <a:gd name="T56" fmla="*/ 31 w 44"/>
              <a:gd name="T57" fmla="*/ 14 h 38"/>
              <a:gd name="T58" fmla="*/ 31 w 44"/>
              <a:gd name="T59" fmla="*/ 15 h 38"/>
              <a:gd name="T60" fmla="*/ 33 w 44"/>
              <a:gd name="T61" fmla="*/ 17 h 38"/>
              <a:gd name="T62" fmla="*/ 39 w 44"/>
              <a:gd name="T63" fmla="*/ 17 h 38"/>
              <a:gd name="T64" fmla="*/ 44 w 44"/>
              <a:gd name="T65" fmla="*/ 22 h 38"/>
              <a:gd name="T66" fmla="*/ 44 w 44"/>
              <a:gd name="T67" fmla="*/ 33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" h="38">
                <a:moveTo>
                  <a:pt x="20" y="33"/>
                </a:moveTo>
                <a:cubicBezTo>
                  <a:pt x="20" y="35"/>
                  <a:pt x="18" y="38"/>
                  <a:pt x="15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2" y="38"/>
                  <a:pt x="0" y="35"/>
                  <a:pt x="0" y="33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15" y="0"/>
                  <a:pt x="15" y="0"/>
                  <a:pt x="15" y="0"/>
                </a:cubicBezTo>
                <a:cubicBezTo>
                  <a:pt x="16" y="0"/>
                  <a:pt x="17" y="1"/>
                  <a:pt x="17" y="2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6" y="7"/>
                  <a:pt x="15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10" y="7"/>
                  <a:pt x="7" y="10"/>
                  <a:pt x="7" y="14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6"/>
                  <a:pt x="8" y="17"/>
                  <a:pt x="9" y="17"/>
                </a:cubicBezTo>
                <a:cubicBezTo>
                  <a:pt x="15" y="17"/>
                  <a:pt x="15" y="17"/>
                  <a:pt x="15" y="17"/>
                </a:cubicBezTo>
                <a:cubicBezTo>
                  <a:pt x="18" y="17"/>
                  <a:pt x="20" y="20"/>
                  <a:pt x="20" y="22"/>
                </a:cubicBezTo>
                <a:lnTo>
                  <a:pt x="20" y="33"/>
                </a:lnTo>
                <a:close/>
                <a:moveTo>
                  <a:pt x="44" y="33"/>
                </a:moveTo>
                <a:cubicBezTo>
                  <a:pt x="44" y="35"/>
                  <a:pt x="42" y="38"/>
                  <a:pt x="39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6" y="38"/>
                  <a:pt x="24" y="35"/>
                  <a:pt x="24" y="33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6"/>
                  <a:pt x="30" y="0"/>
                  <a:pt x="38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cubicBezTo>
                  <a:pt x="41" y="5"/>
                  <a:pt x="41" y="5"/>
                  <a:pt x="41" y="5"/>
                </a:cubicBezTo>
                <a:cubicBezTo>
                  <a:pt x="41" y="6"/>
                  <a:pt x="40" y="7"/>
                  <a:pt x="39" y="7"/>
                </a:cubicBezTo>
                <a:cubicBezTo>
                  <a:pt x="38" y="7"/>
                  <a:pt x="38" y="7"/>
                  <a:pt x="38" y="7"/>
                </a:cubicBezTo>
                <a:cubicBezTo>
                  <a:pt x="34" y="7"/>
                  <a:pt x="31" y="10"/>
                  <a:pt x="31" y="14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6"/>
                  <a:pt x="32" y="17"/>
                  <a:pt x="33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2" y="17"/>
                  <a:pt x="44" y="20"/>
                  <a:pt x="44" y="22"/>
                </a:cubicBezTo>
                <a:lnTo>
                  <a:pt x="44" y="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07" name="Freeform 144"/>
          <p:cNvSpPr>
            <a:spLocks noChangeAspect="1" noEditPoints="1"/>
          </p:cNvSpPr>
          <p:nvPr/>
        </p:nvSpPr>
        <p:spPr bwMode="auto">
          <a:xfrm>
            <a:off x="2280033" y="2332898"/>
            <a:ext cx="210398" cy="129477"/>
          </a:xfrm>
          <a:custGeom>
            <a:avLst/>
            <a:gdLst>
              <a:gd name="T0" fmla="*/ 2 w 44"/>
              <a:gd name="T1" fmla="*/ 2 h 27"/>
              <a:gd name="T2" fmla="*/ 20 w 44"/>
              <a:gd name="T3" fmla="*/ 12 h 27"/>
              <a:gd name="T4" fmla="*/ 22 w 44"/>
              <a:gd name="T5" fmla="*/ 12 h 27"/>
              <a:gd name="T6" fmla="*/ 24 w 44"/>
              <a:gd name="T7" fmla="*/ 12 h 27"/>
              <a:gd name="T8" fmla="*/ 42 w 44"/>
              <a:gd name="T9" fmla="*/ 2 h 27"/>
              <a:gd name="T10" fmla="*/ 42 w 44"/>
              <a:gd name="T11" fmla="*/ 0 h 27"/>
              <a:gd name="T12" fmla="*/ 2 w 44"/>
              <a:gd name="T13" fmla="*/ 0 h 27"/>
              <a:gd name="T14" fmla="*/ 2 w 44"/>
              <a:gd name="T15" fmla="*/ 2 h 27"/>
              <a:gd name="T16" fmla="*/ 42 w 44"/>
              <a:gd name="T17" fmla="*/ 7 h 27"/>
              <a:gd name="T18" fmla="*/ 24 w 44"/>
              <a:gd name="T19" fmla="*/ 16 h 27"/>
              <a:gd name="T20" fmla="*/ 22 w 44"/>
              <a:gd name="T21" fmla="*/ 17 h 27"/>
              <a:gd name="T22" fmla="*/ 20 w 44"/>
              <a:gd name="T23" fmla="*/ 16 h 27"/>
              <a:gd name="T24" fmla="*/ 2 w 44"/>
              <a:gd name="T25" fmla="*/ 7 h 27"/>
              <a:gd name="T26" fmla="*/ 1 w 44"/>
              <a:gd name="T27" fmla="*/ 7 h 27"/>
              <a:gd name="T28" fmla="*/ 1 w 44"/>
              <a:gd name="T29" fmla="*/ 25 h 27"/>
              <a:gd name="T30" fmla="*/ 3 w 44"/>
              <a:gd name="T31" fmla="*/ 27 h 27"/>
              <a:gd name="T32" fmla="*/ 41 w 44"/>
              <a:gd name="T33" fmla="*/ 27 h 27"/>
              <a:gd name="T34" fmla="*/ 43 w 44"/>
              <a:gd name="T35" fmla="*/ 25 h 27"/>
              <a:gd name="T36" fmla="*/ 43 w 44"/>
              <a:gd name="T37" fmla="*/ 7 h 27"/>
              <a:gd name="T38" fmla="*/ 42 w 44"/>
              <a:gd name="T39" fmla="*/ 7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4" h="27">
                <a:moveTo>
                  <a:pt x="2" y="2"/>
                </a:moveTo>
                <a:cubicBezTo>
                  <a:pt x="3" y="3"/>
                  <a:pt x="19" y="11"/>
                  <a:pt x="20" y="12"/>
                </a:cubicBezTo>
                <a:cubicBezTo>
                  <a:pt x="20" y="12"/>
                  <a:pt x="21" y="12"/>
                  <a:pt x="22" y="12"/>
                </a:cubicBezTo>
                <a:cubicBezTo>
                  <a:pt x="23" y="12"/>
                  <a:pt x="23" y="12"/>
                  <a:pt x="24" y="12"/>
                </a:cubicBezTo>
                <a:cubicBezTo>
                  <a:pt x="25" y="11"/>
                  <a:pt x="40" y="3"/>
                  <a:pt x="42" y="2"/>
                </a:cubicBezTo>
                <a:cubicBezTo>
                  <a:pt x="43" y="1"/>
                  <a:pt x="44" y="0"/>
                  <a:pt x="42" y="0"/>
                </a:cubicBezTo>
                <a:cubicBezTo>
                  <a:pt x="2" y="0"/>
                  <a:pt x="2" y="0"/>
                  <a:pt x="2" y="0"/>
                </a:cubicBezTo>
                <a:cubicBezTo>
                  <a:pt x="0" y="0"/>
                  <a:pt x="1" y="1"/>
                  <a:pt x="2" y="2"/>
                </a:cubicBezTo>
                <a:close/>
                <a:moveTo>
                  <a:pt x="42" y="7"/>
                </a:moveTo>
                <a:cubicBezTo>
                  <a:pt x="41" y="7"/>
                  <a:pt x="25" y="16"/>
                  <a:pt x="24" y="16"/>
                </a:cubicBezTo>
                <a:cubicBezTo>
                  <a:pt x="23" y="17"/>
                  <a:pt x="23" y="17"/>
                  <a:pt x="22" y="17"/>
                </a:cubicBezTo>
                <a:cubicBezTo>
                  <a:pt x="21" y="17"/>
                  <a:pt x="20" y="17"/>
                  <a:pt x="20" y="16"/>
                </a:cubicBezTo>
                <a:cubicBezTo>
                  <a:pt x="19" y="16"/>
                  <a:pt x="3" y="7"/>
                  <a:pt x="2" y="7"/>
                </a:cubicBezTo>
                <a:cubicBezTo>
                  <a:pt x="1" y="6"/>
                  <a:pt x="1" y="7"/>
                  <a:pt x="1" y="7"/>
                </a:cubicBezTo>
                <a:cubicBezTo>
                  <a:pt x="1" y="8"/>
                  <a:pt x="1" y="25"/>
                  <a:pt x="1" y="25"/>
                </a:cubicBezTo>
                <a:cubicBezTo>
                  <a:pt x="1" y="26"/>
                  <a:pt x="2" y="27"/>
                  <a:pt x="3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2" y="27"/>
                  <a:pt x="43" y="26"/>
                  <a:pt x="43" y="25"/>
                </a:cubicBezTo>
                <a:cubicBezTo>
                  <a:pt x="43" y="25"/>
                  <a:pt x="43" y="8"/>
                  <a:pt x="43" y="7"/>
                </a:cubicBezTo>
                <a:cubicBezTo>
                  <a:pt x="43" y="7"/>
                  <a:pt x="43" y="6"/>
                  <a:pt x="42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13" name="Freeform 143"/>
          <p:cNvSpPr>
            <a:spLocks noChangeAspect="1"/>
          </p:cNvSpPr>
          <p:nvPr/>
        </p:nvSpPr>
        <p:spPr bwMode="auto">
          <a:xfrm>
            <a:off x="2934347" y="1861268"/>
            <a:ext cx="235190" cy="235190"/>
          </a:xfrm>
          <a:custGeom>
            <a:avLst/>
            <a:gdLst>
              <a:gd name="T0" fmla="*/ 24 w 42"/>
              <a:gd name="T1" fmla="*/ 24 h 42"/>
              <a:gd name="T2" fmla="*/ 15 w 42"/>
              <a:gd name="T3" fmla="*/ 30 h 42"/>
              <a:gd name="T4" fmla="*/ 5 w 42"/>
              <a:gd name="T5" fmla="*/ 29 h 42"/>
              <a:gd name="T6" fmla="*/ 6 w 42"/>
              <a:gd name="T7" fmla="*/ 39 h 42"/>
              <a:gd name="T8" fmla="*/ 29 w 42"/>
              <a:gd name="T9" fmla="*/ 29 h 42"/>
              <a:gd name="T10" fmla="*/ 39 w 42"/>
              <a:gd name="T11" fmla="*/ 6 h 42"/>
              <a:gd name="T12" fmla="*/ 30 w 42"/>
              <a:gd name="T13" fmla="*/ 5 h 42"/>
              <a:gd name="T14" fmla="*/ 30 w 42"/>
              <a:gd name="T15" fmla="*/ 14 h 42"/>
              <a:gd name="T16" fmla="*/ 24 w 42"/>
              <a:gd name="T17" fmla="*/ 24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2" h="42">
                <a:moveTo>
                  <a:pt x="24" y="24"/>
                </a:moveTo>
                <a:cubicBezTo>
                  <a:pt x="21" y="28"/>
                  <a:pt x="16" y="31"/>
                  <a:pt x="15" y="30"/>
                </a:cubicBezTo>
                <a:cubicBezTo>
                  <a:pt x="12" y="27"/>
                  <a:pt x="11" y="25"/>
                  <a:pt x="5" y="29"/>
                </a:cubicBezTo>
                <a:cubicBezTo>
                  <a:pt x="0" y="34"/>
                  <a:pt x="4" y="37"/>
                  <a:pt x="6" y="39"/>
                </a:cubicBezTo>
                <a:cubicBezTo>
                  <a:pt x="9" y="42"/>
                  <a:pt x="19" y="39"/>
                  <a:pt x="29" y="29"/>
                </a:cubicBezTo>
                <a:cubicBezTo>
                  <a:pt x="39" y="19"/>
                  <a:pt x="42" y="9"/>
                  <a:pt x="39" y="6"/>
                </a:cubicBezTo>
                <a:cubicBezTo>
                  <a:pt x="37" y="4"/>
                  <a:pt x="34" y="0"/>
                  <a:pt x="30" y="5"/>
                </a:cubicBezTo>
                <a:cubicBezTo>
                  <a:pt x="25" y="10"/>
                  <a:pt x="27" y="12"/>
                  <a:pt x="30" y="14"/>
                </a:cubicBezTo>
                <a:cubicBezTo>
                  <a:pt x="32" y="16"/>
                  <a:pt x="28" y="20"/>
                  <a:pt x="24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14" name="Freeform 147"/>
          <p:cNvSpPr>
            <a:spLocks noChangeAspect="1" noEditPoints="1"/>
          </p:cNvSpPr>
          <p:nvPr/>
        </p:nvSpPr>
        <p:spPr bwMode="auto">
          <a:xfrm>
            <a:off x="5903367" y="1876298"/>
            <a:ext cx="227558" cy="208594"/>
          </a:xfrm>
          <a:custGeom>
            <a:avLst/>
            <a:gdLst>
              <a:gd name="T0" fmla="*/ 19 w 46"/>
              <a:gd name="T1" fmla="*/ 0 h 42"/>
              <a:gd name="T2" fmla="*/ 17 w 46"/>
              <a:gd name="T3" fmla="*/ 0 h 42"/>
              <a:gd name="T4" fmla="*/ 16 w 46"/>
              <a:gd name="T5" fmla="*/ 1 h 42"/>
              <a:gd name="T6" fmla="*/ 16 w 46"/>
              <a:gd name="T7" fmla="*/ 10 h 42"/>
              <a:gd name="T8" fmla="*/ 8 w 46"/>
              <a:gd name="T9" fmla="*/ 10 h 42"/>
              <a:gd name="T10" fmla="*/ 7 w 46"/>
              <a:gd name="T11" fmla="*/ 10 h 42"/>
              <a:gd name="T12" fmla="*/ 6 w 46"/>
              <a:gd name="T13" fmla="*/ 11 h 42"/>
              <a:gd name="T14" fmla="*/ 0 w 46"/>
              <a:gd name="T15" fmla="*/ 15 h 42"/>
              <a:gd name="T16" fmla="*/ 0 w 46"/>
              <a:gd name="T17" fmla="*/ 15 h 42"/>
              <a:gd name="T18" fmla="*/ 0 w 46"/>
              <a:gd name="T19" fmla="*/ 16 h 42"/>
              <a:gd name="T20" fmla="*/ 6 w 46"/>
              <a:gd name="T21" fmla="*/ 20 h 42"/>
              <a:gd name="T22" fmla="*/ 7 w 46"/>
              <a:gd name="T23" fmla="*/ 20 h 42"/>
              <a:gd name="T24" fmla="*/ 8 w 46"/>
              <a:gd name="T25" fmla="*/ 21 h 42"/>
              <a:gd name="T26" fmla="*/ 16 w 46"/>
              <a:gd name="T27" fmla="*/ 21 h 42"/>
              <a:gd name="T28" fmla="*/ 16 w 46"/>
              <a:gd name="T29" fmla="*/ 41 h 42"/>
              <a:gd name="T30" fmla="*/ 17 w 46"/>
              <a:gd name="T31" fmla="*/ 42 h 42"/>
              <a:gd name="T32" fmla="*/ 19 w 46"/>
              <a:gd name="T33" fmla="*/ 42 h 42"/>
              <a:gd name="T34" fmla="*/ 20 w 46"/>
              <a:gd name="T35" fmla="*/ 41 h 42"/>
              <a:gd name="T36" fmla="*/ 20 w 46"/>
              <a:gd name="T37" fmla="*/ 1 h 42"/>
              <a:gd name="T38" fmla="*/ 19 w 46"/>
              <a:gd name="T39" fmla="*/ 0 h 42"/>
              <a:gd name="T40" fmla="*/ 46 w 46"/>
              <a:gd name="T41" fmla="*/ 10 h 42"/>
              <a:gd name="T42" fmla="*/ 40 w 46"/>
              <a:gd name="T43" fmla="*/ 6 h 42"/>
              <a:gd name="T44" fmla="*/ 39 w 46"/>
              <a:gd name="T45" fmla="*/ 5 h 42"/>
              <a:gd name="T46" fmla="*/ 38 w 46"/>
              <a:gd name="T47" fmla="*/ 5 h 42"/>
              <a:gd name="T48" fmla="*/ 22 w 46"/>
              <a:gd name="T49" fmla="*/ 5 h 42"/>
              <a:gd name="T50" fmla="*/ 24 w 46"/>
              <a:gd name="T51" fmla="*/ 16 h 42"/>
              <a:gd name="T52" fmla="*/ 38 w 46"/>
              <a:gd name="T53" fmla="*/ 16 h 42"/>
              <a:gd name="T54" fmla="*/ 39 w 46"/>
              <a:gd name="T55" fmla="*/ 16 h 42"/>
              <a:gd name="T56" fmla="*/ 40 w 46"/>
              <a:gd name="T57" fmla="*/ 15 h 42"/>
              <a:gd name="T58" fmla="*/ 46 w 46"/>
              <a:gd name="T59" fmla="*/ 11 h 42"/>
              <a:gd name="T60" fmla="*/ 46 w 46"/>
              <a:gd name="T61" fmla="*/ 11 h 42"/>
              <a:gd name="T62" fmla="*/ 46 w 46"/>
              <a:gd name="T63" fmla="*/ 1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" h="42">
                <a:moveTo>
                  <a:pt x="19" y="0"/>
                </a:move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6" y="0"/>
                  <a:pt x="16" y="1"/>
                </a:cubicBezTo>
                <a:cubicBezTo>
                  <a:pt x="16" y="10"/>
                  <a:pt x="16" y="10"/>
                  <a:pt x="16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7" y="10"/>
                  <a:pt x="7" y="10"/>
                </a:cubicBezTo>
                <a:cubicBezTo>
                  <a:pt x="6" y="10"/>
                  <a:pt x="6" y="10"/>
                  <a:pt x="6" y="11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6"/>
                  <a:pt x="0" y="16"/>
                  <a:pt x="0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0"/>
                  <a:pt x="6" y="20"/>
                  <a:pt x="7" y="20"/>
                </a:cubicBezTo>
                <a:cubicBezTo>
                  <a:pt x="7" y="21"/>
                  <a:pt x="8" y="21"/>
                  <a:pt x="8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41"/>
                  <a:pt x="16" y="41"/>
                  <a:pt x="16" y="41"/>
                </a:cubicBezTo>
                <a:cubicBezTo>
                  <a:pt x="16" y="42"/>
                  <a:pt x="17" y="42"/>
                  <a:pt x="17" y="42"/>
                </a:cubicBezTo>
                <a:cubicBezTo>
                  <a:pt x="19" y="42"/>
                  <a:pt x="19" y="42"/>
                  <a:pt x="19" y="42"/>
                </a:cubicBezTo>
                <a:cubicBezTo>
                  <a:pt x="20" y="42"/>
                  <a:pt x="20" y="42"/>
                  <a:pt x="20" y="41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0"/>
                  <a:pt x="20" y="0"/>
                  <a:pt x="19" y="0"/>
                </a:cubicBezTo>
                <a:close/>
                <a:moveTo>
                  <a:pt x="46" y="10"/>
                </a:moveTo>
                <a:cubicBezTo>
                  <a:pt x="40" y="6"/>
                  <a:pt x="40" y="6"/>
                  <a:pt x="40" y="6"/>
                </a:cubicBezTo>
                <a:cubicBezTo>
                  <a:pt x="40" y="6"/>
                  <a:pt x="40" y="6"/>
                  <a:pt x="39" y="5"/>
                </a:cubicBezTo>
                <a:cubicBezTo>
                  <a:pt x="39" y="5"/>
                  <a:pt x="38" y="5"/>
                  <a:pt x="38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4" y="16"/>
                  <a:pt x="24" y="16"/>
                  <a:pt x="24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9" y="16"/>
                  <a:pt x="39" y="16"/>
                </a:cubicBezTo>
                <a:cubicBezTo>
                  <a:pt x="40" y="16"/>
                  <a:pt x="40" y="15"/>
                  <a:pt x="40" y="15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6" y="10"/>
                  <a:pt x="46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17" name="Freeform 160"/>
          <p:cNvSpPr>
            <a:spLocks noChangeAspect="1"/>
          </p:cNvSpPr>
          <p:nvPr/>
        </p:nvSpPr>
        <p:spPr bwMode="auto">
          <a:xfrm>
            <a:off x="6263379" y="1820855"/>
            <a:ext cx="223146" cy="265120"/>
          </a:xfrm>
          <a:custGeom>
            <a:avLst/>
            <a:gdLst>
              <a:gd name="T0" fmla="*/ 41 w 43"/>
              <a:gd name="T1" fmla="*/ 18 h 51"/>
              <a:gd name="T2" fmla="*/ 5 w 43"/>
              <a:gd name="T3" fmla="*/ 15 h 51"/>
              <a:gd name="T4" fmla="*/ 0 w 43"/>
              <a:gd name="T5" fmla="*/ 17 h 51"/>
              <a:gd name="T6" fmla="*/ 9 w 43"/>
              <a:gd name="T7" fmla="*/ 51 h 51"/>
              <a:gd name="T8" fmla="*/ 14 w 43"/>
              <a:gd name="T9" fmla="*/ 51 h 51"/>
              <a:gd name="T10" fmla="*/ 9 w 43"/>
              <a:gd name="T11" fmla="*/ 34 h 51"/>
              <a:gd name="T12" fmla="*/ 42 w 43"/>
              <a:gd name="T13" fmla="*/ 19 h 51"/>
              <a:gd name="T14" fmla="*/ 41 w 43"/>
              <a:gd name="T15" fmla="*/ 18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3" h="51">
                <a:moveTo>
                  <a:pt x="41" y="18"/>
                </a:moveTo>
                <a:cubicBezTo>
                  <a:pt x="15" y="29"/>
                  <a:pt x="25" y="0"/>
                  <a:pt x="5" y="15"/>
                </a:cubicBezTo>
                <a:cubicBezTo>
                  <a:pt x="0" y="17"/>
                  <a:pt x="0" y="17"/>
                  <a:pt x="0" y="17"/>
                </a:cubicBezTo>
                <a:cubicBezTo>
                  <a:pt x="9" y="51"/>
                  <a:pt x="9" y="51"/>
                  <a:pt x="9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9" y="34"/>
                  <a:pt x="9" y="34"/>
                  <a:pt x="9" y="34"/>
                </a:cubicBezTo>
                <a:cubicBezTo>
                  <a:pt x="28" y="19"/>
                  <a:pt x="20" y="51"/>
                  <a:pt x="42" y="19"/>
                </a:cubicBezTo>
                <a:cubicBezTo>
                  <a:pt x="43" y="18"/>
                  <a:pt x="42" y="18"/>
                  <a:pt x="41" y="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1" name="Freeform 133"/>
          <p:cNvSpPr>
            <a:spLocks noChangeAspect="1" noEditPoints="1"/>
          </p:cNvSpPr>
          <p:nvPr/>
        </p:nvSpPr>
        <p:spPr bwMode="auto">
          <a:xfrm>
            <a:off x="4774964" y="1876572"/>
            <a:ext cx="225208" cy="209403"/>
          </a:xfrm>
          <a:custGeom>
            <a:avLst/>
            <a:gdLst>
              <a:gd name="T0" fmla="*/ 541726 w 59"/>
              <a:gd name="T1" fmla="*/ 412171 h 55"/>
              <a:gd name="T2" fmla="*/ 532544 w 59"/>
              <a:gd name="T3" fmla="*/ 421331 h 55"/>
              <a:gd name="T4" fmla="*/ 459090 w 59"/>
              <a:gd name="T5" fmla="*/ 421331 h 55"/>
              <a:gd name="T6" fmla="*/ 459090 w 59"/>
              <a:gd name="T7" fmla="*/ 476287 h 55"/>
              <a:gd name="T8" fmla="*/ 431544 w 59"/>
              <a:gd name="T9" fmla="*/ 503765 h 55"/>
              <a:gd name="T10" fmla="*/ 110182 w 59"/>
              <a:gd name="T11" fmla="*/ 503765 h 55"/>
              <a:gd name="T12" fmla="*/ 82636 w 59"/>
              <a:gd name="T13" fmla="*/ 476287 h 55"/>
              <a:gd name="T14" fmla="*/ 82636 w 59"/>
              <a:gd name="T15" fmla="*/ 421331 h 55"/>
              <a:gd name="T16" fmla="*/ 9182 w 59"/>
              <a:gd name="T17" fmla="*/ 421331 h 55"/>
              <a:gd name="T18" fmla="*/ 0 w 59"/>
              <a:gd name="T19" fmla="*/ 412171 h 55"/>
              <a:gd name="T20" fmla="*/ 0 w 59"/>
              <a:gd name="T21" fmla="*/ 274781 h 55"/>
              <a:gd name="T22" fmla="*/ 64273 w 59"/>
              <a:gd name="T23" fmla="*/ 210665 h 55"/>
              <a:gd name="T24" fmla="*/ 82636 w 59"/>
              <a:gd name="T25" fmla="*/ 210665 h 55"/>
              <a:gd name="T26" fmla="*/ 82636 w 59"/>
              <a:gd name="T27" fmla="*/ 36637 h 55"/>
              <a:gd name="T28" fmla="*/ 110182 w 59"/>
              <a:gd name="T29" fmla="*/ 0 h 55"/>
              <a:gd name="T30" fmla="*/ 330545 w 59"/>
              <a:gd name="T31" fmla="*/ 0 h 55"/>
              <a:gd name="T32" fmla="*/ 385635 w 59"/>
              <a:gd name="T33" fmla="*/ 27478 h 55"/>
              <a:gd name="T34" fmla="*/ 440726 w 59"/>
              <a:gd name="T35" fmla="*/ 73275 h 55"/>
              <a:gd name="T36" fmla="*/ 459090 w 59"/>
              <a:gd name="T37" fmla="*/ 128231 h 55"/>
              <a:gd name="T38" fmla="*/ 459090 w 59"/>
              <a:gd name="T39" fmla="*/ 210665 h 55"/>
              <a:gd name="T40" fmla="*/ 477453 w 59"/>
              <a:gd name="T41" fmla="*/ 210665 h 55"/>
              <a:gd name="T42" fmla="*/ 541726 w 59"/>
              <a:gd name="T43" fmla="*/ 274781 h 55"/>
              <a:gd name="T44" fmla="*/ 541726 w 59"/>
              <a:gd name="T45" fmla="*/ 412171 h 55"/>
              <a:gd name="T46" fmla="*/ 413181 w 59"/>
              <a:gd name="T47" fmla="*/ 256462 h 55"/>
              <a:gd name="T48" fmla="*/ 413181 w 59"/>
              <a:gd name="T49" fmla="*/ 128231 h 55"/>
              <a:gd name="T50" fmla="*/ 367272 w 59"/>
              <a:gd name="T51" fmla="*/ 128231 h 55"/>
              <a:gd name="T52" fmla="*/ 330545 w 59"/>
              <a:gd name="T53" fmla="*/ 100753 h 55"/>
              <a:gd name="T54" fmla="*/ 330545 w 59"/>
              <a:gd name="T55" fmla="*/ 45797 h 55"/>
              <a:gd name="T56" fmla="*/ 119363 w 59"/>
              <a:gd name="T57" fmla="*/ 45797 h 55"/>
              <a:gd name="T58" fmla="*/ 119363 w 59"/>
              <a:gd name="T59" fmla="*/ 256462 h 55"/>
              <a:gd name="T60" fmla="*/ 413181 w 59"/>
              <a:gd name="T61" fmla="*/ 256462 h 55"/>
              <a:gd name="T62" fmla="*/ 413181 w 59"/>
              <a:gd name="T63" fmla="*/ 467128 h 55"/>
              <a:gd name="T64" fmla="*/ 413181 w 59"/>
              <a:gd name="T65" fmla="*/ 375534 h 55"/>
              <a:gd name="T66" fmla="*/ 119363 w 59"/>
              <a:gd name="T67" fmla="*/ 375534 h 55"/>
              <a:gd name="T68" fmla="*/ 119363 w 59"/>
              <a:gd name="T69" fmla="*/ 467128 h 55"/>
              <a:gd name="T70" fmla="*/ 413181 w 59"/>
              <a:gd name="T71" fmla="*/ 467128 h 55"/>
              <a:gd name="T72" fmla="*/ 477453 w 59"/>
              <a:gd name="T73" fmla="*/ 256462 h 55"/>
              <a:gd name="T74" fmla="*/ 459090 w 59"/>
              <a:gd name="T75" fmla="*/ 274781 h 55"/>
              <a:gd name="T76" fmla="*/ 477453 w 59"/>
              <a:gd name="T77" fmla="*/ 293100 h 55"/>
              <a:gd name="T78" fmla="*/ 504999 w 59"/>
              <a:gd name="T79" fmla="*/ 274781 h 55"/>
              <a:gd name="T80" fmla="*/ 477453 w 59"/>
              <a:gd name="T81" fmla="*/ 256462 h 55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59" h="55">
                <a:moveTo>
                  <a:pt x="59" y="45"/>
                </a:moveTo>
                <a:cubicBezTo>
                  <a:pt x="59" y="45"/>
                  <a:pt x="59" y="46"/>
                  <a:pt x="58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52"/>
                  <a:pt x="50" y="52"/>
                  <a:pt x="50" y="52"/>
                </a:cubicBezTo>
                <a:cubicBezTo>
                  <a:pt x="50" y="54"/>
                  <a:pt x="48" y="55"/>
                  <a:pt x="47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0" y="55"/>
                  <a:pt x="9" y="54"/>
                  <a:pt x="9" y="52"/>
                </a:cubicBezTo>
                <a:cubicBezTo>
                  <a:pt x="9" y="46"/>
                  <a:pt x="9" y="46"/>
                  <a:pt x="9" y="46"/>
                </a:cubicBezTo>
                <a:cubicBezTo>
                  <a:pt x="1" y="46"/>
                  <a:pt x="1" y="46"/>
                  <a:pt x="1" y="46"/>
                </a:cubicBezTo>
                <a:cubicBezTo>
                  <a:pt x="0" y="46"/>
                  <a:pt x="0" y="45"/>
                  <a:pt x="0" y="4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6"/>
                  <a:pt x="3" y="23"/>
                  <a:pt x="7" y="23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4"/>
                  <a:pt x="9" y="4"/>
                  <a:pt x="9" y="4"/>
                </a:cubicBezTo>
                <a:cubicBezTo>
                  <a:pt x="9" y="2"/>
                  <a:pt x="10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1" y="1"/>
                  <a:pt x="42" y="3"/>
                </a:cubicBezTo>
                <a:cubicBezTo>
                  <a:pt x="48" y="8"/>
                  <a:pt x="48" y="8"/>
                  <a:pt x="48" y="8"/>
                </a:cubicBezTo>
                <a:cubicBezTo>
                  <a:pt x="49" y="10"/>
                  <a:pt x="50" y="12"/>
                  <a:pt x="50" y="14"/>
                </a:cubicBezTo>
                <a:cubicBezTo>
                  <a:pt x="50" y="23"/>
                  <a:pt x="50" y="23"/>
                  <a:pt x="50" y="23"/>
                </a:cubicBezTo>
                <a:cubicBezTo>
                  <a:pt x="52" y="23"/>
                  <a:pt x="52" y="23"/>
                  <a:pt x="52" y="23"/>
                </a:cubicBezTo>
                <a:cubicBezTo>
                  <a:pt x="56" y="23"/>
                  <a:pt x="59" y="26"/>
                  <a:pt x="59" y="30"/>
                </a:cubicBezTo>
                <a:lnTo>
                  <a:pt x="59" y="45"/>
                </a:lnTo>
                <a:close/>
                <a:moveTo>
                  <a:pt x="45" y="28"/>
                </a:moveTo>
                <a:cubicBezTo>
                  <a:pt x="45" y="14"/>
                  <a:pt x="45" y="14"/>
                  <a:pt x="45" y="14"/>
                </a:cubicBezTo>
                <a:cubicBezTo>
                  <a:pt x="40" y="14"/>
                  <a:pt x="40" y="14"/>
                  <a:pt x="40" y="14"/>
                </a:cubicBezTo>
                <a:cubicBezTo>
                  <a:pt x="38" y="14"/>
                  <a:pt x="36" y="13"/>
                  <a:pt x="36" y="11"/>
                </a:cubicBezTo>
                <a:cubicBezTo>
                  <a:pt x="36" y="5"/>
                  <a:pt x="36" y="5"/>
                  <a:pt x="36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28"/>
                  <a:pt x="13" y="28"/>
                  <a:pt x="13" y="28"/>
                </a:cubicBezTo>
                <a:lnTo>
                  <a:pt x="45" y="28"/>
                </a:lnTo>
                <a:close/>
                <a:moveTo>
                  <a:pt x="45" y="51"/>
                </a:moveTo>
                <a:cubicBezTo>
                  <a:pt x="45" y="41"/>
                  <a:pt x="45" y="41"/>
                  <a:pt x="45" y="41"/>
                </a:cubicBezTo>
                <a:cubicBezTo>
                  <a:pt x="13" y="41"/>
                  <a:pt x="13" y="41"/>
                  <a:pt x="13" y="41"/>
                </a:cubicBezTo>
                <a:cubicBezTo>
                  <a:pt x="13" y="51"/>
                  <a:pt x="13" y="51"/>
                  <a:pt x="13" y="51"/>
                </a:cubicBezTo>
                <a:lnTo>
                  <a:pt x="45" y="51"/>
                </a:lnTo>
                <a:close/>
                <a:moveTo>
                  <a:pt x="52" y="28"/>
                </a:moveTo>
                <a:cubicBezTo>
                  <a:pt x="51" y="28"/>
                  <a:pt x="50" y="29"/>
                  <a:pt x="50" y="30"/>
                </a:cubicBezTo>
                <a:cubicBezTo>
                  <a:pt x="50" y="31"/>
                  <a:pt x="51" y="32"/>
                  <a:pt x="52" y="32"/>
                </a:cubicBezTo>
                <a:cubicBezTo>
                  <a:pt x="54" y="32"/>
                  <a:pt x="55" y="31"/>
                  <a:pt x="55" y="30"/>
                </a:cubicBezTo>
                <a:cubicBezTo>
                  <a:pt x="55" y="29"/>
                  <a:pt x="54" y="28"/>
                  <a:pt x="52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32" name="Freeform 157"/>
          <p:cNvSpPr>
            <a:spLocks noChangeAspect="1" noEditPoints="1"/>
          </p:cNvSpPr>
          <p:nvPr/>
        </p:nvSpPr>
        <p:spPr bwMode="auto">
          <a:xfrm>
            <a:off x="2299659" y="1872424"/>
            <a:ext cx="172547" cy="211134"/>
          </a:xfrm>
          <a:custGeom>
            <a:avLst/>
            <a:gdLst>
              <a:gd name="T0" fmla="*/ 376670 w 41"/>
              <a:gd name="T1" fmla="*/ 406060 h 50"/>
              <a:gd name="T2" fmla="*/ 321548 w 41"/>
              <a:gd name="T3" fmla="*/ 461432 h 50"/>
              <a:gd name="T4" fmla="*/ 45935 w 41"/>
              <a:gd name="T5" fmla="*/ 461432 h 50"/>
              <a:gd name="T6" fmla="*/ 0 w 41"/>
              <a:gd name="T7" fmla="*/ 406060 h 50"/>
              <a:gd name="T8" fmla="*/ 0 w 41"/>
              <a:gd name="T9" fmla="*/ 46143 h 50"/>
              <a:gd name="T10" fmla="*/ 45935 w 41"/>
              <a:gd name="T11" fmla="*/ 0 h 50"/>
              <a:gd name="T12" fmla="*/ 321548 w 41"/>
              <a:gd name="T13" fmla="*/ 0 h 50"/>
              <a:gd name="T14" fmla="*/ 376670 w 41"/>
              <a:gd name="T15" fmla="*/ 46143 h 50"/>
              <a:gd name="T16" fmla="*/ 376670 w 41"/>
              <a:gd name="T17" fmla="*/ 406060 h 50"/>
              <a:gd name="T18" fmla="*/ 330735 w 41"/>
              <a:gd name="T19" fmla="*/ 46143 h 50"/>
              <a:gd name="T20" fmla="*/ 321548 w 41"/>
              <a:gd name="T21" fmla="*/ 36915 h 50"/>
              <a:gd name="T22" fmla="*/ 45935 w 41"/>
              <a:gd name="T23" fmla="*/ 36915 h 50"/>
              <a:gd name="T24" fmla="*/ 36748 w 41"/>
              <a:gd name="T25" fmla="*/ 46143 h 50"/>
              <a:gd name="T26" fmla="*/ 36748 w 41"/>
              <a:gd name="T27" fmla="*/ 369146 h 50"/>
              <a:gd name="T28" fmla="*/ 45935 w 41"/>
              <a:gd name="T29" fmla="*/ 378374 h 50"/>
              <a:gd name="T30" fmla="*/ 321548 w 41"/>
              <a:gd name="T31" fmla="*/ 378374 h 50"/>
              <a:gd name="T32" fmla="*/ 330735 w 41"/>
              <a:gd name="T33" fmla="*/ 369146 h 50"/>
              <a:gd name="T34" fmla="*/ 330735 w 41"/>
              <a:gd name="T35" fmla="*/ 46143 h 50"/>
              <a:gd name="T36" fmla="*/ 183741 w 41"/>
              <a:gd name="T37" fmla="*/ 396832 h 50"/>
              <a:gd name="T38" fmla="*/ 165367 w 41"/>
              <a:gd name="T39" fmla="*/ 415289 h 50"/>
              <a:gd name="T40" fmla="*/ 183741 w 41"/>
              <a:gd name="T41" fmla="*/ 442975 h 50"/>
              <a:gd name="T42" fmla="*/ 211303 w 41"/>
              <a:gd name="T43" fmla="*/ 415289 h 50"/>
              <a:gd name="T44" fmla="*/ 183741 w 41"/>
              <a:gd name="T45" fmla="*/ 396832 h 5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1" h="50">
                <a:moveTo>
                  <a:pt x="41" y="44"/>
                </a:moveTo>
                <a:cubicBezTo>
                  <a:pt x="41" y="47"/>
                  <a:pt x="38" y="50"/>
                  <a:pt x="35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2" y="50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8" y="0"/>
                  <a:pt x="41" y="2"/>
                  <a:pt x="41" y="5"/>
                </a:cubicBezTo>
                <a:lnTo>
                  <a:pt x="41" y="44"/>
                </a:lnTo>
                <a:close/>
                <a:moveTo>
                  <a:pt x="36" y="5"/>
                </a:moveTo>
                <a:cubicBezTo>
                  <a:pt x="36" y="5"/>
                  <a:pt x="36" y="4"/>
                  <a:pt x="35" y="4"/>
                </a:cubicBezTo>
                <a:cubicBezTo>
                  <a:pt x="5" y="4"/>
                  <a:pt x="5" y="4"/>
                  <a:pt x="5" y="4"/>
                </a:cubicBezTo>
                <a:cubicBezTo>
                  <a:pt x="5" y="4"/>
                  <a:pt x="4" y="5"/>
                  <a:pt x="4" y="5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0"/>
                  <a:pt x="5" y="41"/>
                  <a:pt x="5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0"/>
                  <a:pt x="36" y="40"/>
                </a:cubicBezTo>
                <a:lnTo>
                  <a:pt x="36" y="5"/>
                </a:lnTo>
                <a:close/>
                <a:moveTo>
                  <a:pt x="20" y="43"/>
                </a:moveTo>
                <a:cubicBezTo>
                  <a:pt x="19" y="43"/>
                  <a:pt x="18" y="44"/>
                  <a:pt x="18" y="45"/>
                </a:cubicBezTo>
                <a:cubicBezTo>
                  <a:pt x="18" y="46"/>
                  <a:pt x="19" y="48"/>
                  <a:pt x="20" y="48"/>
                </a:cubicBezTo>
                <a:cubicBezTo>
                  <a:pt x="22" y="48"/>
                  <a:pt x="23" y="46"/>
                  <a:pt x="23" y="45"/>
                </a:cubicBezTo>
                <a:cubicBezTo>
                  <a:pt x="23" y="44"/>
                  <a:pt x="22" y="43"/>
                  <a:pt x="20" y="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33" name="Freeform 166"/>
          <p:cNvSpPr>
            <a:spLocks noChangeAspect="1" noEditPoints="1"/>
          </p:cNvSpPr>
          <p:nvPr/>
        </p:nvSpPr>
        <p:spPr bwMode="auto">
          <a:xfrm>
            <a:off x="3668235" y="1892245"/>
            <a:ext cx="215562" cy="168499"/>
          </a:xfrm>
          <a:custGeom>
            <a:avLst/>
            <a:gdLst>
              <a:gd name="T0" fmla="*/ 413634 w 64"/>
              <a:gd name="T1" fmla="*/ 129201 h 50"/>
              <a:gd name="T2" fmla="*/ 294140 w 64"/>
              <a:gd name="T3" fmla="*/ 92286 h 50"/>
              <a:gd name="T4" fmla="*/ 165453 w 64"/>
              <a:gd name="T5" fmla="*/ 129201 h 50"/>
              <a:gd name="T6" fmla="*/ 0 w 64"/>
              <a:gd name="T7" fmla="*/ 129201 h 50"/>
              <a:gd name="T8" fmla="*/ 588279 w 64"/>
              <a:gd name="T9" fmla="*/ 129201 h 50"/>
              <a:gd name="T10" fmla="*/ 0 w 64"/>
              <a:gd name="T11" fmla="*/ 138430 h 50"/>
              <a:gd name="T12" fmla="*/ 165453 w 64"/>
              <a:gd name="T13" fmla="*/ 184573 h 50"/>
              <a:gd name="T14" fmla="*/ 18384 w 64"/>
              <a:gd name="T15" fmla="*/ 203030 h 50"/>
              <a:gd name="T16" fmla="*/ 82727 w 64"/>
              <a:gd name="T17" fmla="*/ 323002 h 50"/>
              <a:gd name="T18" fmla="*/ 9192 w 64"/>
              <a:gd name="T19" fmla="*/ 332231 h 50"/>
              <a:gd name="T20" fmla="*/ 0 w 64"/>
              <a:gd name="T21" fmla="*/ 258402 h 50"/>
              <a:gd name="T22" fmla="*/ 73535 w 64"/>
              <a:gd name="T23" fmla="*/ 249173 h 50"/>
              <a:gd name="T24" fmla="*/ 82727 w 64"/>
              <a:gd name="T25" fmla="*/ 323002 h 50"/>
              <a:gd name="T26" fmla="*/ 137878 w 64"/>
              <a:gd name="T27" fmla="*/ 461432 h 50"/>
              <a:gd name="T28" fmla="*/ 64343 w 64"/>
              <a:gd name="T29" fmla="*/ 452203 h 50"/>
              <a:gd name="T30" fmla="*/ 73535 w 64"/>
              <a:gd name="T31" fmla="*/ 378374 h 50"/>
              <a:gd name="T32" fmla="*/ 147070 w 64"/>
              <a:gd name="T33" fmla="*/ 387603 h 50"/>
              <a:gd name="T34" fmla="*/ 211413 w 64"/>
              <a:gd name="T35" fmla="*/ 323002 h 50"/>
              <a:gd name="T36" fmla="*/ 137878 w 64"/>
              <a:gd name="T37" fmla="*/ 332231 h 50"/>
              <a:gd name="T38" fmla="*/ 119494 w 64"/>
              <a:gd name="T39" fmla="*/ 258402 h 50"/>
              <a:gd name="T40" fmla="*/ 193029 w 64"/>
              <a:gd name="T41" fmla="*/ 249173 h 50"/>
              <a:gd name="T42" fmla="*/ 211413 w 64"/>
              <a:gd name="T43" fmla="*/ 323002 h 50"/>
              <a:gd name="T44" fmla="*/ 257372 w 64"/>
              <a:gd name="T45" fmla="*/ 461432 h 50"/>
              <a:gd name="T46" fmla="*/ 183837 w 64"/>
              <a:gd name="T47" fmla="*/ 452203 h 50"/>
              <a:gd name="T48" fmla="*/ 193029 w 64"/>
              <a:gd name="T49" fmla="*/ 378374 h 50"/>
              <a:gd name="T50" fmla="*/ 266564 w 64"/>
              <a:gd name="T51" fmla="*/ 387603 h 50"/>
              <a:gd name="T52" fmla="*/ 330907 w 64"/>
              <a:gd name="T53" fmla="*/ 323002 h 50"/>
              <a:gd name="T54" fmla="*/ 257372 w 64"/>
              <a:gd name="T55" fmla="*/ 332231 h 50"/>
              <a:gd name="T56" fmla="*/ 248180 w 64"/>
              <a:gd name="T57" fmla="*/ 258402 h 50"/>
              <a:gd name="T58" fmla="*/ 321715 w 64"/>
              <a:gd name="T59" fmla="*/ 249173 h 50"/>
              <a:gd name="T60" fmla="*/ 330907 w 64"/>
              <a:gd name="T61" fmla="*/ 323002 h 50"/>
              <a:gd name="T62" fmla="*/ 386058 w 64"/>
              <a:gd name="T63" fmla="*/ 461432 h 50"/>
              <a:gd name="T64" fmla="*/ 312523 w 64"/>
              <a:gd name="T65" fmla="*/ 452203 h 50"/>
              <a:gd name="T66" fmla="*/ 321715 w 64"/>
              <a:gd name="T67" fmla="*/ 378374 h 50"/>
              <a:gd name="T68" fmla="*/ 395250 w 64"/>
              <a:gd name="T69" fmla="*/ 387603 h 50"/>
              <a:gd name="T70" fmla="*/ 459593 w 64"/>
              <a:gd name="T71" fmla="*/ 323002 h 50"/>
              <a:gd name="T72" fmla="*/ 386058 w 64"/>
              <a:gd name="T73" fmla="*/ 332231 h 50"/>
              <a:gd name="T74" fmla="*/ 376866 w 64"/>
              <a:gd name="T75" fmla="*/ 258402 h 50"/>
              <a:gd name="T76" fmla="*/ 450401 w 64"/>
              <a:gd name="T77" fmla="*/ 249173 h 50"/>
              <a:gd name="T78" fmla="*/ 459593 w 64"/>
              <a:gd name="T79" fmla="*/ 323002 h 50"/>
              <a:gd name="T80" fmla="*/ 560703 w 64"/>
              <a:gd name="T81" fmla="*/ 203030 h 50"/>
              <a:gd name="T82" fmla="*/ 413634 w 64"/>
              <a:gd name="T83" fmla="*/ 184573 h 50"/>
              <a:gd name="T84" fmla="*/ 588279 w 64"/>
              <a:gd name="T85" fmla="*/ 138430 h 50"/>
              <a:gd name="T86" fmla="*/ 523936 w 64"/>
              <a:gd name="T87" fmla="*/ 452203 h 50"/>
              <a:gd name="T88" fmla="*/ 450401 w 64"/>
              <a:gd name="T89" fmla="*/ 461432 h 50"/>
              <a:gd name="T90" fmla="*/ 441209 w 64"/>
              <a:gd name="T91" fmla="*/ 387603 h 50"/>
              <a:gd name="T92" fmla="*/ 514744 w 64"/>
              <a:gd name="T93" fmla="*/ 378374 h 50"/>
              <a:gd name="T94" fmla="*/ 523936 w 64"/>
              <a:gd name="T95" fmla="*/ 452203 h 50"/>
              <a:gd name="T96" fmla="*/ 579087 w 64"/>
              <a:gd name="T97" fmla="*/ 332231 h 50"/>
              <a:gd name="T98" fmla="*/ 505552 w 64"/>
              <a:gd name="T99" fmla="*/ 323002 h 50"/>
              <a:gd name="T100" fmla="*/ 514744 w 64"/>
              <a:gd name="T101" fmla="*/ 249173 h 50"/>
              <a:gd name="T102" fmla="*/ 588279 w 64"/>
              <a:gd name="T103" fmla="*/ 258402 h 5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4" h="50">
                <a:moveTo>
                  <a:pt x="64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ubicBezTo>
                  <a:pt x="45" y="12"/>
                  <a:pt x="44" y="10"/>
                  <a:pt x="32" y="10"/>
                </a:cubicBezTo>
                <a:cubicBezTo>
                  <a:pt x="19" y="10"/>
                  <a:pt x="18" y="12"/>
                  <a:pt x="18" y="14"/>
                </a:cubicBezTo>
                <a:cubicBezTo>
                  <a:pt x="18" y="14"/>
                  <a:pt x="18" y="14"/>
                  <a:pt x="18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1"/>
                  <a:pt x="4" y="0"/>
                  <a:pt x="32" y="0"/>
                </a:cubicBezTo>
                <a:cubicBezTo>
                  <a:pt x="59" y="0"/>
                  <a:pt x="64" y="11"/>
                  <a:pt x="64" y="14"/>
                </a:cubicBezTo>
                <a:close/>
                <a:moveTo>
                  <a:pt x="0" y="20"/>
                </a:moveTo>
                <a:cubicBezTo>
                  <a:pt x="0" y="15"/>
                  <a:pt x="0" y="15"/>
                  <a:pt x="0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21"/>
                  <a:pt x="17" y="22"/>
                  <a:pt x="16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1" y="22"/>
                  <a:pt x="0" y="21"/>
                  <a:pt x="0" y="20"/>
                </a:cubicBezTo>
                <a:close/>
                <a:moveTo>
                  <a:pt x="9" y="35"/>
                </a:moveTo>
                <a:cubicBezTo>
                  <a:pt x="9" y="36"/>
                  <a:pt x="8" y="36"/>
                  <a:pt x="8" y="36"/>
                </a:cubicBezTo>
                <a:cubicBezTo>
                  <a:pt x="1" y="36"/>
                  <a:pt x="1" y="36"/>
                  <a:pt x="1" y="36"/>
                </a:cubicBezTo>
                <a:cubicBezTo>
                  <a:pt x="0" y="36"/>
                  <a:pt x="0" y="36"/>
                  <a:pt x="0" y="35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7"/>
                  <a:pt x="9" y="27"/>
                  <a:pt x="9" y="28"/>
                </a:cubicBezTo>
                <a:lnTo>
                  <a:pt x="9" y="35"/>
                </a:lnTo>
                <a:close/>
                <a:moveTo>
                  <a:pt x="16" y="49"/>
                </a:moveTo>
                <a:cubicBezTo>
                  <a:pt x="16" y="49"/>
                  <a:pt x="15" y="50"/>
                  <a:pt x="15" y="50"/>
                </a:cubicBezTo>
                <a:cubicBezTo>
                  <a:pt x="8" y="50"/>
                  <a:pt x="8" y="50"/>
                  <a:pt x="8" y="50"/>
                </a:cubicBezTo>
                <a:cubicBezTo>
                  <a:pt x="7" y="50"/>
                  <a:pt x="7" y="49"/>
                  <a:pt x="7" y="49"/>
                </a:cubicBezTo>
                <a:cubicBezTo>
                  <a:pt x="7" y="42"/>
                  <a:pt x="7" y="42"/>
                  <a:pt x="7" y="42"/>
                </a:cubicBezTo>
                <a:cubicBezTo>
                  <a:pt x="7" y="41"/>
                  <a:pt x="7" y="41"/>
                  <a:pt x="8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6" y="41"/>
                  <a:pt x="16" y="42"/>
                </a:cubicBezTo>
                <a:lnTo>
                  <a:pt x="16" y="49"/>
                </a:lnTo>
                <a:close/>
                <a:moveTo>
                  <a:pt x="23" y="35"/>
                </a:moveTo>
                <a:cubicBezTo>
                  <a:pt x="23" y="36"/>
                  <a:pt x="22" y="36"/>
                  <a:pt x="2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4" y="36"/>
                  <a:pt x="13" y="36"/>
                  <a:pt x="13" y="35"/>
                </a:cubicBezTo>
                <a:cubicBezTo>
                  <a:pt x="13" y="28"/>
                  <a:pt x="13" y="28"/>
                  <a:pt x="13" y="28"/>
                </a:cubicBezTo>
                <a:cubicBezTo>
                  <a:pt x="13" y="27"/>
                  <a:pt x="14" y="27"/>
                  <a:pt x="15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2" y="27"/>
                  <a:pt x="23" y="27"/>
                  <a:pt x="23" y="28"/>
                </a:cubicBezTo>
                <a:lnTo>
                  <a:pt x="23" y="35"/>
                </a:lnTo>
                <a:close/>
                <a:moveTo>
                  <a:pt x="29" y="49"/>
                </a:moveTo>
                <a:cubicBezTo>
                  <a:pt x="29" y="49"/>
                  <a:pt x="29" y="50"/>
                  <a:pt x="28" y="50"/>
                </a:cubicBezTo>
                <a:cubicBezTo>
                  <a:pt x="21" y="50"/>
                  <a:pt x="21" y="50"/>
                  <a:pt x="21" y="50"/>
                </a:cubicBezTo>
                <a:cubicBezTo>
                  <a:pt x="21" y="50"/>
                  <a:pt x="20" y="49"/>
                  <a:pt x="20" y="49"/>
                </a:cubicBezTo>
                <a:cubicBezTo>
                  <a:pt x="20" y="42"/>
                  <a:pt x="20" y="42"/>
                  <a:pt x="20" y="42"/>
                </a:cubicBezTo>
                <a:cubicBezTo>
                  <a:pt x="20" y="41"/>
                  <a:pt x="21" y="41"/>
                  <a:pt x="21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9" y="41"/>
                  <a:pt x="29" y="41"/>
                  <a:pt x="29" y="42"/>
                </a:cubicBezTo>
                <a:lnTo>
                  <a:pt x="29" y="49"/>
                </a:lnTo>
                <a:close/>
                <a:moveTo>
                  <a:pt x="36" y="35"/>
                </a:moveTo>
                <a:cubicBezTo>
                  <a:pt x="36" y="36"/>
                  <a:pt x="36" y="36"/>
                  <a:pt x="35" y="36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7" y="36"/>
                  <a:pt x="27" y="35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7"/>
                  <a:pt x="28" y="27"/>
                  <a:pt x="28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6" y="27"/>
                  <a:pt x="36" y="27"/>
                  <a:pt x="36" y="28"/>
                </a:cubicBezTo>
                <a:lnTo>
                  <a:pt x="36" y="35"/>
                </a:lnTo>
                <a:close/>
                <a:moveTo>
                  <a:pt x="43" y="49"/>
                </a:moveTo>
                <a:cubicBezTo>
                  <a:pt x="43" y="49"/>
                  <a:pt x="43" y="50"/>
                  <a:pt x="42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0"/>
                  <a:pt x="34" y="49"/>
                  <a:pt x="34" y="49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1"/>
                  <a:pt x="35" y="41"/>
                  <a:pt x="35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3" y="41"/>
                  <a:pt x="43" y="41"/>
                  <a:pt x="43" y="42"/>
                </a:cubicBezTo>
                <a:lnTo>
                  <a:pt x="43" y="49"/>
                </a:lnTo>
                <a:close/>
                <a:moveTo>
                  <a:pt x="50" y="35"/>
                </a:moveTo>
                <a:cubicBezTo>
                  <a:pt x="50" y="36"/>
                  <a:pt x="50" y="36"/>
                  <a:pt x="49" y="36"/>
                </a:cubicBezTo>
                <a:cubicBezTo>
                  <a:pt x="42" y="36"/>
                  <a:pt x="42" y="36"/>
                  <a:pt x="42" y="36"/>
                </a:cubicBezTo>
                <a:cubicBezTo>
                  <a:pt x="41" y="36"/>
                  <a:pt x="41" y="36"/>
                  <a:pt x="41" y="35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7"/>
                  <a:pt x="41" y="27"/>
                  <a:pt x="42" y="27"/>
                </a:cubicBezTo>
                <a:cubicBezTo>
                  <a:pt x="49" y="27"/>
                  <a:pt x="49" y="27"/>
                  <a:pt x="49" y="27"/>
                </a:cubicBezTo>
                <a:cubicBezTo>
                  <a:pt x="50" y="27"/>
                  <a:pt x="50" y="27"/>
                  <a:pt x="50" y="28"/>
                </a:cubicBezTo>
                <a:lnTo>
                  <a:pt x="50" y="35"/>
                </a:lnTo>
                <a:close/>
                <a:moveTo>
                  <a:pt x="64" y="20"/>
                </a:moveTo>
                <a:cubicBezTo>
                  <a:pt x="64" y="21"/>
                  <a:pt x="63" y="22"/>
                  <a:pt x="61" y="22"/>
                </a:cubicBezTo>
                <a:cubicBezTo>
                  <a:pt x="48" y="22"/>
                  <a:pt x="48" y="22"/>
                  <a:pt x="48" y="22"/>
                </a:cubicBezTo>
                <a:cubicBezTo>
                  <a:pt x="46" y="22"/>
                  <a:pt x="45" y="21"/>
                  <a:pt x="45" y="20"/>
                </a:cubicBezTo>
                <a:cubicBezTo>
                  <a:pt x="45" y="15"/>
                  <a:pt x="45" y="15"/>
                  <a:pt x="45" y="15"/>
                </a:cubicBezTo>
                <a:cubicBezTo>
                  <a:pt x="64" y="15"/>
                  <a:pt x="64" y="15"/>
                  <a:pt x="64" y="15"/>
                </a:cubicBezTo>
                <a:lnTo>
                  <a:pt x="64" y="20"/>
                </a:lnTo>
                <a:close/>
                <a:moveTo>
                  <a:pt x="57" y="49"/>
                </a:moveTo>
                <a:cubicBezTo>
                  <a:pt x="57" y="49"/>
                  <a:pt x="56" y="50"/>
                  <a:pt x="56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8" y="50"/>
                  <a:pt x="48" y="49"/>
                  <a:pt x="48" y="49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1"/>
                  <a:pt x="48" y="41"/>
                  <a:pt x="49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7" y="41"/>
                  <a:pt x="57" y="42"/>
                </a:cubicBezTo>
                <a:lnTo>
                  <a:pt x="57" y="49"/>
                </a:lnTo>
                <a:close/>
                <a:moveTo>
                  <a:pt x="64" y="35"/>
                </a:moveTo>
                <a:cubicBezTo>
                  <a:pt x="64" y="36"/>
                  <a:pt x="63" y="36"/>
                  <a:pt x="63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5" y="36"/>
                  <a:pt x="55" y="36"/>
                  <a:pt x="55" y="35"/>
                </a:cubicBezTo>
                <a:cubicBezTo>
                  <a:pt x="55" y="28"/>
                  <a:pt x="55" y="28"/>
                  <a:pt x="55" y="28"/>
                </a:cubicBezTo>
                <a:cubicBezTo>
                  <a:pt x="55" y="27"/>
                  <a:pt x="55" y="27"/>
                  <a:pt x="56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3" y="27"/>
                  <a:pt x="64" y="27"/>
                  <a:pt x="64" y="28"/>
                </a:cubicBezTo>
                <a:lnTo>
                  <a:pt x="64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37" name="Freeform 147"/>
          <p:cNvSpPr>
            <a:spLocks noChangeAspect="1" noEditPoints="1"/>
          </p:cNvSpPr>
          <p:nvPr/>
        </p:nvSpPr>
        <p:spPr bwMode="auto">
          <a:xfrm>
            <a:off x="7710307" y="1464153"/>
            <a:ext cx="137985" cy="196325"/>
          </a:xfrm>
          <a:custGeom>
            <a:avLst/>
            <a:gdLst>
              <a:gd name="T0" fmla="*/ 404133 w 47"/>
              <a:gd name="T1" fmla="*/ 430601 h 67"/>
              <a:gd name="T2" fmla="*/ 247991 w 47"/>
              <a:gd name="T3" fmla="*/ 430601 h 67"/>
              <a:gd name="T4" fmla="*/ 229621 w 47"/>
              <a:gd name="T5" fmla="*/ 604673 h 67"/>
              <a:gd name="T6" fmla="*/ 220436 w 47"/>
              <a:gd name="T7" fmla="*/ 613835 h 67"/>
              <a:gd name="T8" fmla="*/ 220436 w 47"/>
              <a:gd name="T9" fmla="*/ 613835 h 67"/>
              <a:gd name="T10" fmla="*/ 202067 w 47"/>
              <a:gd name="T11" fmla="*/ 604673 h 67"/>
              <a:gd name="T12" fmla="*/ 174512 w 47"/>
              <a:gd name="T13" fmla="*/ 430601 h 67"/>
              <a:gd name="T14" fmla="*/ 27555 w 47"/>
              <a:gd name="T15" fmla="*/ 430601 h 67"/>
              <a:gd name="T16" fmla="*/ 0 w 47"/>
              <a:gd name="T17" fmla="*/ 403116 h 67"/>
              <a:gd name="T18" fmla="*/ 101033 w 47"/>
              <a:gd name="T19" fmla="*/ 284013 h 67"/>
              <a:gd name="T20" fmla="*/ 101033 w 47"/>
              <a:gd name="T21" fmla="*/ 100779 h 67"/>
              <a:gd name="T22" fmla="*/ 55109 w 47"/>
              <a:gd name="T23" fmla="*/ 54970 h 67"/>
              <a:gd name="T24" fmla="*/ 101033 w 47"/>
              <a:gd name="T25" fmla="*/ 0 h 67"/>
              <a:gd name="T26" fmla="*/ 330655 w 47"/>
              <a:gd name="T27" fmla="*/ 0 h 67"/>
              <a:gd name="T28" fmla="*/ 385764 w 47"/>
              <a:gd name="T29" fmla="*/ 54970 h 67"/>
              <a:gd name="T30" fmla="*/ 330655 w 47"/>
              <a:gd name="T31" fmla="*/ 100779 h 67"/>
              <a:gd name="T32" fmla="*/ 330655 w 47"/>
              <a:gd name="T33" fmla="*/ 284013 h 67"/>
              <a:gd name="T34" fmla="*/ 431688 w 47"/>
              <a:gd name="T35" fmla="*/ 403116 h 67"/>
              <a:gd name="T36" fmla="*/ 404133 w 47"/>
              <a:gd name="T37" fmla="*/ 430601 h 67"/>
              <a:gd name="T38" fmla="*/ 183697 w 47"/>
              <a:gd name="T39" fmla="*/ 109941 h 67"/>
              <a:gd name="T40" fmla="*/ 165327 w 47"/>
              <a:gd name="T41" fmla="*/ 100779 h 67"/>
              <a:gd name="T42" fmla="*/ 156142 w 47"/>
              <a:gd name="T43" fmla="*/ 109941 h 67"/>
              <a:gd name="T44" fmla="*/ 156142 w 47"/>
              <a:gd name="T45" fmla="*/ 274851 h 67"/>
              <a:gd name="T46" fmla="*/ 165327 w 47"/>
              <a:gd name="T47" fmla="*/ 284013 h 67"/>
              <a:gd name="T48" fmla="*/ 183697 w 47"/>
              <a:gd name="T49" fmla="*/ 274851 h 67"/>
              <a:gd name="T50" fmla="*/ 183697 w 47"/>
              <a:gd name="T51" fmla="*/ 109941 h 6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47" h="67">
                <a:moveTo>
                  <a:pt x="44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67"/>
                  <a:pt x="24" y="67"/>
                  <a:pt x="24" y="67"/>
                </a:cubicBezTo>
                <a:cubicBezTo>
                  <a:pt x="24" y="67"/>
                  <a:pt x="24" y="67"/>
                  <a:pt x="24" y="67"/>
                </a:cubicBezTo>
                <a:cubicBezTo>
                  <a:pt x="23" y="67"/>
                  <a:pt x="22" y="67"/>
                  <a:pt x="22" y="66"/>
                </a:cubicBezTo>
                <a:cubicBezTo>
                  <a:pt x="19" y="47"/>
                  <a:pt x="19" y="47"/>
                  <a:pt x="19" y="47"/>
                </a:cubicBezTo>
                <a:cubicBezTo>
                  <a:pt x="3" y="47"/>
                  <a:pt x="3" y="47"/>
                  <a:pt x="3" y="47"/>
                </a:cubicBezTo>
                <a:cubicBezTo>
                  <a:pt x="2" y="47"/>
                  <a:pt x="0" y="46"/>
                  <a:pt x="0" y="44"/>
                </a:cubicBezTo>
                <a:cubicBezTo>
                  <a:pt x="0" y="38"/>
                  <a:pt x="5" y="31"/>
                  <a:pt x="11" y="31"/>
                </a:cubicBezTo>
                <a:cubicBezTo>
                  <a:pt x="11" y="11"/>
                  <a:pt x="11" y="11"/>
                  <a:pt x="11" y="11"/>
                </a:cubicBezTo>
                <a:cubicBezTo>
                  <a:pt x="8" y="11"/>
                  <a:pt x="6" y="8"/>
                  <a:pt x="6" y="6"/>
                </a:cubicBezTo>
                <a:cubicBezTo>
                  <a:pt x="6" y="3"/>
                  <a:pt x="8" y="0"/>
                  <a:pt x="1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42" y="3"/>
                  <a:pt x="42" y="6"/>
                </a:cubicBezTo>
                <a:cubicBezTo>
                  <a:pt x="42" y="8"/>
                  <a:pt x="39" y="11"/>
                  <a:pt x="36" y="11"/>
                </a:cubicBezTo>
                <a:cubicBezTo>
                  <a:pt x="36" y="31"/>
                  <a:pt x="36" y="31"/>
                  <a:pt x="36" y="31"/>
                </a:cubicBezTo>
                <a:cubicBezTo>
                  <a:pt x="42" y="31"/>
                  <a:pt x="47" y="38"/>
                  <a:pt x="47" y="44"/>
                </a:cubicBezTo>
                <a:cubicBezTo>
                  <a:pt x="47" y="46"/>
                  <a:pt x="46" y="47"/>
                  <a:pt x="44" y="47"/>
                </a:cubicBezTo>
                <a:close/>
                <a:moveTo>
                  <a:pt x="20" y="12"/>
                </a:moveTo>
                <a:cubicBezTo>
                  <a:pt x="20" y="11"/>
                  <a:pt x="19" y="11"/>
                  <a:pt x="18" y="11"/>
                </a:cubicBezTo>
                <a:cubicBezTo>
                  <a:pt x="18" y="11"/>
                  <a:pt x="17" y="11"/>
                  <a:pt x="17" y="12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1"/>
                  <a:pt x="18" y="31"/>
                  <a:pt x="18" y="31"/>
                </a:cubicBezTo>
                <a:cubicBezTo>
                  <a:pt x="19" y="31"/>
                  <a:pt x="20" y="31"/>
                  <a:pt x="20" y="30"/>
                </a:cubicBezTo>
                <a:lnTo>
                  <a:pt x="20" y="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38" name="Freeform 86"/>
          <p:cNvSpPr>
            <a:spLocks noChangeAspect="1" noEditPoints="1"/>
          </p:cNvSpPr>
          <p:nvPr/>
        </p:nvSpPr>
        <p:spPr bwMode="auto">
          <a:xfrm>
            <a:off x="1287366" y="1873564"/>
            <a:ext cx="125509" cy="211422"/>
          </a:xfrm>
          <a:custGeom>
            <a:avLst/>
            <a:gdLst>
              <a:gd name="T0" fmla="*/ 266632 w 29"/>
              <a:gd name="T1" fmla="*/ 402944 h 49"/>
              <a:gd name="T2" fmla="*/ 220661 w 29"/>
              <a:gd name="T3" fmla="*/ 448733 h 49"/>
              <a:gd name="T4" fmla="*/ 45971 w 29"/>
              <a:gd name="T5" fmla="*/ 448733 h 49"/>
              <a:gd name="T6" fmla="*/ 0 w 29"/>
              <a:gd name="T7" fmla="*/ 402944 h 49"/>
              <a:gd name="T8" fmla="*/ 0 w 29"/>
              <a:gd name="T9" fmla="*/ 45789 h 49"/>
              <a:gd name="T10" fmla="*/ 45971 w 29"/>
              <a:gd name="T11" fmla="*/ 0 h 49"/>
              <a:gd name="T12" fmla="*/ 220661 w 29"/>
              <a:gd name="T13" fmla="*/ 0 h 49"/>
              <a:gd name="T14" fmla="*/ 266632 w 29"/>
              <a:gd name="T15" fmla="*/ 45789 h 49"/>
              <a:gd name="T16" fmla="*/ 266632 w 29"/>
              <a:gd name="T17" fmla="*/ 402944 h 49"/>
              <a:gd name="T18" fmla="*/ 229855 w 29"/>
              <a:gd name="T19" fmla="*/ 100736 h 49"/>
              <a:gd name="T20" fmla="*/ 220661 w 29"/>
              <a:gd name="T21" fmla="*/ 91578 h 49"/>
              <a:gd name="T22" fmla="*/ 45971 w 29"/>
              <a:gd name="T23" fmla="*/ 91578 h 49"/>
              <a:gd name="T24" fmla="*/ 27583 w 29"/>
              <a:gd name="T25" fmla="*/ 100736 h 49"/>
              <a:gd name="T26" fmla="*/ 27583 w 29"/>
              <a:gd name="T27" fmla="*/ 347997 h 49"/>
              <a:gd name="T28" fmla="*/ 45971 w 29"/>
              <a:gd name="T29" fmla="*/ 357155 h 49"/>
              <a:gd name="T30" fmla="*/ 220661 w 29"/>
              <a:gd name="T31" fmla="*/ 357155 h 49"/>
              <a:gd name="T32" fmla="*/ 229855 w 29"/>
              <a:gd name="T33" fmla="*/ 347997 h 49"/>
              <a:gd name="T34" fmla="*/ 229855 w 29"/>
              <a:gd name="T35" fmla="*/ 100736 h 49"/>
              <a:gd name="T36" fmla="*/ 156302 w 29"/>
              <a:gd name="T37" fmla="*/ 45789 h 49"/>
              <a:gd name="T38" fmla="*/ 101136 w 29"/>
              <a:gd name="T39" fmla="*/ 45789 h 49"/>
              <a:gd name="T40" fmla="*/ 101136 w 29"/>
              <a:gd name="T41" fmla="*/ 54947 h 49"/>
              <a:gd name="T42" fmla="*/ 101136 w 29"/>
              <a:gd name="T43" fmla="*/ 54947 h 49"/>
              <a:gd name="T44" fmla="*/ 156302 w 29"/>
              <a:gd name="T45" fmla="*/ 54947 h 49"/>
              <a:gd name="T46" fmla="*/ 165496 w 29"/>
              <a:gd name="T47" fmla="*/ 54947 h 49"/>
              <a:gd name="T48" fmla="*/ 156302 w 29"/>
              <a:gd name="T49" fmla="*/ 45789 h 49"/>
              <a:gd name="T50" fmla="*/ 128719 w 29"/>
              <a:gd name="T51" fmla="*/ 375470 h 49"/>
              <a:gd name="T52" fmla="*/ 101136 w 29"/>
              <a:gd name="T53" fmla="*/ 402944 h 49"/>
              <a:gd name="T54" fmla="*/ 128719 w 29"/>
              <a:gd name="T55" fmla="*/ 430417 h 49"/>
              <a:gd name="T56" fmla="*/ 156302 w 29"/>
              <a:gd name="T57" fmla="*/ 402944 h 49"/>
              <a:gd name="T58" fmla="*/ 128719 w 29"/>
              <a:gd name="T59" fmla="*/ 375470 h 4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42" name="Freeform 231"/>
          <p:cNvSpPr>
            <a:spLocks noChangeAspect="1" noEditPoints="1"/>
          </p:cNvSpPr>
          <p:nvPr/>
        </p:nvSpPr>
        <p:spPr bwMode="auto">
          <a:xfrm>
            <a:off x="2601240" y="1872217"/>
            <a:ext cx="212599" cy="211341"/>
          </a:xfrm>
          <a:custGeom>
            <a:avLst/>
            <a:gdLst>
              <a:gd name="T0" fmla="*/ 537495 w 59"/>
              <a:gd name="T1" fmla="*/ 432238 h 58"/>
              <a:gd name="T2" fmla="*/ 437284 w 59"/>
              <a:gd name="T3" fmla="*/ 533400 h 58"/>
              <a:gd name="T4" fmla="*/ 100211 w 59"/>
              <a:gd name="T5" fmla="*/ 533400 h 58"/>
              <a:gd name="T6" fmla="*/ 0 w 59"/>
              <a:gd name="T7" fmla="*/ 432238 h 58"/>
              <a:gd name="T8" fmla="*/ 0 w 59"/>
              <a:gd name="T9" fmla="*/ 91966 h 58"/>
              <a:gd name="T10" fmla="*/ 100211 w 59"/>
              <a:gd name="T11" fmla="*/ 0 h 58"/>
              <a:gd name="T12" fmla="*/ 437284 w 59"/>
              <a:gd name="T13" fmla="*/ 0 h 58"/>
              <a:gd name="T14" fmla="*/ 537495 w 59"/>
              <a:gd name="T15" fmla="*/ 91966 h 58"/>
              <a:gd name="T16" fmla="*/ 537495 w 59"/>
              <a:gd name="T17" fmla="*/ 432238 h 58"/>
              <a:gd name="T18" fmla="*/ 446394 w 59"/>
              <a:gd name="T19" fmla="*/ 358666 h 58"/>
              <a:gd name="T20" fmla="*/ 382624 w 59"/>
              <a:gd name="T21" fmla="*/ 321879 h 58"/>
              <a:gd name="T22" fmla="*/ 364403 w 59"/>
              <a:gd name="T23" fmla="*/ 312683 h 58"/>
              <a:gd name="T24" fmla="*/ 309743 w 59"/>
              <a:gd name="T25" fmla="*/ 358666 h 58"/>
              <a:gd name="T26" fmla="*/ 291523 w 59"/>
              <a:gd name="T27" fmla="*/ 349469 h 58"/>
              <a:gd name="T28" fmla="*/ 182202 w 59"/>
              <a:gd name="T29" fmla="*/ 248307 h 58"/>
              <a:gd name="T30" fmla="*/ 173092 w 59"/>
              <a:gd name="T31" fmla="*/ 220717 h 58"/>
              <a:gd name="T32" fmla="*/ 218642 w 59"/>
              <a:gd name="T33" fmla="*/ 174734 h 58"/>
              <a:gd name="T34" fmla="*/ 209532 w 59"/>
              <a:gd name="T35" fmla="*/ 147145 h 58"/>
              <a:gd name="T36" fmla="*/ 173092 w 59"/>
              <a:gd name="T37" fmla="*/ 82769 h 58"/>
              <a:gd name="T38" fmla="*/ 163982 w 59"/>
              <a:gd name="T39" fmla="*/ 82769 h 58"/>
              <a:gd name="T40" fmla="*/ 127541 w 59"/>
              <a:gd name="T41" fmla="*/ 91966 h 58"/>
              <a:gd name="T42" fmla="*/ 91101 w 59"/>
              <a:gd name="T43" fmla="*/ 174734 h 58"/>
              <a:gd name="T44" fmla="*/ 109321 w 59"/>
              <a:gd name="T45" fmla="*/ 239110 h 58"/>
              <a:gd name="T46" fmla="*/ 291523 w 59"/>
              <a:gd name="T47" fmla="*/ 423041 h 58"/>
              <a:gd name="T48" fmla="*/ 364403 w 59"/>
              <a:gd name="T49" fmla="*/ 441434 h 58"/>
              <a:gd name="T50" fmla="*/ 437284 w 59"/>
              <a:gd name="T51" fmla="*/ 404648 h 58"/>
              <a:gd name="T52" fmla="*/ 446394 w 59"/>
              <a:gd name="T53" fmla="*/ 367862 h 58"/>
              <a:gd name="T54" fmla="*/ 446394 w 59"/>
              <a:gd name="T55" fmla="*/ 358666 h 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9" h="58">
                <a:moveTo>
                  <a:pt x="59" y="47"/>
                </a:moveTo>
                <a:cubicBezTo>
                  <a:pt x="59" y="53"/>
                  <a:pt x="54" y="58"/>
                  <a:pt x="48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4" y="0"/>
                  <a:pt x="59" y="4"/>
                  <a:pt x="59" y="10"/>
                </a:cubicBezTo>
                <a:lnTo>
                  <a:pt x="59" y="47"/>
                </a:lnTo>
                <a:close/>
                <a:moveTo>
                  <a:pt x="49" y="39"/>
                </a:moveTo>
                <a:cubicBezTo>
                  <a:pt x="49" y="39"/>
                  <a:pt x="43" y="36"/>
                  <a:pt x="42" y="35"/>
                </a:cubicBezTo>
                <a:cubicBezTo>
                  <a:pt x="41" y="35"/>
                  <a:pt x="41" y="34"/>
                  <a:pt x="40" y="34"/>
                </a:cubicBezTo>
                <a:cubicBezTo>
                  <a:pt x="38" y="34"/>
                  <a:pt x="36" y="39"/>
                  <a:pt x="34" y="39"/>
                </a:cubicBezTo>
                <a:cubicBezTo>
                  <a:pt x="33" y="39"/>
                  <a:pt x="32" y="38"/>
                  <a:pt x="32" y="38"/>
                </a:cubicBezTo>
                <a:cubicBezTo>
                  <a:pt x="27" y="35"/>
                  <a:pt x="23" y="32"/>
                  <a:pt x="20" y="27"/>
                </a:cubicBezTo>
                <a:cubicBezTo>
                  <a:pt x="20" y="26"/>
                  <a:pt x="19" y="25"/>
                  <a:pt x="19" y="24"/>
                </a:cubicBezTo>
                <a:cubicBezTo>
                  <a:pt x="19" y="23"/>
                  <a:pt x="24" y="20"/>
                  <a:pt x="24" y="19"/>
                </a:cubicBezTo>
                <a:cubicBezTo>
                  <a:pt x="24" y="18"/>
                  <a:pt x="23" y="17"/>
                  <a:pt x="23" y="16"/>
                </a:cubicBezTo>
                <a:cubicBezTo>
                  <a:pt x="22" y="15"/>
                  <a:pt x="20" y="10"/>
                  <a:pt x="19" y="9"/>
                </a:cubicBezTo>
                <a:cubicBezTo>
                  <a:pt x="19" y="9"/>
                  <a:pt x="19" y="9"/>
                  <a:pt x="18" y="9"/>
                </a:cubicBezTo>
                <a:cubicBezTo>
                  <a:pt x="17" y="9"/>
                  <a:pt x="15" y="10"/>
                  <a:pt x="14" y="10"/>
                </a:cubicBezTo>
                <a:cubicBezTo>
                  <a:pt x="12" y="11"/>
                  <a:pt x="10" y="16"/>
                  <a:pt x="10" y="19"/>
                </a:cubicBezTo>
                <a:cubicBezTo>
                  <a:pt x="10" y="21"/>
                  <a:pt x="11" y="24"/>
                  <a:pt x="12" y="26"/>
                </a:cubicBezTo>
                <a:cubicBezTo>
                  <a:pt x="15" y="34"/>
                  <a:pt x="24" y="43"/>
                  <a:pt x="32" y="46"/>
                </a:cubicBezTo>
                <a:cubicBezTo>
                  <a:pt x="35" y="47"/>
                  <a:pt x="37" y="48"/>
                  <a:pt x="40" y="48"/>
                </a:cubicBezTo>
                <a:cubicBezTo>
                  <a:pt x="42" y="48"/>
                  <a:pt x="47" y="46"/>
                  <a:pt x="48" y="44"/>
                </a:cubicBezTo>
                <a:cubicBezTo>
                  <a:pt x="49" y="43"/>
                  <a:pt x="49" y="41"/>
                  <a:pt x="49" y="40"/>
                </a:cubicBezTo>
                <a:cubicBezTo>
                  <a:pt x="49" y="40"/>
                  <a:pt x="49" y="40"/>
                  <a:pt x="49" y="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44" name="Freeform 98"/>
          <p:cNvSpPr>
            <a:spLocks noChangeAspect="1" noEditPoints="1"/>
          </p:cNvSpPr>
          <p:nvPr/>
        </p:nvSpPr>
        <p:spPr bwMode="auto">
          <a:xfrm>
            <a:off x="1594530" y="2319978"/>
            <a:ext cx="183810" cy="155454"/>
          </a:xfrm>
          <a:custGeom>
            <a:avLst/>
            <a:gdLst>
              <a:gd name="T0" fmla="*/ 264951 w 63"/>
              <a:gd name="T1" fmla="*/ 312307 h 53"/>
              <a:gd name="T2" fmla="*/ 82226 w 63"/>
              <a:gd name="T3" fmla="*/ 486832 h 53"/>
              <a:gd name="T4" fmla="*/ 63954 w 63"/>
              <a:gd name="T5" fmla="*/ 486832 h 53"/>
              <a:gd name="T6" fmla="*/ 45681 w 63"/>
              <a:gd name="T7" fmla="*/ 468461 h 53"/>
              <a:gd name="T8" fmla="*/ 45681 w 63"/>
              <a:gd name="T9" fmla="*/ 422533 h 53"/>
              <a:gd name="T10" fmla="*/ 63954 w 63"/>
              <a:gd name="T11" fmla="*/ 394977 h 53"/>
              <a:gd name="T12" fmla="*/ 82226 w 63"/>
              <a:gd name="T13" fmla="*/ 394977 h 53"/>
              <a:gd name="T14" fmla="*/ 173589 w 63"/>
              <a:gd name="T15" fmla="*/ 312307 h 53"/>
              <a:gd name="T16" fmla="*/ 173589 w 63"/>
              <a:gd name="T17" fmla="*/ 293936 h 53"/>
              <a:gd name="T18" fmla="*/ 146180 w 63"/>
              <a:gd name="T19" fmla="*/ 266380 h 53"/>
              <a:gd name="T20" fmla="*/ 63954 w 63"/>
              <a:gd name="T21" fmla="*/ 266380 h 53"/>
              <a:gd name="T22" fmla="*/ 0 w 63"/>
              <a:gd name="T23" fmla="*/ 192896 h 53"/>
              <a:gd name="T24" fmla="*/ 0 w 63"/>
              <a:gd name="T25" fmla="*/ 64299 h 53"/>
              <a:gd name="T26" fmla="*/ 63954 w 63"/>
              <a:gd name="T27" fmla="*/ 0 h 53"/>
              <a:gd name="T28" fmla="*/ 200997 w 63"/>
              <a:gd name="T29" fmla="*/ 0 h 53"/>
              <a:gd name="T30" fmla="*/ 264951 w 63"/>
              <a:gd name="T31" fmla="*/ 64299 h 53"/>
              <a:gd name="T32" fmla="*/ 264951 w 63"/>
              <a:gd name="T33" fmla="*/ 312307 h 53"/>
              <a:gd name="T34" fmla="*/ 575583 w 63"/>
              <a:gd name="T35" fmla="*/ 312307 h 53"/>
              <a:gd name="T36" fmla="*/ 392858 w 63"/>
              <a:gd name="T37" fmla="*/ 486832 h 53"/>
              <a:gd name="T38" fmla="*/ 374586 w 63"/>
              <a:gd name="T39" fmla="*/ 486832 h 53"/>
              <a:gd name="T40" fmla="*/ 356313 w 63"/>
              <a:gd name="T41" fmla="*/ 468461 h 53"/>
              <a:gd name="T42" fmla="*/ 356313 w 63"/>
              <a:gd name="T43" fmla="*/ 422533 h 53"/>
              <a:gd name="T44" fmla="*/ 374586 w 63"/>
              <a:gd name="T45" fmla="*/ 394977 h 53"/>
              <a:gd name="T46" fmla="*/ 392858 w 63"/>
              <a:gd name="T47" fmla="*/ 394977 h 53"/>
              <a:gd name="T48" fmla="*/ 484221 w 63"/>
              <a:gd name="T49" fmla="*/ 312307 h 53"/>
              <a:gd name="T50" fmla="*/ 484221 w 63"/>
              <a:gd name="T51" fmla="*/ 293936 h 53"/>
              <a:gd name="T52" fmla="*/ 456812 w 63"/>
              <a:gd name="T53" fmla="*/ 266380 h 53"/>
              <a:gd name="T54" fmla="*/ 374586 w 63"/>
              <a:gd name="T55" fmla="*/ 266380 h 53"/>
              <a:gd name="T56" fmla="*/ 310632 w 63"/>
              <a:gd name="T57" fmla="*/ 192896 h 53"/>
              <a:gd name="T58" fmla="*/ 310632 w 63"/>
              <a:gd name="T59" fmla="*/ 64299 h 53"/>
              <a:gd name="T60" fmla="*/ 374586 w 63"/>
              <a:gd name="T61" fmla="*/ 0 h 53"/>
              <a:gd name="T62" fmla="*/ 511629 w 63"/>
              <a:gd name="T63" fmla="*/ 0 h 53"/>
              <a:gd name="T64" fmla="*/ 575583 w 63"/>
              <a:gd name="T65" fmla="*/ 64299 h 53"/>
              <a:gd name="T66" fmla="*/ 575583 w 63"/>
              <a:gd name="T67" fmla="*/ 312307 h 53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3" h="53">
                <a:moveTo>
                  <a:pt x="29" y="34"/>
                </a:moveTo>
                <a:cubicBezTo>
                  <a:pt x="29" y="44"/>
                  <a:pt x="20" y="53"/>
                  <a:pt x="9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6" y="53"/>
                  <a:pt x="5" y="52"/>
                  <a:pt x="5" y="51"/>
                </a:cubicBezTo>
                <a:cubicBezTo>
                  <a:pt x="5" y="46"/>
                  <a:pt x="5" y="46"/>
                  <a:pt x="5" y="46"/>
                </a:cubicBezTo>
                <a:cubicBezTo>
                  <a:pt x="5" y="44"/>
                  <a:pt x="6" y="43"/>
                  <a:pt x="7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15" y="43"/>
                  <a:pt x="19" y="39"/>
                  <a:pt x="19" y="34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0"/>
                  <a:pt x="18" y="29"/>
                  <a:pt x="16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3" y="29"/>
                  <a:pt x="0" y="25"/>
                  <a:pt x="0" y="21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6" y="0"/>
                  <a:pt x="29" y="3"/>
                  <a:pt x="29" y="7"/>
                </a:cubicBezTo>
                <a:lnTo>
                  <a:pt x="29" y="34"/>
                </a:lnTo>
                <a:close/>
                <a:moveTo>
                  <a:pt x="63" y="34"/>
                </a:moveTo>
                <a:cubicBezTo>
                  <a:pt x="63" y="44"/>
                  <a:pt x="54" y="53"/>
                  <a:pt x="43" y="53"/>
                </a:cubicBezTo>
                <a:cubicBezTo>
                  <a:pt x="41" y="53"/>
                  <a:pt x="41" y="53"/>
                  <a:pt x="41" y="53"/>
                </a:cubicBezTo>
                <a:cubicBezTo>
                  <a:pt x="40" y="53"/>
                  <a:pt x="39" y="52"/>
                  <a:pt x="39" y="51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4"/>
                  <a:pt x="40" y="43"/>
                  <a:pt x="41" y="43"/>
                </a:cubicBezTo>
                <a:cubicBezTo>
                  <a:pt x="43" y="43"/>
                  <a:pt x="43" y="43"/>
                  <a:pt x="43" y="43"/>
                </a:cubicBezTo>
                <a:cubicBezTo>
                  <a:pt x="49" y="43"/>
                  <a:pt x="53" y="39"/>
                  <a:pt x="53" y="34"/>
                </a:cubicBezTo>
                <a:cubicBezTo>
                  <a:pt x="53" y="32"/>
                  <a:pt x="53" y="32"/>
                  <a:pt x="53" y="32"/>
                </a:cubicBezTo>
                <a:cubicBezTo>
                  <a:pt x="53" y="30"/>
                  <a:pt x="52" y="29"/>
                  <a:pt x="50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37" y="29"/>
                  <a:pt x="34" y="25"/>
                  <a:pt x="34" y="21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3"/>
                  <a:pt x="37" y="0"/>
                  <a:pt x="41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0" y="0"/>
                  <a:pt x="63" y="3"/>
                  <a:pt x="63" y="7"/>
                </a:cubicBezTo>
                <a:lnTo>
                  <a:pt x="63" y="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47" name="Freeform 29"/>
          <p:cNvSpPr>
            <a:spLocks noChangeAspect="1" noEditPoints="1"/>
          </p:cNvSpPr>
          <p:nvPr/>
        </p:nvSpPr>
        <p:spPr bwMode="auto">
          <a:xfrm>
            <a:off x="2589320" y="1465552"/>
            <a:ext cx="242780" cy="200088"/>
          </a:xfrm>
          <a:custGeom>
            <a:avLst/>
            <a:gdLst>
              <a:gd name="T0" fmla="*/ 502448 w 82"/>
              <a:gd name="T1" fmla="*/ 184498 h 67"/>
              <a:gd name="T2" fmla="*/ 283198 w 82"/>
              <a:gd name="T3" fmla="*/ 396670 h 67"/>
              <a:gd name="T4" fmla="*/ 292333 w 82"/>
              <a:gd name="T5" fmla="*/ 452019 h 67"/>
              <a:gd name="T6" fmla="*/ 264927 w 82"/>
              <a:gd name="T7" fmla="*/ 452019 h 67"/>
              <a:gd name="T8" fmla="*/ 173573 w 82"/>
              <a:gd name="T9" fmla="*/ 442794 h 67"/>
              <a:gd name="T10" fmla="*/ 82219 w 82"/>
              <a:gd name="T11" fmla="*/ 488919 h 67"/>
              <a:gd name="T12" fmla="*/ 100490 w 82"/>
              <a:gd name="T13" fmla="*/ 405895 h 67"/>
              <a:gd name="T14" fmla="*/ 0 w 82"/>
              <a:gd name="T15" fmla="*/ 230622 h 67"/>
              <a:gd name="T16" fmla="*/ 264927 w 82"/>
              <a:gd name="T17" fmla="*/ 0 h 67"/>
              <a:gd name="T18" fmla="*/ 529854 w 82"/>
              <a:gd name="T19" fmla="*/ 184498 h 67"/>
              <a:gd name="T20" fmla="*/ 502448 w 82"/>
              <a:gd name="T21" fmla="*/ 184498 h 67"/>
              <a:gd name="T22" fmla="*/ 173573 w 82"/>
              <a:gd name="T23" fmla="*/ 110699 h 67"/>
              <a:gd name="T24" fmla="*/ 137031 w 82"/>
              <a:gd name="T25" fmla="*/ 147598 h 67"/>
              <a:gd name="T26" fmla="*/ 173573 w 82"/>
              <a:gd name="T27" fmla="*/ 175273 h 67"/>
              <a:gd name="T28" fmla="*/ 210115 w 82"/>
              <a:gd name="T29" fmla="*/ 147598 h 67"/>
              <a:gd name="T30" fmla="*/ 173573 w 82"/>
              <a:gd name="T31" fmla="*/ 110699 h 67"/>
              <a:gd name="T32" fmla="*/ 657750 w 82"/>
              <a:gd name="T33" fmla="*/ 553493 h 67"/>
              <a:gd name="T34" fmla="*/ 676021 w 82"/>
              <a:gd name="T35" fmla="*/ 618067 h 67"/>
              <a:gd name="T36" fmla="*/ 602937 w 82"/>
              <a:gd name="T37" fmla="*/ 571943 h 67"/>
              <a:gd name="T38" fmla="*/ 520719 w 82"/>
              <a:gd name="T39" fmla="*/ 590392 h 67"/>
              <a:gd name="T40" fmla="*/ 301469 w 82"/>
              <a:gd name="T41" fmla="*/ 396670 h 67"/>
              <a:gd name="T42" fmla="*/ 520719 w 82"/>
              <a:gd name="T43" fmla="*/ 202947 h 67"/>
              <a:gd name="T44" fmla="*/ 749104 w 82"/>
              <a:gd name="T45" fmla="*/ 396670 h 67"/>
              <a:gd name="T46" fmla="*/ 657750 w 82"/>
              <a:gd name="T47" fmla="*/ 553493 h 67"/>
              <a:gd name="T48" fmla="*/ 365417 w 82"/>
              <a:gd name="T49" fmla="*/ 110699 h 67"/>
              <a:gd name="T50" fmla="*/ 319740 w 82"/>
              <a:gd name="T51" fmla="*/ 147598 h 67"/>
              <a:gd name="T52" fmla="*/ 365417 w 82"/>
              <a:gd name="T53" fmla="*/ 175273 h 67"/>
              <a:gd name="T54" fmla="*/ 392823 w 82"/>
              <a:gd name="T55" fmla="*/ 147598 h 67"/>
              <a:gd name="T56" fmla="*/ 365417 w 82"/>
              <a:gd name="T57" fmla="*/ 110699 h 67"/>
              <a:gd name="T58" fmla="*/ 447635 w 82"/>
              <a:gd name="T59" fmla="*/ 304421 h 67"/>
              <a:gd name="T60" fmla="*/ 420229 w 82"/>
              <a:gd name="T61" fmla="*/ 332096 h 67"/>
              <a:gd name="T62" fmla="*/ 447635 w 82"/>
              <a:gd name="T63" fmla="*/ 359770 h 67"/>
              <a:gd name="T64" fmla="*/ 484177 w 82"/>
              <a:gd name="T65" fmla="*/ 332096 h 67"/>
              <a:gd name="T66" fmla="*/ 447635 w 82"/>
              <a:gd name="T67" fmla="*/ 304421 h 67"/>
              <a:gd name="T68" fmla="*/ 593802 w 82"/>
              <a:gd name="T69" fmla="*/ 304421 h 67"/>
              <a:gd name="T70" fmla="*/ 566396 w 82"/>
              <a:gd name="T71" fmla="*/ 332096 h 67"/>
              <a:gd name="T72" fmla="*/ 593802 w 82"/>
              <a:gd name="T73" fmla="*/ 359770 h 67"/>
              <a:gd name="T74" fmla="*/ 630344 w 82"/>
              <a:gd name="T75" fmla="*/ 332096 h 67"/>
              <a:gd name="T76" fmla="*/ 593802 w 82"/>
              <a:gd name="T77" fmla="*/ 304421 h 67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82" h="67">
                <a:moveTo>
                  <a:pt x="55" y="20"/>
                </a:moveTo>
                <a:cubicBezTo>
                  <a:pt x="42" y="20"/>
                  <a:pt x="31" y="30"/>
                  <a:pt x="31" y="43"/>
                </a:cubicBezTo>
                <a:cubicBezTo>
                  <a:pt x="31" y="45"/>
                  <a:pt x="31" y="47"/>
                  <a:pt x="32" y="49"/>
                </a:cubicBezTo>
                <a:cubicBezTo>
                  <a:pt x="31" y="49"/>
                  <a:pt x="30" y="49"/>
                  <a:pt x="29" y="49"/>
                </a:cubicBezTo>
                <a:cubicBezTo>
                  <a:pt x="25" y="49"/>
                  <a:pt x="22" y="49"/>
                  <a:pt x="19" y="48"/>
                </a:cubicBezTo>
                <a:cubicBezTo>
                  <a:pt x="9" y="53"/>
                  <a:pt x="9" y="53"/>
                  <a:pt x="9" y="53"/>
                </a:cubicBezTo>
                <a:cubicBezTo>
                  <a:pt x="11" y="44"/>
                  <a:pt x="11" y="44"/>
                  <a:pt x="11" y="44"/>
                </a:cubicBezTo>
                <a:cubicBezTo>
                  <a:pt x="4" y="39"/>
                  <a:pt x="0" y="33"/>
                  <a:pt x="0" y="25"/>
                </a:cubicBezTo>
                <a:cubicBezTo>
                  <a:pt x="0" y="11"/>
                  <a:pt x="13" y="0"/>
                  <a:pt x="29" y="0"/>
                </a:cubicBezTo>
                <a:cubicBezTo>
                  <a:pt x="43" y="0"/>
                  <a:pt x="56" y="9"/>
                  <a:pt x="58" y="20"/>
                </a:cubicBezTo>
                <a:cubicBezTo>
                  <a:pt x="57" y="20"/>
                  <a:pt x="56" y="20"/>
                  <a:pt x="55" y="20"/>
                </a:cubicBezTo>
                <a:close/>
                <a:moveTo>
                  <a:pt x="19" y="12"/>
                </a:moveTo>
                <a:cubicBezTo>
                  <a:pt x="17" y="12"/>
                  <a:pt x="15" y="14"/>
                  <a:pt x="15" y="16"/>
                </a:cubicBezTo>
                <a:cubicBezTo>
                  <a:pt x="15" y="18"/>
                  <a:pt x="17" y="19"/>
                  <a:pt x="19" y="19"/>
                </a:cubicBezTo>
                <a:cubicBezTo>
                  <a:pt x="22" y="19"/>
                  <a:pt x="23" y="18"/>
                  <a:pt x="23" y="16"/>
                </a:cubicBezTo>
                <a:cubicBezTo>
                  <a:pt x="23" y="14"/>
                  <a:pt x="22" y="12"/>
                  <a:pt x="19" y="12"/>
                </a:cubicBezTo>
                <a:close/>
                <a:moveTo>
                  <a:pt x="72" y="60"/>
                </a:moveTo>
                <a:cubicBezTo>
                  <a:pt x="74" y="67"/>
                  <a:pt x="74" y="67"/>
                  <a:pt x="74" y="67"/>
                </a:cubicBezTo>
                <a:cubicBezTo>
                  <a:pt x="66" y="62"/>
                  <a:pt x="66" y="62"/>
                  <a:pt x="66" y="62"/>
                </a:cubicBezTo>
                <a:cubicBezTo>
                  <a:pt x="63" y="63"/>
                  <a:pt x="60" y="64"/>
                  <a:pt x="57" y="64"/>
                </a:cubicBezTo>
                <a:cubicBezTo>
                  <a:pt x="43" y="64"/>
                  <a:pt x="33" y="54"/>
                  <a:pt x="33" y="43"/>
                </a:cubicBezTo>
                <a:cubicBezTo>
                  <a:pt x="33" y="31"/>
                  <a:pt x="43" y="22"/>
                  <a:pt x="57" y="22"/>
                </a:cubicBezTo>
                <a:cubicBezTo>
                  <a:pt x="70" y="22"/>
                  <a:pt x="82" y="31"/>
                  <a:pt x="82" y="43"/>
                </a:cubicBezTo>
                <a:cubicBezTo>
                  <a:pt x="82" y="49"/>
                  <a:pt x="78" y="55"/>
                  <a:pt x="72" y="60"/>
                </a:cubicBezTo>
                <a:close/>
                <a:moveTo>
                  <a:pt x="40" y="12"/>
                </a:moveTo>
                <a:cubicBezTo>
                  <a:pt x="38" y="12"/>
                  <a:pt x="35" y="14"/>
                  <a:pt x="35" y="16"/>
                </a:cubicBezTo>
                <a:cubicBezTo>
                  <a:pt x="35" y="18"/>
                  <a:pt x="38" y="19"/>
                  <a:pt x="40" y="19"/>
                </a:cubicBezTo>
                <a:cubicBezTo>
                  <a:pt x="42" y="19"/>
                  <a:pt x="43" y="18"/>
                  <a:pt x="43" y="16"/>
                </a:cubicBezTo>
                <a:cubicBezTo>
                  <a:pt x="43" y="14"/>
                  <a:pt x="42" y="12"/>
                  <a:pt x="40" y="12"/>
                </a:cubicBezTo>
                <a:close/>
                <a:moveTo>
                  <a:pt x="49" y="33"/>
                </a:moveTo>
                <a:cubicBezTo>
                  <a:pt x="48" y="33"/>
                  <a:pt x="46" y="35"/>
                  <a:pt x="46" y="36"/>
                </a:cubicBezTo>
                <a:cubicBezTo>
                  <a:pt x="46" y="38"/>
                  <a:pt x="48" y="39"/>
                  <a:pt x="49" y="39"/>
                </a:cubicBezTo>
                <a:cubicBezTo>
                  <a:pt x="51" y="39"/>
                  <a:pt x="53" y="38"/>
                  <a:pt x="53" y="36"/>
                </a:cubicBezTo>
                <a:cubicBezTo>
                  <a:pt x="53" y="35"/>
                  <a:pt x="51" y="33"/>
                  <a:pt x="49" y="33"/>
                </a:cubicBezTo>
                <a:close/>
                <a:moveTo>
                  <a:pt x="65" y="33"/>
                </a:moveTo>
                <a:cubicBezTo>
                  <a:pt x="64" y="33"/>
                  <a:pt x="62" y="35"/>
                  <a:pt x="62" y="36"/>
                </a:cubicBezTo>
                <a:cubicBezTo>
                  <a:pt x="62" y="38"/>
                  <a:pt x="64" y="39"/>
                  <a:pt x="65" y="39"/>
                </a:cubicBezTo>
                <a:cubicBezTo>
                  <a:pt x="67" y="39"/>
                  <a:pt x="69" y="38"/>
                  <a:pt x="69" y="36"/>
                </a:cubicBezTo>
                <a:cubicBezTo>
                  <a:pt x="69" y="35"/>
                  <a:pt x="67" y="33"/>
                  <a:pt x="65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48" name="Freeform 66"/>
          <p:cNvSpPr>
            <a:spLocks noChangeAspect="1" noEditPoints="1"/>
          </p:cNvSpPr>
          <p:nvPr/>
        </p:nvSpPr>
        <p:spPr bwMode="auto">
          <a:xfrm>
            <a:off x="2251039" y="1470747"/>
            <a:ext cx="244420" cy="189778"/>
          </a:xfrm>
          <a:custGeom>
            <a:avLst/>
            <a:gdLst>
              <a:gd name="T0" fmla="*/ 265925 w 72"/>
              <a:gd name="T1" fmla="*/ 375027 h 56"/>
              <a:gd name="T2" fmla="*/ 201736 w 72"/>
              <a:gd name="T3" fmla="*/ 365880 h 56"/>
              <a:gd name="T4" fmla="*/ 100868 w 72"/>
              <a:gd name="T5" fmla="*/ 411615 h 56"/>
              <a:gd name="T6" fmla="*/ 64189 w 72"/>
              <a:gd name="T7" fmla="*/ 420762 h 56"/>
              <a:gd name="T8" fmla="*/ 64189 w 72"/>
              <a:gd name="T9" fmla="*/ 420762 h 56"/>
              <a:gd name="T10" fmla="*/ 55019 w 72"/>
              <a:gd name="T11" fmla="*/ 411615 h 56"/>
              <a:gd name="T12" fmla="*/ 55019 w 72"/>
              <a:gd name="T13" fmla="*/ 393321 h 56"/>
              <a:gd name="T14" fmla="*/ 100868 w 72"/>
              <a:gd name="T15" fmla="*/ 329292 h 56"/>
              <a:gd name="T16" fmla="*/ 0 w 72"/>
              <a:gd name="T17" fmla="*/ 182940 h 56"/>
              <a:gd name="T18" fmla="*/ 265925 w 72"/>
              <a:gd name="T19" fmla="*/ 0 h 56"/>
              <a:gd name="T20" fmla="*/ 522681 w 72"/>
              <a:gd name="T21" fmla="*/ 182940 h 56"/>
              <a:gd name="T22" fmla="*/ 265925 w 72"/>
              <a:gd name="T23" fmla="*/ 375027 h 56"/>
              <a:gd name="T24" fmla="*/ 568530 w 72"/>
              <a:gd name="T25" fmla="*/ 429909 h 56"/>
              <a:gd name="T26" fmla="*/ 605209 w 72"/>
              <a:gd name="T27" fmla="*/ 484791 h 56"/>
              <a:gd name="T28" fmla="*/ 614379 w 72"/>
              <a:gd name="T29" fmla="*/ 503085 h 56"/>
              <a:gd name="T30" fmla="*/ 605209 w 72"/>
              <a:gd name="T31" fmla="*/ 512232 h 56"/>
              <a:gd name="T32" fmla="*/ 568530 w 72"/>
              <a:gd name="T33" fmla="*/ 503085 h 56"/>
              <a:gd name="T34" fmla="*/ 467662 w 72"/>
              <a:gd name="T35" fmla="*/ 457350 h 56"/>
              <a:gd name="T36" fmla="*/ 403473 w 72"/>
              <a:gd name="T37" fmla="*/ 466497 h 56"/>
              <a:gd name="T38" fmla="*/ 229246 w 72"/>
              <a:gd name="T39" fmla="*/ 420762 h 56"/>
              <a:gd name="T40" fmla="*/ 265925 w 72"/>
              <a:gd name="T41" fmla="*/ 420762 h 56"/>
              <a:gd name="T42" fmla="*/ 476831 w 72"/>
              <a:gd name="T43" fmla="*/ 356733 h 56"/>
              <a:gd name="T44" fmla="*/ 568530 w 72"/>
              <a:gd name="T45" fmla="*/ 182940 h 56"/>
              <a:gd name="T46" fmla="*/ 559360 w 72"/>
              <a:gd name="T47" fmla="*/ 128058 h 56"/>
              <a:gd name="T48" fmla="*/ 660228 w 72"/>
              <a:gd name="T49" fmla="*/ 274410 h 56"/>
              <a:gd name="T50" fmla="*/ 568530 w 72"/>
              <a:gd name="T51" fmla="*/ 429909 h 5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49" name="Freeform 79"/>
          <p:cNvSpPr>
            <a:spLocks noChangeAspect="1" noEditPoints="1"/>
          </p:cNvSpPr>
          <p:nvPr/>
        </p:nvSpPr>
        <p:spPr bwMode="auto">
          <a:xfrm>
            <a:off x="4024081" y="1873843"/>
            <a:ext cx="207532" cy="207532"/>
          </a:xfrm>
          <a:custGeom>
            <a:avLst/>
            <a:gdLst>
              <a:gd name="T0" fmla="*/ 165057 w 72"/>
              <a:gd name="T1" fmla="*/ 605367 h 72"/>
              <a:gd name="T2" fmla="*/ 55019 w 72"/>
              <a:gd name="T3" fmla="*/ 660400 h 72"/>
              <a:gd name="T4" fmla="*/ 0 w 72"/>
              <a:gd name="T5" fmla="*/ 201789 h 72"/>
              <a:gd name="T6" fmla="*/ 100868 w 72"/>
              <a:gd name="T7" fmla="*/ 146756 h 72"/>
              <a:gd name="T8" fmla="*/ 660228 w 72"/>
              <a:gd name="T9" fmla="*/ 284339 h 72"/>
              <a:gd name="T10" fmla="*/ 559360 w 72"/>
              <a:gd name="T11" fmla="*/ 660400 h 72"/>
              <a:gd name="T12" fmla="*/ 183397 w 72"/>
              <a:gd name="T13" fmla="*/ 605367 h 72"/>
              <a:gd name="T14" fmla="*/ 220076 w 72"/>
              <a:gd name="T15" fmla="*/ 0 h 72"/>
              <a:gd name="T16" fmla="*/ 531850 w 72"/>
              <a:gd name="T17" fmla="*/ 27517 h 72"/>
              <a:gd name="T18" fmla="*/ 614379 w 72"/>
              <a:gd name="T19" fmla="*/ 146756 h 72"/>
              <a:gd name="T20" fmla="*/ 660228 w 72"/>
              <a:gd name="T21" fmla="*/ 284339 h 72"/>
              <a:gd name="T22" fmla="*/ 504341 w 72"/>
              <a:gd name="T23" fmla="*/ 146756 h 72"/>
              <a:gd name="T24" fmla="*/ 467662 w 72"/>
              <a:gd name="T25" fmla="*/ 45861 h 72"/>
              <a:gd name="T26" fmla="*/ 229246 w 72"/>
              <a:gd name="T27" fmla="*/ 238478 h 72"/>
              <a:gd name="T28" fmla="*/ 559360 w 72"/>
              <a:gd name="T29" fmla="*/ 146756 h 72"/>
              <a:gd name="T30" fmla="*/ 330114 w 72"/>
              <a:gd name="T31" fmla="*/ 321028 h 72"/>
              <a:gd name="T32" fmla="*/ 265925 w 72"/>
              <a:gd name="T33" fmla="*/ 330200 h 72"/>
              <a:gd name="T34" fmla="*/ 284265 w 72"/>
              <a:gd name="T35" fmla="*/ 394406 h 72"/>
              <a:gd name="T36" fmla="*/ 339284 w 72"/>
              <a:gd name="T37" fmla="*/ 376061 h 72"/>
              <a:gd name="T38" fmla="*/ 339284 w 72"/>
              <a:gd name="T39" fmla="*/ 431094 h 72"/>
              <a:gd name="T40" fmla="*/ 284265 w 72"/>
              <a:gd name="T41" fmla="*/ 412750 h 72"/>
              <a:gd name="T42" fmla="*/ 265925 w 72"/>
              <a:gd name="T43" fmla="*/ 476956 h 72"/>
              <a:gd name="T44" fmla="*/ 330114 w 72"/>
              <a:gd name="T45" fmla="*/ 486128 h 72"/>
              <a:gd name="T46" fmla="*/ 339284 w 72"/>
              <a:gd name="T47" fmla="*/ 431094 h 72"/>
              <a:gd name="T48" fmla="*/ 330114 w 72"/>
              <a:gd name="T49" fmla="*/ 513644 h 72"/>
              <a:gd name="T50" fmla="*/ 265925 w 72"/>
              <a:gd name="T51" fmla="*/ 522817 h 72"/>
              <a:gd name="T52" fmla="*/ 284265 w 72"/>
              <a:gd name="T53" fmla="*/ 577850 h 72"/>
              <a:gd name="T54" fmla="*/ 339284 w 72"/>
              <a:gd name="T55" fmla="*/ 568678 h 72"/>
              <a:gd name="T56" fmla="*/ 430982 w 72"/>
              <a:gd name="T57" fmla="*/ 330200 h 72"/>
              <a:gd name="T58" fmla="*/ 375963 w 72"/>
              <a:gd name="T59" fmla="*/ 321028 h 72"/>
              <a:gd name="T60" fmla="*/ 366793 w 72"/>
              <a:gd name="T61" fmla="*/ 376061 h 72"/>
              <a:gd name="T62" fmla="*/ 421812 w 72"/>
              <a:gd name="T63" fmla="*/ 394406 h 72"/>
              <a:gd name="T64" fmla="*/ 430982 w 72"/>
              <a:gd name="T65" fmla="*/ 330200 h 72"/>
              <a:gd name="T66" fmla="*/ 421812 w 72"/>
              <a:gd name="T67" fmla="*/ 412750 h 72"/>
              <a:gd name="T68" fmla="*/ 366793 w 72"/>
              <a:gd name="T69" fmla="*/ 431094 h 72"/>
              <a:gd name="T70" fmla="*/ 375963 w 72"/>
              <a:gd name="T71" fmla="*/ 486128 h 72"/>
              <a:gd name="T72" fmla="*/ 430982 w 72"/>
              <a:gd name="T73" fmla="*/ 476956 h 72"/>
              <a:gd name="T74" fmla="*/ 430982 w 72"/>
              <a:gd name="T75" fmla="*/ 522817 h 72"/>
              <a:gd name="T76" fmla="*/ 375963 w 72"/>
              <a:gd name="T77" fmla="*/ 513644 h 72"/>
              <a:gd name="T78" fmla="*/ 366793 w 72"/>
              <a:gd name="T79" fmla="*/ 568678 h 72"/>
              <a:gd name="T80" fmla="*/ 421812 w 72"/>
              <a:gd name="T81" fmla="*/ 577850 h 72"/>
              <a:gd name="T82" fmla="*/ 430982 w 72"/>
              <a:gd name="T83" fmla="*/ 522817 h 72"/>
              <a:gd name="T84" fmla="*/ 513511 w 72"/>
              <a:gd name="T85" fmla="*/ 321028 h 72"/>
              <a:gd name="T86" fmla="*/ 458492 w 72"/>
              <a:gd name="T87" fmla="*/ 330200 h 72"/>
              <a:gd name="T88" fmla="*/ 467662 w 72"/>
              <a:gd name="T89" fmla="*/ 394406 h 72"/>
              <a:gd name="T90" fmla="*/ 531850 w 72"/>
              <a:gd name="T91" fmla="*/ 376061 h 72"/>
              <a:gd name="T92" fmla="*/ 531850 w 72"/>
              <a:gd name="T93" fmla="*/ 431094 h 72"/>
              <a:gd name="T94" fmla="*/ 467662 w 72"/>
              <a:gd name="T95" fmla="*/ 412750 h 72"/>
              <a:gd name="T96" fmla="*/ 458492 w 72"/>
              <a:gd name="T97" fmla="*/ 476956 h 72"/>
              <a:gd name="T98" fmla="*/ 513511 w 72"/>
              <a:gd name="T99" fmla="*/ 486128 h 72"/>
              <a:gd name="T100" fmla="*/ 531850 w 72"/>
              <a:gd name="T101" fmla="*/ 431094 h 72"/>
              <a:gd name="T102" fmla="*/ 513511 w 72"/>
              <a:gd name="T103" fmla="*/ 513644 h 72"/>
              <a:gd name="T104" fmla="*/ 458492 w 72"/>
              <a:gd name="T105" fmla="*/ 522817 h 72"/>
              <a:gd name="T106" fmla="*/ 467662 w 72"/>
              <a:gd name="T107" fmla="*/ 577850 h 72"/>
              <a:gd name="T108" fmla="*/ 531850 w 72"/>
              <a:gd name="T109" fmla="*/ 568678 h 7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2" h="72">
                <a:moveTo>
                  <a:pt x="18" y="22"/>
                </a:moveTo>
                <a:cubicBezTo>
                  <a:pt x="18" y="66"/>
                  <a:pt x="18" y="66"/>
                  <a:pt x="18" y="66"/>
                </a:cubicBezTo>
                <a:cubicBezTo>
                  <a:pt x="18" y="69"/>
                  <a:pt x="15" y="72"/>
                  <a:pt x="11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3" y="72"/>
                  <a:pt x="0" y="69"/>
                  <a:pt x="0" y="66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9"/>
                  <a:pt x="3" y="16"/>
                  <a:pt x="6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8" y="19"/>
                  <a:pt x="18" y="22"/>
                </a:cubicBezTo>
                <a:close/>
                <a:moveTo>
                  <a:pt x="72" y="31"/>
                </a:moveTo>
                <a:cubicBezTo>
                  <a:pt x="72" y="62"/>
                  <a:pt x="72" y="62"/>
                  <a:pt x="72" y="62"/>
                </a:cubicBezTo>
                <a:cubicBezTo>
                  <a:pt x="72" y="68"/>
                  <a:pt x="67" y="72"/>
                  <a:pt x="61" y="72"/>
                </a:cubicBezTo>
                <a:cubicBezTo>
                  <a:pt x="27" y="72"/>
                  <a:pt x="27" y="72"/>
                  <a:pt x="27" y="72"/>
                </a:cubicBezTo>
                <a:cubicBezTo>
                  <a:pt x="23" y="72"/>
                  <a:pt x="20" y="69"/>
                  <a:pt x="20" y="66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22" y="0"/>
                  <a:pt x="24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6" y="2"/>
                  <a:pt x="58" y="3"/>
                </a:cubicBezTo>
                <a:cubicBezTo>
                  <a:pt x="64" y="9"/>
                  <a:pt x="64" y="9"/>
                  <a:pt x="64" y="9"/>
                </a:cubicBezTo>
                <a:cubicBezTo>
                  <a:pt x="65" y="11"/>
                  <a:pt x="67" y="14"/>
                  <a:pt x="67" y="16"/>
                </a:cubicBezTo>
                <a:cubicBezTo>
                  <a:pt x="67" y="22"/>
                  <a:pt x="67" y="22"/>
                  <a:pt x="67" y="22"/>
                </a:cubicBezTo>
                <a:cubicBezTo>
                  <a:pt x="70" y="24"/>
                  <a:pt x="72" y="27"/>
                  <a:pt x="72" y="31"/>
                </a:cubicBezTo>
                <a:close/>
                <a:moveTo>
                  <a:pt x="61" y="16"/>
                </a:moveTo>
                <a:cubicBezTo>
                  <a:pt x="55" y="16"/>
                  <a:pt x="55" y="16"/>
                  <a:pt x="55" y="16"/>
                </a:cubicBezTo>
                <a:cubicBezTo>
                  <a:pt x="53" y="16"/>
                  <a:pt x="51" y="14"/>
                  <a:pt x="51" y="12"/>
                </a:cubicBezTo>
                <a:cubicBezTo>
                  <a:pt x="51" y="5"/>
                  <a:pt x="51" y="5"/>
                  <a:pt x="51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26"/>
                  <a:pt x="25" y="26"/>
                  <a:pt x="25" y="26"/>
                </a:cubicBezTo>
                <a:cubicBezTo>
                  <a:pt x="61" y="26"/>
                  <a:pt x="61" y="26"/>
                  <a:pt x="61" y="26"/>
                </a:cubicBezTo>
                <a:lnTo>
                  <a:pt x="61" y="16"/>
                </a:lnTo>
                <a:close/>
                <a:moveTo>
                  <a:pt x="37" y="36"/>
                </a:moveTo>
                <a:cubicBezTo>
                  <a:pt x="37" y="36"/>
                  <a:pt x="36" y="35"/>
                  <a:pt x="36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0" y="35"/>
                  <a:pt x="29" y="36"/>
                  <a:pt x="29" y="36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2"/>
                  <a:pt x="30" y="43"/>
                  <a:pt x="31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7" y="42"/>
                  <a:pt x="37" y="41"/>
                </a:cubicBezTo>
                <a:lnTo>
                  <a:pt x="37" y="36"/>
                </a:lnTo>
                <a:close/>
                <a:moveTo>
                  <a:pt x="37" y="47"/>
                </a:moveTo>
                <a:cubicBezTo>
                  <a:pt x="37" y="46"/>
                  <a:pt x="36" y="45"/>
                  <a:pt x="36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0" y="45"/>
                  <a:pt x="29" y="46"/>
                  <a:pt x="29" y="47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2"/>
                  <a:pt x="30" y="53"/>
                  <a:pt x="31" y="53"/>
                </a:cubicBezTo>
                <a:cubicBezTo>
                  <a:pt x="36" y="53"/>
                  <a:pt x="36" y="53"/>
                  <a:pt x="36" y="53"/>
                </a:cubicBezTo>
                <a:cubicBezTo>
                  <a:pt x="36" y="53"/>
                  <a:pt x="37" y="52"/>
                  <a:pt x="37" y="52"/>
                </a:cubicBezTo>
                <a:lnTo>
                  <a:pt x="37" y="47"/>
                </a:lnTo>
                <a:close/>
                <a:moveTo>
                  <a:pt x="37" y="57"/>
                </a:moveTo>
                <a:cubicBezTo>
                  <a:pt x="37" y="56"/>
                  <a:pt x="36" y="56"/>
                  <a:pt x="36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0" y="56"/>
                  <a:pt x="29" y="56"/>
                  <a:pt x="29" y="57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3"/>
                  <a:pt x="30" y="63"/>
                  <a:pt x="31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6" y="63"/>
                  <a:pt x="37" y="63"/>
                  <a:pt x="37" y="62"/>
                </a:cubicBezTo>
                <a:lnTo>
                  <a:pt x="37" y="57"/>
                </a:lnTo>
                <a:close/>
                <a:moveTo>
                  <a:pt x="47" y="36"/>
                </a:moveTo>
                <a:cubicBezTo>
                  <a:pt x="47" y="36"/>
                  <a:pt x="47" y="35"/>
                  <a:pt x="46" y="35"/>
                </a:cubicBezTo>
                <a:cubicBezTo>
                  <a:pt x="41" y="35"/>
                  <a:pt x="41" y="35"/>
                  <a:pt x="41" y="35"/>
                </a:cubicBezTo>
                <a:cubicBezTo>
                  <a:pt x="40" y="35"/>
                  <a:pt x="40" y="36"/>
                  <a:pt x="40" y="36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42"/>
                  <a:pt x="40" y="43"/>
                  <a:pt x="41" y="43"/>
                </a:cubicBezTo>
                <a:cubicBezTo>
                  <a:pt x="46" y="43"/>
                  <a:pt x="46" y="43"/>
                  <a:pt x="46" y="43"/>
                </a:cubicBezTo>
                <a:cubicBezTo>
                  <a:pt x="47" y="43"/>
                  <a:pt x="47" y="42"/>
                  <a:pt x="47" y="41"/>
                </a:cubicBezTo>
                <a:lnTo>
                  <a:pt x="47" y="36"/>
                </a:lnTo>
                <a:close/>
                <a:moveTo>
                  <a:pt x="47" y="47"/>
                </a:moveTo>
                <a:cubicBezTo>
                  <a:pt x="47" y="46"/>
                  <a:pt x="47" y="45"/>
                  <a:pt x="46" y="45"/>
                </a:cubicBezTo>
                <a:cubicBezTo>
                  <a:pt x="41" y="45"/>
                  <a:pt x="41" y="45"/>
                  <a:pt x="41" y="45"/>
                </a:cubicBezTo>
                <a:cubicBezTo>
                  <a:pt x="40" y="45"/>
                  <a:pt x="40" y="46"/>
                  <a:pt x="40" y="47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0" y="53"/>
                  <a:pt x="41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3"/>
                  <a:pt x="47" y="52"/>
                  <a:pt x="47" y="52"/>
                </a:cubicBezTo>
                <a:lnTo>
                  <a:pt x="47" y="47"/>
                </a:lnTo>
                <a:close/>
                <a:moveTo>
                  <a:pt x="47" y="57"/>
                </a:moveTo>
                <a:cubicBezTo>
                  <a:pt x="47" y="56"/>
                  <a:pt x="47" y="56"/>
                  <a:pt x="46" y="56"/>
                </a:cubicBezTo>
                <a:cubicBezTo>
                  <a:pt x="41" y="56"/>
                  <a:pt x="41" y="56"/>
                  <a:pt x="41" y="56"/>
                </a:cubicBezTo>
                <a:cubicBezTo>
                  <a:pt x="40" y="56"/>
                  <a:pt x="40" y="56"/>
                  <a:pt x="40" y="57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3"/>
                  <a:pt x="40" y="63"/>
                  <a:pt x="41" y="63"/>
                </a:cubicBezTo>
                <a:cubicBezTo>
                  <a:pt x="46" y="63"/>
                  <a:pt x="46" y="63"/>
                  <a:pt x="46" y="63"/>
                </a:cubicBezTo>
                <a:cubicBezTo>
                  <a:pt x="47" y="63"/>
                  <a:pt x="47" y="63"/>
                  <a:pt x="47" y="62"/>
                </a:cubicBezTo>
                <a:lnTo>
                  <a:pt x="47" y="57"/>
                </a:lnTo>
                <a:close/>
                <a:moveTo>
                  <a:pt x="58" y="36"/>
                </a:moveTo>
                <a:cubicBezTo>
                  <a:pt x="58" y="36"/>
                  <a:pt x="57" y="35"/>
                  <a:pt x="56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0" y="35"/>
                  <a:pt x="50" y="36"/>
                  <a:pt x="50" y="36"/>
                </a:cubicBezTo>
                <a:cubicBezTo>
                  <a:pt x="50" y="41"/>
                  <a:pt x="50" y="41"/>
                  <a:pt x="50" y="41"/>
                </a:cubicBezTo>
                <a:cubicBezTo>
                  <a:pt x="50" y="42"/>
                  <a:pt x="50" y="43"/>
                  <a:pt x="51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7" y="43"/>
                  <a:pt x="58" y="42"/>
                  <a:pt x="58" y="41"/>
                </a:cubicBezTo>
                <a:lnTo>
                  <a:pt x="58" y="36"/>
                </a:lnTo>
                <a:close/>
                <a:moveTo>
                  <a:pt x="58" y="47"/>
                </a:moveTo>
                <a:cubicBezTo>
                  <a:pt x="58" y="46"/>
                  <a:pt x="57" y="45"/>
                  <a:pt x="56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50" y="45"/>
                  <a:pt x="50" y="46"/>
                  <a:pt x="50" y="47"/>
                </a:cubicBezTo>
                <a:cubicBezTo>
                  <a:pt x="50" y="52"/>
                  <a:pt x="50" y="52"/>
                  <a:pt x="50" y="52"/>
                </a:cubicBezTo>
                <a:cubicBezTo>
                  <a:pt x="50" y="52"/>
                  <a:pt x="50" y="53"/>
                  <a:pt x="51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7" y="53"/>
                  <a:pt x="58" y="52"/>
                  <a:pt x="58" y="52"/>
                </a:cubicBezTo>
                <a:lnTo>
                  <a:pt x="58" y="47"/>
                </a:lnTo>
                <a:close/>
                <a:moveTo>
                  <a:pt x="58" y="57"/>
                </a:moveTo>
                <a:cubicBezTo>
                  <a:pt x="58" y="56"/>
                  <a:pt x="57" y="56"/>
                  <a:pt x="56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0" y="56"/>
                  <a:pt x="50" y="56"/>
                  <a:pt x="50" y="57"/>
                </a:cubicBezTo>
                <a:cubicBezTo>
                  <a:pt x="50" y="62"/>
                  <a:pt x="50" y="62"/>
                  <a:pt x="50" y="62"/>
                </a:cubicBezTo>
                <a:cubicBezTo>
                  <a:pt x="50" y="63"/>
                  <a:pt x="50" y="63"/>
                  <a:pt x="51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7" y="63"/>
                  <a:pt x="58" y="63"/>
                  <a:pt x="58" y="62"/>
                </a:cubicBezTo>
                <a:lnTo>
                  <a:pt x="58" y="5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50" name="Freeform 56"/>
          <p:cNvSpPr>
            <a:spLocks noChangeAspect="1" noEditPoints="1"/>
          </p:cNvSpPr>
          <p:nvPr/>
        </p:nvSpPr>
        <p:spPr bwMode="auto">
          <a:xfrm>
            <a:off x="5521371" y="1873771"/>
            <a:ext cx="183545" cy="213050"/>
          </a:xfrm>
          <a:custGeom>
            <a:avLst/>
            <a:gdLst>
              <a:gd name="T0" fmla="*/ 799639 w 200"/>
              <a:gd name="T1" fmla="*/ 986365 h 232"/>
              <a:gd name="T2" fmla="*/ 748598 w 200"/>
              <a:gd name="T3" fmla="*/ 986365 h 232"/>
              <a:gd name="T4" fmla="*/ 748598 w 200"/>
              <a:gd name="T5" fmla="*/ 0 h 232"/>
              <a:gd name="T6" fmla="*/ 799639 w 200"/>
              <a:gd name="T7" fmla="*/ 0 h 232"/>
              <a:gd name="T8" fmla="*/ 850680 w 200"/>
              <a:gd name="T9" fmla="*/ 51019 h 232"/>
              <a:gd name="T10" fmla="*/ 850680 w 200"/>
              <a:gd name="T11" fmla="*/ 935346 h 232"/>
              <a:gd name="T12" fmla="*/ 799639 w 200"/>
              <a:gd name="T13" fmla="*/ 986365 h 232"/>
              <a:gd name="T14" fmla="*/ 102082 w 200"/>
              <a:gd name="T15" fmla="*/ 935346 h 232"/>
              <a:gd name="T16" fmla="*/ 102082 w 200"/>
              <a:gd name="T17" fmla="*/ 884327 h 232"/>
              <a:gd name="T18" fmla="*/ 187150 w 200"/>
              <a:gd name="T19" fmla="*/ 884327 h 232"/>
              <a:gd name="T20" fmla="*/ 289231 w 200"/>
              <a:gd name="T21" fmla="*/ 782289 h 232"/>
              <a:gd name="T22" fmla="*/ 187150 w 200"/>
              <a:gd name="T23" fmla="*/ 680252 h 232"/>
              <a:gd name="T24" fmla="*/ 102082 w 200"/>
              <a:gd name="T25" fmla="*/ 680252 h 232"/>
              <a:gd name="T26" fmla="*/ 102082 w 200"/>
              <a:gd name="T27" fmla="*/ 595220 h 232"/>
              <a:gd name="T28" fmla="*/ 187150 w 200"/>
              <a:gd name="T29" fmla="*/ 595220 h 232"/>
              <a:gd name="T30" fmla="*/ 289231 w 200"/>
              <a:gd name="T31" fmla="*/ 493183 h 232"/>
              <a:gd name="T32" fmla="*/ 187150 w 200"/>
              <a:gd name="T33" fmla="*/ 391145 h 232"/>
              <a:gd name="T34" fmla="*/ 102082 w 200"/>
              <a:gd name="T35" fmla="*/ 391145 h 232"/>
              <a:gd name="T36" fmla="*/ 102082 w 200"/>
              <a:gd name="T37" fmla="*/ 306113 h 232"/>
              <a:gd name="T38" fmla="*/ 187150 w 200"/>
              <a:gd name="T39" fmla="*/ 306113 h 232"/>
              <a:gd name="T40" fmla="*/ 289231 w 200"/>
              <a:gd name="T41" fmla="*/ 204076 h 232"/>
              <a:gd name="T42" fmla="*/ 187150 w 200"/>
              <a:gd name="T43" fmla="*/ 102038 h 232"/>
              <a:gd name="T44" fmla="*/ 102082 w 200"/>
              <a:gd name="T45" fmla="*/ 102038 h 232"/>
              <a:gd name="T46" fmla="*/ 102082 w 200"/>
              <a:gd name="T47" fmla="*/ 51019 h 232"/>
              <a:gd name="T48" fmla="*/ 153122 w 200"/>
              <a:gd name="T49" fmla="*/ 0 h 232"/>
              <a:gd name="T50" fmla="*/ 697558 w 200"/>
              <a:gd name="T51" fmla="*/ 0 h 232"/>
              <a:gd name="T52" fmla="*/ 697558 w 200"/>
              <a:gd name="T53" fmla="*/ 986365 h 232"/>
              <a:gd name="T54" fmla="*/ 153122 w 200"/>
              <a:gd name="T55" fmla="*/ 986365 h 232"/>
              <a:gd name="T56" fmla="*/ 102082 w 200"/>
              <a:gd name="T57" fmla="*/ 935346 h 232"/>
              <a:gd name="T58" fmla="*/ 238190 w 200"/>
              <a:gd name="T59" fmla="*/ 204076 h 232"/>
              <a:gd name="T60" fmla="*/ 187150 w 200"/>
              <a:gd name="T61" fmla="*/ 255094 h 232"/>
              <a:gd name="T62" fmla="*/ 51041 w 200"/>
              <a:gd name="T63" fmla="*/ 255094 h 232"/>
              <a:gd name="T64" fmla="*/ 0 w 200"/>
              <a:gd name="T65" fmla="*/ 204076 h 232"/>
              <a:gd name="T66" fmla="*/ 51041 w 200"/>
              <a:gd name="T67" fmla="*/ 153057 h 232"/>
              <a:gd name="T68" fmla="*/ 187150 w 200"/>
              <a:gd name="T69" fmla="*/ 153057 h 232"/>
              <a:gd name="T70" fmla="*/ 238190 w 200"/>
              <a:gd name="T71" fmla="*/ 204076 h 232"/>
              <a:gd name="T72" fmla="*/ 51041 w 200"/>
              <a:gd name="T73" fmla="*/ 442164 h 232"/>
              <a:gd name="T74" fmla="*/ 187150 w 200"/>
              <a:gd name="T75" fmla="*/ 442164 h 232"/>
              <a:gd name="T76" fmla="*/ 238190 w 200"/>
              <a:gd name="T77" fmla="*/ 493183 h 232"/>
              <a:gd name="T78" fmla="*/ 187150 w 200"/>
              <a:gd name="T79" fmla="*/ 544201 h 232"/>
              <a:gd name="T80" fmla="*/ 51041 w 200"/>
              <a:gd name="T81" fmla="*/ 544201 h 232"/>
              <a:gd name="T82" fmla="*/ 0 w 200"/>
              <a:gd name="T83" fmla="*/ 493183 h 232"/>
              <a:gd name="T84" fmla="*/ 51041 w 200"/>
              <a:gd name="T85" fmla="*/ 442164 h 232"/>
              <a:gd name="T86" fmla="*/ 51041 w 200"/>
              <a:gd name="T87" fmla="*/ 731271 h 232"/>
              <a:gd name="T88" fmla="*/ 187150 w 200"/>
              <a:gd name="T89" fmla="*/ 731271 h 232"/>
              <a:gd name="T90" fmla="*/ 238190 w 200"/>
              <a:gd name="T91" fmla="*/ 782289 h 232"/>
              <a:gd name="T92" fmla="*/ 187150 w 200"/>
              <a:gd name="T93" fmla="*/ 833308 h 232"/>
              <a:gd name="T94" fmla="*/ 51041 w 200"/>
              <a:gd name="T95" fmla="*/ 833308 h 232"/>
              <a:gd name="T96" fmla="*/ 0 w 200"/>
              <a:gd name="T97" fmla="*/ 782289 h 232"/>
              <a:gd name="T98" fmla="*/ 51041 w 200"/>
              <a:gd name="T99" fmla="*/ 731271 h 23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00" h="232">
                <a:moveTo>
                  <a:pt x="188" y="232"/>
                </a:moveTo>
                <a:cubicBezTo>
                  <a:pt x="176" y="232"/>
                  <a:pt x="176" y="232"/>
                  <a:pt x="176" y="232"/>
                </a:cubicBezTo>
                <a:cubicBezTo>
                  <a:pt x="176" y="0"/>
                  <a:pt x="176" y="0"/>
                  <a:pt x="176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95" y="0"/>
                  <a:pt x="200" y="5"/>
                  <a:pt x="200" y="12"/>
                </a:cubicBezTo>
                <a:cubicBezTo>
                  <a:pt x="200" y="220"/>
                  <a:pt x="200" y="220"/>
                  <a:pt x="200" y="220"/>
                </a:cubicBezTo>
                <a:cubicBezTo>
                  <a:pt x="200" y="227"/>
                  <a:pt x="195" y="232"/>
                  <a:pt x="188" y="232"/>
                </a:cubicBezTo>
                <a:moveTo>
                  <a:pt x="24" y="220"/>
                </a:moveTo>
                <a:cubicBezTo>
                  <a:pt x="24" y="208"/>
                  <a:pt x="24" y="208"/>
                  <a:pt x="24" y="208"/>
                </a:cubicBezTo>
                <a:cubicBezTo>
                  <a:pt x="44" y="208"/>
                  <a:pt x="44" y="208"/>
                  <a:pt x="44" y="208"/>
                </a:cubicBezTo>
                <a:cubicBezTo>
                  <a:pt x="57" y="208"/>
                  <a:pt x="68" y="197"/>
                  <a:pt x="68" y="184"/>
                </a:cubicBezTo>
                <a:cubicBezTo>
                  <a:pt x="68" y="171"/>
                  <a:pt x="57" y="160"/>
                  <a:pt x="44" y="160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44" y="140"/>
                  <a:pt x="44" y="140"/>
                  <a:pt x="44" y="140"/>
                </a:cubicBezTo>
                <a:cubicBezTo>
                  <a:pt x="57" y="140"/>
                  <a:pt x="68" y="129"/>
                  <a:pt x="68" y="116"/>
                </a:cubicBezTo>
                <a:cubicBezTo>
                  <a:pt x="68" y="103"/>
                  <a:pt x="57" y="92"/>
                  <a:pt x="44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24" y="72"/>
                  <a:pt x="24" y="72"/>
                  <a:pt x="24" y="72"/>
                </a:cubicBezTo>
                <a:cubicBezTo>
                  <a:pt x="44" y="72"/>
                  <a:pt x="44" y="72"/>
                  <a:pt x="44" y="72"/>
                </a:cubicBezTo>
                <a:cubicBezTo>
                  <a:pt x="57" y="72"/>
                  <a:pt x="68" y="61"/>
                  <a:pt x="68" y="48"/>
                </a:cubicBezTo>
                <a:cubicBezTo>
                  <a:pt x="68" y="35"/>
                  <a:pt x="57" y="24"/>
                  <a:pt x="4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29" y="0"/>
                  <a:pt x="36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232"/>
                  <a:pt x="164" y="232"/>
                  <a:pt x="164" y="232"/>
                </a:cubicBez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moveTo>
                  <a:pt x="56" y="48"/>
                </a:moveTo>
                <a:cubicBezTo>
                  <a:pt x="56" y="55"/>
                  <a:pt x="51" y="60"/>
                  <a:pt x="44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5" y="60"/>
                  <a:pt x="0" y="55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44" y="36"/>
                  <a:pt x="44" y="36"/>
                  <a:pt x="44" y="36"/>
                </a:cubicBezTo>
                <a:cubicBezTo>
                  <a:pt x="51" y="36"/>
                  <a:pt x="56" y="41"/>
                  <a:pt x="56" y="48"/>
                </a:cubicBezTo>
                <a:moveTo>
                  <a:pt x="12" y="104"/>
                </a:moveTo>
                <a:cubicBezTo>
                  <a:pt x="44" y="104"/>
                  <a:pt x="44" y="104"/>
                  <a:pt x="44" y="104"/>
                </a:cubicBezTo>
                <a:cubicBezTo>
                  <a:pt x="51" y="104"/>
                  <a:pt x="56" y="109"/>
                  <a:pt x="56" y="116"/>
                </a:cubicBezTo>
                <a:cubicBezTo>
                  <a:pt x="56" y="123"/>
                  <a:pt x="51" y="128"/>
                  <a:pt x="44" y="128"/>
                </a:cubicBezTo>
                <a:cubicBezTo>
                  <a:pt x="12" y="128"/>
                  <a:pt x="12" y="128"/>
                  <a:pt x="12" y="128"/>
                </a:cubicBezTo>
                <a:cubicBezTo>
                  <a:pt x="5" y="128"/>
                  <a:pt x="0" y="123"/>
                  <a:pt x="0" y="116"/>
                </a:cubicBezTo>
                <a:cubicBezTo>
                  <a:pt x="0" y="109"/>
                  <a:pt x="5" y="104"/>
                  <a:pt x="12" y="104"/>
                </a:cubicBezTo>
                <a:moveTo>
                  <a:pt x="12" y="172"/>
                </a:moveTo>
                <a:cubicBezTo>
                  <a:pt x="44" y="172"/>
                  <a:pt x="44" y="172"/>
                  <a:pt x="44" y="172"/>
                </a:cubicBezTo>
                <a:cubicBezTo>
                  <a:pt x="51" y="172"/>
                  <a:pt x="56" y="177"/>
                  <a:pt x="56" y="184"/>
                </a:cubicBezTo>
                <a:cubicBezTo>
                  <a:pt x="56" y="191"/>
                  <a:pt x="51" y="196"/>
                  <a:pt x="44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5" y="196"/>
                  <a:pt x="0" y="191"/>
                  <a:pt x="0" y="184"/>
                </a:cubicBezTo>
                <a:cubicBezTo>
                  <a:pt x="0" y="177"/>
                  <a:pt x="5" y="172"/>
                  <a:pt x="12" y="172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52" name="Freeform 122"/>
          <p:cNvSpPr>
            <a:spLocks noChangeAspect="1" noEditPoints="1"/>
          </p:cNvSpPr>
          <p:nvPr/>
        </p:nvSpPr>
        <p:spPr bwMode="auto">
          <a:xfrm>
            <a:off x="2955243" y="1471797"/>
            <a:ext cx="238807" cy="188530"/>
          </a:xfrm>
          <a:custGeom>
            <a:avLst/>
            <a:gdLst>
              <a:gd name="T0" fmla="*/ 38 w 48"/>
              <a:gd name="T1" fmla="*/ 14 h 38"/>
              <a:gd name="T2" fmla="*/ 19 w 48"/>
              <a:gd name="T3" fmla="*/ 28 h 38"/>
              <a:gd name="T4" fmla="*/ 14 w 48"/>
              <a:gd name="T5" fmla="*/ 27 h 38"/>
              <a:gd name="T6" fmla="*/ 7 w 48"/>
              <a:gd name="T7" fmla="*/ 31 h 38"/>
              <a:gd name="T8" fmla="*/ 4 w 48"/>
              <a:gd name="T9" fmla="*/ 31 h 38"/>
              <a:gd name="T10" fmla="*/ 4 w 48"/>
              <a:gd name="T11" fmla="*/ 31 h 38"/>
              <a:gd name="T12" fmla="*/ 3 w 48"/>
              <a:gd name="T13" fmla="*/ 30 h 38"/>
              <a:gd name="T14" fmla="*/ 4 w 48"/>
              <a:gd name="T15" fmla="*/ 29 h 38"/>
              <a:gd name="T16" fmla="*/ 7 w 48"/>
              <a:gd name="T17" fmla="*/ 25 h 38"/>
              <a:gd name="T18" fmla="*/ 0 w 48"/>
              <a:gd name="T19" fmla="*/ 14 h 38"/>
              <a:gd name="T20" fmla="*/ 19 w 48"/>
              <a:gd name="T21" fmla="*/ 0 h 38"/>
              <a:gd name="T22" fmla="*/ 38 w 48"/>
              <a:gd name="T23" fmla="*/ 14 h 38"/>
              <a:gd name="T24" fmla="*/ 3 w 48"/>
              <a:gd name="T25" fmla="*/ 14 h 38"/>
              <a:gd name="T26" fmla="*/ 9 w 48"/>
              <a:gd name="T27" fmla="*/ 22 h 38"/>
              <a:gd name="T28" fmla="*/ 11 w 48"/>
              <a:gd name="T29" fmla="*/ 23 h 38"/>
              <a:gd name="T30" fmla="*/ 11 w 48"/>
              <a:gd name="T31" fmla="*/ 26 h 38"/>
              <a:gd name="T32" fmla="*/ 12 w 48"/>
              <a:gd name="T33" fmla="*/ 24 h 38"/>
              <a:gd name="T34" fmla="*/ 13 w 48"/>
              <a:gd name="T35" fmla="*/ 24 h 38"/>
              <a:gd name="T36" fmla="*/ 15 w 48"/>
              <a:gd name="T37" fmla="*/ 24 h 38"/>
              <a:gd name="T38" fmla="*/ 19 w 48"/>
              <a:gd name="T39" fmla="*/ 24 h 38"/>
              <a:gd name="T40" fmla="*/ 34 w 48"/>
              <a:gd name="T41" fmla="*/ 14 h 38"/>
              <a:gd name="T42" fmla="*/ 19 w 48"/>
              <a:gd name="T43" fmla="*/ 4 h 38"/>
              <a:gd name="T44" fmla="*/ 3 w 48"/>
              <a:gd name="T45" fmla="*/ 14 h 38"/>
              <a:gd name="T46" fmla="*/ 44 w 48"/>
              <a:gd name="T47" fmla="*/ 36 h 38"/>
              <a:gd name="T48" fmla="*/ 45 w 48"/>
              <a:gd name="T49" fmla="*/ 37 h 38"/>
              <a:gd name="T50" fmla="*/ 44 w 48"/>
              <a:gd name="T51" fmla="*/ 38 h 38"/>
              <a:gd name="T52" fmla="*/ 41 w 48"/>
              <a:gd name="T53" fmla="*/ 38 h 38"/>
              <a:gd name="T54" fmla="*/ 34 w 48"/>
              <a:gd name="T55" fmla="*/ 34 h 38"/>
              <a:gd name="T56" fmla="*/ 29 w 48"/>
              <a:gd name="T57" fmla="*/ 35 h 38"/>
              <a:gd name="T58" fmla="*/ 17 w 48"/>
              <a:gd name="T59" fmla="*/ 31 h 38"/>
              <a:gd name="T60" fmla="*/ 19 w 48"/>
              <a:gd name="T61" fmla="*/ 31 h 38"/>
              <a:gd name="T62" fmla="*/ 34 w 48"/>
              <a:gd name="T63" fmla="*/ 27 h 38"/>
              <a:gd name="T64" fmla="*/ 41 w 48"/>
              <a:gd name="T65" fmla="*/ 14 h 38"/>
              <a:gd name="T66" fmla="*/ 41 w 48"/>
              <a:gd name="T67" fmla="*/ 10 h 38"/>
              <a:gd name="T68" fmla="*/ 48 w 48"/>
              <a:gd name="T69" fmla="*/ 21 h 38"/>
              <a:gd name="T70" fmla="*/ 41 w 48"/>
              <a:gd name="T71" fmla="*/ 32 h 38"/>
              <a:gd name="T72" fmla="*/ 44 w 48"/>
              <a:gd name="T73" fmla="*/ 3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8" h="38">
                <a:moveTo>
                  <a:pt x="38" y="14"/>
                </a:moveTo>
                <a:cubicBezTo>
                  <a:pt x="38" y="22"/>
                  <a:pt x="29" y="28"/>
                  <a:pt x="19" y="28"/>
                </a:cubicBezTo>
                <a:cubicBezTo>
                  <a:pt x="17" y="28"/>
                  <a:pt x="16" y="28"/>
                  <a:pt x="14" y="27"/>
                </a:cubicBezTo>
                <a:cubicBezTo>
                  <a:pt x="12" y="29"/>
                  <a:pt x="9" y="30"/>
                  <a:pt x="7" y="31"/>
                </a:cubicBezTo>
                <a:cubicBezTo>
                  <a:pt x="6" y="31"/>
                  <a:pt x="5" y="31"/>
                  <a:pt x="4" y="31"/>
                </a:cubicBezTo>
                <a:cubicBezTo>
                  <a:pt x="4" y="31"/>
                  <a:pt x="4" y="31"/>
                  <a:pt x="4" y="31"/>
                </a:cubicBezTo>
                <a:cubicBezTo>
                  <a:pt x="4" y="31"/>
                  <a:pt x="4" y="31"/>
                  <a:pt x="3" y="30"/>
                </a:cubicBezTo>
                <a:cubicBezTo>
                  <a:pt x="3" y="30"/>
                  <a:pt x="4" y="30"/>
                  <a:pt x="4" y="29"/>
                </a:cubicBezTo>
                <a:cubicBezTo>
                  <a:pt x="5" y="28"/>
                  <a:pt x="6" y="27"/>
                  <a:pt x="7" y="25"/>
                </a:cubicBezTo>
                <a:cubicBezTo>
                  <a:pt x="3" y="22"/>
                  <a:pt x="0" y="18"/>
                  <a:pt x="0" y="14"/>
                </a:cubicBezTo>
                <a:cubicBezTo>
                  <a:pt x="0" y="6"/>
                  <a:pt x="8" y="0"/>
                  <a:pt x="19" y="0"/>
                </a:cubicBezTo>
                <a:cubicBezTo>
                  <a:pt x="29" y="0"/>
                  <a:pt x="38" y="6"/>
                  <a:pt x="38" y="14"/>
                </a:cubicBezTo>
                <a:close/>
                <a:moveTo>
                  <a:pt x="3" y="14"/>
                </a:moveTo>
                <a:cubicBezTo>
                  <a:pt x="3" y="17"/>
                  <a:pt x="5" y="20"/>
                  <a:pt x="9" y="22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6"/>
                  <a:pt x="11" y="26"/>
                  <a:pt x="11" y="26"/>
                </a:cubicBezTo>
                <a:cubicBezTo>
                  <a:pt x="11" y="25"/>
                  <a:pt x="12" y="25"/>
                  <a:pt x="12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6" y="24"/>
                  <a:pt x="17" y="24"/>
                  <a:pt x="19" y="24"/>
                </a:cubicBezTo>
                <a:cubicBezTo>
                  <a:pt x="27" y="24"/>
                  <a:pt x="34" y="20"/>
                  <a:pt x="34" y="14"/>
                </a:cubicBezTo>
                <a:cubicBezTo>
                  <a:pt x="34" y="8"/>
                  <a:pt x="27" y="4"/>
                  <a:pt x="19" y="4"/>
                </a:cubicBezTo>
                <a:cubicBezTo>
                  <a:pt x="11" y="4"/>
                  <a:pt x="3" y="8"/>
                  <a:pt x="3" y="14"/>
                </a:cubicBezTo>
                <a:close/>
                <a:moveTo>
                  <a:pt x="44" y="36"/>
                </a:moveTo>
                <a:cubicBezTo>
                  <a:pt x="44" y="36"/>
                  <a:pt x="45" y="37"/>
                  <a:pt x="45" y="37"/>
                </a:cubicBezTo>
                <a:cubicBezTo>
                  <a:pt x="44" y="38"/>
                  <a:pt x="44" y="38"/>
                  <a:pt x="44" y="38"/>
                </a:cubicBezTo>
                <a:cubicBezTo>
                  <a:pt x="43" y="38"/>
                  <a:pt x="42" y="38"/>
                  <a:pt x="41" y="38"/>
                </a:cubicBezTo>
                <a:cubicBezTo>
                  <a:pt x="39" y="37"/>
                  <a:pt x="36" y="36"/>
                  <a:pt x="34" y="34"/>
                </a:cubicBezTo>
                <a:cubicBezTo>
                  <a:pt x="32" y="34"/>
                  <a:pt x="31" y="35"/>
                  <a:pt x="29" y="35"/>
                </a:cubicBezTo>
                <a:cubicBezTo>
                  <a:pt x="24" y="35"/>
                  <a:pt x="20" y="33"/>
                  <a:pt x="17" y="31"/>
                </a:cubicBezTo>
                <a:cubicBezTo>
                  <a:pt x="17" y="31"/>
                  <a:pt x="18" y="31"/>
                  <a:pt x="19" y="31"/>
                </a:cubicBezTo>
                <a:cubicBezTo>
                  <a:pt x="25" y="31"/>
                  <a:pt x="30" y="30"/>
                  <a:pt x="34" y="27"/>
                </a:cubicBezTo>
                <a:cubicBezTo>
                  <a:pt x="39" y="23"/>
                  <a:pt x="41" y="19"/>
                  <a:pt x="41" y="14"/>
                </a:cubicBezTo>
                <a:cubicBezTo>
                  <a:pt x="41" y="13"/>
                  <a:pt x="41" y="11"/>
                  <a:pt x="41" y="10"/>
                </a:cubicBezTo>
                <a:cubicBezTo>
                  <a:pt x="45" y="12"/>
                  <a:pt x="48" y="16"/>
                  <a:pt x="48" y="21"/>
                </a:cubicBezTo>
                <a:cubicBezTo>
                  <a:pt x="48" y="25"/>
                  <a:pt x="45" y="29"/>
                  <a:pt x="41" y="32"/>
                </a:cubicBezTo>
                <a:cubicBezTo>
                  <a:pt x="42" y="34"/>
                  <a:pt x="43" y="35"/>
                  <a:pt x="44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56" name="Freeform 121"/>
          <p:cNvSpPr>
            <a:spLocks noChangeAspect="1" noChangeArrowheads="1"/>
          </p:cNvSpPr>
          <p:nvPr/>
        </p:nvSpPr>
        <p:spPr bwMode="auto">
          <a:xfrm>
            <a:off x="6981825" y="1463675"/>
            <a:ext cx="198575" cy="200025"/>
          </a:xfrm>
          <a:custGeom>
            <a:avLst/>
            <a:gdLst>
              <a:gd name="T0" fmla="*/ 23122 w 602"/>
              <a:gd name="T1" fmla="*/ 129862 h 609"/>
              <a:gd name="T2" fmla="*/ 71532 w 602"/>
              <a:gd name="T3" fmla="*/ 30577 h 609"/>
              <a:gd name="T4" fmla="*/ 71532 w 602"/>
              <a:gd name="T5" fmla="*/ 33095 h 609"/>
              <a:gd name="T6" fmla="*/ 74061 w 602"/>
              <a:gd name="T7" fmla="*/ 38131 h 609"/>
              <a:gd name="T8" fmla="*/ 69003 w 602"/>
              <a:gd name="T9" fmla="*/ 43167 h 609"/>
              <a:gd name="T10" fmla="*/ 71532 w 602"/>
              <a:gd name="T11" fmla="*/ 45686 h 609"/>
              <a:gd name="T12" fmla="*/ 63946 w 602"/>
              <a:gd name="T13" fmla="*/ 50722 h 609"/>
              <a:gd name="T14" fmla="*/ 61417 w 602"/>
              <a:gd name="T15" fmla="*/ 58636 h 609"/>
              <a:gd name="T16" fmla="*/ 55997 w 602"/>
              <a:gd name="T17" fmla="*/ 63672 h 609"/>
              <a:gd name="T18" fmla="*/ 50940 w 602"/>
              <a:gd name="T19" fmla="*/ 61154 h 609"/>
              <a:gd name="T20" fmla="*/ 48411 w 602"/>
              <a:gd name="T21" fmla="*/ 56118 h 609"/>
              <a:gd name="T22" fmla="*/ 45882 w 602"/>
              <a:gd name="T23" fmla="*/ 53600 h 609"/>
              <a:gd name="T24" fmla="*/ 48411 w 602"/>
              <a:gd name="T25" fmla="*/ 48204 h 609"/>
              <a:gd name="T26" fmla="*/ 38295 w 602"/>
              <a:gd name="T27" fmla="*/ 56118 h 609"/>
              <a:gd name="T28" fmla="*/ 38295 w 602"/>
              <a:gd name="T29" fmla="*/ 66190 h 609"/>
              <a:gd name="T30" fmla="*/ 48411 w 602"/>
              <a:gd name="T31" fmla="*/ 76263 h 609"/>
              <a:gd name="T32" fmla="*/ 40824 w 602"/>
              <a:gd name="T33" fmla="*/ 88853 h 609"/>
              <a:gd name="T34" fmla="*/ 35766 w 602"/>
              <a:gd name="T35" fmla="*/ 88853 h 609"/>
              <a:gd name="T36" fmla="*/ 28179 w 602"/>
              <a:gd name="T37" fmla="*/ 94249 h 609"/>
              <a:gd name="T38" fmla="*/ 28179 w 602"/>
              <a:gd name="T39" fmla="*/ 96767 h 609"/>
              <a:gd name="T40" fmla="*/ 28179 w 602"/>
              <a:gd name="T41" fmla="*/ 99285 h 609"/>
              <a:gd name="T42" fmla="*/ 28179 w 602"/>
              <a:gd name="T43" fmla="*/ 114394 h 609"/>
              <a:gd name="T44" fmla="*/ 35766 w 602"/>
              <a:gd name="T45" fmla="*/ 129862 h 609"/>
              <a:gd name="T46" fmla="*/ 61417 w 602"/>
              <a:gd name="T47" fmla="*/ 144971 h 609"/>
              <a:gd name="T48" fmla="*/ 191475 w 602"/>
              <a:gd name="T49" fmla="*/ 116912 h 609"/>
              <a:gd name="T50" fmla="*/ 178831 w 602"/>
              <a:gd name="T51" fmla="*/ 109358 h 609"/>
              <a:gd name="T52" fmla="*/ 150651 w 602"/>
              <a:gd name="T53" fmla="*/ 101803 h 609"/>
              <a:gd name="T54" fmla="*/ 153180 w 602"/>
              <a:gd name="T55" fmla="*/ 106840 h 609"/>
              <a:gd name="T56" fmla="*/ 125001 w 602"/>
              <a:gd name="T57" fmla="*/ 91371 h 609"/>
              <a:gd name="T58" fmla="*/ 125001 w 602"/>
              <a:gd name="T59" fmla="*/ 83817 h 609"/>
              <a:gd name="T60" fmla="*/ 127530 w 602"/>
              <a:gd name="T61" fmla="*/ 78781 h 609"/>
              <a:gd name="T62" fmla="*/ 117414 w 602"/>
              <a:gd name="T63" fmla="*/ 86335 h 609"/>
              <a:gd name="T64" fmla="*/ 112356 w 602"/>
              <a:gd name="T65" fmla="*/ 83817 h 609"/>
              <a:gd name="T66" fmla="*/ 109827 w 602"/>
              <a:gd name="T67" fmla="*/ 86335 h 609"/>
              <a:gd name="T68" fmla="*/ 84177 w 602"/>
              <a:gd name="T69" fmla="*/ 88853 h 609"/>
              <a:gd name="T70" fmla="*/ 94654 w 602"/>
              <a:gd name="T71" fmla="*/ 73744 h 609"/>
              <a:gd name="T72" fmla="*/ 104769 w 602"/>
              <a:gd name="T73" fmla="*/ 66190 h 609"/>
              <a:gd name="T74" fmla="*/ 119943 w 602"/>
              <a:gd name="T75" fmla="*/ 61154 h 609"/>
              <a:gd name="T76" fmla="*/ 119943 w 602"/>
              <a:gd name="T77" fmla="*/ 53600 h 609"/>
              <a:gd name="T78" fmla="*/ 109827 w 602"/>
              <a:gd name="T79" fmla="*/ 66190 h 609"/>
              <a:gd name="T80" fmla="*/ 99712 w 602"/>
              <a:gd name="T81" fmla="*/ 61154 h 609"/>
              <a:gd name="T82" fmla="*/ 107298 w 602"/>
              <a:gd name="T83" fmla="*/ 50722 h 609"/>
              <a:gd name="T84" fmla="*/ 125001 w 602"/>
              <a:gd name="T85" fmla="*/ 45686 h 609"/>
              <a:gd name="T86" fmla="*/ 148122 w 602"/>
              <a:gd name="T87" fmla="*/ 48204 h 609"/>
              <a:gd name="T88" fmla="*/ 150651 w 602"/>
              <a:gd name="T89" fmla="*/ 35613 h 609"/>
              <a:gd name="T90" fmla="*/ 143065 w 602"/>
              <a:gd name="T91" fmla="*/ 83817 h 609"/>
              <a:gd name="T92" fmla="*/ 150651 w 602"/>
              <a:gd name="T93" fmla="*/ 43167 h 609"/>
              <a:gd name="T94" fmla="*/ 109827 w 602"/>
              <a:gd name="T95" fmla="*/ 30577 h 609"/>
              <a:gd name="T96" fmla="*/ 92125 w 602"/>
              <a:gd name="T97" fmla="*/ 73744 h 609"/>
              <a:gd name="T98" fmla="*/ 92125 w 602"/>
              <a:gd name="T99" fmla="*/ 66190 h 609"/>
              <a:gd name="T100" fmla="*/ 86706 w 602"/>
              <a:gd name="T101" fmla="*/ 68708 h 609"/>
              <a:gd name="T102" fmla="*/ 119943 w 602"/>
              <a:gd name="T103" fmla="*/ 96767 h 609"/>
              <a:gd name="T104" fmla="*/ 145593 w 602"/>
              <a:gd name="T105" fmla="*/ 119430 h 609"/>
              <a:gd name="T106" fmla="*/ 117414 w 602"/>
              <a:gd name="T107" fmla="*/ 162598 h 609"/>
              <a:gd name="T108" fmla="*/ 104769 w 602"/>
              <a:gd name="T109" fmla="*/ 127344 h 609"/>
              <a:gd name="T110" fmla="*/ 79119 w 602"/>
              <a:gd name="T111" fmla="*/ 114394 h 609"/>
              <a:gd name="T112" fmla="*/ 74061 w 602"/>
              <a:gd name="T113" fmla="*/ 50722 h 609"/>
              <a:gd name="T114" fmla="*/ 145593 w 602"/>
              <a:gd name="T115" fmla="*/ 144971 h 609"/>
              <a:gd name="T116" fmla="*/ 102241 w 602"/>
              <a:gd name="T117" fmla="*/ 83817 h 609"/>
              <a:gd name="T118" fmla="*/ 48411 w 602"/>
              <a:gd name="T119" fmla="*/ 86335 h 609"/>
              <a:gd name="T120" fmla="*/ 48411 w 602"/>
              <a:gd name="T121" fmla="*/ 86335 h 609"/>
              <a:gd name="T122" fmla="*/ 30708 w 602"/>
              <a:gd name="T123" fmla="*/ 116912 h 609"/>
              <a:gd name="T124" fmla="*/ 107298 w 602"/>
              <a:gd name="T125" fmla="*/ 68708 h 609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602" h="609">
                <a:moveTo>
                  <a:pt x="297" y="608"/>
                </a:moveTo>
                <a:lnTo>
                  <a:pt x="297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4"/>
                  <a:pt x="134" y="0"/>
                  <a:pt x="297" y="0"/>
                </a:cubicBezTo>
                <a:cubicBezTo>
                  <a:pt x="466" y="0"/>
                  <a:pt x="601" y="134"/>
                  <a:pt x="601" y="304"/>
                </a:cubicBezTo>
                <a:cubicBezTo>
                  <a:pt x="601" y="474"/>
                  <a:pt x="466" y="608"/>
                  <a:pt x="297" y="608"/>
                </a:cubicBezTo>
                <a:close/>
                <a:moveTo>
                  <a:pt x="466" y="127"/>
                </a:moveTo>
                <a:lnTo>
                  <a:pt x="466" y="127"/>
                </a:lnTo>
                <a:cubicBezTo>
                  <a:pt x="466" y="127"/>
                  <a:pt x="466" y="127"/>
                  <a:pt x="466" y="120"/>
                </a:cubicBezTo>
                <a:lnTo>
                  <a:pt x="459" y="120"/>
                </a:lnTo>
                <a:cubicBezTo>
                  <a:pt x="459" y="120"/>
                  <a:pt x="459" y="120"/>
                  <a:pt x="459" y="127"/>
                </a:cubicBezTo>
                <a:cubicBezTo>
                  <a:pt x="459" y="127"/>
                  <a:pt x="459" y="127"/>
                  <a:pt x="466" y="127"/>
                </a:cubicBezTo>
                <a:cubicBezTo>
                  <a:pt x="466" y="134"/>
                  <a:pt x="466" y="134"/>
                  <a:pt x="459" y="134"/>
                </a:cubicBezTo>
                <a:cubicBezTo>
                  <a:pt x="459" y="141"/>
                  <a:pt x="459" y="141"/>
                  <a:pt x="459" y="141"/>
                </a:cubicBezTo>
                <a:lnTo>
                  <a:pt x="452" y="141"/>
                </a:lnTo>
                <a:cubicBezTo>
                  <a:pt x="452" y="141"/>
                  <a:pt x="452" y="141"/>
                  <a:pt x="459" y="141"/>
                </a:cubicBezTo>
                <a:cubicBezTo>
                  <a:pt x="459" y="141"/>
                  <a:pt x="459" y="141"/>
                  <a:pt x="466" y="141"/>
                </a:cubicBezTo>
                <a:cubicBezTo>
                  <a:pt x="466" y="134"/>
                  <a:pt x="466" y="134"/>
                  <a:pt x="466" y="134"/>
                </a:cubicBezTo>
                <a:cubicBezTo>
                  <a:pt x="466" y="127"/>
                  <a:pt x="466" y="127"/>
                  <a:pt x="474" y="127"/>
                </a:cubicBezTo>
                <a:lnTo>
                  <a:pt x="466" y="127"/>
                </a:lnTo>
                <a:close/>
                <a:moveTo>
                  <a:pt x="474" y="134"/>
                </a:moveTo>
                <a:lnTo>
                  <a:pt x="474" y="134"/>
                </a:lnTo>
                <a:close/>
                <a:moveTo>
                  <a:pt x="544" y="339"/>
                </a:moveTo>
                <a:lnTo>
                  <a:pt x="544" y="339"/>
                </a:lnTo>
                <a:cubicBezTo>
                  <a:pt x="544" y="332"/>
                  <a:pt x="544" y="325"/>
                  <a:pt x="544" y="325"/>
                </a:cubicBezTo>
                <a:cubicBezTo>
                  <a:pt x="544" y="318"/>
                  <a:pt x="544" y="325"/>
                  <a:pt x="537" y="325"/>
                </a:cubicBezTo>
                <a:cubicBezTo>
                  <a:pt x="537" y="318"/>
                  <a:pt x="537" y="318"/>
                  <a:pt x="537" y="318"/>
                </a:cubicBezTo>
                <a:cubicBezTo>
                  <a:pt x="537" y="318"/>
                  <a:pt x="537" y="318"/>
                  <a:pt x="537" y="325"/>
                </a:cubicBezTo>
                <a:cubicBezTo>
                  <a:pt x="537" y="325"/>
                  <a:pt x="530" y="332"/>
                  <a:pt x="537" y="332"/>
                </a:cubicBezTo>
                <a:cubicBezTo>
                  <a:pt x="537" y="339"/>
                  <a:pt x="537" y="339"/>
                  <a:pt x="544" y="339"/>
                </a:cubicBezTo>
                <a:close/>
                <a:moveTo>
                  <a:pt x="64" y="361"/>
                </a:moveTo>
                <a:lnTo>
                  <a:pt x="64" y="361"/>
                </a:lnTo>
                <a:cubicBezTo>
                  <a:pt x="71" y="361"/>
                  <a:pt x="71" y="361"/>
                  <a:pt x="71" y="361"/>
                </a:cubicBezTo>
                <a:cubicBezTo>
                  <a:pt x="71" y="354"/>
                  <a:pt x="71" y="354"/>
                  <a:pt x="71" y="354"/>
                </a:cubicBezTo>
                <a:cubicBezTo>
                  <a:pt x="71" y="354"/>
                  <a:pt x="71" y="354"/>
                  <a:pt x="64" y="354"/>
                </a:cubicBezTo>
                <a:lnTo>
                  <a:pt x="64" y="361"/>
                </a:lnTo>
                <a:cubicBezTo>
                  <a:pt x="64" y="354"/>
                  <a:pt x="64" y="354"/>
                  <a:pt x="64" y="354"/>
                </a:cubicBezTo>
                <a:cubicBezTo>
                  <a:pt x="64" y="354"/>
                  <a:pt x="64" y="354"/>
                  <a:pt x="57" y="354"/>
                </a:cubicBezTo>
                <a:cubicBezTo>
                  <a:pt x="64" y="361"/>
                  <a:pt x="64" y="361"/>
                  <a:pt x="64" y="361"/>
                </a:cubicBezTo>
                <a:close/>
                <a:moveTo>
                  <a:pt x="71" y="269"/>
                </a:moveTo>
                <a:lnTo>
                  <a:pt x="71" y="269"/>
                </a:lnTo>
                <a:close/>
                <a:moveTo>
                  <a:pt x="71" y="226"/>
                </a:moveTo>
                <a:lnTo>
                  <a:pt x="71" y="226"/>
                </a:lnTo>
                <a:lnTo>
                  <a:pt x="71" y="219"/>
                </a:lnTo>
                <a:lnTo>
                  <a:pt x="71" y="226"/>
                </a:lnTo>
                <a:close/>
                <a:moveTo>
                  <a:pt x="134" y="127"/>
                </a:moveTo>
                <a:lnTo>
                  <a:pt x="134" y="127"/>
                </a:lnTo>
                <a:cubicBezTo>
                  <a:pt x="134" y="127"/>
                  <a:pt x="134" y="127"/>
                  <a:pt x="127" y="127"/>
                </a:cubicBezTo>
                <a:cubicBezTo>
                  <a:pt x="134" y="127"/>
                  <a:pt x="134" y="127"/>
                  <a:pt x="134" y="127"/>
                </a:cubicBezTo>
                <a:close/>
                <a:moveTo>
                  <a:pt x="127" y="134"/>
                </a:moveTo>
                <a:lnTo>
                  <a:pt x="127" y="134"/>
                </a:lnTo>
                <a:close/>
                <a:moveTo>
                  <a:pt x="191" y="85"/>
                </a:moveTo>
                <a:lnTo>
                  <a:pt x="191" y="85"/>
                </a:lnTo>
                <a:lnTo>
                  <a:pt x="198" y="85"/>
                </a:lnTo>
                <a:lnTo>
                  <a:pt x="191" y="85"/>
                </a:lnTo>
                <a:cubicBezTo>
                  <a:pt x="198" y="85"/>
                  <a:pt x="198" y="85"/>
                  <a:pt x="198" y="85"/>
                </a:cubicBezTo>
                <a:lnTo>
                  <a:pt x="198" y="92"/>
                </a:lnTo>
                <a:lnTo>
                  <a:pt x="198" y="85"/>
                </a:lnTo>
                <a:cubicBezTo>
                  <a:pt x="191" y="85"/>
                  <a:pt x="191" y="92"/>
                  <a:pt x="191" y="92"/>
                </a:cubicBezTo>
                <a:cubicBezTo>
                  <a:pt x="191" y="92"/>
                  <a:pt x="191" y="92"/>
                  <a:pt x="191" y="85"/>
                </a:cubicBezTo>
                <a:cubicBezTo>
                  <a:pt x="191" y="92"/>
                  <a:pt x="191" y="92"/>
                  <a:pt x="191" y="92"/>
                </a:cubicBezTo>
                <a:cubicBezTo>
                  <a:pt x="191" y="92"/>
                  <a:pt x="191" y="92"/>
                  <a:pt x="198" y="92"/>
                </a:cubicBezTo>
                <a:lnTo>
                  <a:pt x="191" y="92"/>
                </a:lnTo>
                <a:lnTo>
                  <a:pt x="198" y="92"/>
                </a:lnTo>
                <a:lnTo>
                  <a:pt x="191" y="92"/>
                </a:lnTo>
                <a:cubicBezTo>
                  <a:pt x="198" y="92"/>
                  <a:pt x="198" y="92"/>
                  <a:pt x="198" y="92"/>
                </a:cubicBezTo>
                <a:cubicBezTo>
                  <a:pt x="198" y="92"/>
                  <a:pt x="205" y="99"/>
                  <a:pt x="198" y="99"/>
                </a:cubicBezTo>
                <a:lnTo>
                  <a:pt x="191" y="99"/>
                </a:lnTo>
                <a:lnTo>
                  <a:pt x="198" y="99"/>
                </a:lnTo>
                <a:cubicBezTo>
                  <a:pt x="191" y="99"/>
                  <a:pt x="191" y="99"/>
                  <a:pt x="191" y="99"/>
                </a:cubicBezTo>
                <a:cubicBezTo>
                  <a:pt x="191" y="106"/>
                  <a:pt x="184" y="106"/>
                  <a:pt x="191" y="106"/>
                </a:cubicBezTo>
                <a:cubicBezTo>
                  <a:pt x="191" y="99"/>
                  <a:pt x="191" y="99"/>
                  <a:pt x="191" y="99"/>
                </a:cubicBezTo>
                <a:cubicBezTo>
                  <a:pt x="191" y="106"/>
                  <a:pt x="191" y="106"/>
                  <a:pt x="191" y="106"/>
                </a:cubicBezTo>
                <a:lnTo>
                  <a:pt x="198" y="106"/>
                </a:lnTo>
                <a:cubicBezTo>
                  <a:pt x="198" y="106"/>
                  <a:pt x="198" y="106"/>
                  <a:pt x="205" y="106"/>
                </a:cubicBezTo>
                <a:cubicBezTo>
                  <a:pt x="212" y="106"/>
                  <a:pt x="212" y="106"/>
                  <a:pt x="212" y="106"/>
                </a:cubicBezTo>
                <a:cubicBezTo>
                  <a:pt x="212" y="113"/>
                  <a:pt x="212" y="113"/>
                  <a:pt x="212" y="113"/>
                </a:cubicBezTo>
                <a:cubicBezTo>
                  <a:pt x="212" y="113"/>
                  <a:pt x="205" y="113"/>
                  <a:pt x="205" y="106"/>
                </a:cubicBezTo>
                <a:cubicBezTo>
                  <a:pt x="205" y="113"/>
                  <a:pt x="212" y="113"/>
                  <a:pt x="205" y="113"/>
                </a:cubicBezTo>
                <a:cubicBezTo>
                  <a:pt x="198" y="106"/>
                  <a:pt x="198" y="106"/>
                  <a:pt x="198" y="106"/>
                </a:cubicBezTo>
                <a:lnTo>
                  <a:pt x="198" y="113"/>
                </a:lnTo>
                <a:cubicBezTo>
                  <a:pt x="191" y="106"/>
                  <a:pt x="191" y="106"/>
                  <a:pt x="191" y="106"/>
                </a:cubicBezTo>
                <a:cubicBezTo>
                  <a:pt x="191" y="106"/>
                  <a:pt x="191" y="106"/>
                  <a:pt x="191" y="113"/>
                </a:cubicBezTo>
                <a:cubicBezTo>
                  <a:pt x="198" y="113"/>
                  <a:pt x="198" y="113"/>
                  <a:pt x="198" y="113"/>
                </a:cubicBezTo>
                <a:lnTo>
                  <a:pt x="198" y="106"/>
                </a:lnTo>
                <a:cubicBezTo>
                  <a:pt x="198" y="113"/>
                  <a:pt x="198" y="113"/>
                  <a:pt x="198" y="113"/>
                </a:cubicBezTo>
                <a:lnTo>
                  <a:pt x="191" y="113"/>
                </a:lnTo>
                <a:cubicBezTo>
                  <a:pt x="198" y="113"/>
                  <a:pt x="191" y="113"/>
                  <a:pt x="191" y="120"/>
                </a:cubicBezTo>
                <a:cubicBezTo>
                  <a:pt x="191" y="120"/>
                  <a:pt x="191" y="113"/>
                  <a:pt x="198" y="113"/>
                </a:cubicBezTo>
                <a:lnTo>
                  <a:pt x="198" y="120"/>
                </a:lnTo>
                <a:cubicBezTo>
                  <a:pt x="198" y="120"/>
                  <a:pt x="198" y="120"/>
                  <a:pt x="198" y="113"/>
                </a:cubicBezTo>
                <a:lnTo>
                  <a:pt x="205" y="113"/>
                </a:lnTo>
                <a:cubicBezTo>
                  <a:pt x="205" y="113"/>
                  <a:pt x="205" y="113"/>
                  <a:pt x="212" y="113"/>
                </a:cubicBezTo>
                <a:lnTo>
                  <a:pt x="205" y="113"/>
                </a:lnTo>
                <a:cubicBezTo>
                  <a:pt x="205" y="120"/>
                  <a:pt x="205" y="120"/>
                  <a:pt x="212" y="120"/>
                </a:cubicBezTo>
                <a:cubicBezTo>
                  <a:pt x="205" y="120"/>
                  <a:pt x="205" y="120"/>
                  <a:pt x="205" y="120"/>
                </a:cubicBezTo>
                <a:lnTo>
                  <a:pt x="205" y="127"/>
                </a:lnTo>
                <a:cubicBezTo>
                  <a:pt x="198" y="127"/>
                  <a:pt x="198" y="127"/>
                  <a:pt x="198" y="127"/>
                </a:cubicBezTo>
                <a:cubicBezTo>
                  <a:pt x="198" y="127"/>
                  <a:pt x="198" y="127"/>
                  <a:pt x="191" y="127"/>
                </a:cubicBezTo>
                <a:lnTo>
                  <a:pt x="191" y="134"/>
                </a:lnTo>
                <a:cubicBezTo>
                  <a:pt x="191" y="134"/>
                  <a:pt x="191" y="134"/>
                  <a:pt x="191" y="141"/>
                </a:cubicBezTo>
                <a:cubicBezTo>
                  <a:pt x="191" y="141"/>
                  <a:pt x="191" y="141"/>
                  <a:pt x="184" y="141"/>
                </a:cubicBezTo>
                <a:cubicBezTo>
                  <a:pt x="184" y="141"/>
                  <a:pt x="184" y="149"/>
                  <a:pt x="177" y="149"/>
                </a:cubicBezTo>
                <a:cubicBezTo>
                  <a:pt x="177" y="149"/>
                  <a:pt x="177" y="149"/>
                  <a:pt x="177" y="141"/>
                </a:cubicBezTo>
                <a:cubicBezTo>
                  <a:pt x="177" y="141"/>
                  <a:pt x="177" y="141"/>
                  <a:pt x="177" y="149"/>
                </a:cubicBezTo>
                <a:cubicBezTo>
                  <a:pt x="170" y="149"/>
                  <a:pt x="177" y="149"/>
                  <a:pt x="170" y="149"/>
                </a:cubicBezTo>
                <a:cubicBezTo>
                  <a:pt x="170" y="149"/>
                  <a:pt x="170" y="149"/>
                  <a:pt x="177" y="149"/>
                </a:cubicBezTo>
                <a:cubicBezTo>
                  <a:pt x="170" y="149"/>
                  <a:pt x="170" y="149"/>
                  <a:pt x="170" y="149"/>
                </a:cubicBezTo>
                <a:cubicBezTo>
                  <a:pt x="170" y="156"/>
                  <a:pt x="170" y="149"/>
                  <a:pt x="170" y="156"/>
                </a:cubicBezTo>
                <a:lnTo>
                  <a:pt x="177" y="156"/>
                </a:lnTo>
                <a:cubicBezTo>
                  <a:pt x="170" y="156"/>
                  <a:pt x="170" y="156"/>
                  <a:pt x="170" y="156"/>
                </a:cubicBezTo>
                <a:cubicBezTo>
                  <a:pt x="170" y="156"/>
                  <a:pt x="170" y="156"/>
                  <a:pt x="170" y="163"/>
                </a:cubicBezTo>
                <a:cubicBezTo>
                  <a:pt x="170" y="163"/>
                  <a:pt x="170" y="163"/>
                  <a:pt x="170" y="170"/>
                </a:cubicBezTo>
                <a:cubicBezTo>
                  <a:pt x="170" y="170"/>
                  <a:pt x="170" y="170"/>
                  <a:pt x="170" y="177"/>
                </a:cubicBezTo>
                <a:cubicBezTo>
                  <a:pt x="170" y="177"/>
                  <a:pt x="170" y="177"/>
                  <a:pt x="163" y="177"/>
                </a:cubicBezTo>
                <a:lnTo>
                  <a:pt x="170" y="177"/>
                </a:lnTo>
                <a:cubicBezTo>
                  <a:pt x="170" y="177"/>
                  <a:pt x="170" y="177"/>
                  <a:pt x="163" y="177"/>
                </a:cubicBezTo>
                <a:cubicBezTo>
                  <a:pt x="155" y="177"/>
                  <a:pt x="163" y="177"/>
                  <a:pt x="155" y="177"/>
                </a:cubicBezTo>
                <a:lnTo>
                  <a:pt x="163" y="177"/>
                </a:lnTo>
                <a:lnTo>
                  <a:pt x="155" y="177"/>
                </a:lnTo>
                <a:lnTo>
                  <a:pt x="155" y="170"/>
                </a:lnTo>
                <a:lnTo>
                  <a:pt x="155" y="177"/>
                </a:lnTo>
                <a:cubicBezTo>
                  <a:pt x="155" y="177"/>
                  <a:pt x="155" y="177"/>
                  <a:pt x="148" y="177"/>
                </a:cubicBezTo>
                <a:lnTo>
                  <a:pt x="148" y="170"/>
                </a:lnTo>
                <a:cubicBezTo>
                  <a:pt x="148" y="177"/>
                  <a:pt x="148" y="170"/>
                  <a:pt x="148" y="170"/>
                </a:cubicBezTo>
                <a:lnTo>
                  <a:pt x="148" y="177"/>
                </a:lnTo>
                <a:cubicBezTo>
                  <a:pt x="141" y="177"/>
                  <a:pt x="141" y="177"/>
                  <a:pt x="141" y="170"/>
                </a:cubicBezTo>
                <a:cubicBezTo>
                  <a:pt x="141" y="170"/>
                  <a:pt x="148" y="170"/>
                  <a:pt x="141" y="170"/>
                </a:cubicBezTo>
                <a:cubicBezTo>
                  <a:pt x="141" y="163"/>
                  <a:pt x="141" y="163"/>
                  <a:pt x="141" y="163"/>
                </a:cubicBezTo>
                <a:lnTo>
                  <a:pt x="141" y="170"/>
                </a:lnTo>
                <a:cubicBezTo>
                  <a:pt x="141" y="170"/>
                  <a:pt x="141" y="170"/>
                  <a:pt x="141" y="163"/>
                </a:cubicBezTo>
                <a:lnTo>
                  <a:pt x="141" y="170"/>
                </a:lnTo>
                <a:cubicBezTo>
                  <a:pt x="134" y="163"/>
                  <a:pt x="141" y="163"/>
                  <a:pt x="141" y="163"/>
                </a:cubicBezTo>
                <a:cubicBezTo>
                  <a:pt x="141" y="163"/>
                  <a:pt x="141" y="163"/>
                  <a:pt x="134" y="163"/>
                </a:cubicBezTo>
                <a:cubicBezTo>
                  <a:pt x="134" y="163"/>
                  <a:pt x="134" y="163"/>
                  <a:pt x="141" y="163"/>
                </a:cubicBezTo>
                <a:cubicBezTo>
                  <a:pt x="141" y="163"/>
                  <a:pt x="141" y="163"/>
                  <a:pt x="141" y="156"/>
                </a:cubicBezTo>
                <a:cubicBezTo>
                  <a:pt x="141" y="163"/>
                  <a:pt x="141" y="163"/>
                  <a:pt x="141" y="163"/>
                </a:cubicBezTo>
                <a:cubicBezTo>
                  <a:pt x="134" y="163"/>
                  <a:pt x="134" y="163"/>
                  <a:pt x="134" y="163"/>
                </a:cubicBezTo>
                <a:cubicBezTo>
                  <a:pt x="134" y="163"/>
                  <a:pt x="134" y="163"/>
                  <a:pt x="134" y="156"/>
                </a:cubicBezTo>
                <a:cubicBezTo>
                  <a:pt x="134" y="156"/>
                  <a:pt x="134" y="156"/>
                  <a:pt x="141" y="156"/>
                </a:cubicBezTo>
                <a:cubicBezTo>
                  <a:pt x="141" y="156"/>
                  <a:pt x="141" y="156"/>
                  <a:pt x="134" y="156"/>
                </a:cubicBezTo>
                <a:lnTo>
                  <a:pt x="134" y="163"/>
                </a:lnTo>
                <a:cubicBezTo>
                  <a:pt x="134" y="163"/>
                  <a:pt x="134" y="163"/>
                  <a:pt x="134" y="156"/>
                </a:cubicBezTo>
                <a:cubicBezTo>
                  <a:pt x="134" y="156"/>
                  <a:pt x="134" y="156"/>
                  <a:pt x="127" y="156"/>
                </a:cubicBezTo>
                <a:lnTo>
                  <a:pt x="127" y="149"/>
                </a:lnTo>
                <a:lnTo>
                  <a:pt x="134" y="149"/>
                </a:lnTo>
                <a:cubicBezTo>
                  <a:pt x="134" y="149"/>
                  <a:pt x="134" y="149"/>
                  <a:pt x="141" y="149"/>
                </a:cubicBezTo>
                <a:cubicBezTo>
                  <a:pt x="134" y="149"/>
                  <a:pt x="134" y="149"/>
                  <a:pt x="134" y="149"/>
                </a:cubicBezTo>
                <a:lnTo>
                  <a:pt x="127" y="149"/>
                </a:lnTo>
                <a:lnTo>
                  <a:pt x="134" y="149"/>
                </a:lnTo>
                <a:cubicBezTo>
                  <a:pt x="127" y="149"/>
                  <a:pt x="127" y="149"/>
                  <a:pt x="127" y="149"/>
                </a:cubicBezTo>
                <a:cubicBezTo>
                  <a:pt x="127" y="141"/>
                  <a:pt x="134" y="141"/>
                  <a:pt x="134" y="141"/>
                </a:cubicBezTo>
                <a:cubicBezTo>
                  <a:pt x="127" y="141"/>
                  <a:pt x="127" y="141"/>
                  <a:pt x="127" y="141"/>
                </a:cubicBezTo>
                <a:cubicBezTo>
                  <a:pt x="127" y="141"/>
                  <a:pt x="127" y="141"/>
                  <a:pt x="134" y="141"/>
                </a:cubicBezTo>
                <a:lnTo>
                  <a:pt x="127" y="141"/>
                </a:lnTo>
                <a:lnTo>
                  <a:pt x="134" y="141"/>
                </a:lnTo>
                <a:cubicBezTo>
                  <a:pt x="127" y="141"/>
                  <a:pt x="127" y="141"/>
                  <a:pt x="127" y="141"/>
                </a:cubicBezTo>
                <a:cubicBezTo>
                  <a:pt x="127" y="141"/>
                  <a:pt x="127" y="141"/>
                  <a:pt x="134" y="141"/>
                </a:cubicBezTo>
                <a:cubicBezTo>
                  <a:pt x="127" y="141"/>
                  <a:pt x="127" y="141"/>
                  <a:pt x="127" y="141"/>
                </a:cubicBezTo>
                <a:cubicBezTo>
                  <a:pt x="127" y="141"/>
                  <a:pt x="127" y="141"/>
                  <a:pt x="134" y="134"/>
                </a:cubicBezTo>
                <a:cubicBezTo>
                  <a:pt x="134" y="127"/>
                  <a:pt x="134" y="127"/>
                  <a:pt x="134" y="127"/>
                </a:cubicBezTo>
                <a:lnTo>
                  <a:pt x="127" y="127"/>
                </a:lnTo>
                <a:cubicBezTo>
                  <a:pt x="127" y="127"/>
                  <a:pt x="127" y="127"/>
                  <a:pt x="134" y="134"/>
                </a:cubicBezTo>
                <a:cubicBezTo>
                  <a:pt x="134" y="134"/>
                  <a:pt x="134" y="134"/>
                  <a:pt x="127" y="134"/>
                </a:cubicBezTo>
                <a:cubicBezTo>
                  <a:pt x="120" y="141"/>
                  <a:pt x="113" y="149"/>
                  <a:pt x="106" y="156"/>
                </a:cubicBezTo>
                <a:lnTo>
                  <a:pt x="113" y="156"/>
                </a:lnTo>
                <a:cubicBezTo>
                  <a:pt x="113" y="156"/>
                  <a:pt x="113" y="163"/>
                  <a:pt x="120" y="163"/>
                </a:cubicBezTo>
                <a:cubicBezTo>
                  <a:pt x="113" y="163"/>
                  <a:pt x="113" y="163"/>
                  <a:pt x="113" y="163"/>
                </a:cubicBezTo>
                <a:lnTo>
                  <a:pt x="113" y="170"/>
                </a:lnTo>
                <a:lnTo>
                  <a:pt x="106" y="170"/>
                </a:lnTo>
                <a:cubicBezTo>
                  <a:pt x="106" y="163"/>
                  <a:pt x="106" y="163"/>
                  <a:pt x="106" y="163"/>
                </a:cubicBezTo>
                <a:lnTo>
                  <a:pt x="99" y="163"/>
                </a:lnTo>
                <a:lnTo>
                  <a:pt x="99" y="170"/>
                </a:lnTo>
                <a:cubicBezTo>
                  <a:pt x="99" y="170"/>
                  <a:pt x="99" y="170"/>
                  <a:pt x="106" y="170"/>
                </a:cubicBezTo>
                <a:cubicBezTo>
                  <a:pt x="106" y="170"/>
                  <a:pt x="106" y="170"/>
                  <a:pt x="106" y="177"/>
                </a:cubicBezTo>
                <a:lnTo>
                  <a:pt x="106" y="170"/>
                </a:lnTo>
                <a:cubicBezTo>
                  <a:pt x="106" y="177"/>
                  <a:pt x="106" y="177"/>
                  <a:pt x="106" y="177"/>
                </a:cubicBezTo>
                <a:cubicBezTo>
                  <a:pt x="99" y="177"/>
                  <a:pt x="99" y="177"/>
                  <a:pt x="99" y="170"/>
                </a:cubicBezTo>
                <a:lnTo>
                  <a:pt x="99" y="177"/>
                </a:lnTo>
                <a:lnTo>
                  <a:pt x="99" y="170"/>
                </a:lnTo>
                <a:cubicBezTo>
                  <a:pt x="99" y="177"/>
                  <a:pt x="99" y="177"/>
                  <a:pt x="99" y="177"/>
                </a:cubicBezTo>
                <a:cubicBezTo>
                  <a:pt x="99" y="177"/>
                  <a:pt x="106" y="177"/>
                  <a:pt x="106" y="184"/>
                </a:cubicBezTo>
                <a:cubicBezTo>
                  <a:pt x="99" y="184"/>
                  <a:pt x="99" y="177"/>
                  <a:pt x="99" y="177"/>
                </a:cubicBezTo>
                <a:cubicBezTo>
                  <a:pt x="99" y="177"/>
                  <a:pt x="99" y="177"/>
                  <a:pt x="92" y="177"/>
                </a:cubicBezTo>
                <a:cubicBezTo>
                  <a:pt x="92" y="177"/>
                  <a:pt x="85" y="177"/>
                  <a:pt x="85" y="184"/>
                </a:cubicBezTo>
                <a:cubicBezTo>
                  <a:pt x="92" y="184"/>
                  <a:pt x="92" y="184"/>
                  <a:pt x="92" y="184"/>
                </a:cubicBezTo>
                <a:lnTo>
                  <a:pt x="92" y="191"/>
                </a:lnTo>
                <a:cubicBezTo>
                  <a:pt x="92" y="191"/>
                  <a:pt x="92" y="191"/>
                  <a:pt x="92" y="198"/>
                </a:cubicBezTo>
                <a:cubicBezTo>
                  <a:pt x="92" y="191"/>
                  <a:pt x="99" y="191"/>
                  <a:pt x="99" y="198"/>
                </a:cubicBezTo>
                <a:lnTo>
                  <a:pt x="99" y="191"/>
                </a:lnTo>
                <a:cubicBezTo>
                  <a:pt x="106" y="191"/>
                  <a:pt x="106" y="198"/>
                  <a:pt x="106" y="198"/>
                </a:cubicBezTo>
                <a:cubicBezTo>
                  <a:pt x="106" y="191"/>
                  <a:pt x="106" y="191"/>
                  <a:pt x="106" y="191"/>
                </a:cubicBezTo>
                <a:lnTo>
                  <a:pt x="113" y="191"/>
                </a:lnTo>
                <a:cubicBezTo>
                  <a:pt x="113" y="198"/>
                  <a:pt x="113" y="198"/>
                  <a:pt x="113" y="198"/>
                </a:cubicBezTo>
                <a:cubicBezTo>
                  <a:pt x="113" y="198"/>
                  <a:pt x="113" y="198"/>
                  <a:pt x="113" y="205"/>
                </a:cubicBezTo>
                <a:cubicBezTo>
                  <a:pt x="113" y="205"/>
                  <a:pt x="113" y="198"/>
                  <a:pt x="113" y="205"/>
                </a:cubicBezTo>
                <a:cubicBezTo>
                  <a:pt x="120" y="205"/>
                  <a:pt x="120" y="205"/>
                  <a:pt x="120" y="205"/>
                </a:cubicBezTo>
                <a:cubicBezTo>
                  <a:pt x="120" y="205"/>
                  <a:pt x="120" y="212"/>
                  <a:pt x="127" y="212"/>
                </a:cubicBezTo>
                <a:cubicBezTo>
                  <a:pt x="120" y="212"/>
                  <a:pt x="120" y="212"/>
                  <a:pt x="120" y="212"/>
                </a:cubicBezTo>
                <a:cubicBezTo>
                  <a:pt x="127" y="212"/>
                  <a:pt x="127" y="212"/>
                  <a:pt x="127" y="212"/>
                </a:cubicBezTo>
                <a:lnTo>
                  <a:pt x="134" y="212"/>
                </a:lnTo>
                <a:cubicBezTo>
                  <a:pt x="134" y="219"/>
                  <a:pt x="134" y="219"/>
                  <a:pt x="134" y="219"/>
                </a:cubicBezTo>
                <a:lnTo>
                  <a:pt x="127" y="219"/>
                </a:lnTo>
                <a:cubicBezTo>
                  <a:pt x="120" y="226"/>
                  <a:pt x="120" y="226"/>
                  <a:pt x="120" y="226"/>
                </a:cubicBezTo>
                <a:cubicBezTo>
                  <a:pt x="120" y="226"/>
                  <a:pt x="120" y="226"/>
                  <a:pt x="113" y="226"/>
                </a:cubicBezTo>
                <a:lnTo>
                  <a:pt x="106" y="226"/>
                </a:lnTo>
                <a:cubicBezTo>
                  <a:pt x="106" y="226"/>
                  <a:pt x="106" y="226"/>
                  <a:pt x="99" y="226"/>
                </a:cubicBezTo>
                <a:cubicBezTo>
                  <a:pt x="99" y="226"/>
                  <a:pt x="99" y="226"/>
                  <a:pt x="99" y="233"/>
                </a:cubicBezTo>
                <a:cubicBezTo>
                  <a:pt x="92" y="233"/>
                  <a:pt x="92" y="233"/>
                  <a:pt x="92" y="240"/>
                </a:cubicBezTo>
                <a:lnTo>
                  <a:pt x="92" y="233"/>
                </a:lnTo>
                <a:cubicBezTo>
                  <a:pt x="99" y="233"/>
                  <a:pt x="99" y="233"/>
                  <a:pt x="99" y="233"/>
                </a:cubicBezTo>
                <a:cubicBezTo>
                  <a:pt x="106" y="226"/>
                  <a:pt x="106" y="226"/>
                  <a:pt x="106" y="233"/>
                </a:cubicBezTo>
                <a:cubicBezTo>
                  <a:pt x="106" y="233"/>
                  <a:pt x="106" y="233"/>
                  <a:pt x="99" y="233"/>
                </a:cubicBezTo>
                <a:cubicBezTo>
                  <a:pt x="106" y="233"/>
                  <a:pt x="106" y="233"/>
                  <a:pt x="106" y="233"/>
                </a:cubicBezTo>
                <a:cubicBezTo>
                  <a:pt x="106" y="233"/>
                  <a:pt x="106" y="233"/>
                  <a:pt x="106" y="240"/>
                </a:cubicBezTo>
                <a:cubicBezTo>
                  <a:pt x="106" y="240"/>
                  <a:pt x="106" y="240"/>
                  <a:pt x="113" y="240"/>
                </a:cubicBezTo>
                <a:cubicBezTo>
                  <a:pt x="113" y="240"/>
                  <a:pt x="113" y="240"/>
                  <a:pt x="106" y="240"/>
                </a:cubicBezTo>
                <a:cubicBezTo>
                  <a:pt x="106" y="240"/>
                  <a:pt x="106" y="240"/>
                  <a:pt x="113" y="240"/>
                </a:cubicBezTo>
                <a:cubicBezTo>
                  <a:pt x="120" y="240"/>
                  <a:pt x="120" y="240"/>
                  <a:pt x="120" y="240"/>
                </a:cubicBezTo>
                <a:cubicBezTo>
                  <a:pt x="113" y="240"/>
                  <a:pt x="120" y="240"/>
                  <a:pt x="113" y="240"/>
                </a:cubicBezTo>
                <a:cubicBezTo>
                  <a:pt x="113" y="240"/>
                  <a:pt x="113" y="240"/>
                  <a:pt x="113" y="247"/>
                </a:cubicBezTo>
                <a:lnTo>
                  <a:pt x="113" y="240"/>
                </a:lnTo>
                <a:cubicBezTo>
                  <a:pt x="113" y="247"/>
                  <a:pt x="113" y="247"/>
                  <a:pt x="113" y="247"/>
                </a:cubicBezTo>
                <a:cubicBezTo>
                  <a:pt x="113" y="247"/>
                  <a:pt x="113" y="247"/>
                  <a:pt x="106" y="247"/>
                </a:cubicBezTo>
                <a:lnTo>
                  <a:pt x="106" y="240"/>
                </a:lnTo>
                <a:cubicBezTo>
                  <a:pt x="106" y="240"/>
                  <a:pt x="106" y="240"/>
                  <a:pt x="106" y="247"/>
                </a:cubicBezTo>
                <a:lnTo>
                  <a:pt x="106" y="240"/>
                </a:lnTo>
                <a:lnTo>
                  <a:pt x="113" y="240"/>
                </a:lnTo>
                <a:cubicBezTo>
                  <a:pt x="106" y="240"/>
                  <a:pt x="106" y="240"/>
                  <a:pt x="106" y="240"/>
                </a:cubicBezTo>
                <a:cubicBezTo>
                  <a:pt x="106" y="240"/>
                  <a:pt x="106" y="247"/>
                  <a:pt x="99" y="247"/>
                </a:cubicBezTo>
                <a:cubicBezTo>
                  <a:pt x="99" y="240"/>
                  <a:pt x="99" y="240"/>
                  <a:pt x="99" y="247"/>
                </a:cubicBezTo>
                <a:lnTo>
                  <a:pt x="99" y="240"/>
                </a:lnTo>
                <a:cubicBezTo>
                  <a:pt x="99" y="247"/>
                  <a:pt x="99" y="247"/>
                  <a:pt x="99" y="247"/>
                </a:cubicBezTo>
                <a:lnTo>
                  <a:pt x="92" y="247"/>
                </a:lnTo>
                <a:lnTo>
                  <a:pt x="92" y="254"/>
                </a:lnTo>
                <a:cubicBezTo>
                  <a:pt x="85" y="254"/>
                  <a:pt x="85" y="254"/>
                  <a:pt x="85" y="262"/>
                </a:cubicBezTo>
                <a:lnTo>
                  <a:pt x="85" y="254"/>
                </a:lnTo>
                <a:lnTo>
                  <a:pt x="85" y="262"/>
                </a:lnTo>
                <a:cubicBezTo>
                  <a:pt x="78" y="262"/>
                  <a:pt x="78" y="262"/>
                  <a:pt x="78" y="262"/>
                </a:cubicBezTo>
                <a:cubicBezTo>
                  <a:pt x="78" y="262"/>
                  <a:pt x="78" y="262"/>
                  <a:pt x="85" y="262"/>
                </a:cubicBezTo>
                <a:lnTo>
                  <a:pt x="78" y="262"/>
                </a:lnTo>
                <a:cubicBezTo>
                  <a:pt x="78" y="269"/>
                  <a:pt x="78" y="269"/>
                  <a:pt x="78" y="269"/>
                </a:cubicBezTo>
                <a:cubicBezTo>
                  <a:pt x="78" y="262"/>
                  <a:pt x="78" y="262"/>
                  <a:pt x="78" y="269"/>
                </a:cubicBezTo>
                <a:cubicBezTo>
                  <a:pt x="78" y="262"/>
                  <a:pt x="78" y="262"/>
                  <a:pt x="78" y="262"/>
                </a:cubicBezTo>
                <a:cubicBezTo>
                  <a:pt x="78" y="262"/>
                  <a:pt x="78" y="262"/>
                  <a:pt x="78" y="269"/>
                </a:cubicBezTo>
                <a:lnTo>
                  <a:pt x="71" y="269"/>
                </a:lnTo>
                <a:cubicBezTo>
                  <a:pt x="78" y="269"/>
                  <a:pt x="78" y="269"/>
                  <a:pt x="78" y="269"/>
                </a:cubicBezTo>
                <a:lnTo>
                  <a:pt x="71" y="269"/>
                </a:lnTo>
                <a:lnTo>
                  <a:pt x="78" y="269"/>
                </a:lnTo>
                <a:lnTo>
                  <a:pt x="71" y="269"/>
                </a:lnTo>
                <a:lnTo>
                  <a:pt x="78" y="269"/>
                </a:lnTo>
                <a:cubicBezTo>
                  <a:pt x="78" y="269"/>
                  <a:pt x="78" y="269"/>
                  <a:pt x="71" y="269"/>
                </a:cubicBezTo>
                <a:cubicBezTo>
                  <a:pt x="78" y="269"/>
                  <a:pt x="78" y="269"/>
                  <a:pt x="78" y="269"/>
                </a:cubicBezTo>
                <a:lnTo>
                  <a:pt x="71" y="269"/>
                </a:lnTo>
                <a:lnTo>
                  <a:pt x="78" y="269"/>
                </a:lnTo>
                <a:cubicBezTo>
                  <a:pt x="78" y="269"/>
                  <a:pt x="78" y="269"/>
                  <a:pt x="78" y="276"/>
                </a:cubicBezTo>
                <a:lnTo>
                  <a:pt x="71" y="276"/>
                </a:lnTo>
                <a:cubicBezTo>
                  <a:pt x="78" y="276"/>
                  <a:pt x="78" y="276"/>
                  <a:pt x="78" y="276"/>
                </a:cubicBezTo>
                <a:cubicBezTo>
                  <a:pt x="71" y="276"/>
                  <a:pt x="71" y="276"/>
                  <a:pt x="71" y="276"/>
                </a:cubicBezTo>
                <a:lnTo>
                  <a:pt x="78" y="276"/>
                </a:lnTo>
                <a:cubicBezTo>
                  <a:pt x="78" y="276"/>
                  <a:pt x="78" y="276"/>
                  <a:pt x="71" y="276"/>
                </a:cubicBezTo>
                <a:lnTo>
                  <a:pt x="78" y="276"/>
                </a:lnTo>
                <a:cubicBezTo>
                  <a:pt x="71" y="276"/>
                  <a:pt x="71" y="276"/>
                  <a:pt x="71" y="276"/>
                </a:cubicBezTo>
                <a:lnTo>
                  <a:pt x="71" y="283"/>
                </a:lnTo>
                <a:cubicBezTo>
                  <a:pt x="71" y="283"/>
                  <a:pt x="71" y="283"/>
                  <a:pt x="64" y="283"/>
                </a:cubicBezTo>
                <a:lnTo>
                  <a:pt x="64" y="290"/>
                </a:lnTo>
                <a:lnTo>
                  <a:pt x="64" y="297"/>
                </a:lnTo>
                <a:lnTo>
                  <a:pt x="64" y="304"/>
                </a:lnTo>
                <a:cubicBezTo>
                  <a:pt x="57" y="304"/>
                  <a:pt x="64" y="304"/>
                  <a:pt x="57" y="304"/>
                </a:cubicBezTo>
                <a:lnTo>
                  <a:pt x="57" y="297"/>
                </a:lnTo>
                <a:cubicBezTo>
                  <a:pt x="57" y="297"/>
                  <a:pt x="57" y="297"/>
                  <a:pt x="57" y="290"/>
                </a:cubicBezTo>
                <a:cubicBezTo>
                  <a:pt x="57" y="297"/>
                  <a:pt x="57" y="297"/>
                  <a:pt x="57" y="304"/>
                </a:cubicBezTo>
                <a:lnTo>
                  <a:pt x="57" y="311"/>
                </a:lnTo>
                <a:cubicBezTo>
                  <a:pt x="64" y="311"/>
                  <a:pt x="64" y="311"/>
                  <a:pt x="64" y="311"/>
                </a:cubicBezTo>
                <a:cubicBezTo>
                  <a:pt x="64" y="311"/>
                  <a:pt x="64" y="311"/>
                  <a:pt x="64" y="318"/>
                </a:cubicBezTo>
                <a:cubicBezTo>
                  <a:pt x="71" y="318"/>
                  <a:pt x="71" y="318"/>
                  <a:pt x="71" y="318"/>
                </a:cubicBezTo>
                <a:lnTo>
                  <a:pt x="78" y="318"/>
                </a:lnTo>
                <a:lnTo>
                  <a:pt x="78" y="325"/>
                </a:lnTo>
                <a:cubicBezTo>
                  <a:pt x="78" y="325"/>
                  <a:pt x="78" y="325"/>
                  <a:pt x="78" y="318"/>
                </a:cubicBezTo>
                <a:cubicBezTo>
                  <a:pt x="71" y="318"/>
                  <a:pt x="71" y="325"/>
                  <a:pt x="71" y="325"/>
                </a:cubicBezTo>
                <a:lnTo>
                  <a:pt x="71" y="318"/>
                </a:lnTo>
                <a:lnTo>
                  <a:pt x="64" y="318"/>
                </a:lnTo>
                <a:lnTo>
                  <a:pt x="57" y="318"/>
                </a:lnTo>
                <a:cubicBezTo>
                  <a:pt x="57" y="318"/>
                  <a:pt x="57" y="318"/>
                  <a:pt x="57" y="311"/>
                </a:cubicBezTo>
                <a:cubicBezTo>
                  <a:pt x="57" y="311"/>
                  <a:pt x="57" y="311"/>
                  <a:pt x="57" y="318"/>
                </a:cubicBezTo>
                <a:cubicBezTo>
                  <a:pt x="57" y="325"/>
                  <a:pt x="57" y="339"/>
                  <a:pt x="57" y="354"/>
                </a:cubicBezTo>
                <a:cubicBezTo>
                  <a:pt x="57" y="354"/>
                  <a:pt x="57" y="354"/>
                  <a:pt x="64" y="354"/>
                </a:cubicBezTo>
                <a:cubicBezTo>
                  <a:pt x="64" y="354"/>
                  <a:pt x="64" y="354"/>
                  <a:pt x="71" y="354"/>
                </a:cubicBezTo>
                <a:cubicBezTo>
                  <a:pt x="71" y="354"/>
                  <a:pt x="71" y="354"/>
                  <a:pt x="71" y="361"/>
                </a:cubicBezTo>
                <a:cubicBezTo>
                  <a:pt x="71" y="354"/>
                  <a:pt x="71" y="354"/>
                  <a:pt x="71" y="354"/>
                </a:cubicBezTo>
                <a:cubicBezTo>
                  <a:pt x="78" y="354"/>
                  <a:pt x="78" y="354"/>
                  <a:pt x="78" y="354"/>
                </a:cubicBezTo>
                <a:cubicBezTo>
                  <a:pt x="71" y="354"/>
                  <a:pt x="71" y="354"/>
                  <a:pt x="71" y="361"/>
                </a:cubicBezTo>
                <a:cubicBezTo>
                  <a:pt x="71" y="361"/>
                  <a:pt x="71" y="361"/>
                  <a:pt x="71" y="368"/>
                </a:cubicBezTo>
                <a:cubicBezTo>
                  <a:pt x="78" y="368"/>
                  <a:pt x="78" y="361"/>
                  <a:pt x="78" y="361"/>
                </a:cubicBezTo>
                <a:cubicBezTo>
                  <a:pt x="78" y="361"/>
                  <a:pt x="78" y="361"/>
                  <a:pt x="71" y="361"/>
                </a:cubicBezTo>
                <a:cubicBezTo>
                  <a:pt x="78" y="361"/>
                  <a:pt x="78" y="361"/>
                  <a:pt x="78" y="361"/>
                </a:cubicBezTo>
                <a:lnTo>
                  <a:pt x="78" y="354"/>
                </a:lnTo>
                <a:cubicBezTo>
                  <a:pt x="78" y="354"/>
                  <a:pt x="78" y="354"/>
                  <a:pt x="78" y="361"/>
                </a:cubicBezTo>
                <a:lnTo>
                  <a:pt x="85" y="361"/>
                </a:lnTo>
                <a:cubicBezTo>
                  <a:pt x="92" y="361"/>
                  <a:pt x="92" y="361"/>
                  <a:pt x="92" y="361"/>
                </a:cubicBezTo>
                <a:cubicBezTo>
                  <a:pt x="99" y="361"/>
                  <a:pt x="99" y="361"/>
                  <a:pt x="99" y="361"/>
                </a:cubicBezTo>
                <a:lnTo>
                  <a:pt x="106" y="361"/>
                </a:lnTo>
                <a:cubicBezTo>
                  <a:pt x="99" y="361"/>
                  <a:pt x="106" y="368"/>
                  <a:pt x="99" y="368"/>
                </a:cubicBezTo>
                <a:cubicBezTo>
                  <a:pt x="99" y="368"/>
                  <a:pt x="99" y="368"/>
                  <a:pt x="106" y="368"/>
                </a:cubicBezTo>
                <a:cubicBezTo>
                  <a:pt x="113" y="368"/>
                  <a:pt x="113" y="368"/>
                  <a:pt x="113" y="375"/>
                </a:cubicBezTo>
                <a:lnTo>
                  <a:pt x="113" y="368"/>
                </a:lnTo>
                <a:lnTo>
                  <a:pt x="113" y="375"/>
                </a:lnTo>
                <a:cubicBezTo>
                  <a:pt x="113" y="375"/>
                  <a:pt x="113" y="375"/>
                  <a:pt x="120" y="375"/>
                </a:cubicBezTo>
                <a:lnTo>
                  <a:pt x="127" y="375"/>
                </a:lnTo>
                <a:lnTo>
                  <a:pt x="127" y="382"/>
                </a:lnTo>
                <a:lnTo>
                  <a:pt x="134" y="382"/>
                </a:lnTo>
                <a:lnTo>
                  <a:pt x="134" y="389"/>
                </a:lnTo>
                <a:lnTo>
                  <a:pt x="127" y="389"/>
                </a:lnTo>
                <a:lnTo>
                  <a:pt x="127" y="396"/>
                </a:lnTo>
                <a:cubicBezTo>
                  <a:pt x="134" y="396"/>
                  <a:pt x="134" y="396"/>
                  <a:pt x="134" y="396"/>
                </a:cubicBezTo>
                <a:cubicBezTo>
                  <a:pt x="141" y="396"/>
                  <a:pt x="141" y="389"/>
                  <a:pt x="141" y="389"/>
                </a:cubicBezTo>
                <a:cubicBezTo>
                  <a:pt x="141" y="396"/>
                  <a:pt x="148" y="396"/>
                  <a:pt x="148" y="396"/>
                </a:cubicBezTo>
                <a:cubicBezTo>
                  <a:pt x="155" y="396"/>
                  <a:pt x="155" y="396"/>
                  <a:pt x="155" y="396"/>
                </a:cubicBezTo>
                <a:lnTo>
                  <a:pt x="163" y="396"/>
                </a:lnTo>
                <a:cubicBezTo>
                  <a:pt x="163" y="396"/>
                  <a:pt x="163" y="403"/>
                  <a:pt x="170" y="403"/>
                </a:cubicBezTo>
                <a:cubicBezTo>
                  <a:pt x="177" y="403"/>
                  <a:pt x="177" y="410"/>
                  <a:pt x="177" y="410"/>
                </a:cubicBezTo>
                <a:cubicBezTo>
                  <a:pt x="177" y="417"/>
                  <a:pt x="170" y="417"/>
                  <a:pt x="170" y="417"/>
                </a:cubicBezTo>
                <a:cubicBezTo>
                  <a:pt x="170" y="417"/>
                  <a:pt x="170" y="417"/>
                  <a:pt x="170" y="424"/>
                </a:cubicBezTo>
                <a:cubicBezTo>
                  <a:pt x="170" y="424"/>
                  <a:pt x="170" y="424"/>
                  <a:pt x="163" y="424"/>
                </a:cubicBezTo>
                <a:cubicBezTo>
                  <a:pt x="163" y="424"/>
                  <a:pt x="163" y="424"/>
                  <a:pt x="163" y="431"/>
                </a:cubicBezTo>
                <a:lnTo>
                  <a:pt x="163" y="438"/>
                </a:lnTo>
                <a:cubicBezTo>
                  <a:pt x="163" y="438"/>
                  <a:pt x="163" y="438"/>
                  <a:pt x="163" y="445"/>
                </a:cubicBezTo>
                <a:cubicBezTo>
                  <a:pt x="155" y="445"/>
                  <a:pt x="155" y="445"/>
                  <a:pt x="155" y="452"/>
                </a:cubicBezTo>
                <a:cubicBezTo>
                  <a:pt x="155" y="452"/>
                  <a:pt x="155" y="452"/>
                  <a:pt x="148" y="452"/>
                </a:cubicBezTo>
                <a:cubicBezTo>
                  <a:pt x="148" y="452"/>
                  <a:pt x="148" y="452"/>
                  <a:pt x="148" y="460"/>
                </a:cubicBezTo>
                <a:cubicBezTo>
                  <a:pt x="148" y="460"/>
                  <a:pt x="148" y="452"/>
                  <a:pt x="141" y="452"/>
                </a:cubicBezTo>
                <a:cubicBezTo>
                  <a:pt x="141" y="460"/>
                  <a:pt x="141" y="460"/>
                  <a:pt x="141" y="460"/>
                </a:cubicBezTo>
                <a:cubicBezTo>
                  <a:pt x="141" y="460"/>
                  <a:pt x="141" y="460"/>
                  <a:pt x="134" y="460"/>
                </a:cubicBezTo>
                <a:cubicBezTo>
                  <a:pt x="141" y="460"/>
                  <a:pt x="134" y="467"/>
                  <a:pt x="134" y="467"/>
                </a:cubicBezTo>
                <a:cubicBezTo>
                  <a:pt x="141" y="474"/>
                  <a:pt x="134" y="474"/>
                  <a:pt x="134" y="474"/>
                </a:cubicBezTo>
                <a:cubicBezTo>
                  <a:pt x="134" y="481"/>
                  <a:pt x="127" y="481"/>
                  <a:pt x="127" y="481"/>
                </a:cubicBezTo>
                <a:cubicBezTo>
                  <a:pt x="127" y="481"/>
                  <a:pt x="134" y="481"/>
                  <a:pt x="134" y="474"/>
                </a:cubicBezTo>
                <a:lnTo>
                  <a:pt x="127" y="474"/>
                </a:lnTo>
                <a:cubicBezTo>
                  <a:pt x="127" y="474"/>
                  <a:pt x="127" y="474"/>
                  <a:pt x="127" y="481"/>
                </a:cubicBezTo>
                <a:cubicBezTo>
                  <a:pt x="170" y="523"/>
                  <a:pt x="233" y="551"/>
                  <a:pt x="297" y="551"/>
                </a:cubicBezTo>
                <a:cubicBezTo>
                  <a:pt x="417" y="551"/>
                  <a:pt x="516" y="460"/>
                  <a:pt x="537" y="347"/>
                </a:cubicBezTo>
                <a:cubicBezTo>
                  <a:pt x="537" y="339"/>
                  <a:pt x="537" y="339"/>
                  <a:pt x="537" y="339"/>
                </a:cubicBezTo>
                <a:cubicBezTo>
                  <a:pt x="537" y="332"/>
                  <a:pt x="530" y="332"/>
                  <a:pt x="530" y="332"/>
                </a:cubicBezTo>
                <a:cubicBezTo>
                  <a:pt x="530" y="332"/>
                  <a:pt x="530" y="332"/>
                  <a:pt x="530" y="325"/>
                </a:cubicBezTo>
                <a:cubicBezTo>
                  <a:pt x="530" y="325"/>
                  <a:pt x="530" y="325"/>
                  <a:pt x="530" y="318"/>
                </a:cubicBezTo>
                <a:lnTo>
                  <a:pt x="530" y="311"/>
                </a:lnTo>
                <a:cubicBezTo>
                  <a:pt x="530" y="311"/>
                  <a:pt x="530" y="311"/>
                  <a:pt x="523" y="311"/>
                </a:cubicBezTo>
                <a:cubicBezTo>
                  <a:pt x="523" y="304"/>
                  <a:pt x="523" y="304"/>
                  <a:pt x="523" y="304"/>
                </a:cubicBezTo>
                <a:cubicBezTo>
                  <a:pt x="516" y="304"/>
                  <a:pt x="516" y="304"/>
                  <a:pt x="516" y="304"/>
                </a:cubicBezTo>
                <a:cubicBezTo>
                  <a:pt x="516" y="304"/>
                  <a:pt x="516" y="304"/>
                  <a:pt x="523" y="304"/>
                </a:cubicBezTo>
                <a:lnTo>
                  <a:pt x="516" y="304"/>
                </a:lnTo>
                <a:lnTo>
                  <a:pt x="516" y="297"/>
                </a:lnTo>
                <a:cubicBezTo>
                  <a:pt x="516" y="297"/>
                  <a:pt x="516" y="297"/>
                  <a:pt x="516" y="290"/>
                </a:cubicBezTo>
                <a:cubicBezTo>
                  <a:pt x="516" y="297"/>
                  <a:pt x="516" y="297"/>
                  <a:pt x="509" y="297"/>
                </a:cubicBezTo>
                <a:cubicBezTo>
                  <a:pt x="509" y="290"/>
                  <a:pt x="509" y="290"/>
                  <a:pt x="509" y="290"/>
                </a:cubicBezTo>
                <a:cubicBezTo>
                  <a:pt x="509" y="290"/>
                  <a:pt x="509" y="290"/>
                  <a:pt x="509" y="297"/>
                </a:cubicBezTo>
                <a:cubicBezTo>
                  <a:pt x="509" y="297"/>
                  <a:pt x="509" y="297"/>
                  <a:pt x="502" y="297"/>
                </a:cubicBezTo>
                <a:lnTo>
                  <a:pt x="502" y="304"/>
                </a:lnTo>
                <a:cubicBezTo>
                  <a:pt x="495" y="304"/>
                  <a:pt x="495" y="304"/>
                  <a:pt x="495" y="304"/>
                </a:cubicBezTo>
                <a:lnTo>
                  <a:pt x="488" y="311"/>
                </a:lnTo>
                <a:cubicBezTo>
                  <a:pt x="481" y="311"/>
                  <a:pt x="481" y="311"/>
                  <a:pt x="481" y="311"/>
                </a:cubicBezTo>
                <a:cubicBezTo>
                  <a:pt x="481" y="311"/>
                  <a:pt x="481" y="311"/>
                  <a:pt x="481" y="318"/>
                </a:cubicBezTo>
                <a:lnTo>
                  <a:pt x="481" y="325"/>
                </a:lnTo>
                <a:cubicBezTo>
                  <a:pt x="481" y="325"/>
                  <a:pt x="481" y="325"/>
                  <a:pt x="481" y="332"/>
                </a:cubicBezTo>
                <a:cubicBezTo>
                  <a:pt x="481" y="332"/>
                  <a:pt x="481" y="332"/>
                  <a:pt x="474" y="332"/>
                </a:cubicBezTo>
                <a:cubicBezTo>
                  <a:pt x="474" y="325"/>
                  <a:pt x="474" y="325"/>
                  <a:pt x="466" y="325"/>
                </a:cubicBezTo>
                <a:cubicBezTo>
                  <a:pt x="466" y="325"/>
                  <a:pt x="466" y="325"/>
                  <a:pt x="466" y="318"/>
                </a:cubicBezTo>
                <a:lnTo>
                  <a:pt x="466" y="311"/>
                </a:lnTo>
                <a:cubicBezTo>
                  <a:pt x="466" y="311"/>
                  <a:pt x="466" y="304"/>
                  <a:pt x="459" y="304"/>
                </a:cubicBezTo>
                <a:cubicBezTo>
                  <a:pt x="459" y="297"/>
                  <a:pt x="459" y="297"/>
                  <a:pt x="459" y="297"/>
                </a:cubicBezTo>
                <a:cubicBezTo>
                  <a:pt x="466" y="297"/>
                  <a:pt x="459" y="297"/>
                  <a:pt x="459" y="297"/>
                </a:cubicBezTo>
                <a:cubicBezTo>
                  <a:pt x="452" y="297"/>
                  <a:pt x="452" y="297"/>
                  <a:pt x="452" y="297"/>
                </a:cubicBezTo>
                <a:cubicBezTo>
                  <a:pt x="452" y="297"/>
                  <a:pt x="452" y="297"/>
                  <a:pt x="452" y="290"/>
                </a:cubicBezTo>
                <a:cubicBezTo>
                  <a:pt x="452" y="297"/>
                  <a:pt x="452" y="290"/>
                  <a:pt x="452" y="290"/>
                </a:cubicBezTo>
                <a:cubicBezTo>
                  <a:pt x="445" y="290"/>
                  <a:pt x="445" y="290"/>
                  <a:pt x="445" y="290"/>
                </a:cubicBezTo>
                <a:cubicBezTo>
                  <a:pt x="445" y="283"/>
                  <a:pt x="445" y="283"/>
                  <a:pt x="445" y="283"/>
                </a:cubicBezTo>
                <a:cubicBezTo>
                  <a:pt x="445" y="283"/>
                  <a:pt x="438" y="290"/>
                  <a:pt x="438" y="283"/>
                </a:cubicBezTo>
                <a:lnTo>
                  <a:pt x="431" y="283"/>
                </a:lnTo>
                <a:cubicBezTo>
                  <a:pt x="431" y="290"/>
                  <a:pt x="431" y="290"/>
                  <a:pt x="431" y="290"/>
                </a:cubicBezTo>
                <a:lnTo>
                  <a:pt x="431" y="283"/>
                </a:lnTo>
                <a:cubicBezTo>
                  <a:pt x="424" y="283"/>
                  <a:pt x="424" y="283"/>
                  <a:pt x="424" y="283"/>
                </a:cubicBezTo>
                <a:cubicBezTo>
                  <a:pt x="417" y="283"/>
                  <a:pt x="417" y="283"/>
                  <a:pt x="417" y="283"/>
                </a:cubicBezTo>
                <a:lnTo>
                  <a:pt x="410" y="283"/>
                </a:lnTo>
                <a:cubicBezTo>
                  <a:pt x="410" y="283"/>
                  <a:pt x="403" y="283"/>
                  <a:pt x="403" y="276"/>
                </a:cubicBezTo>
                <a:cubicBezTo>
                  <a:pt x="403" y="276"/>
                  <a:pt x="403" y="276"/>
                  <a:pt x="403" y="269"/>
                </a:cubicBezTo>
                <a:cubicBezTo>
                  <a:pt x="396" y="269"/>
                  <a:pt x="396" y="269"/>
                  <a:pt x="396" y="269"/>
                </a:cubicBezTo>
                <a:cubicBezTo>
                  <a:pt x="396" y="269"/>
                  <a:pt x="396" y="269"/>
                  <a:pt x="396" y="276"/>
                </a:cubicBezTo>
                <a:cubicBezTo>
                  <a:pt x="396" y="276"/>
                  <a:pt x="396" y="276"/>
                  <a:pt x="396" y="283"/>
                </a:cubicBezTo>
                <a:cubicBezTo>
                  <a:pt x="396" y="283"/>
                  <a:pt x="396" y="283"/>
                  <a:pt x="403" y="283"/>
                </a:cubicBezTo>
                <a:cubicBezTo>
                  <a:pt x="403" y="283"/>
                  <a:pt x="403" y="283"/>
                  <a:pt x="396" y="283"/>
                </a:cubicBezTo>
                <a:lnTo>
                  <a:pt x="403" y="283"/>
                </a:lnTo>
                <a:cubicBezTo>
                  <a:pt x="396" y="283"/>
                  <a:pt x="396" y="283"/>
                  <a:pt x="403" y="283"/>
                </a:cubicBezTo>
                <a:lnTo>
                  <a:pt x="403" y="290"/>
                </a:lnTo>
                <a:cubicBezTo>
                  <a:pt x="403" y="283"/>
                  <a:pt x="403" y="283"/>
                  <a:pt x="403" y="283"/>
                </a:cubicBezTo>
                <a:lnTo>
                  <a:pt x="403" y="290"/>
                </a:lnTo>
                <a:cubicBezTo>
                  <a:pt x="410" y="290"/>
                  <a:pt x="410" y="290"/>
                  <a:pt x="410" y="290"/>
                </a:cubicBezTo>
                <a:cubicBezTo>
                  <a:pt x="417" y="283"/>
                  <a:pt x="417" y="283"/>
                  <a:pt x="417" y="283"/>
                </a:cubicBezTo>
                <a:lnTo>
                  <a:pt x="417" y="290"/>
                </a:lnTo>
                <a:lnTo>
                  <a:pt x="424" y="290"/>
                </a:lnTo>
                <a:cubicBezTo>
                  <a:pt x="424" y="290"/>
                  <a:pt x="424" y="290"/>
                  <a:pt x="424" y="297"/>
                </a:cubicBezTo>
                <a:cubicBezTo>
                  <a:pt x="424" y="304"/>
                  <a:pt x="424" y="304"/>
                  <a:pt x="424" y="304"/>
                </a:cubicBezTo>
                <a:cubicBezTo>
                  <a:pt x="417" y="304"/>
                  <a:pt x="417" y="304"/>
                  <a:pt x="417" y="304"/>
                </a:cubicBezTo>
                <a:lnTo>
                  <a:pt x="417" y="311"/>
                </a:lnTo>
                <a:cubicBezTo>
                  <a:pt x="410" y="311"/>
                  <a:pt x="410" y="311"/>
                  <a:pt x="410" y="311"/>
                </a:cubicBezTo>
                <a:lnTo>
                  <a:pt x="403" y="311"/>
                </a:lnTo>
                <a:cubicBezTo>
                  <a:pt x="403" y="318"/>
                  <a:pt x="403" y="318"/>
                  <a:pt x="396" y="318"/>
                </a:cubicBezTo>
                <a:lnTo>
                  <a:pt x="389" y="318"/>
                </a:lnTo>
                <a:cubicBezTo>
                  <a:pt x="382" y="325"/>
                  <a:pt x="382" y="325"/>
                  <a:pt x="382" y="318"/>
                </a:cubicBezTo>
                <a:cubicBezTo>
                  <a:pt x="382" y="318"/>
                  <a:pt x="382" y="318"/>
                  <a:pt x="382" y="311"/>
                </a:cubicBezTo>
                <a:cubicBezTo>
                  <a:pt x="382" y="311"/>
                  <a:pt x="375" y="311"/>
                  <a:pt x="375" y="304"/>
                </a:cubicBezTo>
                <a:cubicBezTo>
                  <a:pt x="375" y="304"/>
                  <a:pt x="375" y="304"/>
                  <a:pt x="368" y="297"/>
                </a:cubicBezTo>
                <a:cubicBezTo>
                  <a:pt x="368" y="297"/>
                  <a:pt x="368" y="297"/>
                  <a:pt x="368" y="290"/>
                </a:cubicBezTo>
                <a:cubicBezTo>
                  <a:pt x="368" y="283"/>
                  <a:pt x="361" y="283"/>
                  <a:pt x="361" y="283"/>
                </a:cubicBezTo>
                <a:cubicBezTo>
                  <a:pt x="361" y="276"/>
                  <a:pt x="361" y="276"/>
                  <a:pt x="361" y="276"/>
                </a:cubicBezTo>
                <a:cubicBezTo>
                  <a:pt x="361" y="269"/>
                  <a:pt x="353" y="269"/>
                  <a:pt x="353" y="269"/>
                </a:cubicBezTo>
                <a:cubicBezTo>
                  <a:pt x="353" y="269"/>
                  <a:pt x="353" y="269"/>
                  <a:pt x="361" y="262"/>
                </a:cubicBezTo>
                <a:cubicBezTo>
                  <a:pt x="361" y="254"/>
                  <a:pt x="361" y="254"/>
                  <a:pt x="361" y="254"/>
                </a:cubicBezTo>
                <a:cubicBezTo>
                  <a:pt x="361" y="254"/>
                  <a:pt x="361" y="254"/>
                  <a:pt x="353" y="254"/>
                </a:cubicBezTo>
                <a:cubicBezTo>
                  <a:pt x="353" y="254"/>
                  <a:pt x="353" y="254"/>
                  <a:pt x="346" y="254"/>
                </a:cubicBezTo>
                <a:cubicBezTo>
                  <a:pt x="346" y="254"/>
                  <a:pt x="346" y="247"/>
                  <a:pt x="346" y="254"/>
                </a:cubicBezTo>
                <a:cubicBezTo>
                  <a:pt x="346" y="254"/>
                  <a:pt x="346" y="254"/>
                  <a:pt x="339" y="254"/>
                </a:cubicBezTo>
                <a:cubicBezTo>
                  <a:pt x="339" y="247"/>
                  <a:pt x="339" y="247"/>
                  <a:pt x="339" y="247"/>
                </a:cubicBezTo>
                <a:cubicBezTo>
                  <a:pt x="332" y="247"/>
                  <a:pt x="332" y="247"/>
                  <a:pt x="332" y="247"/>
                </a:cubicBezTo>
                <a:cubicBezTo>
                  <a:pt x="339" y="247"/>
                  <a:pt x="339" y="247"/>
                  <a:pt x="332" y="247"/>
                </a:cubicBezTo>
                <a:lnTo>
                  <a:pt x="339" y="247"/>
                </a:lnTo>
                <a:lnTo>
                  <a:pt x="332" y="247"/>
                </a:lnTo>
                <a:cubicBezTo>
                  <a:pt x="332" y="240"/>
                  <a:pt x="332" y="240"/>
                  <a:pt x="332" y="240"/>
                </a:cubicBezTo>
                <a:cubicBezTo>
                  <a:pt x="332" y="240"/>
                  <a:pt x="332" y="240"/>
                  <a:pt x="339" y="240"/>
                </a:cubicBezTo>
                <a:cubicBezTo>
                  <a:pt x="332" y="240"/>
                  <a:pt x="332" y="240"/>
                  <a:pt x="332" y="240"/>
                </a:cubicBezTo>
                <a:lnTo>
                  <a:pt x="339" y="240"/>
                </a:lnTo>
                <a:lnTo>
                  <a:pt x="346" y="240"/>
                </a:lnTo>
                <a:cubicBezTo>
                  <a:pt x="346" y="240"/>
                  <a:pt x="346" y="240"/>
                  <a:pt x="339" y="240"/>
                </a:cubicBezTo>
                <a:cubicBezTo>
                  <a:pt x="339" y="240"/>
                  <a:pt x="339" y="240"/>
                  <a:pt x="339" y="233"/>
                </a:cubicBezTo>
                <a:lnTo>
                  <a:pt x="346" y="240"/>
                </a:lnTo>
                <a:lnTo>
                  <a:pt x="346" y="233"/>
                </a:lnTo>
                <a:cubicBezTo>
                  <a:pt x="346" y="240"/>
                  <a:pt x="346" y="240"/>
                  <a:pt x="346" y="240"/>
                </a:cubicBezTo>
                <a:cubicBezTo>
                  <a:pt x="346" y="233"/>
                  <a:pt x="346" y="233"/>
                  <a:pt x="346" y="233"/>
                </a:cubicBezTo>
                <a:lnTo>
                  <a:pt x="353" y="233"/>
                </a:lnTo>
                <a:cubicBezTo>
                  <a:pt x="353" y="233"/>
                  <a:pt x="353" y="233"/>
                  <a:pt x="361" y="233"/>
                </a:cubicBezTo>
                <a:cubicBezTo>
                  <a:pt x="361" y="233"/>
                  <a:pt x="361" y="240"/>
                  <a:pt x="368" y="240"/>
                </a:cubicBezTo>
                <a:lnTo>
                  <a:pt x="375" y="240"/>
                </a:lnTo>
                <a:lnTo>
                  <a:pt x="375" y="233"/>
                </a:lnTo>
                <a:cubicBezTo>
                  <a:pt x="375" y="226"/>
                  <a:pt x="375" y="226"/>
                  <a:pt x="375" y="226"/>
                </a:cubicBezTo>
                <a:lnTo>
                  <a:pt x="368" y="226"/>
                </a:lnTo>
                <a:lnTo>
                  <a:pt x="361" y="226"/>
                </a:lnTo>
                <a:cubicBezTo>
                  <a:pt x="361" y="226"/>
                  <a:pt x="368" y="226"/>
                  <a:pt x="368" y="219"/>
                </a:cubicBezTo>
                <a:cubicBezTo>
                  <a:pt x="368" y="219"/>
                  <a:pt x="368" y="219"/>
                  <a:pt x="361" y="219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3" y="219"/>
                  <a:pt x="361" y="219"/>
                  <a:pt x="361" y="226"/>
                </a:cubicBezTo>
                <a:cubicBezTo>
                  <a:pt x="361" y="226"/>
                  <a:pt x="361" y="226"/>
                  <a:pt x="353" y="226"/>
                </a:cubicBezTo>
                <a:cubicBezTo>
                  <a:pt x="353" y="219"/>
                  <a:pt x="353" y="219"/>
                  <a:pt x="353" y="219"/>
                </a:cubicBezTo>
                <a:cubicBezTo>
                  <a:pt x="353" y="219"/>
                  <a:pt x="353" y="219"/>
                  <a:pt x="346" y="219"/>
                </a:cubicBezTo>
                <a:cubicBezTo>
                  <a:pt x="346" y="219"/>
                  <a:pt x="346" y="219"/>
                  <a:pt x="353" y="219"/>
                </a:cubicBezTo>
                <a:cubicBezTo>
                  <a:pt x="346" y="219"/>
                  <a:pt x="346" y="219"/>
                  <a:pt x="346" y="219"/>
                </a:cubicBezTo>
                <a:cubicBezTo>
                  <a:pt x="346" y="219"/>
                  <a:pt x="339" y="219"/>
                  <a:pt x="346" y="219"/>
                </a:cubicBezTo>
                <a:cubicBezTo>
                  <a:pt x="346" y="226"/>
                  <a:pt x="346" y="226"/>
                  <a:pt x="346" y="226"/>
                </a:cubicBezTo>
                <a:cubicBezTo>
                  <a:pt x="346" y="226"/>
                  <a:pt x="346" y="226"/>
                  <a:pt x="339" y="226"/>
                </a:cubicBezTo>
                <a:cubicBezTo>
                  <a:pt x="339" y="226"/>
                  <a:pt x="339" y="226"/>
                  <a:pt x="339" y="233"/>
                </a:cubicBezTo>
                <a:cubicBezTo>
                  <a:pt x="339" y="240"/>
                  <a:pt x="339" y="240"/>
                  <a:pt x="339" y="240"/>
                </a:cubicBezTo>
                <a:lnTo>
                  <a:pt x="332" y="240"/>
                </a:lnTo>
                <a:cubicBezTo>
                  <a:pt x="332" y="240"/>
                  <a:pt x="332" y="240"/>
                  <a:pt x="325" y="240"/>
                </a:cubicBezTo>
                <a:cubicBezTo>
                  <a:pt x="325" y="240"/>
                  <a:pt x="325" y="240"/>
                  <a:pt x="325" y="247"/>
                </a:cubicBezTo>
                <a:cubicBezTo>
                  <a:pt x="325" y="247"/>
                  <a:pt x="325" y="247"/>
                  <a:pt x="325" y="254"/>
                </a:cubicBezTo>
                <a:lnTo>
                  <a:pt x="325" y="247"/>
                </a:lnTo>
                <a:cubicBezTo>
                  <a:pt x="325" y="247"/>
                  <a:pt x="325" y="247"/>
                  <a:pt x="318" y="254"/>
                </a:cubicBezTo>
                <a:cubicBezTo>
                  <a:pt x="318" y="247"/>
                  <a:pt x="318" y="247"/>
                  <a:pt x="318" y="247"/>
                </a:cubicBezTo>
                <a:lnTo>
                  <a:pt x="325" y="247"/>
                </a:lnTo>
                <a:lnTo>
                  <a:pt x="318" y="247"/>
                </a:lnTo>
                <a:cubicBezTo>
                  <a:pt x="318" y="247"/>
                  <a:pt x="318" y="247"/>
                  <a:pt x="318" y="240"/>
                </a:cubicBezTo>
                <a:cubicBezTo>
                  <a:pt x="318" y="247"/>
                  <a:pt x="318" y="240"/>
                  <a:pt x="318" y="240"/>
                </a:cubicBezTo>
                <a:lnTo>
                  <a:pt x="318" y="233"/>
                </a:lnTo>
                <a:cubicBezTo>
                  <a:pt x="318" y="233"/>
                  <a:pt x="318" y="233"/>
                  <a:pt x="311" y="233"/>
                </a:cubicBezTo>
                <a:lnTo>
                  <a:pt x="304" y="226"/>
                </a:lnTo>
                <a:cubicBezTo>
                  <a:pt x="297" y="226"/>
                  <a:pt x="297" y="226"/>
                  <a:pt x="297" y="226"/>
                </a:cubicBezTo>
                <a:lnTo>
                  <a:pt x="297" y="219"/>
                </a:lnTo>
                <a:lnTo>
                  <a:pt x="297" y="226"/>
                </a:lnTo>
                <a:cubicBezTo>
                  <a:pt x="297" y="233"/>
                  <a:pt x="297" y="233"/>
                  <a:pt x="297" y="233"/>
                </a:cubicBezTo>
                <a:lnTo>
                  <a:pt x="304" y="233"/>
                </a:lnTo>
                <a:cubicBezTo>
                  <a:pt x="311" y="240"/>
                  <a:pt x="311" y="240"/>
                  <a:pt x="311" y="240"/>
                </a:cubicBezTo>
                <a:lnTo>
                  <a:pt x="304" y="240"/>
                </a:lnTo>
                <a:cubicBezTo>
                  <a:pt x="311" y="240"/>
                  <a:pt x="311" y="240"/>
                  <a:pt x="311" y="240"/>
                </a:cubicBezTo>
                <a:cubicBezTo>
                  <a:pt x="311" y="240"/>
                  <a:pt x="311" y="240"/>
                  <a:pt x="311" y="247"/>
                </a:cubicBezTo>
                <a:cubicBezTo>
                  <a:pt x="311" y="247"/>
                  <a:pt x="311" y="247"/>
                  <a:pt x="304" y="247"/>
                </a:cubicBezTo>
                <a:lnTo>
                  <a:pt x="304" y="240"/>
                </a:lnTo>
                <a:cubicBezTo>
                  <a:pt x="304" y="240"/>
                  <a:pt x="304" y="240"/>
                  <a:pt x="297" y="240"/>
                </a:cubicBezTo>
                <a:cubicBezTo>
                  <a:pt x="297" y="233"/>
                  <a:pt x="297" y="240"/>
                  <a:pt x="297" y="233"/>
                </a:cubicBezTo>
                <a:cubicBezTo>
                  <a:pt x="297" y="233"/>
                  <a:pt x="297" y="233"/>
                  <a:pt x="290" y="233"/>
                </a:cubicBezTo>
                <a:lnTo>
                  <a:pt x="290" y="226"/>
                </a:lnTo>
                <a:lnTo>
                  <a:pt x="283" y="226"/>
                </a:lnTo>
                <a:cubicBezTo>
                  <a:pt x="283" y="226"/>
                  <a:pt x="283" y="233"/>
                  <a:pt x="276" y="233"/>
                </a:cubicBezTo>
                <a:cubicBezTo>
                  <a:pt x="276" y="226"/>
                  <a:pt x="276" y="233"/>
                  <a:pt x="276" y="233"/>
                </a:cubicBezTo>
                <a:cubicBezTo>
                  <a:pt x="276" y="233"/>
                  <a:pt x="276" y="226"/>
                  <a:pt x="269" y="233"/>
                </a:cubicBezTo>
                <a:cubicBezTo>
                  <a:pt x="269" y="240"/>
                  <a:pt x="262" y="233"/>
                  <a:pt x="262" y="240"/>
                </a:cubicBezTo>
                <a:cubicBezTo>
                  <a:pt x="262" y="240"/>
                  <a:pt x="262" y="240"/>
                  <a:pt x="262" y="247"/>
                </a:cubicBezTo>
                <a:lnTo>
                  <a:pt x="255" y="247"/>
                </a:lnTo>
                <a:cubicBezTo>
                  <a:pt x="255" y="247"/>
                  <a:pt x="255" y="247"/>
                  <a:pt x="255" y="254"/>
                </a:cubicBezTo>
                <a:lnTo>
                  <a:pt x="248" y="254"/>
                </a:lnTo>
                <a:cubicBezTo>
                  <a:pt x="248" y="254"/>
                  <a:pt x="248" y="254"/>
                  <a:pt x="240" y="254"/>
                </a:cubicBezTo>
                <a:cubicBezTo>
                  <a:pt x="240" y="247"/>
                  <a:pt x="240" y="247"/>
                  <a:pt x="240" y="247"/>
                </a:cubicBezTo>
                <a:cubicBezTo>
                  <a:pt x="233" y="247"/>
                  <a:pt x="240" y="247"/>
                  <a:pt x="240" y="247"/>
                </a:cubicBezTo>
                <a:lnTo>
                  <a:pt x="233" y="247"/>
                </a:lnTo>
                <a:cubicBezTo>
                  <a:pt x="233" y="247"/>
                  <a:pt x="233" y="247"/>
                  <a:pt x="240" y="247"/>
                </a:cubicBezTo>
                <a:cubicBezTo>
                  <a:pt x="240" y="247"/>
                  <a:pt x="240" y="247"/>
                  <a:pt x="233" y="247"/>
                </a:cubicBezTo>
                <a:lnTo>
                  <a:pt x="233" y="240"/>
                </a:lnTo>
                <a:cubicBezTo>
                  <a:pt x="240" y="240"/>
                  <a:pt x="240" y="240"/>
                  <a:pt x="240" y="233"/>
                </a:cubicBezTo>
                <a:cubicBezTo>
                  <a:pt x="240" y="233"/>
                  <a:pt x="240" y="233"/>
                  <a:pt x="233" y="233"/>
                </a:cubicBezTo>
                <a:lnTo>
                  <a:pt x="240" y="233"/>
                </a:lnTo>
                <a:cubicBezTo>
                  <a:pt x="240" y="226"/>
                  <a:pt x="240" y="226"/>
                  <a:pt x="240" y="226"/>
                </a:cubicBezTo>
                <a:lnTo>
                  <a:pt x="248" y="226"/>
                </a:lnTo>
                <a:cubicBezTo>
                  <a:pt x="248" y="226"/>
                  <a:pt x="255" y="233"/>
                  <a:pt x="255" y="226"/>
                </a:cubicBezTo>
                <a:lnTo>
                  <a:pt x="255" y="233"/>
                </a:lnTo>
                <a:cubicBezTo>
                  <a:pt x="255" y="226"/>
                  <a:pt x="255" y="226"/>
                  <a:pt x="255" y="226"/>
                </a:cubicBezTo>
                <a:cubicBezTo>
                  <a:pt x="262" y="226"/>
                  <a:pt x="262" y="226"/>
                  <a:pt x="262" y="226"/>
                </a:cubicBezTo>
                <a:lnTo>
                  <a:pt x="255" y="226"/>
                </a:lnTo>
                <a:cubicBezTo>
                  <a:pt x="255" y="226"/>
                  <a:pt x="255" y="226"/>
                  <a:pt x="262" y="219"/>
                </a:cubicBezTo>
                <a:cubicBezTo>
                  <a:pt x="262" y="226"/>
                  <a:pt x="262" y="226"/>
                  <a:pt x="262" y="226"/>
                </a:cubicBezTo>
                <a:lnTo>
                  <a:pt x="262" y="219"/>
                </a:lnTo>
                <a:cubicBezTo>
                  <a:pt x="255" y="219"/>
                  <a:pt x="262" y="219"/>
                  <a:pt x="255" y="219"/>
                </a:cubicBezTo>
                <a:cubicBezTo>
                  <a:pt x="255" y="212"/>
                  <a:pt x="255" y="212"/>
                  <a:pt x="255" y="212"/>
                </a:cubicBezTo>
                <a:lnTo>
                  <a:pt x="255" y="219"/>
                </a:lnTo>
                <a:cubicBezTo>
                  <a:pt x="255" y="212"/>
                  <a:pt x="255" y="212"/>
                  <a:pt x="248" y="212"/>
                </a:cubicBezTo>
                <a:lnTo>
                  <a:pt x="255" y="212"/>
                </a:lnTo>
                <a:cubicBezTo>
                  <a:pt x="255" y="212"/>
                  <a:pt x="255" y="212"/>
                  <a:pt x="255" y="205"/>
                </a:cubicBezTo>
                <a:cubicBezTo>
                  <a:pt x="255" y="205"/>
                  <a:pt x="255" y="205"/>
                  <a:pt x="262" y="205"/>
                </a:cubicBezTo>
                <a:lnTo>
                  <a:pt x="262" y="212"/>
                </a:lnTo>
                <a:cubicBezTo>
                  <a:pt x="262" y="205"/>
                  <a:pt x="262" y="212"/>
                  <a:pt x="262" y="212"/>
                </a:cubicBezTo>
                <a:cubicBezTo>
                  <a:pt x="262" y="205"/>
                  <a:pt x="262" y="205"/>
                  <a:pt x="262" y="205"/>
                </a:cubicBezTo>
                <a:cubicBezTo>
                  <a:pt x="262" y="205"/>
                  <a:pt x="262" y="205"/>
                  <a:pt x="269" y="205"/>
                </a:cubicBezTo>
                <a:cubicBezTo>
                  <a:pt x="269" y="198"/>
                  <a:pt x="269" y="198"/>
                  <a:pt x="269" y="198"/>
                </a:cubicBezTo>
                <a:lnTo>
                  <a:pt x="276" y="198"/>
                </a:lnTo>
                <a:cubicBezTo>
                  <a:pt x="276" y="198"/>
                  <a:pt x="276" y="191"/>
                  <a:pt x="283" y="198"/>
                </a:cubicBezTo>
                <a:cubicBezTo>
                  <a:pt x="283" y="198"/>
                  <a:pt x="283" y="198"/>
                  <a:pt x="283" y="191"/>
                </a:cubicBezTo>
                <a:cubicBezTo>
                  <a:pt x="283" y="191"/>
                  <a:pt x="283" y="191"/>
                  <a:pt x="283" y="198"/>
                </a:cubicBezTo>
                <a:cubicBezTo>
                  <a:pt x="283" y="198"/>
                  <a:pt x="283" y="198"/>
                  <a:pt x="283" y="191"/>
                </a:cubicBezTo>
                <a:cubicBezTo>
                  <a:pt x="283" y="191"/>
                  <a:pt x="283" y="191"/>
                  <a:pt x="290" y="191"/>
                </a:cubicBezTo>
                <a:lnTo>
                  <a:pt x="283" y="191"/>
                </a:lnTo>
                <a:cubicBezTo>
                  <a:pt x="283" y="191"/>
                  <a:pt x="283" y="191"/>
                  <a:pt x="283" y="184"/>
                </a:cubicBezTo>
                <a:cubicBezTo>
                  <a:pt x="283" y="184"/>
                  <a:pt x="283" y="184"/>
                  <a:pt x="290" y="184"/>
                </a:cubicBezTo>
                <a:lnTo>
                  <a:pt x="290" y="191"/>
                </a:lnTo>
                <a:lnTo>
                  <a:pt x="297" y="191"/>
                </a:lnTo>
                <a:lnTo>
                  <a:pt x="304" y="191"/>
                </a:lnTo>
                <a:cubicBezTo>
                  <a:pt x="304" y="191"/>
                  <a:pt x="304" y="191"/>
                  <a:pt x="311" y="191"/>
                </a:cubicBezTo>
                <a:lnTo>
                  <a:pt x="318" y="191"/>
                </a:lnTo>
                <a:cubicBezTo>
                  <a:pt x="318" y="184"/>
                  <a:pt x="318" y="191"/>
                  <a:pt x="318" y="184"/>
                </a:cubicBezTo>
                <a:lnTo>
                  <a:pt x="318" y="177"/>
                </a:lnTo>
                <a:cubicBezTo>
                  <a:pt x="325" y="177"/>
                  <a:pt x="325" y="177"/>
                  <a:pt x="325" y="177"/>
                </a:cubicBezTo>
                <a:cubicBezTo>
                  <a:pt x="325" y="177"/>
                  <a:pt x="325" y="177"/>
                  <a:pt x="325" y="184"/>
                </a:cubicBezTo>
                <a:cubicBezTo>
                  <a:pt x="325" y="184"/>
                  <a:pt x="325" y="184"/>
                  <a:pt x="325" y="177"/>
                </a:cubicBezTo>
                <a:cubicBezTo>
                  <a:pt x="325" y="177"/>
                  <a:pt x="325" y="177"/>
                  <a:pt x="332" y="177"/>
                </a:cubicBezTo>
                <a:lnTo>
                  <a:pt x="325" y="177"/>
                </a:lnTo>
                <a:cubicBezTo>
                  <a:pt x="325" y="177"/>
                  <a:pt x="325" y="177"/>
                  <a:pt x="325" y="170"/>
                </a:cubicBezTo>
                <a:cubicBezTo>
                  <a:pt x="332" y="170"/>
                  <a:pt x="332" y="170"/>
                  <a:pt x="332" y="170"/>
                </a:cubicBezTo>
                <a:lnTo>
                  <a:pt x="339" y="170"/>
                </a:lnTo>
                <a:lnTo>
                  <a:pt x="346" y="170"/>
                </a:lnTo>
                <a:lnTo>
                  <a:pt x="339" y="170"/>
                </a:lnTo>
                <a:lnTo>
                  <a:pt x="339" y="163"/>
                </a:lnTo>
                <a:lnTo>
                  <a:pt x="339" y="170"/>
                </a:lnTo>
                <a:cubicBezTo>
                  <a:pt x="339" y="170"/>
                  <a:pt x="339" y="170"/>
                  <a:pt x="332" y="170"/>
                </a:cubicBezTo>
                <a:cubicBezTo>
                  <a:pt x="325" y="170"/>
                  <a:pt x="325" y="170"/>
                  <a:pt x="325" y="170"/>
                </a:cubicBezTo>
                <a:cubicBezTo>
                  <a:pt x="318" y="170"/>
                  <a:pt x="318" y="163"/>
                  <a:pt x="318" y="163"/>
                </a:cubicBezTo>
                <a:cubicBezTo>
                  <a:pt x="318" y="163"/>
                  <a:pt x="318" y="163"/>
                  <a:pt x="318" y="156"/>
                </a:cubicBezTo>
                <a:lnTo>
                  <a:pt x="325" y="156"/>
                </a:lnTo>
                <a:lnTo>
                  <a:pt x="332" y="149"/>
                </a:lnTo>
                <a:cubicBezTo>
                  <a:pt x="332" y="141"/>
                  <a:pt x="332" y="141"/>
                  <a:pt x="332" y="141"/>
                </a:cubicBezTo>
                <a:cubicBezTo>
                  <a:pt x="332" y="141"/>
                  <a:pt x="332" y="141"/>
                  <a:pt x="325" y="141"/>
                </a:cubicBezTo>
                <a:cubicBezTo>
                  <a:pt x="325" y="141"/>
                  <a:pt x="325" y="141"/>
                  <a:pt x="325" y="149"/>
                </a:cubicBezTo>
                <a:cubicBezTo>
                  <a:pt x="318" y="149"/>
                  <a:pt x="318" y="149"/>
                  <a:pt x="318" y="149"/>
                </a:cubicBezTo>
                <a:cubicBezTo>
                  <a:pt x="318" y="149"/>
                  <a:pt x="318" y="149"/>
                  <a:pt x="318" y="156"/>
                </a:cubicBezTo>
                <a:cubicBezTo>
                  <a:pt x="311" y="156"/>
                  <a:pt x="311" y="156"/>
                  <a:pt x="311" y="156"/>
                </a:cubicBezTo>
                <a:cubicBezTo>
                  <a:pt x="311" y="163"/>
                  <a:pt x="311" y="163"/>
                  <a:pt x="311" y="163"/>
                </a:cubicBezTo>
                <a:cubicBezTo>
                  <a:pt x="311" y="170"/>
                  <a:pt x="311" y="170"/>
                  <a:pt x="311" y="170"/>
                </a:cubicBezTo>
                <a:lnTo>
                  <a:pt x="304" y="170"/>
                </a:lnTo>
                <a:cubicBezTo>
                  <a:pt x="311" y="170"/>
                  <a:pt x="311" y="170"/>
                  <a:pt x="311" y="170"/>
                </a:cubicBezTo>
                <a:lnTo>
                  <a:pt x="311" y="177"/>
                </a:lnTo>
                <a:lnTo>
                  <a:pt x="304" y="177"/>
                </a:lnTo>
                <a:lnTo>
                  <a:pt x="311" y="177"/>
                </a:lnTo>
                <a:cubicBezTo>
                  <a:pt x="304" y="177"/>
                  <a:pt x="304" y="177"/>
                  <a:pt x="304" y="177"/>
                </a:cubicBezTo>
                <a:cubicBezTo>
                  <a:pt x="304" y="184"/>
                  <a:pt x="304" y="184"/>
                  <a:pt x="304" y="184"/>
                </a:cubicBezTo>
                <a:cubicBezTo>
                  <a:pt x="304" y="184"/>
                  <a:pt x="304" y="184"/>
                  <a:pt x="297" y="184"/>
                </a:cubicBezTo>
                <a:cubicBezTo>
                  <a:pt x="297" y="184"/>
                  <a:pt x="297" y="184"/>
                  <a:pt x="297" y="177"/>
                </a:cubicBezTo>
                <a:cubicBezTo>
                  <a:pt x="297" y="177"/>
                  <a:pt x="297" y="177"/>
                  <a:pt x="290" y="177"/>
                </a:cubicBezTo>
                <a:cubicBezTo>
                  <a:pt x="290" y="177"/>
                  <a:pt x="290" y="177"/>
                  <a:pt x="290" y="170"/>
                </a:cubicBezTo>
                <a:lnTo>
                  <a:pt x="290" y="177"/>
                </a:lnTo>
                <a:cubicBezTo>
                  <a:pt x="283" y="177"/>
                  <a:pt x="283" y="177"/>
                  <a:pt x="283" y="177"/>
                </a:cubicBezTo>
                <a:cubicBezTo>
                  <a:pt x="276" y="177"/>
                  <a:pt x="276" y="177"/>
                  <a:pt x="276" y="177"/>
                </a:cubicBezTo>
                <a:lnTo>
                  <a:pt x="276" y="170"/>
                </a:lnTo>
                <a:cubicBezTo>
                  <a:pt x="276" y="170"/>
                  <a:pt x="276" y="170"/>
                  <a:pt x="276" y="177"/>
                </a:cubicBezTo>
                <a:cubicBezTo>
                  <a:pt x="276" y="170"/>
                  <a:pt x="276" y="170"/>
                  <a:pt x="276" y="170"/>
                </a:cubicBezTo>
                <a:lnTo>
                  <a:pt x="276" y="163"/>
                </a:lnTo>
                <a:cubicBezTo>
                  <a:pt x="276" y="170"/>
                  <a:pt x="276" y="163"/>
                  <a:pt x="276" y="163"/>
                </a:cubicBezTo>
                <a:lnTo>
                  <a:pt x="276" y="156"/>
                </a:lnTo>
                <a:cubicBezTo>
                  <a:pt x="283" y="156"/>
                  <a:pt x="283" y="156"/>
                  <a:pt x="283" y="156"/>
                </a:cubicBezTo>
                <a:cubicBezTo>
                  <a:pt x="283" y="156"/>
                  <a:pt x="283" y="156"/>
                  <a:pt x="290" y="156"/>
                </a:cubicBezTo>
                <a:cubicBezTo>
                  <a:pt x="290" y="156"/>
                  <a:pt x="290" y="156"/>
                  <a:pt x="290" y="149"/>
                </a:cubicBezTo>
                <a:cubicBezTo>
                  <a:pt x="297" y="149"/>
                  <a:pt x="297" y="149"/>
                  <a:pt x="297" y="149"/>
                </a:cubicBezTo>
                <a:cubicBezTo>
                  <a:pt x="297" y="141"/>
                  <a:pt x="297" y="141"/>
                  <a:pt x="297" y="141"/>
                </a:cubicBezTo>
                <a:cubicBezTo>
                  <a:pt x="297" y="134"/>
                  <a:pt x="304" y="134"/>
                  <a:pt x="304" y="134"/>
                </a:cubicBezTo>
                <a:cubicBezTo>
                  <a:pt x="311" y="134"/>
                  <a:pt x="311" y="134"/>
                  <a:pt x="311" y="134"/>
                </a:cubicBezTo>
                <a:cubicBezTo>
                  <a:pt x="311" y="134"/>
                  <a:pt x="311" y="134"/>
                  <a:pt x="311" y="127"/>
                </a:cubicBezTo>
                <a:cubicBezTo>
                  <a:pt x="311" y="127"/>
                  <a:pt x="311" y="127"/>
                  <a:pt x="318" y="127"/>
                </a:cubicBezTo>
                <a:cubicBezTo>
                  <a:pt x="318" y="127"/>
                  <a:pt x="318" y="127"/>
                  <a:pt x="318" y="120"/>
                </a:cubicBezTo>
                <a:cubicBezTo>
                  <a:pt x="318" y="127"/>
                  <a:pt x="318" y="127"/>
                  <a:pt x="325" y="127"/>
                </a:cubicBezTo>
                <a:cubicBezTo>
                  <a:pt x="325" y="120"/>
                  <a:pt x="325" y="120"/>
                  <a:pt x="325" y="120"/>
                </a:cubicBezTo>
                <a:cubicBezTo>
                  <a:pt x="332" y="120"/>
                  <a:pt x="332" y="120"/>
                  <a:pt x="332" y="120"/>
                </a:cubicBezTo>
                <a:cubicBezTo>
                  <a:pt x="339" y="120"/>
                  <a:pt x="339" y="120"/>
                  <a:pt x="339" y="120"/>
                </a:cubicBezTo>
                <a:cubicBezTo>
                  <a:pt x="339" y="120"/>
                  <a:pt x="339" y="120"/>
                  <a:pt x="346" y="120"/>
                </a:cubicBezTo>
                <a:cubicBezTo>
                  <a:pt x="346" y="120"/>
                  <a:pt x="346" y="120"/>
                  <a:pt x="339" y="120"/>
                </a:cubicBezTo>
                <a:cubicBezTo>
                  <a:pt x="339" y="127"/>
                  <a:pt x="339" y="127"/>
                  <a:pt x="346" y="127"/>
                </a:cubicBezTo>
                <a:cubicBezTo>
                  <a:pt x="346" y="127"/>
                  <a:pt x="346" y="127"/>
                  <a:pt x="353" y="127"/>
                </a:cubicBezTo>
                <a:lnTo>
                  <a:pt x="361" y="127"/>
                </a:lnTo>
                <a:cubicBezTo>
                  <a:pt x="361" y="127"/>
                  <a:pt x="361" y="127"/>
                  <a:pt x="368" y="127"/>
                </a:cubicBezTo>
                <a:lnTo>
                  <a:pt x="368" y="134"/>
                </a:lnTo>
                <a:cubicBezTo>
                  <a:pt x="368" y="134"/>
                  <a:pt x="368" y="134"/>
                  <a:pt x="375" y="134"/>
                </a:cubicBezTo>
                <a:cubicBezTo>
                  <a:pt x="375" y="141"/>
                  <a:pt x="375" y="141"/>
                  <a:pt x="375" y="141"/>
                </a:cubicBezTo>
                <a:cubicBezTo>
                  <a:pt x="368" y="141"/>
                  <a:pt x="361" y="141"/>
                  <a:pt x="353" y="141"/>
                </a:cubicBezTo>
                <a:lnTo>
                  <a:pt x="353" y="134"/>
                </a:lnTo>
                <a:cubicBezTo>
                  <a:pt x="353" y="141"/>
                  <a:pt x="353" y="141"/>
                  <a:pt x="353" y="141"/>
                </a:cubicBezTo>
                <a:cubicBezTo>
                  <a:pt x="361" y="141"/>
                  <a:pt x="361" y="141"/>
                  <a:pt x="353" y="141"/>
                </a:cubicBezTo>
                <a:cubicBezTo>
                  <a:pt x="353" y="149"/>
                  <a:pt x="361" y="149"/>
                  <a:pt x="361" y="149"/>
                </a:cubicBezTo>
                <a:cubicBezTo>
                  <a:pt x="368" y="156"/>
                  <a:pt x="368" y="156"/>
                  <a:pt x="368" y="149"/>
                </a:cubicBezTo>
                <a:cubicBezTo>
                  <a:pt x="361" y="149"/>
                  <a:pt x="361" y="149"/>
                  <a:pt x="361" y="149"/>
                </a:cubicBezTo>
                <a:cubicBezTo>
                  <a:pt x="368" y="149"/>
                  <a:pt x="368" y="149"/>
                  <a:pt x="368" y="149"/>
                </a:cubicBezTo>
                <a:cubicBezTo>
                  <a:pt x="368" y="149"/>
                  <a:pt x="368" y="149"/>
                  <a:pt x="375" y="149"/>
                </a:cubicBezTo>
                <a:cubicBezTo>
                  <a:pt x="375" y="149"/>
                  <a:pt x="375" y="149"/>
                  <a:pt x="375" y="141"/>
                </a:cubicBezTo>
                <a:cubicBezTo>
                  <a:pt x="382" y="141"/>
                  <a:pt x="382" y="141"/>
                  <a:pt x="382" y="141"/>
                </a:cubicBezTo>
                <a:cubicBezTo>
                  <a:pt x="382" y="141"/>
                  <a:pt x="382" y="141"/>
                  <a:pt x="382" y="134"/>
                </a:cubicBezTo>
                <a:cubicBezTo>
                  <a:pt x="382" y="134"/>
                  <a:pt x="382" y="134"/>
                  <a:pt x="382" y="127"/>
                </a:cubicBezTo>
                <a:lnTo>
                  <a:pt x="382" y="134"/>
                </a:lnTo>
                <a:cubicBezTo>
                  <a:pt x="382" y="134"/>
                  <a:pt x="389" y="134"/>
                  <a:pt x="389" y="127"/>
                </a:cubicBezTo>
                <a:cubicBezTo>
                  <a:pt x="389" y="134"/>
                  <a:pt x="389" y="134"/>
                  <a:pt x="389" y="134"/>
                </a:cubicBezTo>
                <a:cubicBezTo>
                  <a:pt x="389" y="134"/>
                  <a:pt x="389" y="134"/>
                  <a:pt x="382" y="134"/>
                </a:cubicBezTo>
                <a:cubicBezTo>
                  <a:pt x="389" y="134"/>
                  <a:pt x="389" y="141"/>
                  <a:pt x="389" y="141"/>
                </a:cubicBezTo>
                <a:cubicBezTo>
                  <a:pt x="389" y="141"/>
                  <a:pt x="389" y="141"/>
                  <a:pt x="396" y="141"/>
                </a:cubicBezTo>
                <a:cubicBezTo>
                  <a:pt x="396" y="134"/>
                  <a:pt x="396" y="134"/>
                  <a:pt x="396" y="134"/>
                </a:cubicBezTo>
                <a:lnTo>
                  <a:pt x="403" y="134"/>
                </a:lnTo>
                <a:cubicBezTo>
                  <a:pt x="403" y="134"/>
                  <a:pt x="403" y="134"/>
                  <a:pt x="403" y="127"/>
                </a:cubicBezTo>
                <a:lnTo>
                  <a:pt x="403" y="134"/>
                </a:lnTo>
                <a:cubicBezTo>
                  <a:pt x="410" y="134"/>
                  <a:pt x="403" y="127"/>
                  <a:pt x="410" y="127"/>
                </a:cubicBezTo>
                <a:cubicBezTo>
                  <a:pt x="410" y="127"/>
                  <a:pt x="410" y="127"/>
                  <a:pt x="410" y="134"/>
                </a:cubicBezTo>
                <a:cubicBezTo>
                  <a:pt x="410" y="134"/>
                  <a:pt x="410" y="134"/>
                  <a:pt x="417" y="127"/>
                </a:cubicBezTo>
                <a:cubicBezTo>
                  <a:pt x="417" y="127"/>
                  <a:pt x="417" y="134"/>
                  <a:pt x="417" y="127"/>
                </a:cubicBezTo>
                <a:cubicBezTo>
                  <a:pt x="417" y="127"/>
                  <a:pt x="417" y="127"/>
                  <a:pt x="424" y="127"/>
                </a:cubicBezTo>
                <a:cubicBezTo>
                  <a:pt x="424" y="134"/>
                  <a:pt x="424" y="134"/>
                  <a:pt x="424" y="134"/>
                </a:cubicBezTo>
                <a:lnTo>
                  <a:pt x="424" y="127"/>
                </a:lnTo>
                <a:cubicBezTo>
                  <a:pt x="431" y="127"/>
                  <a:pt x="431" y="127"/>
                  <a:pt x="431" y="127"/>
                </a:cubicBezTo>
                <a:cubicBezTo>
                  <a:pt x="431" y="127"/>
                  <a:pt x="431" y="127"/>
                  <a:pt x="438" y="127"/>
                </a:cubicBezTo>
                <a:cubicBezTo>
                  <a:pt x="438" y="127"/>
                  <a:pt x="445" y="127"/>
                  <a:pt x="452" y="134"/>
                </a:cubicBezTo>
                <a:lnTo>
                  <a:pt x="452" y="127"/>
                </a:lnTo>
                <a:cubicBezTo>
                  <a:pt x="445" y="127"/>
                  <a:pt x="452" y="127"/>
                  <a:pt x="445" y="127"/>
                </a:cubicBezTo>
                <a:cubicBezTo>
                  <a:pt x="445" y="120"/>
                  <a:pt x="445" y="120"/>
                  <a:pt x="445" y="120"/>
                </a:cubicBezTo>
                <a:cubicBezTo>
                  <a:pt x="445" y="120"/>
                  <a:pt x="445" y="113"/>
                  <a:pt x="452" y="113"/>
                </a:cubicBezTo>
                <a:cubicBezTo>
                  <a:pt x="445" y="106"/>
                  <a:pt x="438" y="99"/>
                  <a:pt x="431" y="99"/>
                </a:cubicBezTo>
                <a:cubicBezTo>
                  <a:pt x="424" y="99"/>
                  <a:pt x="424" y="99"/>
                  <a:pt x="424" y="99"/>
                </a:cubicBezTo>
                <a:cubicBezTo>
                  <a:pt x="424" y="99"/>
                  <a:pt x="424" y="99"/>
                  <a:pt x="417" y="99"/>
                </a:cubicBezTo>
                <a:cubicBezTo>
                  <a:pt x="417" y="99"/>
                  <a:pt x="417" y="99"/>
                  <a:pt x="417" y="106"/>
                </a:cubicBezTo>
                <a:cubicBezTo>
                  <a:pt x="417" y="106"/>
                  <a:pt x="417" y="106"/>
                  <a:pt x="424" y="106"/>
                </a:cubicBezTo>
                <a:cubicBezTo>
                  <a:pt x="417" y="106"/>
                  <a:pt x="417" y="106"/>
                  <a:pt x="417" y="106"/>
                </a:cubicBezTo>
                <a:cubicBezTo>
                  <a:pt x="410" y="106"/>
                  <a:pt x="410" y="106"/>
                  <a:pt x="410" y="106"/>
                </a:cubicBezTo>
                <a:cubicBezTo>
                  <a:pt x="410" y="106"/>
                  <a:pt x="410" y="99"/>
                  <a:pt x="417" y="99"/>
                </a:cubicBezTo>
                <a:cubicBezTo>
                  <a:pt x="417" y="99"/>
                  <a:pt x="417" y="99"/>
                  <a:pt x="417" y="92"/>
                </a:cubicBezTo>
                <a:lnTo>
                  <a:pt x="417" y="99"/>
                </a:lnTo>
                <a:cubicBezTo>
                  <a:pt x="424" y="92"/>
                  <a:pt x="424" y="92"/>
                  <a:pt x="424" y="92"/>
                </a:cubicBezTo>
                <a:cubicBezTo>
                  <a:pt x="389" y="71"/>
                  <a:pt x="346" y="57"/>
                  <a:pt x="297" y="57"/>
                </a:cubicBezTo>
                <a:cubicBezTo>
                  <a:pt x="262" y="57"/>
                  <a:pt x="226" y="71"/>
                  <a:pt x="191" y="85"/>
                </a:cubicBezTo>
                <a:close/>
                <a:moveTo>
                  <a:pt x="198" y="92"/>
                </a:moveTo>
                <a:lnTo>
                  <a:pt x="198" y="92"/>
                </a:lnTo>
                <a:close/>
                <a:moveTo>
                  <a:pt x="410" y="233"/>
                </a:moveTo>
                <a:lnTo>
                  <a:pt x="410" y="233"/>
                </a:lnTo>
                <a:cubicBezTo>
                  <a:pt x="410" y="233"/>
                  <a:pt x="410" y="233"/>
                  <a:pt x="403" y="233"/>
                </a:cubicBezTo>
                <a:cubicBezTo>
                  <a:pt x="410" y="233"/>
                  <a:pt x="410" y="233"/>
                  <a:pt x="410" y="233"/>
                </a:cubicBezTo>
                <a:lnTo>
                  <a:pt x="403" y="233"/>
                </a:lnTo>
                <a:cubicBezTo>
                  <a:pt x="403" y="226"/>
                  <a:pt x="403" y="226"/>
                  <a:pt x="403" y="226"/>
                </a:cubicBezTo>
                <a:lnTo>
                  <a:pt x="403" y="219"/>
                </a:lnTo>
                <a:lnTo>
                  <a:pt x="410" y="226"/>
                </a:lnTo>
                <a:cubicBezTo>
                  <a:pt x="410" y="219"/>
                  <a:pt x="410" y="219"/>
                  <a:pt x="410" y="219"/>
                </a:cubicBezTo>
                <a:cubicBezTo>
                  <a:pt x="410" y="219"/>
                  <a:pt x="410" y="219"/>
                  <a:pt x="403" y="219"/>
                </a:cubicBezTo>
                <a:cubicBezTo>
                  <a:pt x="403" y="219"/>
                  <a:pt x="403" y="219"/>
                  <a:pt x="396" y="219"/>
                </a:cubicBezTo>
                <a:lnTo>
                  <a:pt x="389" y="226"/>
                </a:lnTo>
                <a:lnTo>
                  <a:pt x="396" y="226"/>
                </a:lnTo>
                <a:cubicBezTo>
                  <a:pt x="396" y="226"/>
                  <a:pt x="389" y="233"/>
                  <a:pt x="396" y="233"/>
                </a:cubicBezTo>
                <a:cubicBezTo>
                  <a:pt x="396" y="233"/>
                  <a:pt x="396" y="233"/>
                  <a:pt x="396" y="240"/>
                </a:cubicBezTo>
                <a:lnTo>
                  <a:pt x="403" y="240"/>
                </a:lnTo>
                <a:cubicBezTo>
                  <a:pt x="396" y="240"/>
                  <a:pt x="396" y="240"/>
                  <a:pt x="396" y="240"/>
                </a:cubicBezTo>
                <a:cubicBezTo>
                  <a:pt x="396" y="247"/>
                  <a:pt x="396" y="247"/>
                  <a:pt x="396" y="247"/>
                </a:cubicBezTo>
                <a:cubicBezTo>
                  <a:pt x="396" y="247"/>
                  <a:pt x="396" y="247"/>
                  <a:pt x="403" y="247"/>
                </a:cubicBezTo>
                <a:cubicBezTo>
                  <a:pt x="403" y="254"/>
                  <a:pt x="403" y="254"/>
                  <a:pt x="410" y="254"/>
                </a:cubicBezTo>
                <a:cubicBezTo>
                  <a:pt x="410" y="247"/>
                  <a:pt x="410" y="247"/>
                  <a:pt x="410" y="247"/>
                </a:cubicBezTo>
                <a:cubicBezTo>
                  <a:pt x="410" y="240"/>
                  <a:pt x="410" y="240"/>
                  <a:pt x="410" y="240"/>
                </a:cubicBezTo>
                <a:cubicBezTo>
                  <a:pt x="410" y="233"/>
                  <a:pt x="410" y="233"/>
                  <a:pt x="410" y="233"/>
                </a:cubicBezTo>
                <a:cubicBezTo>
                  <a:pt x="410" y="233"/>
                  <a:pt x="410" y="233"/>
                  <a:pt x="410" y="240"/>
                </a:cubicBezTo>
                <a:cubicBezTo>
                  <a:pt x="410" y="233"/>
                  <a:pt x="410" y="233"/>
                  <a:pt x="410" y="233"/>
                </a:cubicBezTo>
                <a:close/>
                <a:moveTo>
                  <a:pt x="332" y="233"/>
                </a:moveTo>
                <a:lnTo>
                  <a:pt x="332" y="233"/>
                </a:lnTo>
                <a:close/>
                <a:moveTo>
                  <a:pt x="417" y="106"/>
                </a:moveTo>
                <a:lnTo>
                  <a:pt x="417" y="106"/>
                </a:lnTo>
                <a:cubicBezTo>
                  <a:pt x="417" y="113"/>
                  <a:pt x="417" y="106"/>
                  <a:pt x="417" y="113"/>
                </a:cubicBezTo>
                <a:lnTo>
                  <a:pt x="417" y="120"/>
                </a:lnTo>
                <a:cubicBezTo>
                  <a:pt x="417" y="120"/>
                  <a:pt x="417" y="120"/>
                  <a:pt x="410" y="120"/>
                </a:cubicBezTo>
                <a:lnTo>
                  <a:pt x="410" y="113"/>
                </a:lnTo>
                <a:cubicBezTo>
                  <a:pt x="403" y="113"/>
                  <a:pt x="403" y="113"/>
                  <a:pt x="403" y="113"/>
                </a:cubicBezTo>
                <a:cubicBezTo>
                  <a:pt x="410" y="113"/>
                  <a:pt x="410" y="113"/>
                  <a:pt x="410" y="113"/>
                </a:cubicBezTo>
                <a:cubicBezTo>
                  <a:pt x="410" y="113"/>
                  <a:pt x="410" y="113"/>
                  <a:pt x="403" y="106"/>
                </a:cubicBezTo>
                <a:lnTo>
                  <a:pt x="410" y="106"/>
                </a:lnTo>
                <a:lnTo>
                  <a:pt x="417" y="106"/>
                </a:lnTo>
                <a:close/>
                <a:moveTo>
                  <a:pt x="332" y="71"/>
                </a:moveTo>
                <a:lnTo>
                  <a:pt x="332" y="71"/>
                </a:lnTo>
                <a:cubicBezTo>
                  <a:pt x="325" y="71"/>
                  <a:pt x="325" y="71"/>
                  <a:pt x="325" y="71"/>
                </a:cubicBezTo>
                <a:cubicBezTo>
                  <a:pt x="325" y="71"/>
                  <a:pt x="325" y="71"/>
                  <a:pt x="318" y="71"/>
                </a:cubicBezTo>
                <a:cubicBezTo>
                  <a:pt x="318" y="71"/>
                  <a:pt x="318" y="71"/>
                  <a:pt x="325" y="71"/>
                </a:cubicBezTo>
                <a:cubicBezTo>
                  <a:pt x="318" y="71"/>
                  <a:pt x="311" y="71"/>
                  <a:pt x="311" y="71"/>
                </a:cubicBezTo>
                <a:cubicBezTo>
                  <a:pt x="311" y="71"/>
                  <a:pt x="311" y="71"/>
                  <a:pt x="311" y="64"/>
                </a:cubicBezTo>
                <a:cubicBezTo>
                  <a:pt x="318" y="64"/>
                  <a:pt x="318" y="64"/>
                  <a:pt x="318" y="64"/>
                </a:cubicBezTo>
                <a:cubicBezTo>
                  <a:pt x="318" y="71"/>
                  <a:pt x="318" y="64"/>
                  <a:pt x="325" y="71"/>
                </a:cubicBezTo>
                <a:lnTo>
                  <a:pt x="325" y="64"/>
                </a:lnTo>
                <a:cubicBezTo>
                  <a:pt x="325" y="64"/>
                  <a:pt x="325" y="64"/>
                  <a:pt x="325" y="71"/>
                </a:cubicBezTo>
                <a:cubicBezTo>
                  <a:pt x="325" y="64"/>
                  <a:pt x="325" y="64"/>
                  <a:pt x="332" y="64"/>
                </a:cubicBezTo>
                <a:cubicBezTo>
                  <a:pt x="332" y="64"/>
                  <a:pt x="332" y="71"/>
                  <a:pt x="339" y="71"/>
                </a:cubicBezTo>
                <a:cubicBezTo>
                  <a:pt x="332" y="71"/>
                  <a:pt x="332" y="71"/>
                  <a:pt x="332" y="71"/>
                </a:cubicBezTo>
                <a:close/>
                <a:moveTo>
                  <a:pt x="311" y="71"/>
                </a:moveTo>
                <a:lnTo>
                  <a:pt x="311" y="71"/>
                </a:lnTo>
                <a:cubicBezTo>
                  <a:pt x="318" y="71"/>
                  <a:pt x="318" y="71"/>
                  <a:pt x="318" y="71"/>
                </a:cubicBezTo>
                <a:lnTo>
                  <a:pt x="318" y="78"/>
                </a:lnTo>
                <a:cubicBezTo>
                  <a:pt x="311" y="78"/>
                  <a:pt x="311" y="78"/>
                  <a:pt x="311" y="78"/>
                </a:cubicBezTo>
                <a:cubicBezTo>
                  <a:pt x="311" y="85"/>
                  <a:pt x="311" y="85"/>
                  <a:pt x="311" y="85"/>
                </a:cubicBezTo>
                <a:cubicBezTo>
                  <a:pt x="304" y="85"/>
                  <a:pt x="304" y="85"/>
                  <a:pt x="304" y="85"/>
                </a:cubicBezTo>
                <a:cubicBezTo>
                  <a:pt x="304" y="85"/>
                  <a:pt x="304" y="85"/>
                  <a:pt x="311" y="85"/>
                </a:cubicBezTo>
                <a:cubicBezTo>
                  <a:pt x="304" y="85"/>
                  <a:pt x="304" y="78"/>
                  <a:pt x="304" y="78"/>
                </a:cubicBezTo>
                <a:lnTo>
                  <a:pt x="304" y="85"/>
                </a:lnTo>
                <a:cubicBezTo>
                  <a:pt x="297" y="85"/>
                  <a:pt x="297" y="78"/>
                  <a:pt x="297" y="78"/>
                </a:cubicBezTo>
                <a:cubicBezTo>
                  <a:pt x="304" y="78"/>
                  <a:pt x="304" y="78"/>
                  <a:pt x="304" y="78"/>
                </a:cubicBezTo>
                <a:cubicBezTo>
                  <a:pt x="304" y="78"/>
                  <a:pt x="304" y="78"/>
                  <a:pt x="297" y="78"/>
                </a:cubicBezTo>
                <a:cubicBezTo>
                  <a:pt x="297" y="78"/>
                  <a:pt x="297" y="78"/>
                  <a:pt x="297" y="71"/>
                </a:cubicBezTo>
                <a:cubicBezTo>
                  <a:pt x="297" y="71"/>
                  <a:pt x="297" y="71"/>
                  <a:pt x="290" y="71"/>
                </a:cubicBezTo>
                <a:cubicBezTo>
                  <a:pt x="290" y="71"/>
                  <a:pt x="290" y="71"/>
                  <a:pt x="297" y="71"/>
                </a:cubicBezTo>
                <a:cubicBezTo>
                  <a:pt x="297" y="71"/>
                  <a:pt x="297" y="71"/>
                  <a:pt x="304" y="71"/>
                </a:cubicBezTo>
                <a:lnTo>
                  <a:pt x="311" y="71"/>
                </a:lnTo>
                <a:close/>
                <a:moveTo>
                  <a:pt x="262" y="205"/>
                </a:moveTo>
                <a:lnTo>
                  <a:pt x="262" y="205"/>
                </a:lnTo>
                <a:lnTo>
                  <a:pt x="269" y="205"/>
                </a:lnTo>
                <a:cubicBezTo>
                  <a:pt x="262" y="205"/>
                  <a:pt x="262" y="205"/>
                  <a:pt x="262" y="205"/>
                </a:cubicBezTo>
                <a:cubicBezTo>
                  <a:pt x="255" y="205"/>
                  <a:pt x="255" y="205"/>
                  <a:pt x="255" y="205"/>
                </a:cubicBezTo>
                <a:cubicBezTo>
                  <a:pt x="255" y="205"/>
                  <a:pt x="255" y="205"/>
                  <a:pt x="248" y="205"/>
                </a:cubicBezTo>
                <a:cubicBezTo>
                  <a:pt x="255" y="205"/>
                  <a:pt x="255" y="205"/>
                  <a:pt x="255" y="205"/>
                </a:cubicBezTo>
                <a:lnTo>
                  <a:pt x="255" y="198"/>
                </a:lnTo>
                <a:lnTo>
                  <a:pt x="255" y="205"/>
                </a:lnTo>
                <a:cubicBezTo>
                  <a:pt x="255" y="198"/>
                  <a:pt x="248" y="198"/>
                  <a:pt x="248" y="198"/>
                </a:cubicBezTo>
                <a:lnTo>
                  <a:pt x="255" y="198"/>
                </a:lnTo>
                <a:cubicBezTo>
                  <a:pt x="255" y="191"/>
                  <a:pt x="255" y="191"/>
                  <a:pt x="255" y="191"/>
                </a:cubicBezTo>
                <a:cubicBezTo>
                  <a:pt x="255" y="191"/>
                  <a:pt x="255" y="191"/>
                  <a:pt x="248" y="191"/>
                </a:cubicBezTo>
                <a:lnTo>
                  <a:pt x="248" y="184"/>
                </a:lnTo>
                <a:cubicBezTo>
                  <a:pt x="248" y="177"/>
                  <a:pt x="248" y="177"/>
                  <a:pt x="248" y="177"/>
                </a:cubicBezTo>
                <a:lnTo>
                  <a:pt x="255" y="177"/>
                </a:lnTo>
                <a:lnTo>
                  <a:pt x="248" y="177"/>
                </a:lnTo>
                <a:cubicBezTo>
                  <a:pt x="255" y="177"/>
                  <a:pt x="255" y="177"/>
                  <a:pt x="255" y="177"/>
                </a:cubicBezTo>
                <a:cubicBezTo>
                  <a:pt x="255" y="184"/>
                  <a:pt x="255" y="184"/>
                  <a:pt x="255" y="184"/>
                </a:cubicBezTo>
                <a:cubicBezTo>
                  <a:pt x="255" y="191"/>
                  <a:pt x="255" y="191"/>
                  <a:pt x="255" y="191"/>
                </a:cubicBezTo>
                <a:cubicBezTo>
                  <a:pt x="262" y="191"/>
                  <a:pt x="262" y="191"/>
                  <a:pt x="262" y="191"/>
                </a:cubicBezTo>
                <a:cubicBezTo>
                  <a:pt x="262" y="198"/>
                  <a:pt x="262" y="198"/>
                  <a:pt x="262" y="198"/>
                </a:cubicBezTo>
                <a:lnTo>
                  <a:pt x="269" y="198"/>
                </a:lnTo>
                <a:cubicBezTo>
                  <a:pt x="269" y="198"/>
                  <a:pt x="262" y="198"/>
                  <a:pt x="262" y="205"/>
                </a:cubicBezTo>
                <a:close/>
                <a:moveTo>
                  <a:pt x="248" y="184"/>
                </a:moveTo>
                <a:lnTo>
                  <a:pt x="248" y="184"/>
                </a:lnTo>
                <a:close/>
                <a:moveTo>
                  <a:pt x="248" y="191"/>
                </a:moveTo>
                <a:lnTo>
                  <a:pt x="248" y="191"/>
                </a:lnTo>
                <a:cubicBezTo>
                  <a:pt x="248" y="191"/>
                  <a:pt x="248" y="191"/>
                  <a:pt x="240" y="191"/>
                </a:cubicBezTo>
                <a:cubicBezTo>
                  <a:pt x="248" y="191"/>
                  <a:pt x="248" y="198"/>
                  <a:pt x="248" y="198"/>
                </a:cubicBezTo>
                <a:cubicBezTo>
                  <a:pt x="240" y="198"/>
                  <a:pt x="240" y="198"/>
                  <a:pt x="240" y="198"/>
                </a:cubicBezTo>
                <a:cubicBezTo>
                  <a:pt x="233" y="198"/>
                  <a:pt x="233" y="205"/>
                  <a:pt x="233" y="205"/>
                </a:cubicBezTo>
                <a:cubicBezTo>
                  <a:pt x="233" y="198"/>
                  <a:pt x="233" y="198"/>
                  <a:pt x="233" y="198"/>
                </a:cubicBezTo>
                <a:cubicBezTo>
                  <a:pt x="233" y="198"/>
                  <a:pt x="233" y="198"/>
                  <a:pt x="240" y="198"/>
                </a:cubicBezTo>
                <a:cubicBezTo>
                  <a:pt x="233" y="198"/>
                  <a:pt x="233" y="198"/>
                  <a:pt x="233" y="191"/>
                </a:cubicBezTo>
                <a:cubicBezTo>
                  <a:pt x="233" y="191"/>
                  <a:pt x="233" y="191"/>
                  <a:pt x="240" y="191"/>
                </a:cubicBezTo>
                <a:cubicBezTo>
                  <a:pt x="240" y="191"/>
                  <a:pt x="240" y="191"/>
                  <a:pt x="240" y="184"/>
                </a:cubicBezTo>
                <a:cubicBezTo>
                  <a:pt x="240" y="191"/>
                  <a:pt x="240" y="191"/>
                  <a:pt x="240" y="191"/>
                </a:cubicBezTo>
                <a:cubicBezTo>
                  <a:pt x="240" y="191"/>
                  <a:pt x="248" y="184"/>
                  <a:pt x="248" y="191"/>
                </a:cubicBezTo>
                <a:close/>
                <a:moveTo>
                  <a:pt x="233" y="269"/>
                </a:moveTo>
                <a:lnTo>
                  <a:pt x="233" y="269"/>
                </a:lnTo>
                <a:lnTo>
                  <a:pt x="233" y="262"/>
                </a:lnTo>
                <a:lnTo>
                  <a:pt x="240" y="262"/>
                </a:lnTo>
                <a:lnTo>
                  <a:pt x="248" y="254"/>
                </a:lnTo>
                <a:lnTo>
                  <a:pt x="255" y="254"/>
                </a:lnTo>
                <a:cubicBezTo>
                  <a:pt x="255" y="254"/>
                  <a:pt x="255" y="254"/>
                  <a:pt x="262" y="254"/>
                </a:cubicBezTo>
                <a:lnTo>
                  <a:pt x="269" y="254"/>
                </a:lnTo>
                <a:cubicBezTo>
                  <a:pt x="269" y="254"/>
                  <a:pt x="269" y="254"/>
                  <a:pt x="269" y="247"/>
                </a:cubicBezTo>
                <a:cubicBezTo>
                  <a:pt x="276" y="247"/>
                  <a:pt x="276" y="254"/>
                  <a:pt x="276" y="254"/>
                </a:cubicBezTo>
                <a:lnTo>
                  <a:pt x="276" y="247"/>
                </a:lnTo>
                <a:cubicBezTo>
                  <a:pt x="283" y="247"/>
                  <a:pt x="283" y="247"/>
                  <a:pt x="283" y="247"/>
                </a:cubicBezTo>
                <a:lnTo>
                  <a:pt x="283" y="254"/>
                </a:lnTo>
                <a:lnTo>
                  <a:pt x="290" y="247"/>
                </a:lnTo>
                <a:cubicBezTo>
                  <a:pt x="290" y="247"/>
                  <a:pt x="290" y="247"/>
                  <a:pt x="290" y="254"/>
                </a:cubicBezTo>
                <a:cubicBezTo>
                  <a:pt x="290" y="247"/>
                  <a:pt x="290" y="247"/>
                  <a:pt x="290" y="247"/>
                </a:cubicBezTo>
                <a:cubicBezTo>
                  <a:pt x="290" y="254"/>
                  <a:pt x="290" y="254"/>
                  <a:pt x="290" y="254"/>
                </a:cubicBezTo>
                <a:lnTo>
                  <a:pt x="290" y="262"/>
                </a:lnTo>
                <a:cubicBezTo>
                  <a:pt x="297" y="262"/>
                  <a:pt x="297" y="262"/>
                  <a:pt x="297" y="262"/>
                </a:cubicBezTo>
                <a:cubicBezTo>
                  <a:pt x="297" y="262"/>
                  <a:pt x="297" y="262"/>
                  <a:pt x="304" y="262"/>
                </a:cubicBezTo>
                <a:cubicBezTo>
                  <a:pt x="304" y="269"/>
                  <a:pt x="304" y="269"/>
                  <a:pt x="304" y="269"/>
                </a:cubicBezTo>
                <a:lnTo>
                  <a:pt x="311" y="269"/>
                </a:lnTo>
                <a:lnTo>
                  <a:pt x="318" y="269"/>
                </a:lnTo>
                <a:cubicBezTo>
                  <a:pt x="318" y="262"/>
                  <a:pt x="318" y="262"/>
                  <a:pt x="325" y="262"/>
                </a:cubicBezTo>
                <a:lnTo>
                  <a:pt x="325" y="269"/>
                </a:lnTo>
                <a:cubicBezTo>
                  <a:pt x="332" y="269"/>
                  <a:pt x="332" y="269"/>
                  <a:pt x="332" y="269"/>
                </a:cubicBezTo>
                <a:lnTo>
                  <a:pt x="339" y="269"/>
                </a:lnTo>
                <a:cubicBezTo>
                  <a:pt x="339" y="269"/>
                  <a:pt x="339" y="269"/>
                  <a:pt x="346" y="269"/>
                </a:cubicBezTo>
                <a:cubicBezTo>
                  <a:pt x="353" y="269"/>
                  <a:pt x="353" y="269"/>
                  <a:pt x="353" y="269"/>
                </a:cubicBezTo>
                <a:cubicBezTo>
                  <a:pt x="353" y="269"/>
                  <a:pt x="353" y="269"/>
                  <a:pt x="361" y="276"/>
                </a:cubicBezTo>
                <a:cubicBezTo>
                  <a:pt x="353" y="276"/>
                  <a:pt x="353" y="276"/>
                  <a:pt x="353" y="276"/>
                </a:cubicBezTo>
                <a:cubicBezTo>
                  <a:pt x="353" y="283"/>
                  <a:pt x="353" y="283"/>
                  <a:pt x="353" y="283"/>
                </a:cubicBezTo>
                <a:lnTo>
                  <a:pt x="361" y="290"/>
                </a:lnTo>
                <a:lnTo>
                  <a:pt x="361" y="297"/>
                </a:lnTo>
                <a:cubicBezTo>
                  <a:pt x="368" y="297"/>
                  <a:pt x="361" y="304"/>
                  <a:pt x="368" y="304"/>
                </a:cubicBezTo>
                <a:cubicBezTo>
                  <a:pt x="368" y="311"/>
                  <a:pt x="368" y="311"/>
                  <a:pt x="375" y="318"/>
                </a:cubicBezTo>
                <a:lnTo>
                  <a:pt x="375" y="311"/>
                </a:lnTo>
                <a:lnTo>
                  <a:pt x="375" y="318"/>
                </a:lnTo>
                <a:cubicBezTo>
                  <a:pt x="375" y="318"/>
                  <a:pt x="375" y="318"/>
                  <a:pt x="382" y="318"/>
                </a:cubicBezTo>
                <a:lnTo>
                  <a:pt x="382" y="325"/>
                </a:lnTo>
                <a:cubicBezTo>
                  <a:pt x="389" y="325"/>
                  <a:pt x="389" y="325"/>
                  <a:pt x="389" y="325"/>
                </a:cubicBezTo>
                <a:cubicBezTo>
                  <a:pt x="396" y="325"/>
                  <a:pt x="396" y="325"/>
                  <a:pt x="396" y="325"/>
                </a:cubicBezTo>
                <a:lnTo>
                  <a:pt x="403" y="325"/>
                </a:lnTo>
                <a:cubicBezTo>
                  <a:pt x="403" y="325"/>
                  <a:pt x="403" y="325"/>
                  <a:pt x="403" y="332"/>
                </a:cubicBezTo>
                <a:lnTo>
                  <a:pt x="396" y="332"/>
                </a:lnTo>
                <a:cubicBezTo>
                  <a:pt x="396" y="332"/>
                  <a:pt x="396" y="332"/>
                  <a:pt x="396" y="339"/>
                </a:cubicBezTo>
                <a:cubicBezTo>
                  <a:pt x="396" y="347"/>
                  <a:pt x="396" y="347"/>
                  <a:pt x="389" y="347"/>
                </a:cubicBezTo>
                <a:cubicBezTo>
                  <a:pt x="389" y="347"/>
                  <a:pt x="389" y="347"/>
                  <a:pt x="389" y="354"/>
                </a:cubicBezTo>
                <a:lnTo>
                  <a:pt x="382" y="354"/>
                </a:lnTo>
                <a:cubicBezTo>
                  <a:pt x="382" y="361"/>
                  <a:pt x="375" y="361"/>
                  <a:pt x="375" y="361"/>
                </a:cubicBezTo>
                <a:cubicBezTo>
                  <a:pt x="375" y="368"/>
                  <a:pt x="375" y="368"/>
                  <a:pt x="375" y="368"/>
                </a:cubicBezTo>
                <a:lnTo>
                  <a:pt x="368" y="368"/>
                </a:lnTo>
                <a:lnTo>
                  <a:pt x="368" y="375"/>
                </a:lnTo>
                <a:cubicBezTo>
                  <a:pt x="368" y="375"/>
                  <a:pt x="368" y="375"/>
                  <a:pt x="368" y="382"/>
                </a:cubicBezTo>
                <a:cubicBezTo>
                  <a:pt x="375" y="389"/>
                  <a:pt x="375" y="389"/>
                  <a:pt x="375" y="389"/>
                </a:cubicBezTo>
                <a:cubicBezTo>
                  <a:pt x="375" y="396"/>
                  <a:pt x="375" y="396"/>
                  <a:pt x="375" y="396"/>
                </a:cubicBezTo>
                <a:lnTo>
                  <a:pt x="375" y="403"/>
                </a:lnTo>
                <a:cubicBezTo>
                  <a:pt x="375" y="403"/>
                  <a:pt x="375" y="403"/>
                  <a:pt x="368" y="403"/>
                </a:cubicBezTo>
                <a:cubicBezTo>
                  <a:pt x="361" y="410"/>
                  <a:pt x="361" y="410"/>
                  <a:pt x="361" y="410"/>
                </a:cubicBezTo>
                <a:lnTo>
                  <a:pt x="361" y="417"/>
                </a:lnTo>
                <a:lnTo>
                  <a:pt x="361" y="424"/>
                </a:lnTo>
                <a:cubicBezTo>
                  <a:pt x="361" y="424"/>
                  <a:pt x="353" y="424"/>
                  <a:pt x="353" y="431"/>
                </a:cubicBezTo>
                <a:lnTo>
                  <a:pt x="353" y="438"/>
                </a:lnTo>
                <a:lnTo>
                  <a:pt x="346" y="438"/>
                </a:lnTo>
                <a:cubicBezTo>
                  <a:pt x="346" y="445"/>
                  <a:pt x="339" y="445"/>
                  <a:pt x="339" y="452"/>
                </a:cubicBezTo>
                <a:cubicBezTo>
                  <a:pt x="332" y="452"/>
                  <a:pt x="332" y="452"/>
                  <a:pt x="332" y="452"/>
                </a:cubicBezTo>
                <a:cubicBezTo>
                  <a:pt x="325" y="452"/>
                  <a:pt x="325" y="452"/>
                  <a:pt x="325" y="452"/>
                </a:cubicBezTo>
                <a:lnTo>
                  <a:pt x="318" y="452"/>
                </a:lnTo>
                <a:cubicBezTo>
                  <a:pt x="318" y="460"/>
                  <a:pt x="318" y="452"/>
                  <a:pt x="318" y="452"/>
                </a:cubicBezTo>
                <a:cubicBezTo>
                  <a:pt x="318" y="460"/>
                  <a:pt x="318" y="460"/>
                  <a:pt x="318" y="460"/>
                </a:cubicBezTo>
                <a:cubicBezTo>
                  <a:pt x="311" y="460"/>
                  <a:pt x="311" y="452"/>
                  <a:pt x="311" y="452"/>
                </a:cubicBezTo>
                <a:cubicBezTo>
                  <a:pt x="311" y="445"/>
                  <a:pt x="311" y="445"/>
                  <a:pt x="311" y="445"/>
                </a:cubicBezTo>
                <a:cubicBezTo>
                  <a:pt x="311" y="445"/>
                  <a:pt x="311" y="438"/>
                  <a:pt x="304" y="438"/>
                </a:cubicBezTo>
                <a:cubicBezTo>
                  <a:pt x="304" y="431"/>
                  <a:pt x="304" y="431"/>
                  <a:pt x="304" y="431"/>
                </a:cubicBezTo>
                <a:cubicBezTo>
                  <a:pt x="304" y="431"/>
                  <a:pt x="304" y="431"/>
                  <a:pt x="304" y="424"/>
                </a:cubicBezTo>
                <a:cubicBezTo>
                  <a:pt x="304" y="417"/>
                  <a:pt x="297" y="417"/>
                  <a:pt x="297" y="417"/>
                </a:cubicBezTo>
                <a:lnTo>
                  <a:pt x="297" y="410"/>
                </a:lnTo>
                <a:cubicBezTo>
                  <a:pt x="297" y="403"/>
                  <a:pt x="297" y="403"/>
                  <a:pt x="297" y="403"/>
                </a:cubicBezTo>
                <a:lnTo>
                  <a:pt x="297" y="396"/>
                </a:lnTo>
                <a:cubicBezTo>
                  <a:pt x="297" y="389"/>
                  <a:pt x="297" y="389"/>
                  <a:pt x="297" y="389"/>
                </a:cubicBezTo>
                <a:cubicBezTo>
                  <a:pt x="297" y="382"/>
                  <a:pt x="297" y="382"/>
                  <a:pt x="297" y="382"/>
                </a:cubicBezTo>
                <a:cubicBezTo>
                  <a:pt x="297" y="382"/>
                  <a:pt x="297" y="382"/>
                  <a:pt x="297" y="375"/>
                </a:cubicBezTo>
                <a:lnTo>
                  <a:pt x="297" y="368"/>
                </a:lnTo>
                <a:cubicBezTo>
                  <a:pt x="290" y="368"/>
                  <a:pt x="290" y="368"/>
                  <a:pt x="290" y="368"/>
                </a:cubicBezTo>
                <a:cubicBezTo>
                  <a:pt x="290" y="361"/>
                  <a:pt x="290" y="361"/>
                  <a:pt x="290" y="361"/>
                </a:cubicBezTo>
                <a:cubicBezTo>
                  <a:pt x="283" y="361"/>
                  <a:pt x="283" y="361"/>
                  <a:pt x="283" y="361"/>
                </a:cubicBezTo>
                <a:cubicBezTo>
                  <a:pt x="290" y="361"/>
                  <a:pt x="290" y="361"/>
                  <a:pt x="290" y="354"/>
                </a:cubicBezTo>
                <a:lnTo>
                  <a:pt x="290" y="347"/>
                </a:lnTo>
                <a:cubicBezTo>
                  <a:pt x="283" y="347"/>
                  <a:pt x="290" y="347"/>
                  <a:pt x="283" y="347"/>
                </a:cubicBezTo>
                <a:cubicBezTo>
                  <a:pt x="283" y="347"/>
                  <a:pt x="276" y="347"/>
                  <a:pt x="276" y="339"/>
                </a:cubicBezTo>
                <a:cubicBezTo>
                  <a:pt x="276" y="339"/>
                  <a:pt x="276" y="339"/>
                  <a:pt x="269" y="339"/>
                </a:cubicBezTo>
                <a:cubicBezTo>
                  <a:pt x="262" y="339"/>
                  <a:pt x="262" y="339"/>
                  <a:pt x="262" y="339"/>
                </a:cubicBezTo>
                <a:lnTo>
                  <a:pt x="255" y="347"/>
                </a:lnTo>
                <a:lnTo>
                  <a:pt x="255" y="339"/>
                </a:lnTo>
                <a:cubicBezTo>
                  <a:pt x="255" y="339"/>
                  <a:pt x="255" y="339"/>
                  <a:pt x="255" y="347"/>
                </a:cubicBezTo>
                <a:cubicBezTo>
                  <a:pt x="255" y="347"/>
                  <a:pt x="255" y="339"/>
                  <a:pt x="248" y="339"/>
                </a:cubicBezTo>
                <a:cubicBezTo>
                  <a:pt x="248" y="347"/>
                  <a:pt x="248" y="347"/>
                  <a:pt x="248" y="347"/>
                </a:cubicBezTo>
                <a:cubicBezTo>
                  <a:pt x="240" y="347"/>
                  <a:pt x="240" y="347"/>
                  <a:pt x="240" y="347"/>
                </a:cubicBezTo>
                <a:cubicBezTo>
                  <a:pt x="233" y="339"/>
                  <a:pt x="233" y="339"/>
                  <a:pt x="233" y="339"/>
                </a:cubicBezTo>
                <a:cubicBezTo>
                  <a:pt x="226" y="339"/>
                  <a:pt x="226" y="339"/>
                  <a:pt x="226" y="339"/>
                </a:cubicBezTo>
                <a:cubicBezTo>
                  <a:pt x="226" y="332"/>
                  <a:pt x="226" y="332"/>
                  <a:pt x="226" y="332"/>
                </a:cubicBezTo>
                <a:cubicBezTo>
                  <a:pt x="226" y="332"/>
                  <a:pt x="219" y="332"/>
                  <a:pt x="219" y="325"/>
                </a:cubicBezTo>
                <a:cubicBezTo>
                  <a:pt x="219" y="325"/>
                  <a:pt x="219" y="325"/>
                  <a:pt x="212" y="325"/>
                </a:cubicBezTo>
                <a:cubicBezTo>
                  <a:pt x="212" y="318"/>
                  <a:pt x="212" y="318"/>
                  <a:pt x="212" y="318"/>
                </a:cubicBezTo>
                <a:cubicBezTo>
                  <a:pt x="219" y="318"/>
                  <a:pt x="219" y="318"/>
                  <a:pt x="219" y="318"/>
                </a:cubicBezTo>
                <a:cubicBezTo>
                  <a:pt x="212" y="318"/>
                  <a:pt x="212" y="318"/>
                  <a:pt x="212" y="318"/>
                </a:cubicBezTo>
                <a:lnTo>
                  <a:pt x="219" y="311"/>
                </a:lnTo>
                <a:lnTo>
                  <a:pt x="219" y="304"/>
                </a:lnTo>
                <a:cubicBezTo>
                  <a:pt x="219" y="304"/>
                  <a:pt x="219" y="297"/>
                  <a:pt x="212" y="297"/>
                </a:cubicBezTo>
                <a:cubicBezTo>
                  <a:pt x="219" y="297"/>
                  <a:pt x="219" y="297"/>
                  <a:pt x="219" y="297"/>
                </a:cubicBezTo>
                <a:cubicBezTo>
                  <a:pt x="219" y="290"/>
                  <a:pt x="219" y="290"/>
                  <a:pt x="219" y="290"/>
                </a:cubicBezTo>
                <a:cubicBezTo>
                  <a:pt x="219" y="283"/>
                  <a:pt x="219" y="283"/>
                  <a:pt x="219" y="283"/>
                </a:cubicBezTo>
                <a:lnTo>
                  <a:pt x="226" y="283"/>
                </a:lnTo>
                <a:lnTo>
                  <a:pt x="226" y="276"/>
                </a:lnTo>
                <a:cubicBezTo>
                  <a:pt x="233" y="276"/>
                  <a:pt x="233" y="276"/>
                  <a:pt x="233" y="276"/>
                </a:cubicBezTo>
                <a:cubicBezTo>
                  <a:pt x="233" y="269"/>
                  <a:pt x="233" y="269"/>
                  <a:pt x="233" y="269"/>
                </a:cubicBezTo>
                <a:close/>
                <a:moveTo>
                  <a:pt x="219" y="149"/>
                </a:moveTo>
                <a:lnTo>
                  <a:pt x="219" y="149"/>
                </a:lnTo>
                <a:cubicBezTo>
                  <a:pt x="219" y="149"/>
                  <a:pt x="219" y="149"/>
                  <a:pt x="219" y="156"/>
                </a:cubicBezTo>
                <a:cubicBezTo>
                  <a:pt x="212" y="156"/>
                  <a:pt x="212" y="156"/>
                  <a:pt x="212" y="156"/>
                </a:cubicBezTo>
                <a:lnTo>
                  <a:pt x="205" y="156"/>
                </a:lnTo>
                <a:lnTo>
                  <a:pt x="198" y="156"/>
                </a:lnTo>
                <a:cubicBezTo>
                  <a:pt x="198" y="149"/>
                  <a:pt x="205" y="149"/>
                  <a:pt x="205" y="149"/>
                </a:cubicBezTo>
                <a:cubicBezTo>
                  <a:pt x="198" y="149"/>
                  <a:pt x="198" y="149"/>
                  <a:pt x="198" y="149"/>
                </a:cubicBezTo>
                <a:cubicBezTo>
                  <a:pt x="198" y="149"/>
                  <a:pt x="198" y="149"/>
                  <a:pt x="205" y="149"/>
                </a:cubicBezTo>
                <a:cubicBezTo>
                  <a:pt x="198" y="149"/>
                  <a:pt x="198" y="149"/>
                  <a:pt x="198" y="141"/>
                </a:cubicBezTo>
                <a:cubicBezTo>
                  <a:pt x="198" y="141"/>
                  <a:pt x="198" y="149"/>
                  <a:pt x="198" y="141"/>
                </a:cubicBezTo>
                <a:lnTo>
                  <a:pt x="205" y="141"/>
                </a:lnTo>
                <a:cubicBezTo>
                  <a:pt x="205" y="149"/>
                  <a:pt x="205" y="149"/>
                  <a:pt x="205" y="149"/>
                </a:cubicBezTo>
                <a:cubicBezTo>
                  <a:pt x="205" y="141"/>
                  <a:pt x="205" y="141"/>
                  <a:pt x="205" y="141"/>
                </a:cubicBezTo>
                <a:lnTo>
                  <a:pt x="212" y="141"/>
                </a:lnTo>
                <a:cubicBezTo>
                  <a:pt x="212" y="141"/>
                  <a:pt x="212" y="141"/>
                  <a:pt x="219" y="141"/>
                </a:cubicBezTo>
                <a:lnTo>
                  <a:pt x="226" y="141"/>
                </a:lnTo>
                <a:cubicBezTo>
                  <a:pt x="226" y="149"/>
                  <a:pt x="226" y="149"/>
                  <a:pt x="226" y="149"/>
                </a:cubicBezTo>
                <a:cubicBezTo>
                  <a:pt x="226" y="149"/>
                  <a:pt x="226" y="149"/>
                  <a:pt x="219" y="149"/>
                </a:cubicBezTo>
                <a:close/>
                <a:moveTo>
                  <a:pt x="283" y="347"/>
                </a:moveTo>
                <a:lnTo>
                  <a:pt x="283" y="347"/>
                </a:lnTo>
                <a:close/>
                <a:moveTo>
                  <a:pt x="382" y="417"/>
                </a:moveTo>
                <a:lnTo>
                  <a:pt x="382" y="417"/>
                </a:lnTo>
                <a:lnTo>
                  <a:pt x="382" y="410"/>
                </a:lnTo>
                <a:cubicBezTo>
                  <a:pt x="382" y="410"/>
                  <a:pt x="382" y="410"/>
                  <a:pt x="382" y="403"/>
                </a:cubicBezTo>
                <a:cubicBezTo>
                  <a:pt x="389" y="403"/>
                  <a:pt x="389" y="403"/>
                  <a:pt x="389" y="403"/>
                </a:cubicBezTo>
                <a:cubicBezTo>
                  <a:pt x="389" y="396"/>
                  <a:pt x="389" y="396"/>
                  <a:pt x="389" y="396"/>
                </a:cubicBezTo>
                <a:cubicBezTo>
                  <a:pt x="389" y="396"/>
                  <a:pt x="389" y="396"/>
                  <a:pt x="396" y="396"/>
                </a:cubicBezTo>
                <a:cubicBezTo>
                  <a:pt x="396" y="396"/>
                  <a:pt x="396" y="396"/>
                  <a:pt x="396" y="389"/>
                </a:cubicBezTo>
                <a:cubicBezTo>
                  <a:pt x="396" y="389"/>
                  <a:pt x="396" y="389"/>
                  <a:pt x="396" y="396"/>
                </a:cubicBezTo>
                <a:cubicBezTo>
                  <a:pt x="403" y="396"/>
                  <a:pt x="396" y="396"/>
                  <a:pt x="403" y="396"/>
                </a:cubicBezTo>
                <a:cubicBezTo>
                  <a:pt x="403" y="396"/>
                  <a:pt x="403" y="396"/>
                  <a:pt x="403" y="403"/>
                </a:cubicBezTo>
                <a:cubicBezTo>
                  <a:pt x="396" y="403"/>
                  <a:pt x="396" y="403"/>
                  <a:pt x="396" y="403"/>
                </a:cubicBezTo>
                <a:lnTo>
                  <a:pt x="396" y="410"/>
                </a:lnTo>
                <a:cubicBezTo>
                  <a:pt x="396" y="410"/>
                  <a:pt x="396" y="417"/>
                  <a:pt x="396" y="424"/>
                </a:cubicBezTo>
                <a:cubicBezTo>
                  <a:pt x="396" y="424"/>
                  <a:pt x="389" y="424"/>
                  <a:pt x="389" y="431"/>
                </a:cubicBezTo>
                <a:cubicBezTo>
                  <a:pt x="382" y="431"/>
                  <a:pt x="382" y="431"/>
                  <a:pt x="382" y="424"/>
                </a:cubicBezTo>
                <a:cubicBezTo>
                  <a:pt x="382" y="424"/>
                  <a:pt x="382" y="424"/>
                  <a:pt x="382" y="417"/>
                </a:cubicBezTo>
                <a:close/>
                <a:moveTo>
                  <a:pt x="353" y="254"/>
                </a:moveTo>
                <a:lnTo>
                  <a:pt x="353" y="254"/>
                </a:lnTo>
                <a:close/>
                <a:moveTo>
                  <a:pt x="332" y="254"/>
                </a:moveTo>
                <a:lnTo>
                  <a:pt x="332" y="254"/>
                </a:lnTo>
                <a:cubicBezTo>
                  <a:pt x="325" y="254"/>
                  <a:pt x="325" y="254"/>
                  <a:pt x="325" y="254"/>
                </a:cubicBezTo>
                <a:cubicBezTo>
                  <a:pt x="332" y="254"/>
                  <a:pt x="332" y="254"/>
                  <a:pt x="332" y="254"/>
                </a:cubicBezTo>
                <a:close/>
                <a:moveTo>
                  <a:pt x="304" y="247"/>
                </a:moveTo>
                <a:lnTo>
                  <a:pt x="304" y="247"/>
                </a:lnTo>
                <a:lnTo>
                  <a:pt x="304" y="254"/>
                </a:lnTo>
                <a:cubicBezTo>
                  <a:pt x="304" y="247"/>
                  <a:pt x="297" y="247"/>
                  <a:pt x="297" y="247"/>
                </a:cubicBezTo>
                <a:lnTo>
                  <a:pt x="304" y="247"/>
                </a:lnTo>
                <a:close/>
                <a:moveTo>
                  <a:pt x="290" y="240"/>
                </a:moveTo>
                <a:lnTo>
                  <a:pt x="290" y="240"/>
                </a:lnTo>
                <a:cubicBezTo>
                  <a:pt x="283" y="240"/>
                  <a:pt x="283" y="247"/>
                  <a:pt x="283" y="247"/>
                </a:cubicBezTo>
                <a:cubicBezTo>
                  <a:pt x="283" y="240"/>
                  <a:pt x="283" y="240"/>
                  <a:pt x="283" y="240"/>
                </a:cubicBezTo>
                <a:cubicBezTo>
                  <a:pt x="283" y="240"/>
                  <a:pt x="283" y="240"/>
                  <a:pt x="290" y="240"/>
                </a:cubicBezTo>
                <a:close/>
                <a:moveTo>
                  <a:pt x="290" y="233"/>
                </a:moveTo>
                <a:lnTo>
                  <a:pt x="290" y="233"/>
                </a:lnTo>
                <a:cubicBezTo>
                  <a:pt x="283" y="233"/>
                  <a:pt x="283" y="233"/>
                  <a:pt x="283" y="233"/>
                </a:cubicBezTo>
                <a:lnTo>
                  <a:pt x="290" y="233"/>
                </a:lnTo>
                <a:close/>
                <a:moveTo>
                  <a:pt x="205" y="106"/>
                </a:moveTo>
                <a:lnTo>
                  <a:pt x="205" y="106"/>
                </a:lnTo>
                <a:lnTo>
                  <a:pt x="198" y="106"/>
                </a:lnTo>
                <a:cubicBezTo>
                  <a:pt x="198" y="106"/>
                  <a:pt x="198" y="106"/>
                  <a:pt x="198" y="99"/>
                </a:cubicBezTo>
                <a:cubicBezTo>
                  <a:pt x="198" y="99"/>
                  <a:pt x="198" y="99"/>
                  <a:pt x="205" y="99"/>
                </a:cubicBezTo>
                <a:cubicBezTo>
                  <a:pt x="205" y="99"/>
                  <a:pt x="198" y="99"/>
                  <a:pt x="198" y="106"/>
                </a:cubicBezTo>
                <a:cubicBezTo>
                  <a:pt x="205" y="106"/>
                  <a:pt x="205" y="106"/>
                  <a:pt x="205" y="106"/>
                </a:cubicBezTo>
                <a:close/>
                <a:moveTo>
                  <a:pt x="198" y="99"/>
                </a:moveTo>
                <a:lnTo>
                  <a:pt x="198" y="99"/>
                </a:lnTo>
                <a:close/>
                <a:moveTo>
                  <a:pt x="191" y="99"/>
                </a:moveTo>
                <a:lnTo>
                  <a:pt x="191" y="99"/>
                </a:lnTo>
                <a:lnTo>
                  <a:pt x="198" y="99"/>
                </a:lnTo>
                <a:lnTo>
                  <a:pt x="191" y="99"/>
                </a:lnTo>
                <a:close/>
                <a:moveTo>
                  <a:pt x="198" y="92"/>
                </a:moveTo>
                <a:lnTo>
                  <a:pt x="198" y="92"/>
                </a:lnTo>
                <a:lnTo>
                  <a:pt x="198" y="85"/>
                </a:lnTo>
                <a:lnTo>
                  <a:pt x="198" y="92"/>
                </a:lnTo>
                <a:close/>
                <a:moveTo>
                  <a:pt x="198" y="92"/>
                </a:moveTo>
                <a:lnTo>
                  <a:pt x="198" y="92"/>
                </a:lnTo>
                <a:close/>
                <a:moveTo>
                  <a:pt x="198" y="92"/>
                </a:moveTo>
                <a:lnTo>
                  <a:pt x="198" y="92"/>
                </a:lnTo>
                <a:close/>
                <a:moveTo>
                  <a:pt x="198" y="92"/>
                </a:moveTo>
                <a:lnTo>
                  <a:pt x="198" y="92"/>
                </a:lnTo>
                <a:close/>
                <a:moveTo>
                  <a:pt x="198" y="113"/>
                </a:moveTo>
                <a:lnTo>
                  <a:pt x="198" y="113"/>
                </a:lnTo>
                <a:close/>
                <a:moveTo>
                  <a:pt x="155" y="177"/>
                </a:moveTo>
                <a:lnTo>
                  <a:pt x="155" y="177"/>
                </a:lnTo>
                <a:close/>
                <a:moveTo>
                  <a:pt x="134" y="240"/>
                </a:moveTo>
                <a:lnTo>
                  <a:pt x="134" y="240"/>
                </a:lnTo>
                <a:cubicBezTo>
                  <a:pt x="134" y="233"/>
                  <a:pt x="134" y="233"/>
                  <a:pt x="134" y="233"/>
                </a:cubicBezTo>
                <a:lnTo>
                  <a:pt x="134" y="240"/>
                </a:lnTo>
                <a:lnTo>
                  <a:pt x="134" y="233"/>
                </a:lnTo>
                <a:cubicBezTo>
                  <a:pt x="127" y="233"/>
                  <a:pt x="127" y="233"/>
                  <a:pt x="127" y="233"/>
                </a:cubicBezTo>
                <a:lnTo>
                  <a:pt x="120" y="233"/>
                </a:lnTo>
                <a:lnTo>
                  <a:pt x="127" y="233"/>
                </a:lnTo>
                <a:cubicBezTo>
                  <a:pt x="127" y="226"/>
                  <a:pt x="127" y="226"/>
                  <a:pt x="127" y="226"/>
                </a:cubicBezTo>
                <a:cubicBezTo>
                  <a:pt x="127" y="226"/>
                  <a:pt x="127" y="226"/>
                  <a:pt x="127" y="219"/>
                </a:cubicBezTo>
                <a:lnTo>
                  <a:pt x="134" y="219"/>
                </a:lnTo>
                <a:cubicBezTo>
                  <a:pt x="134" y="226"/>
                  <a:pt x="127" y="226"/>
                  <a:pt x="127" y="226"/>
                </a:cubicBezTo>
                <a:cubicBezTo>
                  <a:pt x="127" y="226"/>
                  <a:pt x="127" y="226"/>
                  <a:pt x="134" y="226"/>
                </a:cubicBezTo>
                <a:cubicBezTo>
                  <a:pt x="134" y="226"/>
                  <a:pt x="134" y="233"/>
                  <a:pt x="134" y="226"/>
                </a:cubicBezTo>
                <a:cubicBezTo>
                  <a:pt x="134" y="226"/>
                  <a:pt x="134" y="226"/>
                  <a:pt x="141" y="226"/>
                </a:cubicBezTo>
                <a:cubicBezTo>
                  <a:pt x="134" y="233"/>
                  <a:pt x="134" y="233"/>
                  <a:pt x="134" y="233"/>
                </a:cubicBezTo>
                <a:lnTo>
                  <a:pt x="141" y="233"/>
                </a:lnTo>
                <a:cubicBezTo>
                  <a:pt x="141" y="233"/>
                  <a:pt x="141" y="233"/>
                  <a:pt x="134" y="233"/>
                </a:cubicBezTo>
                <a:cubicBezTo>
                  <a:pt x="141" y="233"/>
                  <a:pt x="141" y="233"/>
                  <a:pt x="141" y="233"/>
                </a:cubicBezTo>
                <a:lnTo>
                  <a:pt x="141" y="240"/>
                </a:lnTo>
                <a:cubicBezTo>
                  <a:pt x="141" y="240"/>
                  <a:pt x="141" y="240"/>
                  <a:pt x="134" y="240"/>
                </a:cubicBezTo>
                <a:close/>
                <a:moveTo>
                  <a:pt x="134" y="396"/>
                </a:moveTo>
                <a:lnTo>
                  <a:pt x="134" y="396"/>
                </a:lnTo>
                <a:lnTo>
                  <a:pt x="134" y="389"/>
                </a:lnTo>
                <a:lnTo>
                  <a:pt x="134" y="396"/>
                </a:lnTo>
                <a:close/>
                <a:moveTo>
                  <a:pt x="134" y="127"/>
                </a:moveTo>
                <a:lnTo>
                  <a:pt x="134" y="127"/>
                </a:lnTo>
                <a:cubicBezTo>
                  <a:pt x="134" y="134"/>
                  <a:pt x="134" y="134"/>
                  <a:pt x="134" y="134"/>
                </a:cubicBezTo>
                <a:cubicBezTo>
                  <a:pt x="134" y="134"/>
                  <a:pt x="134" y="134"/>
                  <a:pt x="134" y="127"/>
                </a:cubicBezTo>
                <a:close/>
                <a:moveTo>
                  <a:pt x="113" y="240"/>
                </a:moveTo>
                <a:lnTo>
                  <a:pt x="113" y="240"/>
                </a:lnTo>
                <a:lnTo>
                  <a:pt x="120" y="240"/>
                </a:lnTo>
                <a:cubicBezTo>
                  <a:pt x="120" y="240"/>
                  <a:pt x="120" y="240"/>
                  <a:pt x="113" y="240"/>
                </a:cubicBezTo>
                <a:close/>
                <a:moveTo>
                  <a:pt x="99" y="325"/>
                </a:moveTo>
                <a:lnTo>
                  <a:pt x="99" y="325"/>
                </a:lnTo>
                <a:lnTo>
                  <a:pt x="106" y="325"/>
                </a:lnTo>
                <a:cubicBezTo>
                  <a:pt x="106" y="325"/>
                  <a:pt x="106" y="325"/>
                  <a:pt x="99" y="325"/>
                </a:cubicBezTo>
                <a:close/>
                <a:moveTo>
                  <a:pt x="99" y="361"/>
                </a:moveTo>
                <a:lnTo>
                  <a:pt x="99" y="361"/>
                </a:lnTo>
                <a:lnTo>
                  <a:pt x="106" y="361"/>
                </a:lnTo>
                <a:cubicBezTo>
                  <a:pt x="99" y="361"/>
                  <a:pt x="106" y="361"/>
                  <a:pt x="99" y="361"/>
                </a:cubicBezTo>
                <a:close/>
                <a:moveTo>
                  <a:pt x="92" y="325"/>
                </a:moveTo>
                <a:lnTo>
                  <a:pt x="92" y="325"/>
                </a:lnTo>
                <a:cubicBezTo>
                  <a:pt x="92" y="325"/>
                  <a:pt x="92" y="325"/>
                  <a:pt x="85" y="325"/>
                </a:cubicBezTo>
                <a:cubicBezTo>
                  <a:pt x="85" y="325"/>
                  <a:pt x="85" y="325"/>
                  <a:pt x="78" y="325"/>
                </a:cubicBezTo>
                <a:cubicBezTo>
                  <a:pt x="85" y="325"/>
                  <a:pt x="85" y="325"/>
                  <a:pt x="85" y="325"/>
                </a:cubicBezTo>
                <a:lnTo>
                  <a:pt x="92" y="325"/>
                </a:lnTo>
                <a:lnTo>
                  <a:pt x="99" y="325"/>
                </a:lnTo>
                <a:cubicBezTo>
                  <a:pt x="92" y="325"/>
                  <a:pt x="92" y="325"/>
                  <a:pt x="92" y="325"/>
                </a:cubicBezTo>
                <a:close/>
                <a:moveTo>
                  <a:pt x="78" y="276"/>
                </a:moveTo>
                <a:lnTo>
                  <a:pt x="78" y="276"/>
                </a:lnTo>
                <a:close/>
                <a:moveTo>
                  <a:pt x="78" y="276"/>
                </a:moveTo>
                <a:lnTo>
                  <a:pt x="78" y="276"/>
                </a:lnTo>
                <a:close/>
                <a:moveTo>
                  <a:pt x="78" y="276"/>
                </a:moveTo>
                <a:lnTo>
                  <a:pt x="78" y="276"/>
                </a:lnTo>
                <a:close/>
                <a:moveTo>
                  <a:pt x="71" y="325"/>
                </a:moveTo>
                <a:lnTo>
                  <a:pt x="71" y="325"/>
                </a:lnTo>
                <a:cubicBezTo>
                  <a:pt x="71" y="325"/>
                  <a:pt x="71" y="325"/>
                  <a:pt x="78" y="325"/>
                </a:cubicBezTo>
                <a:cubicBezTo>
                  <a:pt x="71" y="325"/>
                  <a:pt x="71" y="325"/>
                  <a:pt x="71" y="325"/>
                </a:cubicBezTo>
                <a:close/>
                <a:moveTo>
                  <a:pt x="481" y="332"/>
                </a:moveTo>
                <a:lnTo>
                  <a:pt x="481" y="332"/>
                </a:lnTo>
                <a:lnTo>
                  <a:pt x="488" y="332"/>
                </a:lnTo>
                <a:lnTo>
                  <a:pt x="488" y="339"/>
                </a:lnTo>
                <a:cubicBezTo>
                  <a:pt x="488" y="339"/>
                  <a:pt x="488" y="339"/>
                  <a:pt x="481" y="339"/>
                </a:cubicBezTo>
                <a:lnTo>
                  <a:pt x="481" y="332"/>
                </a:lnTo>
                <a:close/>
                <a:moveTo>
                  <a:pt x="290" y="177"/>
                </a:moveTo>
                <a:lnTo>
                  <a:pt x="290" y="177"/>
                </a:lnTo>
                <a:cubicBezTo>
                  <a:pt x="290" y="177"/>
                  <a:pt x="290" y="177"/>
                  <a:pt x="290" y="184"/>
                </a:cubicBezTo>
                <a:cubicBezTo>
                  <a:pt x="290" y="184"/>
                  <a:pt x="290" y="184"/>
                  <a:pt x="283" y="184"/>
                </a:cubicBezTo>
                <a:cubicBezTo>
                  <a:pt x="283" y="184"/>
                  <a:pt x="283" y="184"/>
                  <a:pt x="283" y="177"/>
                </a:cubicBezTo>
                <a:lnTo>
                  <a:pt x="290" y="177"/>
                </a:lnTo>
                <a:close/>
                <a:moveTo>
                  <a:pt x="297" y="184"/>
                </a:moveTo>
                <a:lnTo>
                  <a:pt x="297" y="184"/>
                </a:lnTo>
                <a:cubicBezTo>
                  <a:pt x="297" y="191"/>
                  <a:pt x="297" y="184"/>
                  <a:pt x="297" y="191"/>
                </a:cubicBezTo>
                <a:lnTo>
                  <a:pt x="290" y="191"/>
                </a:lnTo>
                <a:cubicBezTo>
                  <a:pt x="290" y="184"/>
                  <a:pt x="290" y="184"/>
                  <a:pt x="297" y="184"/>
                </a:cubicBezTo>
                <a:close/>
                <a:moveTo>
                  <a:pt x="92" y="254"/>
                </a:moveTo>
                <a:lnTo>
                  <a:pt x="92" y="254"/>
                </a:lnTo>
                <a:close/>
                <a:moveTo>
                  <a:pt x="92" y="254"/>
                </a:moveTo>
                <a:lnTo>
                  <a:pt x="92" y="254"/>
                </a:lnTo>
                <a:close/>
                <a:moveTo>
                  <a:pt x="78" y="269"/>
                </a:moveTo>
                <a:lnTo>
                  <a:pt x="78" y="269"/>
                </a:lnTo>
                <a:close/>
                <a:moveTo>
                  <a:pt x="78" y="276"/>
                </a:moveTo>
                <a:lnTo>
                  <a:pt x="78" y="276"/>
                </a:lnTo>
                <a:cubicBezTo>
                  <a:pt x="78" y="269"/>
                  <a:pt x="78" y="269"/>
                  <a:pt x="78" y="269"/>
                </a:cubicBezTo>
                <a:cubicBezTo>
                  <a:pt x="78" y="269"/>
                  <a:pt x="78" y="269"/>
                  <a:pt x="78" y="276"/>
                </a:cubicBezTo>
                <a:close/>
                <a:moveTo>
                  <a:pt x="78" y="269"/>
                </a:moveTo>
                <a:lnTo>
                  <a:pt x="78" y="269"/>
                </a:lnTo>
                <a:close/>
                <a:moveTo>
                  <a:pt x="78" y="269"/>
                </a:moveTo>
                <a:lnTo>
                  <a:pt x="78" y="2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7" name="Freeform 122"/>
          <p:cNvSpPr>
            <a:spLocks noChangeAspect="1" noChangeArrowheads="1"/>
          </p:cNvSpPr>
          <p:nvPr/>
        </p:nvSpPr>
        <p:spPr bwMode="auto">
          <a:xfrm>
            <a:off x="6599237" y="1463675"/>
            <a:ext cx="200025" cy="200025"/>
          </a:xfrm>
          <a:custGeom>
            <a:avLst/>
            <a:gdLst>
              <a:gd name="T0" fmla="*/ 109358 w 609"/>
              <a:gd name="T1" fmla="*/ 218715 h 609"/>
              <a:gd name="T2" fmla="*/ 109358 w 609"/>
              <a:gd name="T3" fmla="*/ 218715 h 609"/>
              <a:gd name="T4" fmla="*/ 0 w 609"/>
              <a:gd name="T5" fmla="*/ 109358 h 609"/>
              <a:gd name="T6" fmla="*/ 109358 w 609"/>
              <a:gd name="T7" fmla="*/ 0 h 609"/>
              <a:gd name="T8" fmla="*/ 218715 w 609"/>
              <a:gd name="T9" fmla="*/ 109358 h 609"/>
              <a:gd name="T10" fmla="*/ 109358 w 609"/>
              <a:gd name="T11" fmla="*/ 218715 h 609"/>
              <a:gd name="T12" fmla="*/ 109358 w 609"/>
              <a:gd name="T13" fmla="*/ 20505 h 609"/>
              <a:gd name="T14" fmla="*/ 109358 w 609"/>
              <a:gd name="T15" fmla="*/ 20505 h 609"/>
              <a:gd name="T16" fmla="*/ 20145 w 609"/>
              <a:gd name="T17" fmla="*/ 109358 h 609"/>
              <a:gd name="T18" fmla="*/ 109358 w 609"/>
              <a:gd name="T19" fmla="*/ 198211 h 609"/>
              <a:gd name="T20" fmla="*/ 198211 w 609"/>
              <a:gd name="T21" fmla="*/ 109358 h 609"/>
              <a:gd name="T22" fmla="*/ 109358 w 609"/>
              <a:gd name="T23" fmla="*/ 20505 h 609"/>
              <a:gd name="T24" fmla="*/ 86335 w 609"/>
              <a:gd name="T25" fmla="*/ 129862 h 609"/>
              <a:gd name="T26" fmla="*/ 86335 w 609"/>
              <a:gd name="T27" fmla="*/ 129862 h 609"/>
              <a:gd name="T28" fmla="*/ 55758 w 609"/>
              <a:gd name="T29" fmla="*/ 56118 h 609"/>
              <a:gd name="T30" fmla="*/ 132021 w 609"/>
              <a:gd name="T31" fmla="*/ 86335 h 609"/>
              <a:gd name="T32" fmla="*/ 162598 w 609"/>
              <a:gd name="T33" fmla="*/ 162598 h 609"/>
              <a:gd name="T34" fmla="*/ 162598 w 609"/>
              <a:gd name="T35" fmla="*/ 162598 h 609"/>
              <a:gd name="T36" fmla="*/ 86335 w 609"/>
              <a:gd name="T37" fmla="*/ 129862 h 609"/>
              <a:gd name="T38" fmla="*/ 109358 w 609"/>
              <a:gd name="T39" fmla="*/ 99285 h 609"/>
              <a:gd name="T40" fmla="*/ 109358 w 609"/>
              <a:gd name="T41" fmla="*/ 99285 h 609"/>
              <a:gd name="T42" fmla="*/ 99285 w 609"/>
              <a:gd name="T43" fmla="*/ 109358 h 609"/>
              <a:gd name="T44" fmla="*/ 109358 w 609"/>
              <a:gd name="T45" fmla="*/ 119430 h 609"/>
              <a:gd name="T46" fmla="*/ 119430 w 609"/>
              <a:gd name="T47" fmla="*/ 109358 h 609"/>
              <a:gd name="T48" fmla="*/ 109358 w 609"/>
              <a:gd name="T49" fmla="*/ 99285 h 609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609" h="609">
                <a:moveTo>
                  <a:pt x="304" y="608"/>
                </a:moveTo>
                <a:lnTo>
                  <a:pt x="304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4"/>
                  <a:pt x="134" y="0"/>
                  <a:pt x="304" y="0"/>
                </a:cubicBezTo>
                <a:cubicBezTo>
                  <a:pt x="473" y="0"/>
                  <a:pt x="608" y="134"/>
                  <a:pt x="608" y="304"/>
                </a:cubicBezTo>
                <a:cubicBezTo>
                  <a:pt x="608" y="474"/>
                  <a:pt x="473" y="608"/>
                  <a:pt x="304" y="608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69" y="57"/>
                  <a:pt x="56" y="170"/>
                  <a:pt x="56" y="304"/>
                </a:cubicBezTo>
                <a:cubicBezTo>
                  <a:pt x="56" y="438"/>
                  <a:pt x="169" y="551"/>
                  <a:pt x="304" y="551"/>
                </a:cubicBezTo>
                <a:cubicBezTo>
                  <a:pt x="438" y="551"/>
                  <a:pt x="551" y="438"/>
                  <a:pt x="551" y="304"/>
                </a:cubicBezTo>
                <a:cubicBezTo>
                  <a:pt x="551" y="170"/>
                  <a:pt x="438" y="57"/>
                  <a:pt x="304" y="57"/>
                </a:cubicBezTo>
                <a:close/>
                <a:moveTo>
                  <a:pt x="240" y="361"/>
                </a:moveTo>
                <a:lnTo>
                  <a:pt x="240" y="361"/>
                </a:lnTo>
                <a:cubicBezTo>
                  <a:pt x="155" y="156"/>
                  <a:pt x="155" y="156"/>
                  <a:pt x="155" y="156"/>
                </a:cubicBezTo>
                <a:cubicBezTo>
                  <a:pt x="367" y="240"/>
                  <a:pt x="367" y="240"/>
                  <a:pt x="367" y="240"/>
                </a:cubicBezTo>
                <a:cubicBezTo>
                  <a:pt x="452" y="452"/>
                  <a:pt x="452" y="452"/>
                  <a:pt x="452" y="452"/>
                </a:cubicBezTo>
                <a:lnTo>
                  <a:pt x="240" y="361"/>
                </a:lnTo>
                <a:close/>
                <a:moveTo>
                  <a:pt x="304" y="276"/>
                </a:moveTo>
                <a:lnTo>
                  <a:pt x="304" y="276"/>
                </a:lnTo>
                <a:cubicBezTo>
                  <a:pt x="290" y="276"/>
                  <a:pt x="276" y="290"/>
                  <a:pt x="276" y="304"/>
                </a:cubicBezTo>
                <a:cubicBezTo>
                  <a:pt x="276" y="318"/>
                  <a:pt x="290" y="332"/>
                  <a:pt x="304" y="332"/>
                </a:cubicBezTo>
                <a:cubicBezTo>
                  <a:pt x="318" y="332"/>
                  <a:pt x="332" y="318"/>
                  <a:pt x="332" y="304"/>
                </a:cubicBezTo>
                <a:cubicBezTo>
                  <a:pt x="332" y="290"/>
                  <a:pt x="318" y="276"/>
                  <a:pt x="304" y="2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8" name="Freeform 123"/>
          <p:cNvSpPr>
            <a:spLocks noChangeAspect="1" noChangeArrowheads="1"/>
          </p:cNvSpPr>
          <p:nvPr/>
        </p:nvSpPr>
        <p:spPr bwMode="auto">
          <a:xfrm>
            <a:off x="6253162" y="1463675"/>
            <a:ext cx="198576" cy="200025"/>
          </a:xfrm>
          <a:custGeom>
            <a:avLst/>
            <a:gdLst>
              <a:gd name="T0" fmla="*/ 206650 w 602"/>
              <a:gd name="T1" fmla="*/ 119430 h 609"/>
              <a:gd name="T2" fmla="*/ 206650 w 602"/>
              <a:gd name="T3" fmla="*/ 119430 h 609"/>
              <a:gd name="T4" fmla="*/ 196534 w 602"/>
              <a:gd name="T5" fmla="*/ 119430 h 609"/>
              <a:gd name="T6" fmla="*/ 119944 w 602"/>
              <a:gd name="T7" fmla="*/ 195693 h 609"/>
              <a:gd name="T8" fmla="*/ 119944 w 602"/>
              <a:gd name="T9" fmla="*/ 208643 h 609"/>
              <a:gd name="T10" fmla="*/ 109828 w 602"/>
              <a:gd name="T11" fmla="*/ 218715 h 609"/>
              <a:gd name="T12" fmla="*/ 99712 w 602"/>
              <a:gd name="T13" fmla="*/ 208643 h 609"/>
              <a:gd name="T14" fmla="*/ 99712 w 602"/>
              <a:gd name="T15" fmla="*/ 195693 h 609"/>
              <a:gd name="T16" fmla="*/ 20231 w 602"/>
              <a:gd name="T17" fmla="*/ 119430 h 609"/>
              <a:gd name="T18" fmla="*/ 10116 w 602"/>
              <a:gd name="T19" fmla="*/ 119430 h 609"/>
              <a:gd name="T20" fmla="*/ 0 w 602"/>
              <a:gd name="T21" fmla="*/ 109358 h 609"/>
              <a:gd name="T22" fmla="*/ 10116 w 602"/>
              <a:gd name="T23" fmla="*/ 99285 h 609"/>
              <a:gd name="T24" fmla="*/ 20231 w 602"/>
              <a:gd name="T25" fmla="*/ 99285 h 609"/>
              <a:gd name="T26" fmla="*/ 99712 w 602"/>
              <a:gd name="T27" fmla="*/ 23023 h 609"/>
              <a:gd name="T28" fmla="*/ 99712 w 602"/>
              <a:gd name="T29" fmla="*/ 10072 h 609"/>
              <a:gd name="T30" fmla="*/ 109828 w 602"/>
              <a:gd name="T31" fmla="*/ 0 h 609"/>
              <a:gd name="T32" fmla="*/ 119944 w 602"/>
              <a:gd name="T33" fmla="*/ 10072 h 609"/>
              <a:gd name="T34" fmla="*/ 119944 w 602"/>
              <a:gd name="T35" fmla="*/ 23023 h 609"/>
              <a:gd name="T36" fmla="*/ 196534 w 602"/>
              <a:gd name="T37" fmla="*/ 99285 h 609"/>
              <a:gd name="T38" fmla="*/ 206650 w 602"/>
              <a:gd name="T39" fmla="*/ 99285 h 609"/>
              <a:gd name="T40" fmla="*/ 217127 w 602"/>
              <a:gd name="T41" fmla="*/ 109358 h 609"/>
              <a:gd name="T42" fmla="*/ 206650 w 602"/>
              <a:gd name="T43" fmla="*/ 119430 h 609"/>
              <a:gd name="T44" fmla="*/ 155710 w 602"/>
              <a:gd name="T45" fmla="*/ 99285 h 609"/>
              <a:gd name="T46" fmla="*/ 155710 w 602"/>
              <a:gd name="T47" fmla="*/ 99285 h 609"/>
              <a:gd name="T48" fmla="*/ 175941 w 602"/>
              <a:gd name="T49" fmla="*/ 99285 h 609"/>
              <a:gd name="T50" fmla="*/ 119944 w 602"/>
              <a:gd name="T51" fmla="*/ 43167 h 609"/>
              <a:gd name="T52" fmla="*/ 119944 w 602"/>
              <a:gd name="T53" fmla="*/ 61154 h 609"/>
              <a:gd name="T54" fmla="*/ 109828 w 602"/>
              <a:gd name="T55" fmla="*/ 71226 h 609"/>
              <a:gd name="T56" fmla="*/ 99712 w 602"/>
              <a:gd name="T57" fmla="*/ 61154 h 609"/>
              <a:gd name="T58" fmla="*/ 99712 w 602"/>
              <a:gd name="T59" fmla="*/ 43167 h 609"/>
              <a:gd name="T60" fmla="*/ 40824 w 602"/>
              <a:gd name="T61" fmla="*/ 99285 h 609"/>
              <a:gd name="T62" fmla="*/ 61056 w 602"/>
              <a:gd name="T63" fmla="*/ 99285 h 609"/>
              <a:gd name="T64" fmla="*/ 71533 w 602"/>
              <a:gd name="T65" fmla="*/ 109358 h 609"/>
              <a:gd name="T66" fmla="*/ 61056 w 602"/>
              <a:gd name="T67" fmla="*/ 119430 h 609"/>
              <a:gd name="T68" fmla="*/ 40824 w 602"/>
              <a:gd name="T69" fmla="*/ 119430 h 609"/>
              <a:gd name="T70" fmla="*/ 99712 w 602"/>
              <a:gd name="T71" fmla="*/ 175548 h 609"/>
              <a:gd name="T72" fmla="*/ 99712 w 602"/>
              <a:gd name="T73" fmla="*/ 157561 h 609"/>
              <a:gd name="T74" fmla="*/ 109828 w 602"/>
              <a:gd name="T75" fmla="*/ 147489 h 609"/>
              <a:gd name="T76" fmla="*/ 119944 w 602"/>
              <a:gd name="T77" fmla="*/ 157561 h 609"/>
              <a:gd name="T78" fmla="*/ 119944 w 602"/>
              <a:gd name="T79" fmla="*/ 175548 h 609"/>
              <a:gd name="T80" fmla="*/ 175941 w 602"/>
              <a:gd name="T81" fmla="*/ 119430 h 609"/>
              <a:gd name="T82" fmla="*/ 155710 w 602"/>
              <a:gd name="T83" fmla="*/ 119430 h 609"/>
              <a:gd name="T84" fmla="*/ 145594 w 602"/>
              <a:gd name="T85" fmla="*/ 109358 h 609"/>
              <a:gd name="T86" fmla="*/ 155710 w 602"/>
              <a:gd name="T87" fmla="*/ 99285 h 609"/>
              <a:gd name="T88" fmla="*/ 109828 w 602"/>
              <a:gd name="T89" fmla="*/ 119430 h 609"/>
              <a:gd name="T90" fmla="*/ 109828 w 602"/>
              <a:gd name="T91" fmla="*/ 119430 h 609"/>
              <a:gd name="T92" fmla="*/ 99712 w 602"/>
              <a:gd name="T93" fmla="*/ 109358 h 609"/>
              <a:gd name="T94" fmla="*/ 109828 w 602"/>
              <a:gd name="T95" fmla="*/ 99285 h 609"/>
              <a:gd name="T96" fmla="*/ 119944 w 602"/>
              <a:gd name="T97" fmla="*/ 109358 h 609"/>
              <a:gd name="T98" fmla="*/ 109828 w 602"/>
              <a:gd name="T99" fmla="*/ 119430 h 60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02" h="609">
                <a:moveTo>
                  <a:pt x="572" y="332"/>
                </a:moveTo>
                <a:lnTo>
                  <a:pt x="572" y="332"/>
                </a:lnTo>
                <a:cubicBezTo>
                  <a:pt x="544" y="332"/>
                  <a:pt x="544" y="332"/>
                  <a:pt x="544" y="332"/>
                </a:cubicBezTo>
                <a:cubicBezTo>
                  <a:pt x="530" y="445"/>
                  <a:pt x="445" y="537"/>
                  <a:pt x="332" y="544"/>
                </a:cubicBezTo>
                <a:cubicBezTo>
                  <a:pt x="332" y="580"/>
                  <a:pt x="332" y="580"/>
                  <a:pt x="332" y="580"/>
                </a:cubicBezTo>
                <a:cubicBezTo>
                  <a:pt x="332" y="594"/>
                  <a:pt x="318" y="608"/>
                  <a:pt x="304" y="608"/>
                </a:cubicBezTo>
                <a:cubicBezTo>
                  <a:pt x="283" y="608"/>
                  <a:pt x="276" y="594"/>
                  <a:pt x="276" y="580"/>
                </a:cubicBezTo>
                <a:cubicBezTo>
                  <a:pt x="276" y="544"/>
                  <a:pt x="276" y="544"/>
                  <a:pt x="276" y="544"/>
                </a:cubicBezTo>
                <a:cubicBezTo>
                  <a:pt x="162" y="537"/>
                  <a:pt x="71" y="445"/>
                  <a:pt x="56" y="332"/>
                </a:cubicBezTo>
                <a:cubicBezTo>
                  <a:pt x="28" y="332"/>
                  <a:pt x="28" y="332"/>
                  <a:pt x="28" y="332"/>
                </a:cubicBezTo>
                <a:cubicBezTo>
                  <a:pt x="14" y="332"/>
                  <a:pt x="0" y="318"/>
                  <a:pt x="0" y="304"/>
                </a:cubicBezTo>
                <a:cubicBezTo>
                  <a:pt x="0" y="290"/>
                  <a:pt x="14" y="276"/>
                  <a:pt x="28" y="276"/>
                </a:cubicBezTo>
                <a:cubicBezTo>
                  <a:pt x="56" y="276"/>
                  <a:pt x="56" y="276"/>
                  <a:pt x="56" y="276"/>
                </a:cubicBezTo>
                <a:cubicBezTo>
                  <a:pt x="71" y="163"/>
                  <a:pt x="162" y="71"/>
                  <a:pt x="276" y="64"/>
                </a:cubicBezTo>
                <a:cubicBezTo>
                  <a:pt x="276" y="28"/>
                  <a:pt x="276" y="28"/>
                  <a:pt x="276" y="28"/>
                </a:cubicBezTo>
                <a:cubicBezTo>
                  <a:pt x="276" y="14"/>
                  <a:pt x="283" y="0"/>
                  <a:pt x="304" y="0"/>
                </a:cubicBezTo>
                <a:cubicBezTo>
                  <a:pt x="318" y="0"/>
                  <a:pt x="332" y="14"/>
                  <a:pt x="332" y="28"/>
                </a:cubicBezTo>
                <a:cubicBezTo>
                  <a:pt x="332" y="64"/>
                  <a:pt x="332" y="64"/>
                  <a:pt x="332" y="64"/>
                </a:cubicBezTo>
                <a:cubicBezTo>
                  <a:pt x="445" y="71"/>
                  <a:pt x="530" y="163"/>
                  <a:pt x="544" y="276"/>
                </a:cubicBezTo>
                <a:cubicBezTo>
                  <a:pt x="572" y="276"/>
                  <a:pt x="572" y="276"/>
                  <a:pt x="572" y="276"/>
                </a:cubicBezTo>
                <a:cubicBezTo>
                  <a:pt x="594" y="276"/>
                  <a:pt x="601" y="290"/>
                  <a:pt x="601" y="304"/>
                </a:cubicBezTo>
                <a:cubicBezTo>
                  <a:pt x="601" y="318"/>
                  <a:pt x="594" y="332"/>
                  <a:pt x="572" y="332"/>
                </a:cubicBezTo>
                <a:close/>
                <a:moveTo>
                  <a:pt x="431" y="276"/>
                </a:moveTo>
                <a:lnTo>
                  <a:pt x="431" y="276"/>
                </a:lnTo>
                <a:cubicBezTo>
                  <a:pt x="487" y="276"/>
                  <a:pt x="487" y="276"/>
                  <a:pt x="487" y="276"/>
                </a:cubicBezTo>
                <a:cubicBezTo>
                  <a:pt x="473" y="191"/>
                  <a:pt x="410" y="127"/>
                  <a:pt x="332" y="120"/>
                </a:cubicBezTo>
                <a:cubicBezTo>
                  <a:pt x="332" y="170"/>
                  <a:pt x="332" y="170"/>
                  <a:pt x="332" y="170"/>
                </a:cubicBezTo>
                <a:cubicBezTo>
                  <a:pt x="332" y="191"/>
                  <a:pt x="318" y="198"/>
                  <a:pt x="304" y="198"/>
                </a:cubicBezTo>
                <a:cubicBezTo>
                  <a:pt x="283" y="198"/>
                  <a:pt x="276" y="191"/>
                  <a:pt x="276" y="170"/>
                </a:cubicBezTo>
                <a:cubicBezTo>
                  <a:pt x="276" y="120"/>
                  <a:pt x="276" y="120"/>
                  <a:pt x="276" y="120"/>
                </a:cubicBezTo>
                <a:cubicBezTo>
                  <a:pt x="191" y="127"/>
                  <a:pt x="127" y="191"/>
                  <a:pt x="113" y="276"/>
                </a:cubicBezTo>
                <a:cubicBezTo>
                  <a:pt x="169" y="276"/>
                  <a:pt x="169" y="276"/>
                  <a:pt x="169" y="276"/>
                </a:cubicBezTo>
                <a:cubicBezTo>
                  <a:pt x="184" y="276"/>
                  <a:pt x="198" y="290"/>
                  <a:pt x="198" y="304"/>
                </a:cubicBezTo>
                <a:cubicBezTo>
                  <a:pt x="198" y="318"/>
                  <a:pt x="184" y="332"/>
                  <a:pt x="169" y="332"/>
                </a:cubicBezTo>
                <a:cubicBezTo>
                  <a:pt x="113" y="332"/>
                  <a:pt x="113" y="332"/>
                  <a:pt x="113" y="332"/>
                </a:cubicBezTo>
                <a:cubicBezTo>
                  <a:pt x="127" y="417"/>
                  <a:pt x="191" y="481"/>
                  <a:pt x="276" y="488"/>
                </a:cubicBezTo>
                <a:cubicBezTo>
                  <a:pt x="276" y="438"/>
                  <a:pt x="276" y="438"/>
                  <a:pt x="276" y="438"/>
                </a:cubicBezTo>
                <a:cubicBezTo>
                  <a:pt x="276" y="417"/>
                  <a:pt x="283" y="410"/>
                  <a:pt x="304" y="410"/>
                </a:cubicBezTo>
                <a:cubicBezTo>
                  <a:pt x="318" y="410"/>
                  <a:pt x="332" y="417"/>
                  <a:pt x="332" y="438"/>
                </a:cubicBezTo>
                <a:cubicBezTo>
                  <a:pt x="332" y="488"/>
                  <a:pt x="332" y="488"/>
                  <a:pt x="332" y="488"/>
                </a:cubicBezTo>
                <a:cubicBezTo>
                  <a:pt x="410" y="481"/>
                  <a:pt x="473" y="417"/>
                  <a:pt x="487" y="332"/>
                </a:cubicBezTo>
                <a:cubicBezTo>
                  <a:pt x="431" y="332"/>
                  <a:pt x="431" y="332"/>
                  <a:pt x="431" y="332"/>
                </a:cubicBezTo>
                <a:cubicBezTo>
                  <a:pt x="417" y="332"/>
                  <a:pt x="403" y="318"/>
                  <a:pt x="403" y="304"/>
                </a:cubicBezTo>
                <a:cubicBezTo>
                  <a:pt x="403" y="290"/>
                  <a:pt x="417" y="276"/>
                  <a:pt x="431" y="276"/>
                </a:cubicBezTo>
                <a:close/>
                <a:moveTo>
                  <a:pt x="304" y="332"/>
                </a:moveTo>
                <a:lnTo>
                  <a:pt x="304" y="332"/>
                </a:lnTo>
                <a:cubicBezTo>
                  <a:pt x="283" y="332"/>
                  <a:pt x="276" y="318"/>
                  <a:pt x="276" y="304"/>
                </a:cubicBezTo>
                <a:cubicBezTo>
                  <a:pt x="276" y="290"/>
                  <a:pt x="283" y="276"/>
                  <a:pt x="304" y="276"/>
                </a:cubicBezTo>
                <a:cubicBezTo>
                  <a:pt x="318" y="276"/>
                  <a:pt x="332" y="290"/>
                  <a:pt x="332" y="304"/>
                </a:cubicBezTo>
                <a:cubicBezTo>
                  <a:pt x="332" y="318"/>
                  <a:pt x="318" y="332"/>
                  <a:pt x="304" y="3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59" name="Freeform 124"/>
          <p:cNvSpPr>
            <a:spLocks noChangeAspect="1" noChangeArrowheads="1"/>
          </p:cNvSpPr>
          <p:nvPr/>
        </p:nvSpPr>
        <p:spPr bwMode="auto">
          <a:xfrm>
            <a:off x="5918200" y="1463675"/>
            <a:ext cx="149294" cy="200025"/>
          </a:xfrm>
          <a:custGeom>
            <a:avLst/>
            <a:gdLst>
              <a:gd name="T0" fmla="*/ 81756 w 454"/>
              <a:gd name="T1" fmla="*/ 218715 h 609"/>
              <a:gd name="T2" fmla="*/ 81756 w 454"/>
              <a:gd name="T3" fmla="*/ 218715 h 609"/>
              <a:gd name="T4" fmla="*/ 0 w 454"/>
              <a:gd name="T5" fmla="*/ 81299 h 609"/>
              <a:gd name="T6" fmla="*/ 81756 w 454"/>
              <a:gd name="T7" fmla="*/ 0 h 609"/>
              <a:gd name="T8" fmla="*/ 163152 w 454"/>
              <a:gd name="T9" fmla="*/ 81299 h 609"/>
              <a:gd name="T10" fmla="*/ 81756 w 454"/>
              <a:gd name="T11" fmla="*/ 218715 h 609"/>
              <a:gd name="T12" fmla="*/ 81756 w 454"/>
              <a:gd name="T13" fmla="*/ 28059 h 609"/>
              <a:gd name="T14" fmla="*/ 81756 w 454"/>
              <a:gd name="T15" fmla="*/ 28059 h 609"/>
              <a:gd name="T16" fmla="*/ 28092 w 454"/>
              <a:gd name="T17" fmla="*/ 81299 h 609"/>
              <a:gd name="T18" fmla="*/ 81756 w 454"/>
              <a:gd name="T19" fmla="*/ 137417 h 609"/>
              <a:gd name="T20" fmla="*/ 137581 w 454"/>
              <a:gd name="T21" fmla="*/ 81299 h 609"/>
              <a:gd name="T22" fmla="*/ 81756 w 454"/>
              <a:gd name="T23" fmla="*/ 28059 h 609"/>
              <a:gd name="T24" fmla="*/ 109488 w 454"/>
              <a:gd name="T25" fmla="*/ 91371 h 609"/>
              <a:gd name="T26" fmla="*/ 109488 w 454"/>
              <a:gd name="T27" fmla="*/ 91371 h 609"/>
              <a:gd name="T28" fmla="*/ 56185 w 454"/>
              <a:gd name="T29" fmla="*/ 91371 h 609"/>
              <a:gd name="T30" fmla="*/ 46100 w 454"/>
              <a:gd name="T31" fmla="*/ 81299 h 609"/>
              <a:gd name="T32" fmla="*/ 56185 w 454"/>
              <a:gd name="T33" fmla="*/ 71226 h 609"/>
              <a:gd name="T34" fmla="*/ 109488 w 454"/>
              <a:gd name="T35" fmla="*/ 71226 h 609"/>
              <a:gd name="T36" fmla="*/ 119933 w 454"/>
              <a:gd name="T37" fmla="*/ 81299 h 609"/>
              <a:gd name="T38" fmla="*/ 109488 w 454"/>
              <a:gd name="T39" fmla="*/ 91371 h 60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54" h="609">
                <a:moveTo>
                  <a:pt x="227" y="608"/>
                </a:moveTo>
                <a:lnTo>
                  <a:pt x="227" y="608"/>
                </a:lnTo>
                <a:cubicBezTo>
                  <a:pt x="227" y="608"/>
                  <a:pt x="0" y="354"/>
                  <a:pt x="0" y="226"/>
                </a:cubicBezTo>
                <a:cubicBezTo>
                  <a:pt x="0" y="106"/>
                  <a:pt x="106" y="0"/>
                  <a:pt x="227" y="0"/>
                </a:cubicBezTo>
                <a:cubicBezTo>
                  <a:pt x="354" y="0"/>
                  <a:pt x="453" y="106"/>
                  <a:pt x="453" y="226"/>
                </a:cubicBezTo>
                <a:cubicBezTo>
                  <a:pt x="453" y="354"/>
                  <a:pt x="227" y="608"/>
                  <a:pt x="227" y="608"/>
                </a:cubicBezTo>
                <a:close/>
                <a:moveTo>
                  <a:pt x="227" y="78"/>
                </a:moveTo>
                <a:lnTo>
                  <a:pt x="227" y="78"/>
                </a:lnTo>
                <a:cubicBezTo>
                  <a:pt x="149" y="78"/>
                  <a:pt x="78" y="149"/>
                  <a:pt x="78" y="226"/>
                </a:cubicBezTo>
                <a:cubicBezTo>
                  <a:pt x="78" y="311"/>
                  <a:pt x="149" y="382"/>
                  <a:pt x="227" y="382"/>
                </a:cubicBezTo>
                <a:cubicBezTo>
                  <a:pt x="311" y="382"/>
                  <a:pt x="382" y="311"/>
                  <a:pt x="382" y="226"/>
                </a:cubicBezTo>
                <a:cubicBezTo>
                  <a:pt x="382" y="149"/>
                  <a:pt x="311" y="78"/>
                  <a:pt x="227" y="78"/>
                </a:cubicBezTo>
                <a:close/>
                <a:moveTo>
                  <a:pt x="304" y="254"/>
                </a:moveTo>
                <a:lnTo>
                  <a:pt x="304" y="254"/>
                </a:lnTo>
                <a:cubicBezTo>
                  <a:pt x="156" y="254"/>
                  <a:pt x="156" y="254"/>
                  <a:pt x="156" y="254"/>
                </a:cubicBezTo>
                <a:cubicBezTo>
                  <a:pt x="135" y="254"/>
                  <a:pt x="128" y="247"/>
                  <a:pt x="128" y="226"/>
                </a:cubicBezTo>
                <a:cubicBezTo>
                  <a:pt x="128" y="212"/>
                  <a:pt x="135" y="198"/>
                  <a:pt x="156" y="198"/>
                </a:cubicBezTo>
                <a:cubicBezTo>
                  <a:pt x="304" y="198"/>
                  <a:pt x="304" y="198"/>
                  <a:pt x="304" y="198"/>
                </a:cubicBezTo>
                <a:cubicBezTo>
                  <a:pt x="319" y="198"/>
                  <a:pt x="333" y="212"/>
                  <a:pt x="333" y="226"/>
                </a:cubicBezTo>
                <a:cubicBezTo>
                  <a:pt x="333" y="247"/>
                  <a:pt x="319" y="254"/>
                  <a:pt x="304" y="25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0" name="Freeform 125"/>
          <p:cNvSpPr>
            <a:spLocks noChangeAspect="1" noChangeArrowheads="1"/>
          </p:cNvSpPr>
          <p:nvPr/>
        </p:nvSpPr>
        <p:spPr bwMode="auto">
          <a:xfrm>
            <a:off x="5541963" y="1463675"/>
            <a:ext cx="149294" cy="200025"/>
          </a:xfrm>
          <a:custGeom>
            <a:avLst/>
            <a:gdLst>
              <a:gd name="T0" fmla="*/ 81757 w 454"/>
              <a:gd name="T1" fmla="*/ 218715 h 609"/>
              <a:gd name="T2" fmla="*/ 81757 w 454"/>
              <a:gd name="T3" fmla="*/ 218715 h 609"/>
              <a:gd name="T4" fmla="*/ 0 w 454"/>
              <a:gd name="T5" fmla="*/ 81299 h 609"/>
              <a:gd name="T6" fmla="*/ 81757 w 454"/>
              <a:gd name="T7" fmla="*/ 0 h 609"/>
              <a:gd name="T8" fmla="*/ 163153 w 454"/>
              <a:gd name="T9" fmla="*/ 81299 h 609"/>
              <a:gd name="T10" fmla="*/ 81757 w 454"/>
              <a:gd name="T11" fmla="*/ 218715 h 609"/>
              <a:gd name="T12" fmla="*/ 81757 w 454"/>
              <a:gd name="T13" fmla="*/ 28059 h 609"/>
              <a:gd name="T14" fmla="*/ 81757 w 454"/>
              <a:gd name="T15" fmla="*/ 28059 h 609"/>
              <a:gd name="T16" fmla="*/ 28093 w 454"/>
              <a:gd name="T17" fmla="*/ 81299 h 609"/>
              <a:gd name="T18" fmla="*/ 81757 w 454"/>
              <a:gd name="T19" fmla="*/ 137417 h 609"/>
              <a:gd name="T20" fmla="*/ 135060 w 454"/>
              <a:gd name="T21" fmla="*/ 81299 h 609"/>
              <a:gd name="T22" fmla="*/ 81757 w 454"/>
              <a:gd name="T23" fmla="*/ 28059 h 609"/>
              <a:gd name="T24" fmla="*/ 109489 w 454"/>
              <a:gd name="T25" fmla="*/ 91371 h 609"/>
              <a:gd name="T26" fmla="*/ 109489 w 454"/>
              <a:gd name="T27" fmla="*/ 91371 h 609"/>
              <a:gd name="T28" fmla="*/ 91841 w 454"/>
              <a:gd name="T29" fmla="*/ 91371 h 609"/>
              <a:gd name="T30" fmla="*/ 91841 w 454"/>
              <a:gd name="T31" fmla="*/ 109358 h 609"/>
              <a:gd name="T32" fmla="*/ 81757 w 454"/>
              <a:gd name="T33" fmla="*/ 119430 h 609"/>
              <a:gd name="T34" fmla="*/ 71312 w 454"/>
              <a:gd name="T35" fmla="*/ 109358 h 609"/>
              <a:gd name="T36" fmla="*/ 71312 w 454"/>
              <a:gd name="T37" fmla="*/ 91371 h 609"/>
              <a:gd name="T38" fmla="*/ 53664 w 454"/>
              <a:gd name="T39" fmla="*/ 91371 h 609"/>
              <a:gd name="T40" fmla="*/ 43219 w 454"/>
              <a:gd name="T41" fmla="*/ 81299 h 609"/>
              <a:gd name="T42" fmla="*/ 53664 w 454"/>
              <a:gd name="T43" fmla="*/ 71226 h 609"/>
              <a:gd name="T44" fmla="*/ 71312 w 454"/>
              <a:gd name="T45" fmla="*/ 71226 h 609"/>
              <a:gd name="T46" fmla="*/ 71312 w 454"/>
              <a:gd name="T47" fmla="*/ 56118 h 609"/>
              <a:gd name="T48" fmla="*/ 81757 w 454"/>
              <a:gd name="T49" fmla="*/ 45686 h 609"/>
              <a:gd name="T50" fmla="*/ 91841 w 454"/>
              <a:gd name="T51" fmla="*/ 56118 h 609"/>
              <a:gd name="T52" fmla="*/ 91841 w 454"/>
              <a:gd name="T53" fmla="*/ 71226 h 609"/>
              <a:gd name="T54" fmla="*/ 109489 w 454"/>
              <a:gd name="T55" fmla="*/ 71226 h 609"/>
              <a:gd name="T56" fmla="*/ 119934 w 454"/>
              <a:gd name="T57" fmla="*/ 81299 h 609"/>
              <a:gd name="T58" fmla="*/ 109489 w 454"/>
              <a:gd name="T59" fmla="*/ 91371 h 609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454" h="609">
                <a:moveTo>
                  <a:pt x="227" y="608"/>
                </a:moveTo>
                <a:lnTo>
                  <a:pt x="227" y="608"/>
                </a:lnTo>
                <a:cubicBezTo>
                  <a:pt x="227" y="608"/>
                  <a:pt x="0" y="354"/>
                  <a:pt x="0" y="226"/>
                </a:cubicBezTo>
                <a:cubicBezTo>
                  <a:pt x="0" y="106"/>
                  <a:pt x="99" y="0"/>
                  <a:pt x="227" y="0"/>
                </a:cubicBezTo>
                <a:cubicBezTo>
                  <a:pt x="354" y="0"/>
                  <a:pt x="453" y="106"/>
                  <a:pt x="453" y="226"/>
                </a:cubicBezTo>
                <a:cubicBezTo>
                  <a:pt x="453" y="354"/>
                  <a:pt x="227" y="608"/>
                  <a:pt x="227" y="608"/>
                </a:cubicBezTo>
                <a:close/>
                <a:moveTo>
                  <a:pt x="227" y="78"/>
                </a:moveTo>
                <a:lnTo>
                  <a:pt x="227" y="78"/>
                </a:lnTo>
                <a:cubicBezTo>
                  <a:pt x="142" y="78"/>
                  <a:pt x="78" y="149"/>
                  <a:pt x="78" y="226"/>
                </a:cubicBezTo>
                <a:cubicBezTo>
                  <a:pt x="78" y="311"/>
                  <a:pt x="142" y="382"/>
                  <a:pt x="227" y="382"/>
                </a:cubicBezTo>
                <a:cubicBezTo>
                  <a:pt x="311" y="382"/>
                  <a:pt x="375" y="311"/>
                  <a:pt x="375" y="226"/>
                </a:cubicBezTo>
                <a:cubicBezTo>
                  <a:pt x="375" y="149"/>
                  <a:pt x="311" y="78"/>
                  <a:pt x="227" y="78"/>
                </a:cubicBezTo>
                <a:close/>
                <a:moveTo>
                  <a:pt x="304" y="254"/>
                </a:moveTo>
                <a:lnTo>
                  <a:pt x="304" y="254"/>
                </a:lnTo>
                <a:cubicBezTo>
                  <a:pt x="255" y="254"/>
                  <a:pt x="255" y="254"/>
                  <a:pt x="255" y="254"/>
                </a:cubicBezTo>
                <a:cubicBezTo>
                  <a:pt x="255" y="304"/>
                  <a:pt x="255" y="304"/>
                  <a:pt x="255" y="304"/>
                </a:cubicBezTo>
                <a:cubicBezTo>
                  <a:pt x="255" y="318"/>
                  <a:pt x="241" y="332"/>
                  <a:pt x="227" y="332"/>
                </a:cubicBezTo>
                <a:cubicBezTo>
                  <a:pt x="213" y="332"/>
                  <a:pt x="198" y="318"/>
                  <a:pt x="198" y="304"/>
                </a:cubicBezTo>
                <a:cubicBezTo>
                  <a:pt x="198" y="254"/>
                  <a:pt x="198" y="254"/>
                  <a:pt x="198" y="254"/>
                </a:cubicBezTo>
                <a:cubicBezTo>
                  <a:pt x="149" y="254"/>
                  <a:pt x="149" y="254"/>
                  <a:pt x="149" y="254"/>
                </a:cubicBezTo>
                <a:cubicBezTo>
                  <a:pt x="135" y="254"/>
                  <a:pt x="120" y="247"/>
                  <a:pt x="120" y="226"/>
                </a:cubicBezTo>
                <a:cubicBezTo>
                  <a:pt x="120" y="212"/>
                  <a:pt x="135" y="198"/>
                  <a:pt x="149" y="198"/>
                </a:cubicBezTo>
                <a:cubicBezTo>
                  <a:pt x="198" y="198"/>
                  <a:pt x="198" y="198"/>
                  <a:pt x="198" y="198"/>
                </a:cubicBezTo>
                <a:cubicBezTo>
                  <a:pt x="198" y="156"/>
                  <a:pt x="198" y="156"/>
                  <a:pt x="198" y="156"/>
                </a:cubicBezTo>
                <a:cubicBezTo>
                  <a:pt x="198" y="134"/>
                  <a:pt x="213" y="127"/>
                  <a:pt x="227" y="127"/>
                </a:cubicBezTo>
                <a:cubicBezTo>
                  <a:pt x="241" y="127"/>
                  <a:pt x="255" y="134"/>
                  <a:pt x="255" y="156"/>
                </a:cubicBezTo>
                <a:cubicBezTo>
                  <a:pt x="255" y="198"/>
                  <a:pt x="255" y="198"/>
                  <a:pt x="255" y="198"/>
                </a:cubicBezTo>
                <a:cubicBezTo>
                  <a:pt x="304" y="198"/>
                  <a:pt x="304" y="198"/>
                  <a:pt x="304" y="198"/>
                </a:cubicBezTo>
                <a:cubicBezTo>
                  <a:pt x="318" y="198"/>
                  <a:pt x="333" y="212"/>
                  <a:pt x="333" y="226"/>
                </a:cubicBezTo>
                <a:cubicBezTo>
                  <a:pt x="333" y="247"/>
                  <a:pt x="318" y="254"/>
                  <a:pt x="304" y="25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1" name="Freeform 126"/>
          <p:cNvSpPr>
            <a:spLocks noChangeAspect="1" noChangeArrowheads="1"/>
          </p:cNvSpPr>
          <p:nvPr/>
        </p:nvSpPr>
        <p:spPr bwMode="auto">
          <a:xfrm>
            <a:off x="5178425" y="1463675"/>
            <a:ext cx="149294" cy="200025"/>
          </a:xfrm>
          <a:custGeom>
            <a:avLst/>
            <a:gdLst>
              <a:gd name="T0" fmla="*/ 81756 w 454"/>
              <a:gd name="T1" fmla="*/ 218715 h 609"/>
              <a:gd name="T2" fmla="*/ 81756 w 454"/>
              <a:gd name="T3" fmla="*/ 218715 h 609"/>
              <a:gd name="T4" fmla="*/ 0 w 454"/>
              <a:gd name="T5" fmla="*/ 81299 h 609"/>
              <a:gd name="T6" fmla="*/ 81756 w 454"/>
              <a:gd name="T7" fmla="*/ 0 h 609"/>
              <a:gd name="T8" fmla="*/ 163152 w 454"/>
              <a:gd name="T9" fmla="*/ 81299 h 609"/>
              <a:gd name="T10" fmla="*/ 81756 w 454"/>
              <a:gd name="T11" fmla="*/ 218715 h 609"/>
              <a:gd name="T12" fmla="*/ 81756 w 454"/>
              <a:gd name="T13" fmla="*/ 28059 h 609"/>
              <a:gd name="T14" fmla="*/ 81756 w 454"/>
              <a:gd name="T15" fmla="*/ 28059 h 609"/>
              <a:gd name="T16" fmla="*/ 25571 w 454"/>
              <a:gd name="T17" fmla="*/ 81299 h 609"/>
              <a:gd name="T18" fmla="*/ 81756 w 454"/>
              <a:gd name="T19" fmla="*/ 137417 h 609"/>
              <a:gd name="T20" fmla="*/ 135059 w 454"/>
              <a:gd name="T21" fmla="*/ 81299 h 609"/>
              <a:gd name="T22" fmla="*/ 81756 w 454"/>
              <a:gd name="T23" fmla="*/ 28059 h 609"/>
              <a:gd name="T24" fmla="*/ 81756 w 454"/>
              <a:gd name="T25" fmla="*/ 109358 h 609"/>
              <a:gd name="T26" fmla="*/ 81756 w 454"/>
              <a:gd name="T27" fmla="*/ 109358 h 609"/>
              <a:gd name="T28" fmla="*/ 53664 w 454"/>
              <a:gd name="T29" fmla="*/ 81299 h 609"/>
              <a:gd name="T30" fmla="*/ 81756 w 454"/>
              <a:gd name="T31" fmla="*/ 56118 h 609"/>
              <a:gd name="T32" fmla="*/ 106967 w 454"/>
              <a:gd name="T33" fmla="*/ 81299 h 609"/>
              <a:gd name="T34" fmla="*/ 81756 w 454"/>
              <a:gd name="T35" fmla="*/ 109358 h 60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54" h="609">
                <a:moveTo>
                  <a:pt x="227" y="608"/>
                </a:moveTo>
                <a:lnTo>
                  <a:pt x="227" y="608"/>
                </a:lnTo>
                <a:cubicBezTo>
                  <a:pt x="227" y="608"/>
                  <a:pt x="0" y="354"/>
                  <a:pt x="0" y="226"/>
                </a:cubicBezTo>
                <a:cubicBezTo>
                  <a:pt x="0" y="106"/>
                  <a:pt x="99" y="0"/>
                  <a:pt x="227" y="0"/>
                </a:cubicBezTo>
                <a:cubicBezTo>
                  <a:pt x="347" y="0"/>
                  <a:pt x="453" y="106"/>
                  <a:pt x="453" y="226"/>
                </a:cubicBezTo>
                <a:cubicBezTo>
                  <a:pt x="453" y="354"/>
                  <a:pt x="227" y="608"/>
                  <a:pt x="227" y="608"/>
                </a:cubicBezTo>
                <a:close/>
                <a:moveTo>
                  <a:pt x="227" y="78"/>
                </a:moveTo>
                <a:lnTo>
                  <a:pt x="227" y="78"/>
                </a:lnTo>
                <a:cubicBezTo>
                  <a:pt x="142" y="78"/>
                  <a:pt x="71" y="149"/>
                  <a:pt x="71" y="226"/>
                </a:cubicBezTo>
                <a:cubicBezTo>
                  <a:pt x="71" y="311"/>
                  <a:pt x="142" y="382"/>
                  <a:pt x="227" y="382"/>
                </a:cubicBezTo>
                <a:cubicBezTo>
                  <a:pt x="304" y="382"/>
                  <a:pt x="375" y="311"/>
                  <a:pt x="375" y="226"/>
                </a:cubicBezTo>
                <a:cubicBezTo>
                  <a:pt x="375" y="149"/>
                  <a:pt x="304" y="78"/>
                  <a:pt x="227" y="78"/>
                </a:cubicBezTo>
                <a:close/>
                <a:moveTo>
                  <a:pt x="227" y="304"/>
                </a:moveTo>
                <a:lnTo>
                  <a:pt x="227" y="304"/>
                </a:lnTo>
                <a:cubicBezTo>
                  <a:pt x="184" y="304"/>
                  <a:pt x="149" y="269"/>
                  <a:pt x="149" y="226"/>
                </a:cubicBezTo>
                <a:cubicBezTo>
                  <a:pt x="149" y="184"/>
                  <a:pt x="184" y="156"/>
                  <a:pt x="227" y="156"/>
                </a:cubicBezTo>
                <a:cubicBezTo>
                  <a:pt x="269" y="156"/>
                  <a:pt x="297" y="184"/>
                  <a:pt x="297" y="226"/>
                </a:cubicBezTo>
                <a:cubicBezTo>
                  <a:pt x="297" y="269"/>
                  <a:pt x="269" y="304"/>
                  <a:pt x="227" y="30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2" name="Freeform 127"/>
          <p:cNvSpPr>
            <a:spLocks noChangeAspect="1" noChangeArrowheads="1"/>
          </p:cNvSpPr>
          <p:nvPr/>
        </p:nvSpPr>
        <p:spPr bwMode="auto">
          <a:xfrm>
            <a:off x="4826001" y="1463675"/>
            <a:ext cx="149294" cy="200025"/>
          </a:xfrm>
          <a:custGeom>
            <a:avLst/>
            <a:gdLst>
              <a:gd name="T0" fmla="*/ 81576 w 453"/>
              <a:gd name="T1" fmla="*/ 218715 h 609"/>
              <a:gd name="T2" fmla="*/ 81576 w 453"/>
              <a:gd name="T3" fmla="*/ 218715 h 609"/>
              <a:gd name="T4" fmla="*/ 0 w 453"/>
              <a:gd name="T5" fmla="*/ 81299 h 609"/>
              <a:gd name="T6" fmla="*/ 81576 w 453"/>
              <a:gd name="T7" fmla="*/ 0 h 609"/>
              <a:gd name="T8" fmla="*/ 163151 w 453"/>
              <a:gd name="T9" fmla="*/ 81299 h 609"/>
              <a:gd name="T10" fmla="*/ 81576 w 453"/>
              <a:gd name="T11" fmla="*/ 218715 h 609"/>
              <a:gd name="T12" fmla="*/ 81576 w 453"/>
              <a:gd name="T13" fmla="*/ 28059 h 609"/>
              <a:gd name="T14" fmla="*/ 81576 w 453"/>
              <a:gd name="T15" fmla="*/ 28059 h 609"/>
              <a:gd name="T16" fmla="*/ 28154 w 453"/>
              <a:gd name="T17" fmla="*/ 81299 h 609"/>
              <a:gd name="T18" fmla="*/ 81576 w 453"/>
              <a:gd name="T19" fmla="*/ 137417 h 609"/>
              <a:gd name="T20" fmla="*/ 137884 w 453"/>
              <a:gd name="T21" fmla="*/ 81299 h 609"/>
              <a:gd name="T22" fmla="*/ 81576 w 453"/>
              <a:gd name="T23" fmla="*/ 28059 h 60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453" h="609">
                <a:moveTo>
                  <a:pt x="226" y="608"/>
                </a:moveTo>
                <a:lnTo>
                  <a:pt x="226" y="608"/>
                </a:lnTo>
                <a:cubicBezTo>
                  <a:pt x="226" y="608"/>
                  <a:pt x="0" y="354"/>
                  <a:pt x="0" y="226"/>
                </a:cubicBezTo>
                <a:cubicBezTo>
                  <a:pt x="0" y="106"/>
                  <a:pt x="106" y="0"/>
                  <a:pt x="226" y="0"/>
                </a:cubicBezTo>
                <a:cubicBezTo>
                  <a:pt x="354" y="0"/>
                  <a:pt x="452" y="106"/>
                  <a:pt x="452" y="226"/>
                </a:cubicBezTo>
                <a:cubicBezTo>
                  <a:pt x="452" y="354"/>
                  <a:pt x="226" y="608"/>
                  <a:pt x="226" y="608"/>
                </a:cubicBezTo>
                <a:close/>
                <a:moveTo>
                  <a:pt x="226" y="78"/>
                </a:moveTo>
                <a:lnTo>
                  <a:pt x="226" y="78"/>
                </a:lnTo>
                <a:cubicBezTo>
                  <a:pt x="149" y="78"/>
                  <a:pt x="78" y="149"/>
                  <a:pt x="78" y="226"/>
                </a:cubicBezTo>
                <a:cubicBezTo>
                  <a:pt x="78" y="311"/>
                  <a:pt x="149" y="382"/>
                  <a:pt x="226" y="382"/>
                </a:cubicBezTo>
                <a:cubicBezTo>
                  <a:pt x="311" y="382"/>
                  <a:pt x="382" y="311"/>
                  <a:pt x="382" y="226"/>
                </a:cubicBezTo>
                <a:cubicBezTo>
                  <a:pt x="382" y="149"/>
                  <a:pt x="311" y="78"/>
                  <a:pt x="226" y="7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66" name="Freeform 69"/>
          <p:cNvSpPr>
            <a:spLocks noChangeAspect="1" noChangeArrowheads="1"/>
          </p:cNvSpPr>
          <p:nvPr/>
        </p:nvSpPr>
        <p:spPr bwMode="auto">
          <a:xfrm>
            <a:off x="4401357" y="1877832"/>
            <a:ext cx="233946" cy="208143"/>
          </a:xfrm>
          <a:custGeom>
            <a:avLst/>
            <a:gdLst>
              <a:gd name="T0" fmla="*/ 26 w 479"/>
              <a:gd name="T1" fmla="*/ 123 h 426"/>
              <a:gd name="T2" fmla="*/ 26 w 479"/>
              <a:gd name="T3" fmla="*/ 123 h 426"/>
              <a:gd name="T4" fmla="*/ 451 w 479"/>
              <a:gd name="T5" fmla="*/ 123 h 426"/>
              <a:gd name="T6" fmla="*/ 451 w 479"/>
              <a:gd name="T7" fmla="*/ 106 h 426"/>
              <a:gd name="T8" fmla="*/ 354 w 479"/>
              <a:gd name="T9" fmla="*/ 79 h 426"/>
              <a:gd name="T10" fmla="*/ 336 w 479"/>
              <a:gd name="T11" fmla="*/ 79 h 426"/>
              <a:gd name="T12" fmla="*/ 336 w 479"/>
              <a:gd name="T13" fmla="*/ 0 h 426"/>
              <a:gd name="T14" fmla="*/ 141 w 479"/>
              <a:gd name="T15" fmla="*/ 0 h 426"/>
              <a:gd name="T16" fmla="*/ 141 w 479"/>
              <a:gd name="T17" fmla="*/ 79 h 426"/>
              <a:gd name="T18" fmla="*/ 124 w 479"/>
              <a:gd name="T19" fmla="*/ 79 h 426"/>
              <a:gd name="T20" fmla="*/ 26 w 479"/>
              <a:gd name="T21" fmla="*/ 106 h 426"/>
              <a:gd name="T22" fmla="*/ 26 w 479"/>
              <a:gd name="T23" fmla="*/ 123 h 426"/>
              <a:gd name="T24" fmla="*/ 451 w 479"/>
              <a:gd name="T25" fmla="*/ 159 h 426"/>
              <a:gd name="T26" fmla="*/ 451 w 479"/>
              <a:gd name="T27" fmla="*/ 159 h 426"/>
              <a:gd name="T28" fmla="*/ 26 w 479"/>
              <a:gd name="T29" fmla="*/ 159 h 426"/>
              <a:gd name="T30" fmla="*/ 0 w 479"/>
              <a:gd name="T31" fmla="*/ 185 h 426"/>
              <a:gd name="T32" fmla="*/ 0 w 479"/>
              <a:gd name="T33" fmla="*/ 274 h 426"/>
              <a:gd name="T34" fmla="*/ 26 w 479"/>
              <a:gd name="T35" fmla="*/ 300 h 426"/>
              <a:gd name="T36" fmla="*/ 71 w 479"/>
              <a:gd name="T37" fmla="*/ 300 h 426"/>
              <a:gd name="T38" fmla="*/ 53 w 479"/>
              <a:gd name="T39" fmla="*/ 425 h 426"/>
              <a:gd name="T40" fmla="*/ 425 w 479"/>
              <a:gd name="T41" fmla="*/ 425 h 426"/>
              <a:gd name="T42" fmla="*/ 407 w 479"/>
              <a:gd name="T43" fmla="*/ 300 h 426"/>
              <a:gd name="T44" fmla="*/ 451 w 479"/>
              <a:gd name="T45" fmla="*/ 300 h 426"/>
              <a:gd name="T46" fmla="*/ 478 w 479"/>
              <a:gd name="T47" fmla="*/ 274 h 426"/>
              <a:gd name="T48" fmla="*/ 478 w 479"/>
              <a:gd name="T49" fmla="*/ 185 h 426"/>
              <a:gd name="T50" fmla="*/ 451 w 479"/>
              <a:gd name="T51" fmla="*/ 159 h 426"/>
              <a:gd name="T52" fmla="*/ 97 w 479"/>
              <a:gd name="T53" fmla="*/ 372 h 426"/>
              <a:gd name="T54" fmla="*/ 97 w 479"/>
              <a:gd name="T55" fmla="*/ 372 h 426"/>
              <a:gd name="T56" fmla="*/ 132 w 479"/>
              <a:gd name="T57" fmla="*/ 212 h 426"/>
              <a:gd name="T58" fmla="*/ 345 w 479"/>
              <a:gd name="T59" fmla="*/ 212 h 426"/>
              <a:gd name="T60" fmla="*/ 381 w 479"/>
              <a:gd name="T61" fmla="*/ 372 h 426"/>
              <a:gd name="T62" fmla="*/ 97 w 479"/>
              <a:gd name="T63" fmla="*/ 372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79" h="426">
                <a:moveTo>
                  <a:pt x="26" y="123"/>
                </a:moveTo>
                <a:lnTo>
                  <a:pt x="26" y="123"/>
                </a:lnTo>
                <a:cubicBezTo>
                  <a:pt x="451" y="123"/>
                  <a:pt x="451" y="123"/>
                  <a:pt x="451" y="123"/>
                </a:cubicBezTo>
                <a:cubicBezTo>
                  <a:pt x="460" y="123"/>
                  <a:pt x="460" y="115"/>
                  <a:pt x="451" y="106"/>
                </a:cubicBezTo>
                <a:cubicBezTo>
                  <a:pt x="451" y="106"/>
                  <a:pt x="372" y="79"/>
                  <a:pt x="354" y="79"/>
                </a:cubicBezTo>
                <a:cubicBezTo>
                  <a:pt x="336" y="79"/>
                  <a:pt x="336" y="79"/>
                  <a:pt x="336" y="79"/>
                </a:cubicBezTo>
                <a:cubicBezTo>
                  <a:pt x="336" y="0"/>
                  <a:pt x="336" y="0"/>
                  <a:pt x="336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06" y="79"/>
                  <a:pt x="26" y="106"/>
                  <a:pt x="26" y="106"/>
                </a:cubicBezTo>
                <a:cubicBezTo>
                  <a:pt x="17" y="115"/>
                  <a:pt x="17" y="123"/>
                  <a:pt x="26" y="123"/>
                </a:cubicBezTo>
                <a:close/>
                <a:moveTo>
                  <a:pt x="451" y="159"/>
                </a:moveTo>
                <a:lnTo>
                  <a:pt x="451" y="159"/>
                </a:lnTo>
                <a:cubicBezTo>
                  <a:pt x="26" y="159"/>
                  <a:pt x="26" y="159"/>
                  <a:pt x="26" y="159"/>
                </a:cubicBezTo>
                <a:cubicBezTo>
                  <a:pt x="8" y="159"/>
                  <a:pt x="0" y="168"/>
                  <a:pt x="0" y="185"/>
                </a:cubicBezTo>
                <a:cubicBezTo>
                  <a:pt x="0" y="274"/>
                  <a:pt x="0" y="274"/>
                  <a:pt x="0" y="274"/>
                </a:cubicBezTo>
                <a:cubicBezTo>
                  <a:pt x="0" y="283"/>
                  <a:pt x="8" y="300"/>
                  <a:pt x="26" y="300"/>
                </a:cubicBezTo>
                <a:cubicBezTo>
                  <a:pt x="71" y="300"/>
                  <a:pt x="71" y="300"/>
                  <a:pt x="71" y="300"/>
                </a:cubicBezTo>
                <a:cubicBezTo>
                  <a:pt x="53" y="425"/>
                  <a:pt x="53" y="425"/>
                  <a:pt x="53" y="425"/>
                </a:cubicBezTo>
                <a:cubicBezTo>
                  <a:pt x="425" y="425"/>
                  <a:pt x="425" y="425"/>
                  <a:pt x="425" y="425"/>
                </a:cubicBezTo>
                <a:cubicBezTo>
                  <a:pt x="407" y="300"/>
                  <a:pt x="407" y="300"/>
                  <a:pt x="407" y="300"/>
                </a:cubicBezTo>
                <a:cubicBezTo>
                  <a:pt x="451" y="300"/>
                  <a:pt x="451" y="300"/>
                  <a:pt x="451" y="300"/>
                </a:cubicBezTo>
                <a:cubicBezTo>
                  <a:pt x="469" y="300"/>
                  <a:pt x="478" y="283"/>
                  <a:pt x="478" y="274"/>
                </a:cubicBezTo>
                <a:cubicBezTo>
                  <a:pt x="478" y="185"/>
                  <a:pt x="478" y="185"/>
                  <a:pt x="478" y="185"/>
                </a:cubicBezTo>
                <a:cubicBezTo>
                  <a:pt x="478" y="168"/>
                  <a:pt x="469" y="159"/>
                  <a:pt x="451" y="159"/>
                </a:cubicBezTo>
                <a:close/>
                <a:moveTo>
                  <a:pt x="97" y="372"/>
                </a:moveTo>
                <a:lnTo>
                  <a:pt x="97" y="372"/>
                </a:lnTo>
                <a:cubicBezTo>
                  <a:pt x="132" y="212"/>
                  <a:pt x="132" y="212"/>
                  <a:pt x="132" y="212"/>
                </a:cubicBezTo>
                <a:cubicBezTo>
                  <a:pt x="345" y="212"/>
                  <a:pt x="345" y="212"/>
                  <a:pt x="345" y="212"/>
                </a:cubicBezTo>
                <a:cubicBezTo>
                  <a:pt x="381" y="372"/>
                  <a:pt x="381" y="372"/>
                  <a:pt x="381" y="372"/>
                </a:cubicBezTo>
                <a:lnTo>
                  <a:pt x="97" y="3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69" name="Freeform 76"/>
          <p:cNvSpPr>
            <a:spLocks noChangeAspect="1" noChangeArrowheads="1"/>
          </p:cNvSpPr>
          <p:nvPr/>
        </p:nvSpPr>
        <p:spPr bwMode="auto">
          <a:xfrm>
            <a:off x="1962985" y="1872993"/>
            <a:ext cx="122067" cy="210565"/>
          </a:xfrm>
          <a:custGeom>
            <a:avLst/>
            <a:gdLst>
              <a:gd name="T0" fmla="*/ 238 w 283"/>
              <a:gd name="T1" fmla="*/ 0 h 489"/>
              <a:gd name="T2" fmla="*/ 238 w 283"/>
              <a:gd name="T3" fmla="*/ 0 h 489"/>
              <a:gd name="T4" fmla="*/ 44 w 283"/>
              <a:gd name="T5" fmla="*/ 0 h 489"/>
              <a:gd name="T6" fmla="*/ 0 w 283"/>
              <a:gd name="T7" fmla="*/ 44 h 489"/>
              <a:gd name="T8" fmla="*/ 0 w 283"/>
              <a:gd name="T9" fmla="*/ 434 h 489"/>
              <a:gd name="T10" fmla="*/ 44 w 283"/>
              <a:gd name="T11" fmla="*/ 488 h 489"/>
              <a:gd name="T12" fmla="*/ 238 w 283"/>
              <a:gd name="T13" fmla="*/ 488 h 489"/>
              <a:gd name="T14" fmla="*/ 282 w 283"/>
              <a:gd name="T15" fmla="*/ 434 h 489"/>
              <a:gd name="T16" fmla="*/ 282 w 283"/>
              <a:gd name="T17" fmla="*/ 44 h 489"/>
              <a:gd name="T18" fmla="*/ 238 w 283"/>
              <a:gd name="T19" fmla="*/ 0 h 489"/>
              <a:gd name="T20" fmla="*/ 141 w 283"/>
              <a:gd name="T21" fmla="*/ 460 h 489"/>
              <a:gd name="T22" fmla="*/ 141 w 283"/>
              <a:gd name="T23" fmla="*/ 460 h 489"/>
              <a:gd name="T24" fmla="*/ 106 w 283"/>
              <a:gd name="T25" fmla="*/ 443 h 489"/>
              <a:gd name="T26" fmla="*/ 141 w 283"/>
              <a:gd name="T27" fmla="*/ 416 h 489"/>
              <a:gd name="T28" fmla="*/ 176 w 283"/>
              <a:gd name="T29" fmla="*/ 443 h 489"/>
              <a:gd name="T30" fmla="*/ 141 w 283"/>
              <a:gd name="T31" fmla="*/ 460 h 489"/>
              <a:gd name="T32" fmla="*/ 247 w 283"/>
              <a:gd name="T33" fmla="*/ 390 h 489"/>
              <a:gd name="T34" fmla="*/ 247 w 283"/>
              <a:gd name="T35" fmla="*/ 390 h 489"/>
              <a:gd name="T36" fmla="*/ 35 w 283"/>
              <a:gd name="T37" fmla="*/ 390 h 489"/>
              <a:gd name="T38" fmla="*/ 35 w 283"/>
              <a:gd name="T39" fmla="*/ 62 h 489"/>
              <a:gd name="T40" fmla="*/ 247 w 283"/>
              <a:gd name="T41" fmla="*/ 62 h 489"/>
              <a:gd name="T42" fmla="*/ 247 w 283"/>
              <a:gd name="T43" fmla="*/ 390 h 4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3" h="489">
                <a:moveTo>
                  <a:pt x="238" y="0"/>
                </a:moveTo>
                <a:lnTo>
                  <a:pt x="238" y="0"/>
                </a:lnTo>
                <a:cubicBezTo>
                  <a:pt x="44" y="0"/>
                  <a:pt x="44" y="0"/>
                  <a:pt x="44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434"/>
                  <a:pt x="0" y="434"/>
                  <a:pt x="0" y="434"/>
                </a:cubicBezTo>
                <a:cubicBezTo>
                  <a:pt x="0" y="460"/>
                  <a:pt x="17" y="488"/>
                  <a:pt x="44" y="488"/>
                </a:cubicBezTo>
                <a:cubicBezTo>
                  <a:pt x="238" y="488"/>
                  <a:pt x="238" y="488"/>
                  <a:pt x="238" y="488"/>
                </a:cubicBezTo>
                <a:cubicBezTo>
                  <a:pt x="265" y="488"/>
                  <a:pt x="282" y="460"/>
                  <a:pt x="282" y="434"/>
                </a:cubicBezTo>
                <a:cubicBezTo>
                  <a:pt x="282" y="44"/>
                  <a:pt x="282" y="44"/>
                  <a:pt x="282" y="44"/>
                </a:cubicBezTo>
                <a:cubicBezTo>
                  <a:pt x="282" y="18"/>
                  <a:pt x="265" y="0"/>
                  <a:pt x="238" y="0"/>
                </a:cubicBezTo>
                <a:close/>
                <a:moveTo>
                  <a:pt x="141" y="460"/>
                </a:moveTo>
                <a:lnTo>
                  <a:pt x="141" y="460"/>
                </a:lnTo>
                <a:cubicBezTo>
                  <a:pt x="123" y="460"/>
                  <a:pt x="106" y="451"/>
                  <a:pt x="106" y="443"/>
                </a:cubicBezTo>
                <a:cubicBezTo>
                  <a:pt x="106" y="425"/>
                  <a:pt x="123" y="416"/>
                  <a:pt x="141" y="416"/>
                </a:cubicBezTo>
                <a:cubicBezTo>
                  <a:pt x="159" y="416"/>
                  <a:pt x="176" y="425"/>
                  <a:pt x="176" y="443"/>
                </a:cubicBezTo>
                <a:cubicBezTo>
                  <a:pt x="176" y="451"/>
                  <a:pt x="159" y="460"/>
                  <a:pt x="141" y="460"/>
                </a:cubicBezTo>
                <a:close/>
                <a:moveTo>
                  <a:pt x="247" y="390"/>
                </a:moveTo>
                <a:lnTo>
                  <a:pt x="247" y="390"/>
                </a:lnTo>
                <a:cubicBezTo>
                  <a:pt x="35" y="390"/>
                  <a:pt x="35" y="390"/>
                  <a:pt x="35" y="390"/>
                </a:cubicBezTo>
                <a:cubicBezTo>
                  <a:pt x="35" y="62"/>
                  <a:pt x="35" y="62"/>
                  <a:pt x="35" y="62"/>
                </a:cubicBezTo>
                <a:cubicBezTo>
                  <a:pt x="247" y="62"/>
                  <a:pt x="247" y="62"/>
                  <a:pt x="247" y="62"/>
                </a:cubicBezTo>
                <a:lnTo>
                  <a:pt x="247" y="39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70" name="Freeform 79"/>
          <p:cNvSpPr>
            <a:spLocks noChangeAspect="1" noChangeArrowheads="1"/>
          </p:cNvSpPr>
          <p:nvPr/>
        </p:nvSpPr>
        <p:spPr bwMode="auto">
          <a:xfrm>
            <a:off x="7347960" y="1459802"/>
            <a:ext cx="203858" cy="205368"/>
          </a:xfrm>
          <a:custGeom>
            <a:avLst/>
            <a:gdLst>
              <a:gd name="T0" fmla="*/ 239 w 479"/>
              <a:gd name="T1" fmla="*/ 0 h 479"/>
              <a:gd name="T2" fmla="*/ 239 w 479"/>
              <a:gd name="T3" fmla="*/ 0 h 479"/>
              <a:gd name="T4" fmla="*/ 0 w 479"/>
              <a:gd name="T5" fmla="*/ 239 h 479"/>
              <a:gd name="T6" fmla="*/ 239 w 479"/>
              <a:gd name="T7" fmla="*/ 478 h 479"/>
              <a:gd name="T8" fmla="*/ 478 w 479"/>
              <a:gd name="T9" fmla="*/ 239 h 479"/>
              <a:gd name="T10" fmla="*/ 239 w 479"/>
              <a:gd name="T11" fmla="*/ 0 h 479"/>
              <a:gd name="T12" fmla="*/ 443 w 479"/>
              <a:gd name="T13" fmla="*/ 239 h 479"/>
              <a:gd name="T14" fmla="*/ 443 w 479"/>
              <a:gd name="T15" fmla="*/ 239 h 479"/>
              <a:gd name="T16" fmla="*/ 399 w 479"/>
              <a:gd name="T17" fmla="*/ 363 h 479"/>
              <a:gd name="T18" fmla="*/ 390 w 479"/>
              <a:gd name="T19" fmla="*/ 328 h 479"/>
              <a:gd name="T20" fmla="*/ 399 w 479"/>
              <a:gd name="T21" fmla="*/ 257 h 479"/>
              <a:gd name="T22" fmla="*/ 372 w 479"/>
              <a:gd name="T23" fmla="*/ 204 h 479"/>
              <a:gd name="T24" fmla="*/ 319 w 479"/>
              <a:gd name="T25" fmla="*/ 178 h 479"/>
              <a:gd name="T26" fmla="*/ 346 w 479"/>
              <a:gd name="T27" fmla="*/ 88 h 479"/>
              <a:gd name="T28" fmla="*/ 293 w 479"/>
              <a:gd name="T29" fmla="*/ 62 h 479"/>
              <a:gd name="T30" fmla="*/ 301 w 479"/>
              <a:gd name="T31" fmla="*/ 53 h 479"/>
              <a:gd name="T32" fmla="*/ 443 w 479"/>
              <a:gd name="T33" fmla="*/ 239 h 479"/>
              <a:gd name="T34" fmla="*/ 212 w 479"/>
              <a:gd name="T35" fmla="*/ 44 h 479"/>
              <a:gd name="T36" fmla="*/ 212 w 479"/>
              <a:gd name="T37" fmla="*/ 44 h 479"/>
              <a:gd name="T38" fmla="*/ 186 w 479"/>
              <a:gd name="T39" fmla="*/ 62 h 479"/>
              <a:gd name="T40" fmla="*/ 150 w 479"/>
              <a:gd name="T41" fmla="*/ 88 h 479"/>
              <a:gd name="T42" fmla="*/ 115 w 479"/>
              <a:gd name="T43" fmla="*/ 133 h 479"/>
              <a:gd name="T44" fmla="*/ 133 w 479"/>
              <a:gd name="T45" fmla="*/ 159 h 479"/>
              <a:gd name="T46" fmla="*/ 177 w 479"/>
              <a:gd name="T47" fmla="*/ 159 h 479"/>
              <a:gd name="T48" fmla="*/ 248 w 479"/>
              <a:gd name="T49" fmla="*/ 239 h 479"/>
              <a:gd name="T50" fmla="*/ 186 w 479"/>
              <a:gd name="T51" fmla="*/ 292 h 479"/>
              <a:gd name="T52" fmla="*/ 177 w 479"/>
              <a:gd name="T53" fmla="*/ 337 h 479"/>
              <a:gd name="T54" fmla="*/ 177 w 479"/>
              <a:gd name="T55" fmla="*/ 390 h 479"/>
              <a:gd name="T56" fmla="*/ 133 w 479"/>
              <a:gd name="T57" fmla="*/ 345 h 479"/>
              <a:gd name="T58" fmla="*/ 124 w 479"/>
              <a:gd name="T59" fmla="*/ 284 h 479"/>
              <a:gd name="T60" fmla="*/ 88 w 479"/>
              <a:gd name="T61" fmla="*/ 239 h 479"/>
              <a:gd name="T62" fmla="*/ 106 w 479"/>
              <a:gd name="T63" fmla="*/ 186 h 479"/>
              <a:gd name="T64" fmla="*/ 53 w 479"/>
              <a:gd name="T65" fmla="*/ 169 h 479"/>
              <a:gd name="T66" fmla="*/ 212 w 479"/>
              <a:gd name="T67" fmla="*/ 44 h 479"/>
              <a:gd name="T68" fmla="*/ 177 w 479"/>
              <a:gd name="T69" fmla="*/ 434 h 479"/>
              <a:gd name="T70" fmla="*/ 177 w 479"/>
              <a:gd name="T71" fmla="*/ 434 h 479"/>
              <a:gd name="T72" fmla="*/ 204 w 479"/>
              <a:gd name="T73" fmla="*/ 416 h 479"/>
              <a:gd name="T74" fmla="*/ 239 w 479"/>
              <a:gd name="T75" fmla="*/ 407 h 479"/>
              <a:gd name="T76" fmla="*/ 293 w 479"/>
              <a:gd name="T77" fmla="*/ 390 h 479"/>
              <a:gd name="T78" fmla="*/ 354 w 479"/>
              <a:gd name="T79" fmla="*/ 407 h 479"/>
              <a:gd name="T80" fmla="*/ 239 w 479"/>
              <a:gd name="T81" fmla="*/ 443 h 479"/>
              <a:gd name="T82" fmla="*/ 177 w 479"/>
              <a:gd name="T83" fmla="*/ 434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71" name="Freeform 116"/>
          <p:cNvSpPr>
            <a:spLocks noChangeAspect="1" noChangeArrowheads="1"/>
          </p:cNvSpPr>
          <p:nvPr/>
        </p:nvSpPr>
        <p:spPr bwMode="auto">
          <a:xfrm>
            <a:off x="6980237" y="1874385"/>
            <a:ext cx="211234" cy="217940"/>
          </a:xfrm>
          <a:custGeom>
            <a:avLst/>
            <a:gdLst>
              <a:gd name="T0" fmla="*/ 400 w 445"/>
              <a:gd name="T1" fmla="*/ 159 h 462"/>
              <a:gd name="T2" fmla="*/ 400 w 445"/>
              <a:gd name="T3" fmla="*/ 159 h 462"/>
              <a:gd name="T4" fmla="*/ 266 w 445"/>
              <a:gd name="T5" fmla="*/ 8 h 462"/>
              <a:gd name="T6" fmla="*/ 36 w 445"/>
              <a:gd name="T7" fmla="*/ 248 h 462"/>
              <a:gd name="T8" fmla="*/ 9 w 445"/>
              <a:gd name="T9" fmla="*/ 319 h 462"/>
              <a:gd name="T10" fmla="*/ 81 w 445"/>
              <a:gd name="T11" fmla="*/ 355 h 462"/>
              <a:gd name="T12" fmla="*/ 98 w 445"/>
              <a:gd name="T13" fmla="*/ 346 h 462"/>
              <a:gd name="T14" fmla="*/ 134 w 445"/>
              <a:gd name="T15" fmla="*/ 372 h 462"/>
              <a:gd name="T16" fmla="*/ 160 w 445"/>
              <a:gd name="T17" fmla="*/ 434 h 462"/>
              <a:gd name="T18" fmla="*/ 187 w 445"/>
              <a:gd name="T19" fmla="*/ 452 h 462"/>
              <a:gd name="T20" fmla="*/ 240 w 445"/>
              <a:gd name="T21" fmla="*/ 434 h 462"/>
              <a:gd name="T22" fmla="*/ 249 w 445"/>
              <a:gd name="T23" fmla="*/ 416 h 462"/>
              <a:gd name="T24" fmla="*/ 231 w 445"/>
              <a:gd name="T25" fmla="*/ 390 h 462"/>
              <a:gd name="T26" fmla="*/ 204 w 445"/>
              <a:gd name="T27" fmla="*/ 337 h 462"/>
              <a:gd name="T28" fmla="*/ 231 w 445"/>
              <a:gd name="T29" fmla="*/ 310 h 462"/>
              <a:gd name="T30" fmla="*/ 417 w 445"/>
              <a:gd name="T31" fmla="*/ 355 h 462"/>
              <a:gd name="T32" fmla="*/ 400 w 445"/>
              <a:gd name="T33" fmla="*/ 159 h 462"/>
              <a:gd name="T34" fmla="*/ 390 w 445"/>
              <a:gd name="T35" fmla="*/ 310 h 462"/>
              <a:gd name="T36" fmla="*/ 390 w 445"/>
              <a:gd name="T37" fmla="*/ 310 h 462"/>
              <a:gd name="T38" fmla="*/ 302 w 445"/>
              <a:gd name="T39" fmla="*/ 204 h 462"/>
              <a:gd name="T40" fmla="*/ 284 w 445"/>
              <a:gd name="T41" fmla="*/ 62 h 462"/>
              <a:gd name="T42" fmla="*/ 364 w 445"/>
              <a:gd name="T43" fmla="*/ 177 h 462"/>
              <a:gd name="T44" fmla="*/ 390 w 445"/>
              <a:gd name="T45" fmla="*/ 31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72" name="Freeform 138"/>
          <p:cNvSpPr>
            <a:spLocks noChangeAspect="1" noChangeArrowheads="1"/>
          </p:cNvSpPr>
          <p:nvPr/>
        </p:nvSpPr>
        <p:spPr bwMode="auto">
          <a:xfrm>
            <a:off x="4424012" y="1462253"/>
            <a:ext cx="214312" cy="209550"/>
          </a:xfrm>
          <a:custGeom>
            <a:avLst/>
            <a:gdLst>
              <a:gd name="T0" fmla="*/ 565 w 594"/>
              <a:gd name="T1" fmla="*/ 340 h 581"/>
              <a:gd name="T2" fmla="*/ 558 w 594"/>
              <a:gd name="T3" fmla="*/ 340 h 581"/>
              <a:gd name="T4" fmla="*/ 544 w 594"/>
              <a:gd name="T5" fmla="*/ 389 h 581"/>
              <a:gd name="T6" fmla="*/ 544 w 594"/>
              <a:gd name="T7" fmla="*/ 396 h 581"/>
              <a:gd name="T8" fmla="*/ 544 w 594"/>
              <a:gd name="T9" fmla="*/ 403 h 581"/>
              <a:gd name="T10" fmla="*/ 544 w 594"/>
              <a:gd name="T11" fmla="*/ 403 h 581"/>
              <a:gd name="T12" fmla="*/ 537 w 594"/>
              <a:gd name="T13" fmla="*/ 410 h 581"/>
              <a:gd name="T14" fmla="*/ 515 w 594"/>
              <a:gd name="T15" fmla="*/ 417 h 581"/>
              <a:gd name="T16" fmla="*/ 515 w 594"/>
              <a:gd name="T17" fmla="*/ 417 h 581"/>
              <a:gd name="T18" fmla="*/ 431 w 594"/>
              <a:gd name="T19" fmla="*/ 340 h 581"/>
              <a:gd name="T20" fmla="*/ 431 w 594"/>
              <a:gd name="T21" fmla="*/ 340 h 581"/>
              <a:gd name="T22" fmla="*/ 141 w 594"/>
              <a:gd name="T23" fmla="*/ 311 h 581"/>
              <a:gd name="T24" fmla="*/ 169 w 594"/>
              <a:gd name="T25" fmla="*/ 0 h 581"/>
              <a:gd name="T26" fmla="*/ 593 w 594"/>
              <a:gd name="T27" fmla="*/ 29 h 581"/>
              <a:gd name="T28" fmla="*/ 565 w 594"/>
              <a:gd name="T29" fmla="*/ 340 h 581"/>
              <a:gd name="T30" fmla="*/ 417 w 594"/>
              <a:gd name="T31" fmla="*/ 368 h 581"/>
              <a:gd name="T32" fmla="*/ 480 w 594"/>
              <a:gd name="T33" fmla="*/ 432 h 581"/>
              <a:gd name="T34" fmla="*/ 515 w 594"/>
              <a:gd name="T35" fmla="*/ 467 h 581"/>
              <a:gd name="T36" fmla="*/ 487 w 594"/>
              <a:gd name="T37" fmla="*/ 495 h 581"/>
              <a:gd name="T38" fmla="*/ 289 w 594"/>
              <a:gd name="T39" fmla="*/ 495 h 581"/>
              <a:gd name="T40" fmla="*/ 226 w 594"/>
              <a:gd name="T41" fmla="*/ 495 h 581"/>
              <a:gd name="T42" fmla="*/ 197 w 594"/>
              <a:gd name="T43" fmla="*/ 495 h 581"/>
              <a:gd name="T44" fmla="*/ 113 w 594"/>
              <a:gd name="T45" fmla="*/ 566 h 581"/>
              <a:gd name="T46" fmla="*/ 91 w 594"/>
              <a:gd name="T47" fmla="*/ 580 h 581"/>
              <a:gd name="T48" fmla="*/ 91 w 594"/>
              <a:gd name="T49" fmla="*/ 580 h 581"/>
              <a:gd name="T50" fmla="*/ 70 w 594"/>
              <a:gd name="T51" fmla="*/ 566 h 581"/>
              <a:gd name="T52" fmla="*/ 70 w 594"/>
              <a:gd name="T53" fmla="*/ 566 h 581"/>
              <a:gd name="T54" fmla="*/ 70 w 594"/>
              <a:gd name="T55" fmla="*/ 559 h 581"/>
              <a:gd name="T56" fmla="*/ 63 w 594"/>
              <a:gd name="T57" fmla="*/ 552 h 581"/>
              <a:gd name="T58" fmla="*/ 63 w 594"/>
              <a:gd name="T59" fmla="*/ 495 h 581"/>
              <a:gd name="T60" fmla="*/ 63 w 594"/>
              <a:gd name="T61" fmla="*/ 495 h 581"/>
              <a:gd name="T62" fmla="*/ 0 w 594"/>
              <a:gd name="T63" fmla="*/ 467 h 581"/>
              <a:gd name="T64" fmla="*/ 0 w 594"/>
              <a:gd name="T65" fmla="*/ 142 h 581"/>
              <a:gd name="T66" fmla="*/ 113 w 594"/>
              <a:gd name="T67" fmla="*/ 113 h 581"/>
              <a:gd name="T68" fmla="*/ 169 w 594"/>
              <a:gd name="T69" fmla="*/ 368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94" h="581">
                <a:moveTo>
                  <a:pt x="565" y="340"/>
                </a:moveTo>
                <a:lnTo>
                  <a:pt x="565" y="340"/>
                </a:lnTo>
                <a:cubicBezTo>
                  <a:pt x="558" y="340"/>
                  <a:pt x="558" y="340"/>
                  <a:pt x="558" y="340"/>
                </a:cubicBezTo>
                <a:lnTo>
                  <a:pt x="558" y="340"/>
                </a:lnTo>
                <a:cubicBezTo>
                  <a:pt x="544" y="340"/>
                  <a:pt x="544" y="340"/>
                  <a:pt x="544" y="340"/>
                </a:cubicBezTo>
                <a:cubicBezTo>
                  <a:pt x="544" y="389"/>
                  <a:pt x="544" y="389"/>
                  <a:pt x="544" y="389"/>
                </a:cubicBezTo>
                <a:lnTo>
                  <a:pt x="544" y="389"/>
                </a:lnTo>
                <a:lnTo>
                  <a:pt x="544" y="396"/>
                </a:lnTo>
                <a:lnTo>
                  <a:pt x="544" y="396"/>
                </a:lnTo>
                <a:cubicBezTo>
                  <a:pt x="544" y="396"/>
                  <a:pt x="544" y="396"/>
                  <a:pt x="544" y="403"/>
                </a:cubicBezTo>
                <a:lnTo>
                  <a:pt x="544" y="403"/>
                </a:lnTo>
                <a:lnTo>
                  <a:pt x="544" y="403"/>
                </a:lnTo>
                <a:lnTo>
                  <a:pt x="537" y="410"/>
                </a:lnTo>
                <a:lnTo>
                  <a:pt x="537" y="410"/>
                </a:lnTo>
                <a:cubicBezTo>
                  <a:pt x="530" y="417"/>
                  <a:pt x="523" y="417"/>
                  <a:pt x="515" y="417"/>
                </a:cubicBezTo>
                <a:lnTo>
                  <a:pt x="515" y="417"/>
                </a:lnTo>
                <a:lnTo>
                  <a:pt x="515" y="417"/>
                </a:lnTo>
                <a:lnTo>
                  <a:pt x="515" y="417"/>
                </a:lnTo>
                <a:cubicBezTo>
                  <a:pt x="508" y="417"/>
                  <a:pt x="501" y="417"/>
                  <a:pt x="501" y="410"/>
                </a:cubicBezTo>
                <a:cubicBezTo>
                  <a:pt x="431" y="340"/>
                  <a:pt x="431" y="340"/>
                  <a:pt x="431" y="340"/>
                </a:cubicBezTo>
                <a:lnTo>
                  <a:pt x="431" y="340"/>
                </a:lnTo>
                <a:lnTo>
                  <a:pt x="431" y="340"/>
                </a:lnTo>
                <a:cubicBezTo>
                  <a:pt x="169" y="340"/>
                  <a:pt x="169" y="340"/>
                  <a:pt x="169" y="340"/>
                </a:cubicBezTo>
                <a:cubicBezTo>
                  <a:pt x="155" y="340"/>
                  <a:pt x="141" y="332"/>
                  <a:pt x="141" y="311"/>
                </a:cubicBezTo>
                <a:cubicBezTo>
                  <a:pt x="141" y="29"/>
                  <a:pt x="141" y="29"/>
                  <a:pt x="141" y="29"/>
                </a:cubicBezTo>
                <a:cubicBezTo>
                  <a:pt x="141" y="14"/>
                  <a:pt x="155" y="0"/>
                  <a:pt x="169" y="0"/>
                </a:cubicBezTo>
                <a:cubicBezTo>
                  <a:pt x="565" y="0"/>
                  <a:pt x="565" y="0"/>
                  <a:pt x="565" y="0"/>
                </a:cubicBezTo>
                <a:cubicBezTo>
                  <a:pt x="579" y="0"/>
                  <a:pt x="593" y="14"/>
                  <a:pt x="593" y="29"/>
                </a:cubicBezTo>
                <a:cubicBezTo>
                  <a:pt x="593" y="311"/>
                  <a:pt x="593" y="311"/>
                  <a:pt x="593" y="311"/>
                </a:cubicBezTo>
                <a:cubicBezTo>
                  <a:pt x="593" y="332"/>
                  <a:pt x="579" y="340"/>
                  <a:pt x="565" y="340"/>
                </a:cubicBezTo>
                <a:close/>
                <a:moveTo>
                  <a:pt x="417" y="368"/>
                </a:moveTo>
                <a:lnTo>
                  <a:pt x="417" y="368"/>
                </a:lnTo>
                <a:cubicBezTo>
                  <a:pt x="480" y="432"/>
                  <a:pt x="480" y="432"/>
                  <a:pt x="480" y="432"/>
                </a:cubicBezTo>
                <a:lnTo>
                  <a:pt x="480" y="432"/>
                </a:lnTo>
                <a:cubicBezTo>
                  <a:pt x="487" y="439"/>
                  <a:pt x="501" y="446"/>
                  <a:pt x="515" y="446"/>
                </a:cubicBezTo>
                <a:cubicBezTo>
                  <a:pt x="515" y="467"/>
                  <a:pt x="515" y="467"/>
                  <a:pt x="515" y="467"/>
                </a:cubicBezTo>
                <a:cubicBezTo>
                  <a:pt x="515" y="481"/>
                  <a:pt x="508" y="495"/>
                  <a:pt x="487" y="495"/>
                </a:cubicBezTo>
                <a:lnTo>
                  <a:pt x="487" y="495"/>
                </a:lnTo>
                <a:cubicBezTo>
                  <a:pt x="289" y="495"/>
                  <a:pt x="289" y="495"/>
                  <a:pt x="289" y="495"/>
                </a:cubicBezTo>
                <a:lnTo>
                  <a:pt x="289" y="495"/>
                </a:lnTo>
                <a:cubicBezTo>
                  <a:pt x="226" y="495"/>
                  <a:pt x="226" y="495"/>
                  <a:pt x="226" y="495"/>
                </a:cubicBezTo>
                <a:lnTo>
                  <a:pt x="226" y="495"/>
                </a:lnTo>
                <a:cubicBezTo>
                  <a:pt x="197" y="495"/>
                  <a:pt x="197" y="495"/>
                  <a:pt x="197" y="495"/>
                </a:cubicBezTo>
                <a:lnTo>
                  <a:pt x="197" y="495"/>
                </a:lnTo>
                <a:cubicBezTo>
                  <a:pt x="190" y="495"/>
                  <a:pt x="190" y="495"/>
                  <a:pt x="190" y="495"/>
                </a:cubicBezTo>
                <a:cubicBezTo>
                  <a:pt x="113" y="566"/>
                  <a:pt x="113" y="566"/>
                  <a:pt x="113" y="566"/>
                </a:cubicBezTo>
                <a:cubicBezTo>
                  <a:pt x="106" y="573"/>
                  <a:pt x="99" y="580"/>
                  <a:pt x="91" y="580"/>
                </a:cubicBezTo>
                <a:lnTo>
                  <a:pt x="91" y="580"/>
                </a:lnTo>
                <a:lnTo>
                  <a:pt x="91" y="580"/>
                </a:lnTo>
                <a:lnTo>
                  <a:pt x="91" y="580"/>
                </a:lnTo>
                <a:cubicBezTo>
                  <a:pt x="84" y="580"/>
                  <a:pt x="77" y="573"/>
                  <a:pt x="77" y="566"/>
                </a:cubicBezTo>
                <a:cubicBezTo>
                  <a:pt x="70" y="566"/>
                  <a:pt x="70" y="566"/>
                  <a:pt x="70" y="566"/>
                </a:cubicBezTo>
                <a:lnTo>
                  <a:pt x="70" y="566"/>
                </a:lnTo>
                <a:lnTo>
                  <a:pt x="70" y="566"/>
                </a:lnTo>
                <a:lnTo>
                  <a:pt x="70" y="559"/>
                </a:lnTo>
                <a:lnTo>
                  <a:pt x="70" y="559"/>
                </a:lnTo>
                <a:cubicBezTo>
                  <a:pt x="70" y="559"/>
                  <a:pt x="63" y="559"/>
                  <a:pt x="63" y="552"/>
                </a:cubicBezTo>
                <a:lnTo>
                  <a:pt x="63" y="552"/>
                </a:lnTo>
                <a:lnTo>
                  <a:pt x="63" y="552"/>
                </a:lnTo>
                <a:cubicBezTo>
                  <a:pt x="63" y="495"/>
                  <a:pt x="63" y="495"/>
                  <a:pt x="63" y="495"/>
                </a:cubicBezTo>
                <a:lnTo>
                  <a:pt x="63" y="495"/>
                </a:lnTo>
                <a:lnTo>
                  <a:pt x="63" y="495"/>
                </a:lnTo>
                <a:cubicBezTo>
                  <a:pt x="28" y="495"/>
                  <a:pt x="28" y="495"/>
                  <a:pt x="28" y="495"/>
                </a:cubicBezTo>
                <a:cubicBezTo>
                  <a:pt x="14" y="495"/>
                  <a:pt x="0" y="481"/>
                  <a:pt x="0" y="467"/>
                </a:cubicBezTo>
                <a:cubicBezTo>
                  <a:pt x="0" y="142"/>
                  <a:pt x="0" y="142"/>
                  <a:pt x="0" y="142"/>
                </a:cubicBezTo>
                <a:lnTo>
                  <a:pt x="0" y="142"/>
                </a:lnTo>
                <a:cubicBezTo>
                  <a:pt x="0" y="128"/>
                  <a:pt x="14" y="113"/>
                  <a:pt x="28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311"/>
                  <a:pt x="113" y="311"/>
                  <a:pt x="113" y="311"/>
                </a:cubicBezTo>
                <a:cubicBezTo>
                  <a:pt x="113" y="347"/>
                  <a:pt x="141" y="368"/>
                  <a:pt x="169" y="368"/>
                </a:cubicBezTo>
                <a:lnTo>
                  <a:pt x="417" y="36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73" name="Freeform 139"/>
          <p:cNvSpPr>
            <a:spLocks noChangeAspect="1" noChangeArrowheads="1"/>
          </p:cNvSpPr>
          <p:nvPr/>
        </p:nvSpPr>
        <p:spPr bwMode="auto">
          <a:xfrm>
            <a:off x="4054124" y="1467015"/>
            <a:ext cx="215900" cy="196850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74" name="Freeform 140"/>
          <p:cNvSpPr>
            <a:spLocks noChangeAspect="1" noChangeArrowheads="1"/>
          </p:cNvSpPr>
          <p:nvPr/>
        </p:nvSpPr>
        <p:spPr bwMode="auto">
          <a:xfrm>
            <a:off x="3690587" y="1467015"/>
            <a:ext cx="219075" cy="196850"/>
          </a:xfrm>
          <a:custGeom>
            <a:avLst/>
            <a:gdLst>
              <a:gd name="T0" fmla="*/ 580 w 609"/>
              <a:gd name="T1" fmla="*/ 460 h 546"/>
              <a:gd name="T2" fmla="*/ 580 w 609"/>
              <a:gd name="T3" fmla="*/ 460 h 546"/>
              <a:gd name="T4" fmla="*/ 340 w 609"/>
              <a:gd name="T5" fmla="*/ 460 h 546"/>
              <a:gd name="T6" fmla="*/ 340 w 609"/>
              <a:gd name="T7" fmla="*/ 460 h 546"/>
              <a:gd name="T8" fmla="*/ 226 w 609"/>
              <a:gd name="T9" fmla="*/ 460 h 546"/>
              <a:gd name="T10" fmla="*/ 226 w 609"/>
              <a:gd name="T11" fmla="*/ 460 h 546"/>
              <a:gd name="T12" fmla="*/ 198 w 609"/>
              <a:gd name="T13" fmla="*/ 460 h 546"/>
              <a:gd name="T14" fmla="*/ 198 w 609"/>
              <a:gd name="T15" fmla="*/ 460 h 546"/>
              <a:gd name="T16" fmla="*/ 191 w 609"/>
              <a:gd name="T17" fmla="*/ 460 h 546"/>
              <a:gd name="T18" fmla="*/ 113 w 609"/>
              <a:gd name="T19" fmla="*/ 538 h 546"/>
              <a:gd name="T20" fmla="*/ 99 w 609"/>
              <a:gd name="T21" fmla="*/ 545 h 546"/>
              <a:gd name="T22" fmla="*/ 99 w 609"/>
              <a:gd name="T23" fmla="*/ 545 h 546"/>
              <a:gd name="T24" fmla="*/ 99 w 609"/>
              <a:gd name="T25" fmla="*/ 545 h 546"/>
              <a:gd name="T26" fmla="*/ 99 w 609"/>
              <a:gd name="T27" fmla="*/ 545 h 546"/>
              <a:gd name="T28" fmla="*/ 78 w 609"/>
              <a:gd name="T29" fmla="*/ 538 h 546"/>
              <a:gd name="T30" fmla="*/ 78 w 609"/>
              <a:gd name="T31" fmla="*/ 538 h 546"/>
              <a:gd name="T32" fmla="*/ 71 w 609"/>
              <a:gd name="T33" fmla="*/ 531 h 546"/>
              <a:gd name="T34" fmla="*/ 71 w 609"/>
              <a:gd name="T35" fmla="*/ 531 h 546"/>
              <a:gd name="T36" fmla="*/ 71 w 609"/>
              <a:gd name="T37" fmla="*/ 531 h 546"/>
              <a:gd name="T38" fmla="*/ 71 w 609"/>
              <a:gd name="T39" fmla="*/ 523 h 546"/>
              <a:gd name="T40" fmla="*/ 71 w 609"/>
              <a:gd name="T41" fmla="*/ 523 h 546"/>
              <a:gd name="T42" fmla="*/ 71 w 609"/>
              <a:gd name="T43" fmla="*/ 516 h 546"/>
              <a:gd name="T44" fmla="*/ 71 w 609"/>
              <a:gd name="T45" fmla="*/ 516 h 546"/>
              <a:gd name="T46" fmla="*/ 71 w 609"/>
              <a:gd name="T47" fmla="*/ 460 h 546"/>
              <a:gd name="T48" fmla="*/ 64 w 609"/>
              <a:gd name="T49" fmla="*/ 460 h 546"/>
              <a:gd name="T50" fmla="*/ 64 w 609"/>
              <a:gd name="T51" fmla="*/ 460 h 546"/>
              <a:gd name="T52" fmla="*/ 29 w 609"/>
              <a:gd name="T53" fmla="*/ 460 h 546"/>
              <a:gd name="T54" fmla="*/ 0 w 609"/>
              <a:gd name="T55" fmla="*/ 432 h 546"/>
              <a:gd name="T56" fmla="*/ 0 w 609"/>
              <a:gd name="T57" fmla="*/ 29 h 546"/>
              <a:gd name="T58" fmla="*/ 29 w 609"/>
              <a:gd name="T59" fmla="*/ 0 h 546"/>
              <a:gd name="T60" fmla="*/ 580 w 609"/>
              <a:gd name="T61" fmla="*/ 0 h 546"/>
              <a:gd name="T62" fmla="*/ 608 w 609"/>
              <a:gd name="T63" fmla="*/ 29 h 546"/>
              <a:gd name="T64" fmla="*/ 608 w 609"/>
              <a:gd name="T65" fmla="*/ 432 h 546"/>
              <a:gd name="T66" fmla="*/ 580 w 609"/>
              <a:gd name="T67" fmla="*/ 460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9" h="546">
                <a:moveTo>
                  <a:pt x="580" y="460"/>
                </a:moveTo>
                <a:lnTo>
                  <a:pt x="580" y="460"/>
                </a:lnTo>
                <a:cubicBezTo>
                  <a:pt x="340" y="460"/>
                  <a:pt x="340" y="460"/>
                  <a:pt x="340" y="460"/>
                </a:cubicBezTo>
                <a:lnTo>
                  <a:pt x="340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8" y="460"/>
                  <a:pt x="198" y="460"/>
                  <a:pt x="198" y="460"/>
                </a:cubicBezTo>
                <a:lnTo>
                  <a:pt x="198" y="460"/>
                </a:lnTo>
                <a:cubicBezTo>
                  <a:pt x="191" y="460"/>
                  <a:pt x="191" y="460"/>
                  <a:pt x="191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13" y="545"/>
                  <a:pt x="106" y="545"/>
                  <a:pt x="99" y="545"/>
                </a:cubicBezTo>
                <a:lnTo>
                  <a:pt x="99" y="545"/>
                </a:lnTo>
                <a:lnTo>
                  <a:pt x="99" y="545"/>
                </a:lnTo>
                <a:lnTo>
                  <a:pt x="99" y="545"/>
                </a:lnTo>
                <a:cubicBezTo>
                  <a:pt x="92" y="545"/>
                  <a:pt x="85" y="545"/>
                  <a:pt x="78" y="538"/>
                </a:cubicBezTo>
                <a:lnTo>
                  <a:pt x="78" y="538"/>
                </a:lnTo>
                <a:lnTo>
                  <a:pt x="71" y="531"/>
                </a:lnTo>
                <a:lnTo>
                  <a:pt x="71" y="531"/>
                </a:lnTo>
                <a:lnTo>
                  <a:pt x="71" y="531"/>
                </a:lnTo>
                <a:cubicBezTo>
                  <a:pt x="71" y="523"/>
                  <a:pt x="71" y="523"/>
                  <a:pt x="71" y="523"/>
                </a:cubicBezTo>
                <a:lnTo>
                  <a:pt x="71" y="523"/>
                </a:lnTo>
                <a:lnTo>
                  <a:pt x="71" y="516"/>
                </a:lnTo>
                <a:lnTo>
                  <a:pt x="71" y="516"/>
                </a:lnTo>
                <a:cubicBezTo>
                  <a:pt x="71" y="460"/>
                  <a:pt x="71" y="460"/>
                  <a:pt x="71" y="460"/>
                </a:cubicBezTo>
                <a:cubicBezTo>
                  <a:pt x="64" y="460"/>
                  <a:pt x="64" y="460"/>
                  <a:pt x="64" y="460"/>
                </a:cubicBezTo>
                <a:lnTo>
                  <a:pt x="64" y="460"/>
                </a:lnTo>
                <a:cubicBezTo>
                  <a:pt x="29" y="460"/>
                  <a:pt x="29" y="460"/>
                  <a:pt x="29" y="460"/>
                </a:cubicBezTo>
                <a:cubicBezTo>
                  <a:pt x="15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15" y="0"/>
                  <a:pt x="29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8"/>
                  <a:pt x="608" y="29"/>
                </a:cubicBezTo>
                <a:cubicBezTo>
                  <a:pt x="608" y="432"/>
                  <a:pt x="608" y="432"/>
                  <a:pt x="608" y="432"/>
                </a:cubicBezTo>
                <a:cubicBezTo>
                  <a:pt x="608" y="446"/>
                  <a:pt x="594" y="460"/>
                  <a:pt x="580" y="46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75" name="Freeform 141"/>
          <p:cNvSpPr>
            <a:spLocks noChangeAspect="1" noChangeArrowheads="1"/>
          </p:cNvSpPr>
          <p:nvPr/>
        </p:nvSpPr>
        <p:spPr bwMode="auto">
          <a:xfrm>
            <a:off x="3319112" y="1467015"/>
            <a:ext cx="217487" cy="196850"/>
          </a:xfrm>
          <a:custGeom>
            <a:avLst/>
            <a:gdLst>
              <a:gd name="T0" fmla="*/ 573 w 602"/>
              <a:gd name="T1" fmla="*/ 460 h 546"/>
              <a:gd name="T2" fmla="*/ 573 w 602"/>
              <a:gd name="T3" fmla="*/ 460 h 546"/>
              <a:gd name="T4" fmla="*/ 198 w 602"/>
              <a:gd name="T5" fmla="*/ 460 h 546"/>
              <a:gd name="T6" fmla="*/ 198 w 602"/>
              <a:gd name="T7" fmla="*/ 460 h 546"/>
              <a:gd name="T8" fmla="*/ 191 w 602"/>
              <a:gd name="T9" fmla="*/ 460 h 546"/>
              <a:gd name="T10" fmla="*/ 113 w 602"/>
              <a:gd name="T11" fmla="*/ 538 h 546"/>
              <a:gd name="T12" fmla="*/ 92 w 602"/>
              <a:gd name="T13" fmla="*/ 545 h 546"/>
              <a:gd name="T14" fmla="*/ 92 w 602"/>
              <a:gd name="T15" fmla="*/ 545 h 546"/>
              <a:gd name="T16" fmla="*/ 92 w 602"/>
              <a:gd name="T17" fmla="*/ 545 h 546"/>
              <a:gd name="T18" fmla="*/ 92 w 602"/>
              <a:gd name="T19" fmla="*/ 545 h 546"/>
              <a:gd name="T20" fmla="*/ 78 w 602"/>
              <a:gd name="T21" fmla="*/ 538 h 546"/>
              <a:gd name="T22" fmla="*/ 71 w 602"/>
              <a:gd name="T23" fmla="*/ 538 h 546"/>
              <a:gd name="T24" fmla="*/ 71 w 602"/>
              <a:gd name="T25" fmla="*/ 531 h 546"/>
              <a:gd name="T26" fmla="*/ 71 w 602"/>
              <a:gd name="T27" fmla="*/ 531 h 546"/>
              <a:gd name="T28" fmla="*/ 71 w 602"/>
              <a:gd name="T29" fmla="*/ 531 h 546"/>
              <a:gd name="T30" fmla="*/ 71 w 602"/>
              <a:gd name="T31" fmla="*/ 523 h 546"/>
              <a:gd name="T32" fmla="*/ 64 w 602"/>
              <a:gd name="T33" fmla="*/ 523 h 546"/>
              <a:gd name="T34" fmla="*/ 64 w 602"/>
              <a:gd name="T35" fmla="*/ 516 h 546"/>
              <a:gd name="T36" fmla="*/ 64 w 602"/>
              <a:gd name="T37" fmla="*/ 516 h 546"/>
              <a:gd name="T38" fmla="*/ 64 w 602"/>
              <a:gd name="T39" fmla="*/ 460 h 546"/>
              <a:gd name="T40" fmla="*/ 29 w 602"/>
              <a:gd name="T41" fmla="*/ 460 h 546"/>
              <a:gd name="T42" fmla="*/ 0 w 602"/>
              <a:gd name="T43" fmla="*/ 432 h 546"/>
              <a:gd name="T44" fmla="*/ 0 w 602"/>
              <a:gd name="T45" fmla="*/ 29 h 546"/>
              <a:gd name="T46" fmla="*/ 29 w 602"/>
              <a:gd name="T47" fmla="*/ 0 h 546"/>
              <a:gd name="T48" fmla="*/ 573 w 602"/>
              <a:gd name="T49" fmla="*/ 0 h 546"/>
              <a:gd name="T50" fmla="*/ 601 w 602"/>
              <a:gd name="T51" fmla="*/ 29 h 546"/>
              <a:gd name="T52" fmla="*/ 601 w 602"/>
              <a:gd name="T53" fmla="*/ 432 h 546"/>
              <a:gd name="T54" fmla="*/ 573 w 602"/>
              <a:gd name="T55" fmla="*/ 460 h 546"/>
              <a:gd name="T56" fmla="*/ 544 w 602"/>
              <a:gd name="T57" fmla="*/ 57 h 546"/>
              <a:gd name="T58" fmla="*/ 544 w 602"/>
              <a:gd name="T59" fmla="*/ 57 h 546"/>
              <a:gd name="T60" fmla="*/ 57 w 602"/>
              <a:gd name="T61" fmla="*/ 57 h 546"/>
              <a:gd name="T62" fmla="*/ 57 w 602"/>
              <a:gd name="T63" fmla="*/ 403 h 546"/>
              <a:gd name="T64" fmla="*/ 92 w 602"/>
              <a:gd name="T65" fmla="*/ 403 h 546"/>
              <a:gd name="T66" fmla="*/ 92 w 602"/>
              <a:gd name="T67" fmla="*/ 403 h 546"/>
              <a:gd name="T68" fmla="*/ 120 w 602"/>
              <a:gd name="T69" fmla="*/ 403 h 546"/>
              <a:gd name="T70" fmla="*/ 120 w 602"/>
              <a:gd name="T71" fmla="*/ 446 h 546"/>
              <a:gd name="T72" fmla="*/ 170 w 602"/>
              <a:gd name="T73" fmla="*/ 403 h 546"/>
              <a:gd name="T74" fmla="*/ 248 w 602"/>
              <a:gd name="T75" fmla="*/ 403 h 546"/>
              <a:gd name="T76" fmla="*/ 248 w 602"/>
              <a:gd name="T77" fmla="*/ 403 h 546"/>
              <a:gd name="T78" fmla="*/ 544 w 602"/>
              <a:gd name="T79" fmla="*/ 403 h 546"/>
              <a:gd name="T80" fmla="*/ 544 w 602"/>
              <a:gd name="T81" fmla="*/ 5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2" h="546">
                <a:moveTo>
                  <a:pt x="573" y="460"/>
                </a:moveTo>
                <a:lnTo>
                  <a:pt x="573" y="460"/>
                </a:lnTo>
                <a:cubicBezTo>
                  <a:pt x="198" y="460"/>
                  <a:pt x="198" y="460"/>
                  <a:pt x="198" y="460"/>
                </a:cubicBezTo>
                <a:lnTo>
                  <a:pt x="198" y="460"/>
                </a:lnTo>
                <a:cubicBezTo>
                  <a:pt x="191" y="460"/>
                  <a:pt x="191" y="460"/>
                  <a:pt x="191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9" y="545"/>
                  <a:pt x="92" y="545"/>
                </a:cubicBezTo>
                <a:lnTo>
                  <a:pt x="92" y="545"/>
                </a:lnTo>
                <a:lnTo>
                  <a:pt x="92" y="545"/>
                </a:lnTo>
                <a:lnTo>
                  <a:pt x="92" y="545"/>
                </a:lnTo>
                <a:cubicBezTo>
                  <a:pt x="85" y="545"/>
                  <a:pt x="78" y="545"/>
                  <a:pt x="78" y="538"/>
                </a:cubicBezTo>
                <a:cubicBezTo>
                  <a:pt x="71" y="538"/>
                  <a:pt x="71" y="538"/>
                  <a:pt x="71" y="538"/>
                </a:cubicBezTo>
                <a:lnTo>
                  <a:pt x="71" y="531"/>
                </a:lnTo>
                <a:lnTo>
                  <a:pt x="71" y="531"/>
                </a:lnTo>
                <a:lnTo>
                  <a:pt x="71" y="531"/>
                </a:lnTo>
                <a:cubicBezTo>
                  <a:pt x="71" y="523"/>
                  <a:pt x="71" y="523"/>
                  <a:pt x="71" y="523"/>
                </a:cubicBezTo>
                <a:lnTo>
                  <a:pt x="64" y="523"/>
                </a:lnTo>
                <a:lnTo>
                  <a:pt x="64" y="516"/>
                </a:lnTo>
                <a:lnTo>
                  <a:pt x="64" y="516"/>
                </a:lnTo>
                <a:cubicBezTo>
                  <a:pt x="64" y="460"/>
                  <a:pt x="64" y="460"/>
                  <a:pt x="64" y="460"/>
                </a:cubicBezTo>
                <a:cubicBezTo>
                  <a:pt x="29" y="460"/>
                  <a:pt x="29" y="460"/>
                  <a:pt x="29" y="460"/>
                </a:cubicBezTo>
                <a:cubicBezTo>
                  <a:pt x="15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15" y="0"/>
                  <a:pt x="29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94" y="0"/>
                  <a:pt x="601" y="8"/>
                  <a:pt x="601" y="29"/>
                </a:cubicBezTo>
                <a:cubicBezTo>
                  <a:pt x="601" y="432"/>
                  <a:pt x="601" y="432"/>
                  <a:pt x="601" y="432"/>
                </a:cubicBezTo>
                <a:cubicBezTo>
                  <a:pt x="601" y="446"/>
                  <a:pt x="594" y="460"/>
                  <a:pt x="573" y="460"/>
                </a:cubicBezTo>
                <a:close/>
                <a:moveTo>
                  <a:pt x="544" y="57"/>
                </a:moveTo>
                <a:lnTo>
                  <a:pt x="544" y="57"/>
                </a:lnTo>
                <a:cubicBezTo>
                  <a:pt x="57" y="57"/>
                  <a:pt x="57" y="57"/>
                  <a:pt x="57" y="57"/>
                </a:cubicBezTo>
                <a:cubicBezTo>
                  <a:pt x="57" y="403"/>
                  <a:pt x="57" y="403"/>
                  <a:pt x="57" y="403"/>
                </a:cubicBezTo>
                <a:cubicBezTo>
                  <a:pt x="92" y="403"/>
                  <a:pt x="92" y="403"/>
                  <a:pt x="92" y="403"/>
                </a:cubicBezTo>
                <a:lnTo>
                  <a:pt x="92" y="403"/>
                </a:lnTo>
                <a:cubicBezTo>
                  <a:pt x="120" y="403"/>
                  <a:pt x="120" y="403"/>
                  <a:pt x="120" y="403"/>
                </a:cubicBezTo>
                <a:cubicBezTo>
                  <a:pt x="120" y="446"/>
                  <a:pt x="120" y="446"/>
                  <a:pt x="120" y="446"/>
                </a:cubicBezTo>
                <a:cubicBezTo>
                  <a:pt x="170" y="403"/>
                  <a:pt x="170" y="403"/>
                  <a:pt x="170" y="403"/>
                </a:cubicBezTo>
                <a:cubicBezTo>
                  <a:pt x="248" y="403"/>
                  <a:pt x="248" y="403"/>
                  <a:pt x="248" y="403"/>
                </a:cubicBezTo>
                <a:lnTo>
                  <a:pt x="248" y="403"/>
                </a:lnTo>
                <a:cubicBezTo>
                  <a:pt x="544" y="403"/>
                  <a:pt x="544" y="403"/>
                  <a:pt x="544" y="403"/>
                </a:cubicBezTo>
                <a:lnTo>
                  <a:pt x="544" y="5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77" name="Freeform 143"/>
          <p:cNvSpPr>
            <a:spLocks noChangeAspect="1" noChangeArrowheads="1"/>
          </p:cNvSpPr>
          <p:nvPr/>
        </p:nvSpPr>
        <p:spPr bwMode="auto">
          <a:xfrm>
            <a:off x="1939864" y="1470191"/>
            <a:ext cx="217170" cy="199860"/>
          </a:xfrm>
          <a:custGeom>
            <a:avLst/>
            <a:gdLst>
              <a:gd name="T0" fmla="*/ 318 w 609"/>
              <a:gd name="T1" fmla="*/ 459 h 559"/>
              <a:gd name="T2" fmla="*/ 318 w 609"/>
              <a:gd name="T3" fmla="*/ 459 h 559"/>
              <a:gd name="T4" fmla="*/ 254 w 609"/>
              <a:gd name="T5" fmla="*/ 452 h 559"/>
              <a:gd name="T6" fmla="*/ 43 w 609"/>
              <a:gd name="T7" fmla="*/ 537 h 559"/>
              <a:gd name="T8" fmla="*/ 120 w 609"/>
              <a:gd name="T9" fmla="*/ 410 h 559"/>
              <a:gd name="T10" fmla="*/ 0 w 609"/>
              <a:gd name="T11" fmla="*/ 233 h 559"/>
              <a:gd name="T12" fmla="*/ 318 w 609"/>
              <a:gd name="T13" fmla="*/ 0 h 559"/>
              <a:gd name="T14" fmla="*/ 608 w 609"/>
              <a:gd name="T15" fmla="*/ 233 h 559"/>
              <a:gd name="T16" fmla="*/ 318 w 609"/>
              <a:gd name="T17" fmla="*/ 459 h 559"/>
              <a:gd name="T18" fmla="*/ 163 w 609"/>
              <a:gd name="T19" fmla="*/ 176 h 559"/>
              <a:gd name="T20" fmla="*/ 163 w 609"/>
              <a:gd name="T21" fmla="*/ 176 h 559"/>
              <a:gd name="T22" fmla="*/ 106 w 609"/>
              <a:gd name="T23" fmla="*/ 233 h 559"/>
              <a:gd name="T24" fmla="*/ 163 w 609"/>
              <a:gd name="T25" fmla="*/ 289 h 559"/>
              <a:gd name="T26" fmla="*/ 219 w 609"/>
              <a:gd name="T27" fmla="*/ 233 h 559"/>
              <a:gd name="T28" fmla="*/ 163 w 609"/>
              <a:gd name="T29" fmla="*/ 176 h 559"/>
              <a:gd name="T30" fmla="*/ 304 w 609"/>
              <a:gd name="T31" fmla="*/ 176 h 559"/>
              <a:gd name="T32" fmla="*/ 304 w 609"/>
              <a:gd name="T33" fmla="*/ 176 h 559"/>
              <a:gd name="T34" fmla="*/ 247 w 609"/>
              <a:gd name="T35" fmla="*/ 233 h 559"/>
              <a:gd name="T36" fmla="*/ 304 w 609"/>
              <a:gd name="T37" fmla="*/ 289 h 559"/>
              <a:gd name="T38" fmla="*/ 361 w 609"/>
              <a:gd name="T39" fmla="*/ 233 h 559"/>
              <a:gd name="T40" fmla="*/ 304 w 609"/>
              <a:gd name="T41" fmla="*/ 176 h 559"/>
              <a:gd name="T42" fmla="*/ 445 w 609"/>
              <a:gd name="T43" fmla="*/ 176 h 559"/>
              <a:gd name="T44" fmla="*/ 445 w 609"/>
              <a:gd name="T45" fmla="*/ 176 h 559"/>
              <a:gd name="T46" fmla="*/ 389 w 609"/>
              <a:gd name="T47" fmla="*/ 233 h 559"/>
              <a:gd name="T48" fmla="*/ 445 w 609"/>
              <a:gd name="T49" fmla="*/ 289 h 559"/>
              <a:gd name="T50" fmla="*/ 502 w 609"/>
              <a:gd name="T51" fmla="*/ 233 h 559"/>
              <a:gd name="T52" fmla="*/ 445 w 609"/>
              <a:gd name="T53" fmla="*/ 176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09" h="559">
                <a:moveTo>
                  <a:pt x="318" y="459"/>
                </a:moveTo>
                <a:lnTo>
                  <a:pt x="318" y="459"/>
                </a:lnTo>
                <a:cubicBezTo>
                  <a:pt x="297" y="459"/>
                  <a:pt x="276" y="452"/>
                  <a:pt x="254" y="452"/>
                </a:cubicBezTo>
                <a:cubicBezTo>
                  <a:pt x="177" y="558"/>
                  <a:pt x="43" y="537"/>
                  <a:pt x="43" y="537"/>
                </a:cubicBezTo>
                <a:cubicBezTo>
                  <a:pt x="134" y="494"/>
                  <a:pt x="134" y="417"/>
                  <a:pt x="120" y="410"/>
                </a:cubicBezTo>
                <a:cubicBezTo>
                  <a:pt x="43" y="367"/>
                  <a:pt x="0" y="303"/>
                  <a:pt x="0" y="233"/>
                </a:cubicBezTo>
                <a:cubicBezTo>
                  <a:pt x="0" y="106"/>
                  <a:pt x="141" y="0"/>
                  <a:pt x="318" y="0"/>
                </a:cubicBezTo>
                <a:cubicBezTo>
                  <a:pt x="495" y="0"/>
                  <a:pt x="608" y="106"/>
                  <a:pt x="608" y="233"/>
                </a:cubicBezTo>
                <a:cubicBezTo>
                  <a:pt x="608" y="360"/>
                  <a:pt x="495" y="459"/>
                  <a:pt x="318" y="459"/>
                </a:cubicBezTo>
                <a:close/>
                <a:moveTo>
                  <a:pt x="163" y="176"/>
                </a:moveTo>
                <a:lnTo>
                  <a:pt x="163" y="176"/>
                </a:lnTo>
                <a:cubicBezTo>
                  <a:pt x="134" y="176"/>
                  <a:pt x="106" y="204"/>
                  <a:pt x="106" y="233"/>
                </a:cubicBezTo>
                <a:cubicBezTo>
                  <a:pt x="106" y="268"/>
                  <a:pt x="134" y="289"/>
                  <a:pt x="163" y="289"/>
                </a:cubicBezTo>
                <a:cubicBezTo>
                  <a:pt x="191" y="289"/>
                  <a:pt x="219" y="268"/>
                  <a:pt x="219" y="233"/>
                </a:cubicBezTo>
                <a:cubicBezTo>
                  <a:pt x="219" y="204"/>
                  <a:pt x="191" y="176"/>
                  <a:pt x="163" y="176"/>
                </a:cubicBezTo>
                <a:close/>
                <a:moveTo>
                  <a:pt x="304" y="176"/>
                </a:moveTo>
                <a:lnTo>
                  <a:pt x="304" y="176"/>
                </a:lnTo>
                <a:cubicBezTo>
                  <a:pt x="276" y="176"/>
                  <a:pt x="247" y="204"/>
                  <a:pt x="247" y="233"/>
                </a:cubicBezTo>
                <a:cubicBezTo>
                  <a:pt x="247" y="268"/>
                  <a:pt x="276" y="289"/>
                  <a:pt x="304" y="289"/>
                </a:cubicBezTo>
                <a:cubicBezTo>
                  <a:pt x="332" y="289"/>
                  <a:pt x="361" y="268"/>
                  <a:pt x="361" y="233"/>
                </a:cubicBezTo>
                <a:cubicBezTo>
                  <a:pt x="361" y="204"/>
                  <a:pt x="332" y="176"/>
                  <a:pt x="304" y="176"/>
                </a:cubicBezTo>
                <a:close/>
                <a:moveTo>
                  <a:pt x="445" y="176"/>
                </a:moveTo>
                <a:lnTo>
                  <a:pt x="445" y="176"/>
                </a:lnTo>
                <a:cubicBezTo>
                  <a:pt x="417" y="176"/>
                  <a:pt x="389" y="204"/>
                  <a:pt x="389" y="233"/>
                </a:cubicBezTo>
                <a:cubicBezTo>
                  <a:pt x="389" y="268"/>
                  <a:pt x="417" y="289"/>
                  <a:pt x="445" y="289"/>
                </a:cubicBezTo>
                <a:cubicBezTo>
                  <a:pt x="474" y="289"/>
                  <a:pt x="502" y="268"/>
                  <a:pt x="502" y="233"/>
                </a:cubicBezTo>
                <a:cubicBezTo>
                  <a:pt x="502" y="204"/>
                  <a:pt x="474" y="176"/>
                  <a:pt x="445" y="1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78" name="Freeform 144"/>
          <p:cNvSpPr>
            <a:spLocks noChangeAspect="1" noChangeArrowheads="1"/>
          </p:cNvSpPr>
          <p:nvPr/>
        </p:nvSpPr>
        <p:spPr bwMode="auto">
          <a:xfrm>
            <a:off x="1224479" y="1470191"/>
            <a:ext cx="215596" cy="199860"/>
          </a:xfrm>
          <a:custGeom>
            <a:avLst/>
            <a:gdLst>
              <a:gd name="T0" fmla="*/ 318 w 602"/>
              <a:gd name="T1" fmla="*/ 0 h 559"/>
              <a:gd name="T2" fmla="*/ 318 w 602"/>
              <a:gd name="T3" fmla="*/ 0 h 559"/>
              <a:gd name="T4" fmla="*/ 601 w 602"/>
              <a:gd name="T5" fmla="*/ 233 h 559"/>
              <a:gd name="T6" fmla="*/ 318 w 602"/>
              <a:gd name="T7" fmla="*/ 459 h 559"/>
              <a:gd name="T8" fmla="*/ 254 w 602"/>
              <a:gd name="T9" fmla="*/ 452 h 559"/>
              <a:gd name="T10" fmla="*/ 42 w 602"/>
              <a:gd name="T11" fmla="*/ 537 h 559"/>
              <a:gd name="T12" fmla="*/ 113 w 602"/>
              <a:gd name="T13" fmla="*/ 410 h 559"/>
              <a:gd name="T14" fmla="*/ 0 w 602"/>
              <a:gd name="T15" fmla="*/ 233 h 559"/>
              <a:gd name="T16" fmla="*/ 318 w 602"/>
              <a:gd name="T17" fmla="*/ 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2" h="559">
                <a:moveTo>
                  <a:pt x="318" y="0"/>
                </a:moveTo>
                <a:lnTo>
                  <a:pt x="318" y="0"/>
                </a:lnTo>
                <a:cubicBezTo>
                  <a:pt x="495" y="0"/>
                  <a:pt x="601" y="106"/>
                  <a:pt x="601" y="233"/>
                </a:cubicBezTo>
                <a:cubicBezTo>
                  <a:pt x="601" y="360"/>
                  <a:pt x="495" y="459"/>
                  <a:pt x="318" y="459"/>
                </a:cubicBezTo>
                <a:cubicBezTo>
                  <a:pt x="297" y="459"/>
                  <a:pt x="276" y="452"/>
                  <a:pt x="254" y="452"/>
                </a:cubicBezTo>
                <a:cubicBezTo>
                  <a:pt x="170" y="558"/>
                  <a:pt x="42" y="537"/>
                  <a:pt x="42" y="537"/>
                </a:cubicBezTo>
                <a:cubicBezTo>
                  <a:pt x="134" y="494"/>
                  <a:pt x="134" y="417"/>
                  <a:pt x="113" y="410"/>
                </a:cubicBezTo>
                <a:cubicBezTo>
                  <a:pt x="42" y="367"/>
                  <a:pt x="0" y="303"/>
                  <a:pt x="0" y="233"/>
                </a:cubicBezTo>
                <a:cubicBezTo>
                  <a:pt x="0" y="106"/>
                  <a:pt x="141" y="0"/>
                  <a:pt x="318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79" name="Freeform 157"/>
          <p:cNvSpPr>
            <a:spLocks noChangeAspect="1" noChangeArrowheads="1"/>
          </p:cNvSpPr>
          <p:nvPr/>
        </p:nvSpPr>
        <p:spPr bwMode="auto">
          <a:xfrm>
            <a:off x="5155463" y="1877171"/>
            <a:ext cx="205218" cy="205217"/>
          </a:xfrm>
          <a:custGeom>
            <a:avLst/>
            <a:gdLst>
              <a:gd name="T0" fmla="*/ 573 w 602"/>
              <a:gd name="T1" fmla="*/ 459 h 602"/>
              <a:gd name="T2" fmla="*/ 481 w 602"/>
              <a:gd name="T3" fmla="*/ 431 h 602"/>
              <a:gd name="T4" fmla="*/ 481 w 602"/>
              <a:gd name="T5" fmla="*/ 374 h 602"/>
              <a:gd name="T6" fmla="*/ 481 w 602"/>
              <a:gd name="T7" fmla="*/ 318 h 602"/>
              <a:gd name="T8" fmla="*/ 120 w 602"/>
              <a:gd name="T9" fmla="*/ 346 h 602"/>
              <a:gd name="T10" fmla="*/ 120 w 602"/>
              <a:gd name="T11" fmla="*/ 424 h 602"/>
              <a:gd name="T12" fmla="*/ 120 w 602"/>
              <a:gd name="T13" fmla="*/ 459 h 602"/>
              <a:gd name="T14" fmla="*/ 0 w 602"/>
              <a:gd name="T15" fmla="*/ 431 h 602"/>
              <a:gd name="T16" fmla="*/ 28 w 602"/>
              <a:gd name="T17" fmla="*/ 141 h 602"/>
              <a:gd name="T18" fmla="*/ 601 w 602"/>
              <a:gd name="T19" fmla="*/ 169 h 602"/>
              <a:gd name="T20" fmla="*/ 573 w 602"/>
              <a:gd name="T21" fmla="*/ 459 h 602"/>
              <a:gd name="T22" fmla="*/ 85 w 602"/>
              <a:gd name="T23" fmla="*/ 198 h 602"/>
              <a:gd name="T24" fmla="*/ 85 w 602"/>
              <a:gd name="T25" fmla="*/ 254 h 602"/>
              <a:gd name="T26" fmla="*/ 85 w 602"/>
              <a:gd name="T27" fmla="*/ 198 h 602"/>
              <a:gd name="T28" fmla="*/ 452 w 602"/>
              <a:gd name="T29" fmla="*/ 113 h 602"/>
              <a:gd name="T30" fmla="*/ 148 w 602"/>
              <a:gd name="T31" fmla="*/ 113 h 602"/>
              <a:gd name="T32" fmla="*/ 148 w 602"/>
              <a:gd name="T33" fmla="*/ 85 h 602"/>
              <a:gd name="T34" fmla="*/ 148 w 602"/>
              <a:gd name="T35" fmla="*/ 14 h 602"/>
              <a:gd name="T36" fmla="*/ 424 w 602"/>
              <a:gd name="T37" fmla="*/ 0 h 602"/>
              <a:gd name="T38" fmla="*/ 424 w 602"/>
              <a:gd name="T39" fmla="*/ 0 h 602"/>
              <a:gd name="T40" fmla="*/ 438 w 602"/>
              <a:gd name="T41" fmla="*/ 7 h 602"/>
              <a:gd name="T42" fmla="*/ 438 w 602"/>
              <a:gd name="T43" fmla="*/ 7 h 602"/>
              <a:gd name="T44" fmla="*/ 438 w 602"/>
              <a:gd name="T45" fmla="*/ 7 h 602"/>
              <a:gd name="T46" fmla="*/ 445 w 602"/>
              <a:gd name="T47" fmla="*/ 14 h 602"/>
              <a:gd name="T48" fmla="*/ 452 w 602"/>
              <a:gd name="T49" fmla="*/ 28 h 602"/>
              <a:gd name="T50" fmla="*/ 452 w 602"/>
              <a:gd name="T51" fmla="*/ 28 h 602"/>
              <a:gd name="T52" fmla="*/ 452 w 602"/>
              <a:gd name="T53" fmla="*/ 403 h 602"/>
              <a:gd name="T54" fmla="*/ 452 w 602"/>
              <a:gd name="T55" fmla="*/ 544 h 602"/>
              <a:gd name="T56" fmla="*/ 452 w 602"/>
              <a:gd name="T57" fmla="*/ 572 h 602"/>
              <a:gd name="T58" fmla="*/ 177 w 602"/>
              <a:gd name="T59" fmla="*/ 601 h 602"/>
              <a:gd name="T60" fmla="*/ 148 w 602"/>
              <a:gd name="T61" fmla="*/ 558 h 602"/>
              <a:gd name="T62" fmla="*/ 148 w 602"/>
              <a:gd name="T63" fmla="*/ 403 h 602"/>
              <a:gd name="T64" fmla="*/ 452 w 602"/>
              <a:gd name="T65" fmla="*/ 346 h 602"/>
              <a:gd name="T66" fmla="*/ 396 w 602"/>
              <a:gd name="T67" fmla="*/ 403 h 602"/>
              <a:gd name="T68" fmla="*/ 205 w 602"/>
              <a:gd name="T69" fmla="*/ 403 h 602"/>
              <a:gd name="T70" fmla="*/ 396 w 602"/>
              <a:gd name="T71" fmla="*/ 431 h 602"/>
              <a:gd name="T72" fmla="*/ 396 w 602"/>
              <a:gd name="T73" fmla="*/ 459 h 602"/>
              <a:gd name="T74" fmla="*/ 205 w 602"/>
              <a:gd name="T75" fmla="*/ 459 h 602"/>
              <a:gd name="T76" fmla="*/ 396 w 602"/>
              <a:gd name="T77" fmla="*/ 487 h 602"/>
              <a:gd name="T78" fmla="*/ 396 w 602"/>
              <a:gd name="T79" fmla="*/ 516 h 602"/>
              <a:gd name="T80" fmla="*/ 205 w 602"/>
              <a:gd name="T81" fmla="*/ 516 h 602"/>
              <a:gd name="T82" fmla="*/ 396 w 602"/>
              <a:gd name="T83" fmla="*/ 544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2" h="602">
                <a:moveTo>
                  <a:pt x="573" y="459"/>
                </a:moveTo>
                <a:lnTo>
                  <a:pt x="573" y="459"/>
                </a:lnTo>
                <a:cubicBezTo>
                  <a:pt x="481" y="459"/>
                  <a:pt x="481" y="459"/>
                  <a:pt x="481" y="459"/>
                </a:cubicBezTo>
                <a:cubicBezTo>
                  <a:pt x="481" y="431"/>
                  <a:pt x="481" y="431"/>
                  <a:pt x="481" y="431"/>
                </a:cubicBezTo>
                <a:cubicBezTo>
                  <a:pt x="481" y="424"/>
                  <a:pt x="481" y="424"/>
                  <a:pt x="481" y="424"/>
                </a:cubicBezTo>
                <a:cubicBezTo>
                  <a:pt x="481" y="374"/>
                  <a:pt x="481" y="374"/>
                  <a:pt x="481" y="374"/>
                </a:cubicBezTo>
                <a:cubicBezTo>
                  <a:pt x="481" y="346"/>
                  <a:pt x="481" y="346"/>
                  <a:pt x="481" y="346"/>
                </a:cubicBezTo>
                <a:cubicBezTo>
                  <a:pt x="481" y="318"/>
                  <a:pt x="481" y="318"/>
                  <a:pt x="481" y="318"/>
                </a:cubicBezTo>
                <a:cubicBezTo>
                  <a:pt x="120" y="318"/>
                  <a:pt x="120" y="318"/>
                  <a:pt x="120" y="318"/>
                </a:cubicBezTo>
                <a:cubicBezTo>
                  <a:pt x="120" y="346"/>
                  <a:pt x="120" y="346"/>
                  <a:pt x="120" y="346"/>
                </a:cubicBezTo>
                <a:cubicBezTo>
                  <a:pt x="120" y="374"/>
                  <a:pt x="120" y="374"/>
                  <a:pt x="120" y="374"/>
                </a:cubicBezTo>
                <a:cubicBezTo>
                  <a:pt x="120" y="424"/>
                  <a:pt x="120" y="424"/>
                  <a:pt x="120" y="424"/>
                </a:cubicBezTo>
                <a:cubicBezTo>
                  <a:pt x="120" y="431"/>
                  <a:pt x="120" y="431"/>
                  <a:pt x="120" y="431"/>
                </a:cubicBezTo>
                <a:cubicBezTo>
                  <a:pt x="120" y="459"/>
                  <a:pt x="120" y="459"/>
                  <a:pt x="120" y="459"/>
                </a:cubicBezTo>
                <a:cubicBezTo>
                  <a:pt x="28" y="459"/>
                  <a:pt x="28" y="459"/>
                  <a:pt x="28" y="459"/>
                </a:cubicBezTo>
                <a:cubicBezTo>
                  <a:pt x="7" y="459"/>
                  <a:pt x="0" y="452"/>
                  <a:pt x="0" y="431"/>
                </a:cubicBezTo>
                <a:cubicBezTo>
                  <a:pt x="0" y="169"/>
                  <a:pt x="0" y="169"/>
                  <a:pt x="0" y="169"/>
                </a:cubicBezTo>
                <a:cubicBezTo>
                  <a:pt x="0" y="155"/>
                  <a:pt x="7" y="141"/>
                  <a:pt x="28" y="141"/>
                </a:cubicBezTo>
                <a:cubicBezTo>
                  <a:pt x="573" y="141"/>
                  <a:pt x="573" y="141"/>
                  <a:pt x="573" y="141"/>
                </a:cubicBezTo>
                <a:cubicBezTo>
                  <a:pt x="587" y="141"/>
                  <a:pt x="601" y="155"/>
                  <a:pt x="601" y="169"/>
                </a:cubicBezTo>
                <a:cubicBezTo>
                  <a:pt x="601" y="431"/>
                  <a:pt x="601" y="431"/>
                  <a:pt x="601" y="431"/>
                </a:cubicBezTo>
                <a:cubicBezTo>
                  <a:pt x="601" y="452"/>
                  <a:pt x="587" y="459"/>
                  <a:pt x="573" y="459"/>
                </a:cubicBezTo>
                <a:close/>
                <a:moveTo>
                  <a:pt x="85" y="198"/>
                </a:moveTo>
                <a:lnTo>
                  <a:pt x="85" y="198"/>
                </a:lnTo>
                <a:cubicBezTo>
                  <a:pt x="64" y="198"/>
                  <a:pt x="57" y="212"/>
                  <a:pt x="57" y="226"/>
                </a:cubicBezTo>
                <a:cubicBezTo>
                  <a:pt x="57" y="240"/>
                  <a:pt x="64" y="254"/>
                  <a:pt x="85" y="254"/>
                </a:cubicBezTo>
                <a:cubicBezTo>
                  <a:pt x="99" y="254"/>
                  <a:pt x="113" y="240"/>
                  <a:pt x="113" y="226"/>
                </a:cubicBezTo>
                <a:cubicBezTo>
                  <a:pt x="113" y="212"/>
                  <a:pt x="99" y="198"/>
                  <a:pt x="85" y="198"/>
                </a:cubicBezTo>
                <a:close/>
                <a:moveTo>
                  <a:pt x="452" y="113"/>
                </a:moveTo>
                <a:lnTo>
                  <a:pt x="452" y="113"/>
                </a:lnTo>
                <a:cubicBezTo>
                  <a:pt x="148" y="113"/>
                  <a:pt x="148" y="113"/>
                  <a:pt x="148" y="113"/>
                </a:cubicBezTo>
                <a:lnTo>
                  <a:pt x="148" y="113"/>
                </a:lnTo>
                <a:cubicBezTo>
                  <a:pt x="148" y="85"/>
                  <a:pt x="148" y="85"/>
                  <a:pt x="148" y="85"/>
                </a:cubicBezTo>
                <a:lnTo>
                  <a:pt x="148" y="85"/>
                </a:lnTo>
                <a:cubicBezTo>
                  <a:pt x="148" y="28"/>
                  <a:pt x="148" y="28"/>
                  <a:pt x="148" y="28"/>
                </a:cubicBezTo>
                <a:cubicBezTo>
                  <a:pt x="148" y="21"/>
                  <a:pt x="148" y="21"/>
                  <a:pt x="148" y="14"/>
                </a:cubicBezTo>
                <a:cubicBezTo>
                  <a:pt x="155" y="7"/>
                  <a:pt x="163" y="0"/>
                  <a:pt x="177" y="0"/>
                </a:cubicBezTo>
                <a:cubicBezTo>
                  <a:pt x="424" y="0"/>
                  <a:pt x="424" y="0"/>
                  <a:pt x="424" y="0"/>
                </a:cubicBezTo>
                <a:lnTo>
                  <a:pt x="424" y="0"/>
                </a:lnTo>
                <a:lnTo>
                  <a:pt x="424" y="0"/>
                </a:lnTo>
                <a:lnTo>
                  <a:pt x="424" y="0"/>
                </a:lnTo>
                <a:cubicBezTo>
                  <a:pt x="431" y="0"/>
                  <a:pt x="431" y="0"/>
                  <a:pt x="438" y="7"/>
                </a:cubicBezTo>
                <a:lnTo>
                  <a:pt x="438" y="7"/>
                </a:lnTo>
                <a:lnTo>
                  <a:pt x="438" y="7"/>
                </a:lnTo>
                <a:lnTo>
                  <a:pt x="438" y="7"/>
                </a:lnTo>
                <a:lnTo>
                  <a:pt x="438" y="7"/>
                </a:lnTo>
                <a:lnTo>
                  <a:pt x="438" y="7"/>
                </a:lnTo>
                <a:cubicBezTo>
                  <a:pt x="445" y="7"/>
                  <a:pt x="445" y="14"/>
                  <a:pt x="445" y="14"/>
                </a:cubicBezTo>
                <a:lnTo>
                  <a:pt x="445" y="14"/>
                </a:lnTo>
                <a:cubicBezTo>
                  <a:pt x="445" y="14"/>
                  <a:pt x="452" y="21"/>
                  <a:pt x="452" y="28"/>
                </a:cubicBezTo>
                <a:lnTo>
                  <a:pt x="452" y="28"/>
                </a:lnTo>
                <a:lnTo>
                  <a:pt x="452" y="28"/>
                </a:lnTo>
                <a:cubicBezTo>
                  <a:pt x="452" y="113"/>
                  <a:pt x="452" y="113"/>
                  <a:pt x="452" y="113"/>
                </a:cubicBezTo>
                <a:close/>
                <a:moveTo>
                  <a:pt x="452" y="403"/>
                </a:moveTo>
                <a:lnTo>
                  <a:pt x="452" y="403"/>
                </a:lnTo>
                <a:cubicBezTo>
                  <a:pt x="452" y="544"/>
                  <a:pt x="452" y="544"/>
                  <a:pt x="452" y="544"/>
                </a:cubicBezTo>
                <a:cubicBezTo>
                  <a:pt x="452" y="558"/>
                  <a:pt x="452" y="558"/>
                  <a:pt x="452" y="558"/>
                </a:cubicBezTo>
                <a:cubicBezTo>
                  <a:pt x="452" y="572"/>
                  <a:pt x="452" y="572"/>
                  <a:pt x="452" y="572"/>
                </a:cubicBezTo>
                <a:cubicBezTo>
                  <a:pt x="452" y="594"/>
                  <a:pt x="438" y="601"/>
                  <a:pt x="424" y="601"/>
                </a:cubicBezTo>
                <a:cubicBezTo>
                  <a:pt x="177" y="601"/>
                  <a:pt x="177" y="601"/>
                  <a:pt x="177" y="601"/>
                </a:cubicBezTo>
                <a:cubicBezTo>
                  <a:pt x="163" y="601"/>
                  <a:pt x="148" y="594"/>
                  <a:pt x="148" y="572"/>
                </a:cubicBezTo>
                <a:cubicBezTo>
                  <a:pt x="148" y="558"/>
                  <a:pt x="148" y="558"/>
                  <a:pt x="148" y="558"/>
                </a:cubicBezTo>
                <a:cubicBezTo>
                  <a:pt x="148" y="544"/>
                  <a:pt x="148" y="544"/>
                  <a:pt x="148" y="544"/>
                </a:cubicBezTo>
                <a:cubicBezTo>
                  <a:pt x="148" y="403"/>
                  <a:pt x="148" y="403"/>
                  <a:pt x="148" y="403"/>
                </a:cubicBezTo>
                <a:cubicBezTo>
                  <a:pt x="148" y="346"/>
                  <a:pt x="148" y="346"/>
                  <a:pt x="148" y="346"/>
                </a:cubicBezTo>
                <a:cubicBezTo>
                  <a:pt x="452" y="346"/>
                  <a:pt x="452" y="346"/>
                  <a:pt x="452" y="346"/>
                </a:cubicBezTo>
                <a:lnTo>
                  <a:pt x="452" y="403"/>
                </a:lnTo>
                <a:close/>
                <a:moveTo>
                  <a:pt x="396" y="403"/>
                </a:moveTo>
                <a:lnTo>
                  <a:pt x="396" y="403"/>
                </a:lnTo>
                <a:cubicBezTo>
                  <a:pt x="205" y="403"/>
                  <a:pt x="205" y="403"/>
                  <a:pt x="205" y="403"/>
                </a:cubicBezTo>
                <a:cubicBezTo>
                  <a:pt x="205" y="431"/>
                  <a:pt x="205" y="431"/>
                  <a:pt x="205" y="431"/>
                </a:cubicBezTo>
                <a:cubicBezTo>
                  <a:pt x="396" y="431"/>
                  <a:pt x="396" y="431"/>
                  <a:pt x="396" y="431"/>
                </a:cubicBezTo>
                <a:lnTo>
                  <a:pt x="396" y="403"/>
                </a:lnTo>
                <a:close/>
                <a:moveTo>
                  <a:pt x="396" y="459"/>
                </a:moveTo>
                <a:lnTo>
                  <a:pt x="396" y="459"/>
                </a:lnTo>
                <a:cubicBezTo>
                  <a:pt x="205" y="459"/>
                  <a:pt x="205" y="459"/>
                  <a:pt x="205" y="459"/>
                </a:cubicBezTo>
                <a:cubicBezTo>
                  <a:pt x="205" y="487"/>
                  <a:pt x="205" y="487"/>
                  <a:pt x="205" y="487"/>
                </a:cubicBezTo>
                <a:cubicBezTo>
                  <a:pt x="396" y="487"/>
                  <a:pt x="396" y="487"/>
                  <a:pt x="396" y="487"/>
                </a:cubicBezTo>
                <a:lnTo>
                  <a:pt x="396" y="459"/>
                </a:lnTo>
                <a:close/>
                <a:moveTo>
                  <a:pt x="396" y="516"/>
                </a:moveTo>
                <a:lnTo>
                  <a:pt x="396" y="516"/>
                </a:lnTo>
                <a:cubicBezTo>
                  <a:pt x="205" y="516"/>
                  <a:pt x="205" y="516"/>
                  <a:pt x="205" y="516"/>
                </a:cubicBezTo>
                <a:cubicBezTo>
                  <a:pt x="205" y="544"/>
                  <a:pt x="205" y="544"/>
                  <a:pt x="205" y="544"/>
                </a:cubicBezTo>
                <a:cubicBezTo>
                  <a:pt x="396" y="544"/>
                  <a:pt x="396" y="544"/>
                  <a:pt x="396" y="544"/>
                </a:cubicBezTo>
                <a:lnTo>
                  <a:pt x="396" y="5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grpSp>
        <p:nvGrpSpPr>
          <p:cNvPr id="185" name="Group 284"/>
          <p:cNvGrpSpPr>
            <a:grpSpLocks noChangeAspect="1"/>
          </p:cNvGrpSpPr>
          <p:nvPr/>
        </p:nvGrpSpPr>
        <p:grpSpPr>
          <a:xfrm>
            <a:off x="3303162" y="1875056"/>
            <a:ext cx="219688" cy="206766"/>
            <a:chOff x="8583613" y="1965325"/>
            <a:chExt cx="296863" cy="279401"/>
          </a:xfrm>
          <a:solidFill>
            <a:schemeClr val="tx1"/>
          </a:solidFill>
        </p:grpSpPr>
        <p:sp>
          <p:nvSpPr>
            <p:cNvPr id="186" name="Freeform 65"/>
            <p:cNvSpPr>
              <a:spLocks/>
            </p:cNvSpPr>
            <p:nvPr/>
          </p:nvSpPr>
          <p:spPr bwMode="auto">
            <a:xfrm>
              <a:off x="8583613" y="1965325"/>
              <a:ext cx="296863" cy="109538"/>
            </a:xfrm>
            <a:custGeom>
              <a:avLst/>
              <a:gdLst/>
              <a:ahLst/>
              <a:cxnLst>
                <a:cxn ang="0">
                  <a:pos x="108" y="15"/>
                </a:cxn>
                <a:cxn ang="0">
                  <a:pos x="58" y="0"/>
                </a:cxn>
                <a:cxn ang="0">
                  <a:pos x="8" y="15"/>
                </a:cxn>
                <a:cxn ang="0">
                  <a:pos x="0" y="28"/>
                </a:cxn>
                <a:cxn ang="0">
                  <a:pos x="0" y="36"/>
                </a:cxn>
                <a:cxn ang="0">
                  <a:pos x="7" y="43"/>
                </a:cxn>
                <a:cxn ang="0">
                  <a:pos x="22" y="43"/>
                </a:cxn>
                <a:cxn ang="0">
                  <a:pos x="29" y="36"/>
                </a:cxn>
                <a:cxn ang="0">
                  <a:pos x="33" y="24"/>
                </a:cxn>
                <a:cxn ang="0">
                  <a:pos x="58" y="15"/>
                </a:cxn>
                <a:cxn ang="0">
                  <a:pos x="83" y="24"/>
                </a:cxn>
                <a:cxn ang="0">
                  <a:pos x="87" y="36"/>
                </a:cxn>
                <a:cxn ang="0">
                  <a:pos x="95" y="43"/>
                </a:cxn>
                <a:cxn ang="0">
                  <a:pos x="109" y="43"/>
                </a:cxn>
                <a:cxn ang="0">
                  <a:pos x="116" y="36"/>
                </a:cxn>
                <a:cxn ang="0">
                  <a:pos x="116" y="28"/>
                </a:cxn>
                <a:cxn ang="0">
                  <a:pos x="108" y="15"/>
                </a:cxn>
              </a:cxnLst>
              <a:rect l="0" t="0" r="r" b="b"/>
              <a:pathLst>
                <a:path w="116" h="43">
                  <a:moveTo>
                    <a:pt x="108" y="15"/>
                  </a:moveTo>
                  <a:cubicBezTo>
                    <a:pt x="99" y="7"/>
                    <a:pt x="87" y="0"/>
                    <a:pt x="58" y="0"/>
                  </a:cubicBezTo>
                  <a:cubicBezTo>
                    <a:pt x="29" y="0"/>
                    <a:pt x="17" y="7"/>
                    <a:pt x="8" y="15"/>
                  </a:cubicBezTo>
                  <a:cubicBezTo>
                    <a:pt x="3" y="19"/>
                    <a:pt x="0" y="22"/>
                    <a:pt x="0" y="2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3" y="43"/>
                    <a:pt x="7" y="43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6" y="43"/>
                    <a:pt x="29" y="40"/>
                    <a:pt x="29" y="36"/>
                  </a:cubicBezTo>
                  <a:cubicBezTo>
                    <a:pt x="29" y="32"/>
                    <a:pt x="30" y="29"/>
                    <a:pt x="33" y="24"/>
                  </a:cubicBezTo>
                  <a:cubicBezTo>
                    <a:pt x="37" y="20"/>
                    <a:pt x="44" y="14"/>
                    <a:pt x="58" y="15"/>
                  </a:cubicBezTo>
                  <a:cubicBezTo>
                    <a:pt x="73" y="14"/>
                    <a:pt x="80" y="20"/>
                    <a:pt x="83" y="24"/>
                  </a:cubicBezTo>
                  <a:cubicBezTo>
                    <a:pt x="87" y="29"/>
                    <a:pt x="87" y="32"/>
                    <a:pt x="87" y="36"/>
                  </a:cubicBezTo>
                  <a:cubicBezTo>
                    <a:pt x="87" y="40"/>
                    <a:pt x="91" y="43"/>
                    <a:pt x="95" y="43"/>
                  </a:cubicBezTo>
                  <a:cubicBezTo>
                    <a:pt x="109" y="43"/>
                    <a:pt x="109" y="43"/>
                    <a:pt x="109" y="43"/>
                  </a:cubicBezTo>
                  <a:cubicBezTo>
                    <a:pt x="113" y="43"/>
                    <a:pt x="116" y="40"/>
                    <a:pt x="116" y="36"/>
                  </a:cubicBezTo>
                  <a:cubicBezTo>
                    <a:pt x="116" y="28"/>
                    <a:pt x="116" y="28"/>
                    <a:pt x="116" y="28"/>
                  </a:cubicBezTo>
                  <a:cubicBezTo>
                    <a:pt x="116" y="22"/>
                    <a:pt x="113" y="19"/>
                    <a:pt x="108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7" name="Oval 66"/>
            <p:cNvSpPr>
              <a:spLocks noChangeArrowheads="1"/>
            </p:cNvSpPr>
            <p:nvPr/>
          </p:nvSpPr>
          <p:spPr bwMode="auto">
            <a:xfrm>
              <a:off x="8696325" y="2132013"/>
              <a:ext cx="73025" cy="746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8" name="Freeform 67"/>
            <p:cNvSpPr>
              <a:spLocks noEditPoints="1"/>
            </p:cNvSpPr>
            <p:nvPr/>
          </p:nvSpPr>
          <p:spPr bwMode="auto">
            <a:xfrm>
              <a:off x="8601075" y="2039938"/>
              <a:ext cx="260350" cy="204788"/>
            </a:xfrm>
            <a:custGeom>
              <a:avLst/>
              <a:gdLst/>
              <a:ahLst/>
              <a:cxnLst>
                <a:cxn ang="0">
                  <a:pos x="76" y="14"/>
                </a:cxn>
                <a:cxn ang="0">
                  <a:pos x="73" y="14"/>
                </a:cxn>
                <a:cxn ang="0">
                  <a:pos x="73" y="5"/>
                </a:cxn>
                <a:cxn ang="0">
                  <a:pos x="66" y="0"/>
                </a:cxn>
                <a:cxn ang="0">
                  <a:pos x="58" y="5"/>
                </a:cxn>
                <a:cxn ang="0">
                  <a:pos x="58" y="14"/>
                </a:cxn>
                <a:cxn ang="0">
                  <a:pos x="44" y="14"/>
                </a:cxn>
                <a:cxn ang="0">
                  <a:pos x="44" y="5"/>
                </a:cxn>
                <a:cxn ang="0">
                  <a:pos x="37" y="0"/>
                </a:cxn>
                <a:cxn ang="0">
                  <a:pos x="29" y="5"/>
                </a:cxn>
                <a:cxn ang="0">
                  <a:pos x="29" y="14"/>
                </a:cxn>
                <a:cxn ang="0">
                  <a:pos x="26" y="14"/>
                </a:cxn>
                <a:cxn ang="0">
                  <a:pos x="20" y="18"/>
                </a:cxn>
                <a:cxn ang="0">
                  <a:pos x="0" y="58"/>
                </a:cxn>
                <a:cxn ang="0">
                  <a:pos x="0" y="72"/>
                </a:cxn>
                <a:cxn ang="0">
                  <a:pos x="8" y="80"/>
                </a:cxn>
                <a:cxn ang="0">
                  <a:pos x="95" y="80"/>
                </a:cxn>
                <a:cxn ang="0">
                  <a:pos x="102" y="72"/>
                </a:cxn>
                <a:cxn ang="0">
                  <a:pos x="102" y="59"/>
                </a:cxn>
                <a:cxn ang="0">
                  <a:pos x="82" y="17"/>
                </a:cxn>
                <a:cxn ang="0">
                  <a:pos x="76" y="14"/>
                </a:cxn>
                <a:cxn ang="0">
                  <a:pos x="51" y="72"/>
                </a:cxn>
                <a:cxn ang="0">
                  <a:pos x="29" y="51"/>
                </a:cxn>
                <a:cxn ang="0">
                  <a:pos x="51" y="29"/>
                </a:cxn>
                <a:cxn ang="0">
                  <a:pos x="73" y="51"/>
                </a:cxn>
                <a:cxn ang="0">
                  <a:pos x="51" y="72"/>
                </a:cxn>
              </a:cxnLst>
              <a:rect l="0" t="0" r="r" b="b"/>
              <a:pathLst>
                <a:path w="102" h="80">
                  <a:moveTo>
                    <a:pt x="76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2"/>
                    <a:pt x="70" y="0"/>
                    <a:pt x="66" y="0"/>
                  </a:cubicBezTo>
                  <a:cubicBezTo>
                    <a:pt x="62" y="0"/>
                    <a:pt x="58" y="2"/>
                    <a:pt x="58" y="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2"/>
                    <a:pt x="41" y="0"/>
                    <a:pt x="37" y="0"/>
                  </a:cubicBezTo>
                  <a:cubicBezTo>
                    <a:pt x="33" y="0"/>
                    <a:pt x="29" y="2"/>
                    <a:pt x="29" y="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3" y="14"/>
                    <a:pt x="21" y="16"/>
                    <a:pt x="20" y="18"/>
                  </a:cubicBezTo>
                  <a:cubicBezTo>
                    <a:pt x="14" y="26"/>
                    <a:pt x="0" y="48"/>
                    <a:pt x="0" y="58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9" y="80"/>
                    <a:pt x="102" y="76"/>
                    <a:pt x="102" y="72"/>
                  </a:cubicBezTo>
                  <a:cubicBezTo>
                    <a:pt x="102" y="66"/>
                    <a:pt x="102" y="59"/>
                    <a:pt x="102" y="59"/>
                  </a:cubicBezTo>
                  <a:cubicBezTo>
                    <a:pt x="102" y="46"/>
                    <a:pt x="88" y="25"/>
                    <a:pt x="82" y="17"/>
                  </a:cubicBezTo>
                  <a:cubicBezTo>
                    <a:pt x="81" y="16"/>
                    <a:pt x="79" y="14"/>
                    <a:pt x="76" y="14"/>
                  </a:cubicBezTo>
                  <a:close/>
                  <a:moveTo>
                    <a:pt x="51" y="72"/>
                  </a:moveTo>
                  <a:cubicBezTo>
                    <a:pt x="39" y="72"/>
                    <a:pt x="29" y="63"/>
                    <a:pt x="29" y="51"/>
                  </a:cubicBezTo>
                  <a:cubicBezTo>
                    <a:pt x="29" y="39"/>
                    <a:pt x="39" y="29"/>
                    <a:pt x="51" y="29"/>
                  </a:cubicBezTo>
                  <a:cubicBezTo>
                    <a:pt x="63" y="29"/>
                    <a:pt x="73" y="39"/>
                    <a:pt x="73" y="51"/>
                  </a:cubicBezTo>
                  <a:cubicBezTo>
                    <a:pt x="73" y="63"/>
                    <a:pt x="63" y="72"/>
                    <a:pt x="51" y="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89" name="Freeform 70"/>
          <p:cNvSpPr>
            <a:spLocks noChangeAspect="1" noEditPoints="1"/>
          </p:cNvSpPr>
          <p:nvPr/>
        </p:nvSpPr>
        <p:spPr bwMode="auto">
          <a:xfrm>
            <a:off x="3318545" y="2301936"/>
            <a:ext cx="189860" cy="198490"/>
          </a:xfrm>
          <a:custGeom>
            <a:avLst/>
            <a:gdLst>
              <a:gd name="T0" fmla="*/ 30 w 109"/>
              <a:gd name="T1" fmla="*/ 110 h 114"/>
              <a:gd name="T2" fmla="*/ 3 w 109"/>
              <a:gd name="T3" fmla="*/ 84 h 114"/>
              <a:gd name="T4" fmla="*/ 2 w 109"/>
              <a:gd name="T5" fmla="*/ 45 h 114"/>
              <a:gd name="T6" fmla="*/ 16 w 109"/>
              <a:gd name="T7" fmla="*/ 18 h 114"/>
              <a:gd name="T8" fmla="*/ 42 w 109"/>
              <a:gd name="T9" fmla="*/ 2 h 114"/>
              <a:gd name="T10" fmla="*/ 79 w 109"/>
              <a:gd name="T11" fmla="*/ 3 h 114"/>
              <a:gd name="T12" fmla="*/ 105 w 109"/>
              <a:gd name="T13" fmla="*/ 29 h 114"/>
              <a:gd name="T14" fmla="*/ 108 w 109"/>
              <a:gd name="T15" fmla="*/ 64 h 114"/>
              <a:gd name="T16" fmla="*/ 95 w 109"/>
              <a:gd name="T17" fmla="*/ 83 h 114"/>
              <a:gd name="T18" fmla="*/ 80 w 109"/>
              <a:gd name="T19" fmla="*/ 85 h 114"/>
              <a:gd name="T20" fmla="*/ 73 w 109"/>
              <a:gd name="T21" fmla="*/ 81 h 114"/>
              <a:gd name="T22" fmla="*/ 71 w 109"/>
              <a:gd name="T23" fmla="*/ 76 h 114"/>
              <a:gd name="T24" fmla="*/ 66 w 109"/>
              <a:gd name="T25" fmla="*/ 77 h 114"/>
              <a:gd name="T26" fmla="*/ 60 w 109"/>
              <a:gd name="T27" fmla="*/ 83 h 114"/>
              <a:gd name="T28" fmla="*/ 50 w 109"/>
              <a:gd name="T29" fmla="*/ 86 h 114"/>
              <a:gd name="T30" fmla="*/ 33 w 109"/>
              <a:gd name="T31" fmla="*/ 79 h 114"/>
              <a:gd name="T32" fmla="*/ 27 w 109"/>
              <a:gd name="T33" fmla="*/ 59 h 114"/>
              <a:gd name="T34" fmla="*/ 35 w 109"/>
              <a:gd name="T35" fmla="*/ 36 h 114"/>
              <a:gd name="T36" fmla="*/ 57 w 109"/>
              <a:gd name="T37" fmla="*/ 28 h 114"/>
              <a:gd name="T38" fmla="*/ 70 w 109"/>
              <a:gd name="T39" fmla="*/ 29 h 114"/>
              <a:gd name="T40" fmla="*/ 79 w 109"/>
              <a:gd name="T41" fmla="*/ 31 h 114"/>
              <a:gd name="T42" fmla="*/ 78 w 109"/>
              <a:gd name="T43" fmla="*/ 63 h 114"/>
              <a:gd name="T44" fmla="*/ 78 w 109"/>
              <a:gd name="T45" fmla="*/ 70 h 114"/>
              <a:gd name="T46" fmla="*/ 83 w 109"/>
              <a:gd name="T47" fmla="*/ 77 h 114"/>
              <a:gd name="T48" fmla="*/ 92 w 109"/>
              <a:gd name="T49" fmla="*/ 75 h 114"/>
              <a:gd name="T50" fmla="*/ 97 w 109"/>
              <a:gd name="T51" fmla="*/ 60 h 114"/>
              <a:gd name="T52" fmla="*/ 95 w 109"/>
              <a:gd name="T53" fmla="*/ 33 h 114"/>
              <a:gd name="T54" fmla="*/ 74 w 109"/>
              <a:gd name="T55" fmla="*/ 12 h 114"/>
              <a:gd name="T56" fmla="*/ 38 w 109"/>
              <a:gd name="T57" fmla="*/ 13 h 114"/>
              <a:gd name="T58" fmla="*/ 14 w 109"/>
              <a:gd name="T59" fmla="*/ 40 h 114"/>
              <a:gd name="T60" fmla="*/ 14 w 109"/>
              <a:gd name="T61" fmla="*/ 79 h 114"/>
              <a:gd name="T62" fmla="*/ 35 w 109"/>
              <a:gd name="T63" fmla="*/ 102 h 114"/>
              <a:gd name="T64" fmla="*/ 62 w 109"/>
              <a:gd name="T65" fmla="*/ 104 h 114"/>
              <a:gd name="T66" fmla="*/ 79 w 109"/>
              <a:gd name="T67" fmla="*/ 101 h 114"/>
              <a:gd name="T68" fmla="*/ 84 w 109"/>
              <a:gd name="T69" fmla="*/ 108 h 114"/>
              <a:gd name="T70" fmla="*/ 53 w 109"/>
              <a:gd name="T71" fmla="*/ 114 h 114"/>
              <a:gd name="T72" fmla="*/ 49 w 109"/>
              <a:gd name="T73" fmla="*/ 38 h 114"/>
              <a:gd name="T74" fmla="*/ 40 w 109"/>
              <a:gd name="T75" fmla="*/ 51 h 114"/>
              <a:gd name="T76" fmla="*/ 43 w 109"/>
              <a:gd name="T77" fmla="*/ 73 h 114"/>
              <a:gd name="T78" fmla="*/ 58 w 109"/>
              <a:gd name="T79" fmla="*/ 75 h 114"/>
              <a:gd name="T80" fmla="*/ 65 w 109"/>
              <a:gd name="T81" fmla="*/ 64 h 114"/>
              <a:gd name="T82" fmla="*/ 67 w 109"/>
              <a:gd name="T83" fmla="*/ 37 h 114"/>
              <a:gd name="T84" fmla="*/ 62 w 109"/>
              <a:gd name="T85" fmla="*/ 36 h 11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109" h="114">
                <a:moveTo>
                  <a:pt x="53" y="114"/>
                </a:moveTo>
                <a:cubicBezTo>
                  <a:pt x="45" y="114"/>
                  <a:pt x="37" y="113"/>
                  <a:pt x="30" y="110"/>
                </a:cubicBezTo>
                <a:cubicBezTo>
                  <a:pt x="24" y="108"/>
                  <a:pt x="18" y="104"/>
                  <a:pt x="14" y="100"/>
                </a:cubicBezTo>
                <a:cubicBezTo>
                  <a:pt x="9" y="96"/>
                  <a:pt x="6" y="90"/>
                  <a:pt x="3" y="84"/>
                </a:cubicBezTo>
                <a:cubicBezTo>
                  <a:pt x="1" y="77"/>
                  <a:pt x="0" y="70"/>
                  <a:pt x="0" y="61"/>
                </a:cubicBezTo>
                <a:cubicBezTo>
                  <a:pt x="0" y="56"/>
                  <a:pt x="0" y="50"/>
                  <a:pt x="2" y="45"/>
                </a:cubicBezTo>
                <a:cubicBezTo>
                  <a:pt x="3" y="39"/>
                  <a:pt x="5" y="34"/>
                  <a:pt x="7" y="30"/>
                </a:cubicBezTo>
                <a:cubicBezTo>
                  <a:pt x="10" y="25"/>
                  <a:pt x="12" y="21"/>
                  <a:pt x="16" y="18"/>
                </a:cubicBezTo>
                <a:cubicBezTo>
                  <a:pt x="19" y="14"/>
                  <a:pt x="23" y="11"/>
                  <a:pt x="28" y="8"/>
                </a:cubicBezTo>
                <a:cubicBezTo>
                  <a:pt x="32" y="5"/>
                  <a:pt x="37" y="3"/>
                  <a:pt x="42" y="2"/>
                </a:cubicBezTo>
                <a:cubicBezTo>
                  <a:pt x="47" y="1"/>
                  <a:pt x="53" y="0"/>
                  <a:pt x="59" y="0"/>
                </a:cubicBezTo>
                <a:cubicBezTo>
                  <a:pt x="66" y="0"/>
                  <a:pt x="73" y="1"/>
                  <a:pt x="79" y="3"/>
                </a:cubicBezTo>
                <a:cubicBezTo>
                  <a:pt x="85" y="6"/>
                  <a:pt x="91" y="9"/>
                  <a:pt x="95" y="13"/>
                </a:cubicBezTo>
                <a:cubicBezTo>
                  <a:pt x="99" y="18"/>
                  <a:pt x="103" y="23"/>
                  <a:pt x="105" y="29"/>
                </a:cubicBezTo>
                <a:cubicBezTo>
                  <a:pt x="108" y="35"/>
                  <a:pt x="109" y="43"/>
                  <a:pt x="109" y="50"/>
                </a:cubicBezTo>
                <a:cubicBezTo>
                  <a:pt x="109" y="55"/>
                  <a:pt x="109" y="59"/>
                  <a:pt x="108" y="64"/>
                </a:cubicBezTo>
                <a:cubicBezTo>
                  <a:pt x="107" y="68"/>
                  <a:pt x="105" y="72"/>
                  <a:pt x="103" y="75"/>
                </a:cubicBezTo>
                <a:cubicBezTo>
                  <a:pt x="101" y="78"/>
                  <a:pt x="98" y="81"/>
                  <a:pt x="95" y="83"/>
                </a:cubicBezTo>
                <a:cubicBezTo>
                  <a:pt x="92" y="85"/>
                  <a:pt x="89" y="86"/>
                  <a:pt x="85" y="86"/>
                </a:cubicBezTo>
                <a:cubicBezTo>
                  <a:pt x="83" y="86"/>
                  <a:pt x="82" y="86"/>
                  <a:pt x="80" y="85"/>
                </a:cubicBezTo>
                <a:cubicBezTo>
                  <a:pt x="79" y="85"/>
                  <a:pt x="77" y="84"/>
                  <a:pt x="76" y="83"/>
                </a:cubicBezTo>
                <a:cubicBezTo>
                  <a:pt x="75" y="83"/>
                  <a:pt x="74" y="82"/>
                  <a:pt x="73" y="81"/>
                </a:cubicBezTo>
                <a:cubicBezTo>
                  <a:pt x="72" y="80"/>
                  <a:pt x="72" y="79"/>
                  <a:pt x="71" y="78"/>
                </a:cubicBezTo>
                <a:cubicBezTo>
                  <a:pt x="71" y="76"/>
                  <a:pt x="71" y="76"/>
                  <a:pt x="71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66" y="77"/>
                  <a:pt x="66" y="77"/>
                  <a:pt x="66" y="77"/>
                </a:cubicBezTo>
                <a:cubicBezTo>
                  <a:pt x="65" y="78"/>
                  <a:pt x="64" y="80"/>
                  <a:pt x="63" y="81"/>
                </a:cubicBezTo>
                <a:cubicBezTo>
                  <a:pt x="62" y="82"/>
                  <a:pt x="61" y="82"/>
                  <a:pt x="60" y="83"/>
                </a:cubicBezTo>
                <a:cubicBezTo>
                  <a:pt x="58" y="84"/>
                  <a:pt x="57" y="85"/>
                  <a:pt x="55" y="85"/>
                </a:cubicBezTo>
                <a:cubicBezTo>
                  <a:pt x="54" y="86"/>
                  <a:pt x="52" y="86"/>
                  <a:pt x="50" y="86"/>
                </a:cubicBezTo>
                <a:cubicBezTo>
                  <a:pt x="46" y="86"/>
                  <a:pt x="43" y="85"/>
                  <a:pt x="40" y="84"/>
                </a:cubicBezTo>
                <a:cubicBezTo>
                  <a:pt x="37" y="83"/>
                  <a:pt x="35" y="81"/>
                  <a:pt x="33" y="79"/>
                </a:cubicBezTo>
                <a:cubicBezTo>
                  <a:pt x="31" y="76"/>
                  <a:pt x="30" y="74"/>
                  <a:pt x="29" y="70"/>
                </a:cubicBezTo>
                <a:cubicBezTo>
                  <a:pt x="28" y="67"/>
                  <a:pt x="27" y="63"/>
                  <a:pt x="27" y="59"/>
                </a:cubicBezTo>
                <a:cubicBezTo>
                  <a:pt x="27" y="55"/>
                  <a:pt x="28" y="50"/>
                  <a:pt x="29" y="46"/>
                </a:cubicBezTo>
                <a:cubicBezTo>
                  <a:pt x="31" y="42"/>
                  <a:pt x="33" y="39"/>
                  <a:pt x="35" y="36"/>
                </a:cubicBezTo>
                <a:cubicBezTo>
                  <a:pt x="38" y="34"/>
                  <a:pt x="41" y="31"/>
                  <a:pt x="45" y="30"/>
                </a:cubicBezTo>
                <a:cubicBezTo>
                  <a:pt x="48" y="28"/>
                  <a:pt x="53" y="28"/>
                  <a:pt x="57" y="28"/>
                </a:cubicBezTo>
                <a:cubicBezTo>
                  <a:pt x="59" y="28"/>
                  <a:pt x="62" y="28"/>
                  <a:pt x="64" y="28"/>
                </a:cubicBezTo>
                <a:cubicBezTo>
                  <a:pt x="66" y="28"/>
                  <a:pt x="68" y="28"/>
                  <a:pt x="70" y="29"/>
                </a:cubicBezTo>
                <a:cubicBezTo>
                  <a:pt x="72" y="29"/>
                  <a:pt x="74" y="30"/>
                  <a:pt x="76" y="30"/>
                </a:cubicBezTo>
                <a:cubicBezTo>
                  <a:pt x="77" y="30"/>
                  <a:pt x="78" y="31"/>
                  <a:pt x="79" y="31"/>
                </a:cubicBezTo>
                <a:cubicBezTo>
                  <a:pt x="78" y="60"/>
                  <a:pt x="78" y="60"/>
                  <a:pt x="78" y="60"/>
                </a:cubicBezTo>
                <a:cubicBezTo>
                  <a:pt x="78" y="61"/>
                  <a:pt x="78" y="62"/>
                  <a:pt x="78" y="63"/>
                </a:cubicBezTo>
                <a:cubicBezTo>
                  <a:pt x="78" y="65"/>
                  <a:pt x="78" y="65"/>
                  <a:pt x="78" y="65"/>
                </a:cubicBezTo>
                <a:cubicBezTo>
                  <a:pt x="78" y="67"/>
                  <a:pt x="78" y="69"/>
                  <a:pt x="78" y="70"/>
                </a:cubicBezTo>
                <a:cubicBezTo>
                  <a:pt x="79" y="72"/>
                  <a:pt x="79" y="73"/>
                  <a:pt x="80" y="74"/>
                </a:cubicBezTo>
                <a:cubicBezTo>
                  <a:pt x="80" y="75"/>
                  <a:pt x="81" y="76"/>
                  <a:pt x="83" y="77"/>
                </a:cubicBezTo>
                <a:cubicBezTo>
                  <a:pt x="83" y="77"/>
                  <a:pt x="84" y="77"/>
                  <a:pt x="86" y="77"/>
                </a:cubicBezTo>
                <a:cubicBezTo>
                  <a:pt x="88" y="77"/>
                  <a:pt x="90" y="76"/>
                  <a:pt x="92" y="75"/>
                </a:cubicBezTo>
                <a:cubicBezTo>
                  <a:pt x="93" y="73"/>
                  <a:pt x="94" y="71"/>
                  <a:pt x="95" y="68"/>
                </a:cubicBezTo>
                <a:cubicBezTo>
                  <a:pt x="96" y="66"/>
                  <a:pt x="97" y="63"/>
                  <a:pt x="97" y="60"/>
                </a:cubicBezTo>
                <a:cubicBezTo>
                  <a:pt x="98" y="57"/>
                  <a:pt x="98" y="54"/>
                  <a:pt x="98" y="50"/>
                </a:cubicBezTo>
                <a:cubicBezTo>
                  <a:pt x="98" y="44"/>
                  <a:pt x="97" y="38"/>
                  <a:pt x="95" y="33"/>
                </a:cubicBezTo>
                <a:cubicBezTo>
                  <a:pt x="93" y="28"/>
                  <a:pt x="90" y="23"/>
                  <a:pt x="87" y="20"/>
                </a:cubicBezTo>
                <a:cubicBezTo>
                  <a:pt x="83" y="16"/>
                  <a:pt x="79" y="13"/>
                  <a:pt x="74" y="12"/>
                </a:cubicBezTo>
                <a:cubicBezTo>
                  <a:pt x="70" y="10"/>
                  <a:pt x="64" y="9"/>
                  <a:pt x="59" y="9"/>
                </a:cubicBezTo>
                <a:cubicBezTo>
                  <a:pt x="51" y="9"/>
                  <a:pt x="44" y="10"/>
                  <a:pt x="38" y="13"/>
                </a:cubicBezTo>
                <a:cubicBezTo>
                  <a:pt x="32" y="15"/>
                  <a:pt x="27" y="19"/>
                  <a:pt x="23" y="24"/>
                </a:cubicBezTo>
                <a:cubicBezTo>
                  <a:pt x="19" y="28"/>
                  <a:pt x="16" y="34"/>
                  <a:pt x="14" y="40"/>
                </a:cubicBezTo>
                <a:cubicBezTo>
                  <a:pt x="12" y="46"/>
                  <a:pt x="11" y="53"/>
                  <a:pt x="11" y="61"/>
                </a:cubicBezTo>
                <a:cubicBezTo>
                  <a:pt x="11" y="68"/>
                  <a:pt x="12" y="74"/>
                  <a:pt x="14" y="79"/>
                </a:cubicBezTo>
                <a:cubicBezTo>
                  <a:pt x="16" y="85"/>
                  <a:pt x="18" y="90"/>
                  <a:pt x="22" y="93"/>
                </a:cubicBezTo>
                <a:cubicBezTo>
                  <a:pt x="26" y="97"/>
                  <a:pt x="30" y="100"/>
                  <a:pt x="35" y="102"/>
                </a:cubicBezTo>
                <a:cubicBezTo>
                  <a:pt x="40" y="104"/>
                  <a:pt x="46" y="105"/>
                  <a:pt x="53" y="105"/>
                </a:cubicBezTo>
                <a:cubicBezTo>
                  <a:pt x="56" y="105"/>
                  <a:pt x="59" y="105"/>
                  <a:pt x="62" y="104"/>
                </a:cubicBezTo>
                <a:cubicBezTo>
                  <a:pt x="64" y="104"/>
                  <a:pt x="67" y="103"/>
                  <a:pt x="70" y="103"/>
                </a:cubicBezTo>
                <a:cubicBezTo>
                  <a:pt x="73" y="102"/>
                  <a:pt x="76" y="101"/>
                  <a:pt x="79" y="101"/>
                </a:cubicBezTo>
                <a:cubicBezTo>
                  <a:pt x="80" y="100"/>
                  <a:pt x="82" y="100"/>
                  <a:pt x="84" y="99"/>
                </a:cubicBezTo>
                <a:cubicBezTo>
                  <a:pt x="84" y="108"/>
                  <a:pt x="84" y="108"/>
                  <a:pt x="84" y="108"/>
                </a:cubicBezTo>
                <a:cubicBezTo>
                  <a:pt x="80" y="110"/>
                  <a:pt x="75" y="111"/>
                  <a:pt x="70" y="112"/>
                </a:cubicBezTo>
                <a:cubicBezTo>
                  <a:pt x="65" y="113"/>
                  <a:pt x="59" y="114"/>
                  <a:pt x="53" y="114"/>
                </a:cubicBezTo>
                <a:close/>
                <a:moveTo>
                  <a:pt x="57" y="36"/>
                </a:moveTo>
                <a:cubicBezTo>
                  <a:pt x="54" y="36"/>
                  <a:pt x="51" y="37"/>
                  <a:pt x="49" y="38"/>
                </a:cubicBezTo>
                <a:cubicBezTo>
                  <a:pt x="47" y="40"/>
                  <a:pt x="45" y="41"/>
                  <a:pt x="43" y="44"/>
                </a:cubicBezTo>
                <a:cubicBezTo>
                  <a:pt x="42" y="46"/>
                  <a:pt x="41" y="48"/>
                  <a:pt x="40" y="51"/>
                </a:cubicBezTo>
                <a:cubicBezTo>
                  <a:pt x="40" y="54"/>
                  <a:pt x="39" y="57"/>
                  <a:pt x="39" y="60"/>
                </a:cubicBezTo>
                <a:cubicBezTo>
                  <a:pt x="39" y="66"/>
                  <a:pt x="40" y="70"/>
                  <a:pt x="43" y="73"/>
                </a:cubicBezTo>
                <a:cubicBezTo>
                  <a:pt x="45" y="76"/>
                  <a:pt x="48" y="77"/>
                  <a:pt x="52" y="77"/>
                </a:cubicBezTo>
                <a:cubicBezTo>
                  <a:pt x="54" y="77"/>
                  <a:pt x="56" y="77"/>
                  <a:pt x="58" y="75"/>
                </a:cubicBezTo>
                <a:cubicBezTo>
                  <a:pt x="60" y="74"/>
                  <a:pt x="62" y="73"/>
                  <a:pt x="63" y="71"/>
                </a:cubicBezTo>
                <a:cubicBezTo>
                  <a:pt x="64" y="69"/>
                  <a:pt x="65" y="66"/>
                  <a:pt x="65" y="64"/>
                </a:cubicBezTo>
                <a:cubicBezTo>
                  <a:pt x="66" y="61"/>
                  <a:pt x="66" y="58"/>
                  <a:pt x="66" y="55"/>
                </a:cubicBezTo>
                <a:cubicBezTo>
                  <a:pt x="67" y="37"/>
                  <a:pt x="67" y="37"/>
                  <a:pt x="67" y="37"/>
                </a:cubicBezTo>
                <a:cubicBezTo>
                  <a:pt x="65" y="37"/>
                  <a:pt x="65" y="37"/>
                  <a:pt x="65" y="37"/>
                </a:cubicBezTo>
                <a:cubicBezTo>
                  <a:pt x="64" y="37"/>
                  <a:pt x="63" y="36"/>
                  <a:pt x="62" y="36"/>
                </a:cubicBezTo>
                <a:cubicBezTo>
                  <a:pt x="60" y="36"/>
                  <a:pt x="59" y="36"/>
                  <a:pt x="57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90" name="Group 292"/>
          <p:cNvGrpSpPr>
            <a:grpSpLocks noChangeAspect="1"/>
          </p:cNvGrpSpPr>
          <p:nvPr/>
        </p:nvGrpSpPr>
        <p:grpSpPr>
          <a:xfrm>
            <a:off x="1611655" y="1878616"/>
            <a:ext cx="144959" cy="210134"/>
            <a:chOff x="3922713" y="2541588"/>
            <a:chExt cx="204788" cy="296863"/>
          </a:xfrm>
          <a:solidFill>
            <a:schemeClr val="tx1"/>
          </a:solidFill>
        </p:grpSpPr>
        <p:sp>
          <p:nvSpPr>
            <p:cNvPr id="191" name="Rectangle 72"/>
            <p:cNvSpPr>
              <a:spLocks noChangeArrowheads="1"/>
            </p:cNvSpPr>
            <p:nvPr/>
          </p:nvSpPr>
          <p:spPr bwMode="auto">
            <a:xfrm>
              <a:off x="3957638" y="2616200"/>
              <a:ext cx="130175" cy="1095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2" name="Rectangle 73"/>
            <p:cNvSpPr>
              <a:spLocks noChangeArrowheads="1"/>
            </p:cNvSpPr>
            <p:nvPr/>
          </p:nvSpPr>
          <p:spPr bwMode="auto">
            <a:xfrm>
              <a:off x="3995738" y="2578100"/>
              <a:ext cx="57150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3" name="Freeform 74"/>
            <p:cNvSpPr>
              <a:spLocks noEditPoints="1"/>
            </p:cNvSpPr>
            <p:nvPr/>
          </p:nvSpPr>
          <p:spPr bwMode="auto">
            <a:xfrm>
              <a:off x="3922713" y="2541588"/>
              <a:ext cx="204788" cy="29686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14" y="0"/>
                </a:cxn>
                <a:cxn ang="0">
                  <a:pos x="0" y="14"/>
                </a:cxn>
                <a:cxn ang="0">
                  <a:pos x="0" y="102"/>
                </a:cxn>
                <a:cxn ang="0">
                  <a:pos x="14" y="116"/>
                </a:cxn>
                <a:cxn ang="0">
                  <a:pos x="65" y="116"/>
                </a:cxn>
                <a:cxn ang="0">
                  <a:pos x="80" y="102"/>
                </a:cxn>
                <a:cxn ang="0">
                  <a:pos x="80" y="14"/>
                </a:cxn>
                <a:cxn ang="0">
                  <a:pos x="65" y="0"/>
                </a:cxn>
                <a:cxn ang="0">
                  <a:pos x="73" y="102"/>
                </a:cxn>
                <a:cxn ang="0">
                  <a:pos x="65" y="109"/>
                </a:cxn>
                <a:cxn ang="0">
                  <a:pos x="14" y="109"/>
                </a:cxn>
                <a:cxn ang="0">
                  <a:pos x="7" y="102"/>
                </a:cxn>
                <a:cxn ang="0">
                  <a:pos x="7" y="14"/>
                </a:cxn>
                <a:cxn ang="0">
                  <a:pos x="14" y="7"/>
                </a:cxn>
                <a:cxn ang="0">
                  <a:pos x="65" y="7"/>
                </a:cxn>
                <a:cxn ang="0">
                  <a:pos x="73" y="14"/>
                </a:cxn>
                <a:cxn ang="0">
                  <a:pos x="73" y="102"/>
                </a:cxn>
              </a:cxnLst>
              <a:rect l="0" t="0" r="r" b="b"/>
              <a:pathLst>
                <a:path w="80" h="116">
                  <a:moveTo>
                    <a:pt x="65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0"/>
                    <a:pt x="6" y="116"/>
                    <a:pt x="14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73" y="116"/>
                    <a:pt x="80" y="110"/>
                    <a:pt x="80" y="102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80" y="6"/>
                    <a:pt x="73" y="0"/>
                    <a:pt x="65" y="0"/>
                  </a:cubicBezTo>
                  <a:close/>
                  <a:moveTo>
                    <a:pt x="73" y="102"/>
                  </a:moveTo>
                  <a:cubicBezTo>
                    <a:pt x="73" y="106"/>
                    <a:pt x="69" y="109"/>
                    <a:pt x="65" y="109"/>
                  </a:cubicBezTo>
                  <a:cubicBezTo>
                    <a:pt x="14" y="109"/>
                    <a:pt x="14" y="109"/>
                    <a:pt x="14" y="109"/>
                  </a:cubicBezTo>
                  <a:cubicBezTo>
                    <a:pt x="10" y="109"/>
                    <a:pt x="7" y="106"/>
                    <a:pt x="7" y="102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0"/>
                    <a:pt x="10" y="7"/>
                    <a:pt x="14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9" y="7"/>
                    <a:pt x="73" y="10"/>
                    <a:pt x="73" y="14"/>
                  </a:cubicBezTo>
                  <a:lnTo>
                    <a:pt x="73" y="1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4" name="Rectangle 75"/>
            <p:cNvSpPr>
              <a:spLocks noChangeArrowheads="1"/>
            </p:cNvSpPr>
            <p:nvPr/>
          </p:nvSpPr>
          <p:spPr bwMode="auto">
            <a:xfrm>
              <a:off x="3957638" y="2782888"/>
              <a:ext cx="20638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5" name="Rectangle 76"/>
            <p:cNvSpPr>
              <a:spLocks noChangeArrowheads="1"/>
            </p:cNvSpPr>
            <p:nvPr/>
          </p:nvSpPr>
          <p:spPr bwMode="auto">
            <a:xfrm>
              <a:off x="3995738" y="2782888"/>
              <a:ext cx="19050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6" name="Rectangle 77"/>
            <p:cNvSpPr>
              <a:spLocks noChangeArrowheads="1"/>
            </p:cNvSpPr>
            <p:nvPr/>
          </p:nvSpPr>
          <p:spPr bwMode="auto">
            <a:xfrm>
              <a:off x="4032250" y="2782888"/>
              <a:ext cx="20638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7" name="Rectangle 78"/>
            <p:cNvSpPr>
              <a:spLocks noChangeArrowheads="1"/>
            </p:cNvSpPr>
            <p:nvPr/>
          </p:nvSpPr>
          <p:spPr bwMode="auto">
            <a:xfrm>
              <a:off x="4070350" y="2782888"/>
              <a:ext cx="17463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8" name="Rectangle 79"/>
            <p:cNvSpPr>
              <a:spLocks noChangeArrowheads="1"/>
            </p:cNvSpPr>
            <p:nvPr/>
          </p:nvSpPr>
          <p:spPr bwMode="auto">
            <a:xfrm>
              <a:off x="3957638" y="2746375"/>
              <a:ext cx="20638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9" name="Rectangle 80"/>
            <p:cNvSpPr>
              <a:spLocks noChangeArrowheads="1"/>
            </p:cNvSpPr>
            <p:nvPr/>
          </p:nvSpPr>
          <p:spPr bwMode="auto">
            <a:xfrm>
              <a:off x="3995738" y="2746375"/>
              <a:ext cx="19050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0" name="Rectangle 81"/>
            <p:cNvSpPr>
              <a:spLocks noChangeArrowheads="1"/>
            </p:cNvSpPr>
            <p:nvPr/>
          </p:nvSpPr>
          <p:spPr bwMode="auto">
            <a:xfrm>
              <a:off x="4032250" y="2746375"/>
              <a:ext cx="20638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1" name="Rectangle 82"/>
            <p:cNvSpPr>
              <a:spLocks noChangeArrowheads="1"/>
            </p:cNvSpPr>
            <p:nvPr/>
          </p:nvSpPr>
          <p:spPr bwMode="auto">
            <a:xfrm>
              <a:off x="4070350" y="2746375"/>
              <a:ext cx="17463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03" name="Freeform 120"/>
          <p:cNvSpPr>
            <a:spLocks noChangeAspect="1" noEditPoints="1"/>
          </p:cNvSpPr>
          <p:nvPr/>
        </p:nvSpPr>
        <p:spPr bwMode="auto">
          <a:xfrm>
            <a:off x="7326202" y="1897275"/>
            <a:ext cx="191131" cy="164838"/>
          </a:xfrm>
          <a:custGeom>
            <a:avLst/>
            <a:gdLst>
              <a:gd name="T0" fmla="*/ 95 w 117"/>
              <a:gd name="T1" fmla="*/ 7 h 101"/>
              <a:gd name="T2" fmla="*/ 95 w 117"/>
              <a:gd name="T3" fmla="*/ 14 h 101"/>
              <a:gd name="T4" fmla="*/ 15 w 117"/>
              <a:gd name="T5" fmla="*/ 36 h 101"/>
              <a:gd name="T6" fmla="*/ 0 w 117"/>
              <a:gd name="T7" fmla="*/ 28 h 101"/>
              <a:gd name="T8" fmla="*/ 0 w 117"/>
              <a:gd name="T9" fmla="*/ 72 h 101"/>
              <a:gd name="T10" fmla="*/ 15 w 117"/>
              <a:gd name="T11" fmla="*/ 65 h 101"/>
              <a:gd name="T12" fmla="*/ 24 w 117"/>
              <a:gd name="T13" fmla="*/ 67 h 101"/>
              <a:gd name="T14" fmla="*/ 21 w 117"/>
              <a:gd name="T15" fmla="*/ 76 h 101"/>
              <a:gd name="T16" fmla="*/ 29 w 117"/>
              <a:gd name="T17" fmla="*/ 89 h 101"/>
              <a:gd name="T18" fmla="*/ 50 w 117"/>
              <a:gd name="T19" fmla="*/ 95 h 101"/>
              <a:gd name="T20" fmla="*/ 53 w 117"/>
              <a:gd name="T21" fmla="*/ 95 h 101"/>
              <a:gd name="T22" fmla="*/ 64 w 117"/>
              <a:gd name="T23" fmla="*/ 87 h 101"/>
              <a:gd name="T24" fmla="*/ 66 w 117"/>
              <a:gd name="T25" fmla="*/ 78 h 101"/>
              <a:gd name="T26" fmla="*/ 95 w 117"/>
              <a:gd name="T27" fmla="*/ 86 h 101"/>
              <a:gd name="T28" fmla="*/ 95 w 117"/>
              <a:gd name="T29" fmla="*/ 94 h 101"/>
              <a:gd name="T30" fmla="*/ 117 w 117"/>
              <a:gd name="T31" fmla="*/ 101 h 101"/>
              <a:gd name="T32" fmla="*/ 117 w 117"/>
              <a:gd name="T33" fmla="*/ 0 h 101"/>
              <a:gd name="T34" fmla="*/ 95 w 117"/>
              <a:gd name="T35" fmla="*/ 7 h 101"/>
              <a:gd name="T36" fmla="*/ 57 w 117"/>
              <a:gd name="T37" fmla="*/ 85 h 101"/>
              <a:gd name="T38" fmla="*/ 52 w 117"/>
              <a:gd name="T39" fmla="*/ 88 h 101"/>
              <a:gd name="T40" fmla="*/ 31 w 117"/>
              <a:gd name="T41" fmla="*/ 82 h 101"/>
              <a:gd name="T42" fmla="*/ 28 w 117"/>
              <a:gd name="T43" fmla="*/ 78 h 101"/>
              <a:gd name="T44" fmla="*/ 31 w 117"/>
              <a:gd name="T45" fmla="*/ 69 h 101"/>
              <a:gd name="T46" fmla="*/ 59 w 117"/>
              <a:gd name="T47" fmla="*/ 77 h 101"/>
              <a:gd name="T48" fmla="*/ 57 w 117"/>
              <a:gd name="T49" fmla="*/ 85 h 101"/>
              <a:gd name="T50" fmla="*/ 95 w 117"/>
              <a:gd name="T51" fmla="*/ 50 h 101"/>
              <a:gd name="T52" fmla="*/ 15 w 117"/>
              <a:gd name="T53" fmla="*/ 50 h 101"/>
              <a:gd name="T54" fmla="*/ 15 w 117"/>
              <a:gd name="T55" fmla="*/ 43 h 101"/>
              <a:gd name="T56" fmla="*/ 95 w 117"/>
              <a:gd name="T57" fmla="*/ 21 h 101"/>
              <a:gd name="T58" fmla="*/ 95 w 117"/>
              <a:gd name="T59" fmla="*/ 50 h 101"/>
              <a:gd name="T60" fmla="*/ 109 w 117"/>
              <a:gd name="T61" fmla="*/ 50 h 101"/>
              <a:gd name="T62" fmla="*/ 102 w 117"/>
              <a:gd name="T63" fmla="*/ 50 h 101"/>
              <a:gd name="T64" fmla="*/ 102 w 117"/>
              <a:gd name="T65" fmla="*/ 14 h 101"/>
              <a:gd name="T66" fmla="*/ 109 w 117"/>
              <a:gd name="T67" fmla="*/ 14 h 101"/>
              <a:gd name="T68" fmla="*/ 109 w 117"/>
              <a:gd name="T69" fmla="*/ 50 h 101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117" h="101">
                <a:moveTo>
                  <a:pt x="95" y="7"/>
                </a:moveTo>
                <a:cubicBezTo>
                  <a:pt x="95" y="14"/>
                  <a:pt x="95" y="14"/>
                  <a:pt x="95" y="14"/>
                </a:cubicBezTo>
                <a:cubicBezTo>
                  <a:pt x="15" y="36"/>
                  <a:pt x="15" y="36"/>
                  <a:pt x="15" y="36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72"/>
                  <a:pt x="0" y="72"/>
                  <a:pt x="0" y="72"/>
                </a:cubicBezTo>
                <a:cubicBezTo>
                  <a:pt x="15" y="65"/>
                  <a:pt x="15" y="65"/>
                  <a:pt x="15" y="65"/>
                </a:cubicBezTo>
                <a:cubicBezTo>
                  <a:pt x="24" y="67"/>
                  <a:pt x="24" y="67"/>
                  <a:pt x="24" y="67"/>
                </a:cubicBezTo>
                <a:cubicBezTo>
                  <a:pt x="21" y="76"/>
                  <a:pt x="21" y="76"/>
                  <a:pt x="21" y="76"/>
                </a:cubicBezTo>
                <a:cubicBezTo>
                  <a:pt x="20" y="82"/>
                  <a:pt x="23" y="88"/>
                  <a:pt x="29" y="89"/>
                </a:cubicBezTo>
                <a:cubicBezTo>
                  <a:pt x="50" y="95"/>
                  <a:pt x="50" y="95"/>
                  <a:pt x="50" y="95"/>
                </a:cubicBezTo>
                <a:cubicBezTo>
                  <a:pt x="51" y="95"/>
                  <a:pt x="52" y="95"/>
                  <a:pt x="53" y="95"/>
                </a:cubicBezTo>
                <a:cubicBezTo>
                  <a:pt x="58" y="95"/>
                  <a:pt x="62" y="92"/>
                  <a:pt x="64" y="87"/>
                </a:cubicBezTo>
                <a:cubicBezTo>
                  <a:pt x="66" y="78"/>
                  <a:pt x="66" y="78"/>
                  <a:pt x="66" y="78"/>
                </a:cubicBezTo>
                <a:cubicBezTo>
                  <a:pt x="95" y="86"/>
                  <a:pt x="95" y="86"/>
                  <a:pt x="95" y="86"/>
                </a:cubicBezTo>
                <a:cubicBezTo>
                  <a:pt x="95" y="94"/>
                  <a:pt x="95" y="94"/>
                  <a:pt x="95" y="94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17" y="0"/>
                  <a:pt x="117" y="0"/>
                  <a:pt x="117" y="0"/>
                </a:cubicBezTo>
                <a:lnTo>
                  <a:pt x="95" y="7"/>
                </a:lnTo>
                <a:close/>
                <a:moveTo>
                  <a:pt x="57" y="85"/>
                </a:moveTo>
                <a:cubicBezTo>
                  <a:pt x="56" y="87"/>
                  <a:pt x="54" y="88"/>
                  <a:pt x="52" y="88"/>
                </a:cubicBezTo>
                <a:cubicBezTo>
                  <a:pt x="31" y="82"/>
                  <a:pt x="31" y="82"/>
                  <a:pt x="31" y="82"/>
                </a:cubicBezTo>
                <a:cubicBezTo>
                  <a:pt x="29" y="82"/>
                  <a:pt x="28" y="80"/>
                  <a:pt x="28" y="78"/>
                </a:cubicBezTo>
                <a:cubicBezTo>
                  <a:pt x="31" y="69"/>
                  <a:pt x="31" y="69"/>
                  <a:pt x="31" y="69"/>
                </a:cubicBezTo>
                <a:cubicBezTo>
                  <a:pt x="59" y="77"/>
                  <a:pt x="59" y="77"/>
                  <a:pt x="59" y="77"/>
                </a:cubicBezTo>
                <a:lnTo>
                  <a:pt x="57" y="85"/>
                </a:lnTo>
                <a:close/>
                <a:moveTo>
                  <a:pt x="95" y="50"/>
                </a:moveTo>
                <a:cubicBezTo>
                  <a:pt x="15" y="50"/>
                  <a:pt x="15" y="50"/>
                  <a:pt x="15" y="50"/>
                </a:cubicBezTo>
                <a:cubicBezTo>
                  <a:pt x="15" y="43"/>
                  <a:pt x="15" y="43"/>
                  <a:pt x="15" y="43"/>
                </a:cubicBezTo>
                <a:cubicBezTo>
                  <a:pt x="95" y="21"/>
                  <a:pt x="95" y="21"/>
                  <a:pt x="95" y="21"/>
                </a:cubicBezTo>
                <a:lnTo>
                  <a:pt x="95" y="50"/>
                </a:lnTo>
                <a:close/>
                <a:moveTo>
                  <a:pt x="109" y="50"/>
                </a:moveTo>
                <a:cubicBezTo>
                  <a:pt x="102" y="50"/>
                  <a:pt x="102" y="50"/>
                  <a:pt x="102" y="50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9" y="14"/>
                  <a:pt x="109" y="14"/>
                  <a:pt x="109" y="14"/>
                </a:cubicBezTo>
                <a:lnTo>
                  <a:pt x="109" y="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4" name="Freeform 30"/>
          <p:cNvSpPr>
            <a:spLocks noChangeAspect="1" noEditPoints="1"/>
          </p:cNvSpPr>
          <p:nvPr/>
        </p:nvSpPr>
        <p:spPr bwMode="auto">
          <a:xfrm>
            <a:off x="2940626" y="2295189"/>
            <a:ext cx="228739" cy="207379"/>
          </a:xfrm>
          <a:custGeom>
            <a:avLst/>
            <a:gdLst>
              <a:gd name="T0" fmla="*/ 253 w 256"/>
              <a:gd name="T1" fmla="*/ 228 h 232"/>
              <a:gd name="T2" fmla="*/ 174 w 256"/>
              <a:gd name="T3" fmla="*/ 135 h 232"/>
              <a:gd name="T4" fmla="*/ 252 w 256"/>
              <a:gd name="T5" fmla="*/ 59 h 232"/>
              <a:gd name="T6" fmla="*/ 256 w 256"/>
              <a:gd name="T7" fmla="*/ 68 h 232"/>
              <a:gd name="T8" fmla="*/ 256 w 256"/>
              <a:gd name="T9" fmla="*/ 220 h 232"/>
              <a:gd name="T10" fmla="*/ 253 w 256"/>
              <a:gd name="T11" fmla="*/ 228 h 232"/>
              <a:gd name="T12" fmla="*/ 4 w 256"/>
              <a:gd name="T13" fmla="*/ 59 h 232"/>
              <a:gd name="T14" fmla="*/ 12 w 256"/>
              <a:gd name="T15" fmla="*/ 56 h 232"/>
              <a:gd name="T16" fmla="*/ 82 w 256"/>
              <a:gd name="T17" fmla="*/ 56 h 232"/>
              <a:gd name="T18" fmla="*/ 100 w 256"/>
              <a:gd name="T19" fmla="*/ 64 h 232"/>
              <a:gd name="T20" fmla="*/ 104 w 256"/>
              <a:gd name="T21" fmla="*/ 64 h 232"/>
              <a:gd name="T22" fmla="*/ 104 w 256"/>
              <a:gd name="T23" fmla="*/ 96 h 232"/>
              <a:gd name="T24" fmla="*/ 128 w 256"/>
              <a:gd name="T25" fmla="*/ 120 h 232"/>
              <a:gd name="T26" fmla="*/ 152 w 256"/>
              <a:gd name="T27" fmla="*/ 96 h 232"/>
              <a:gd name="T28" fmla="*/ 152 w 256"/>
              <a:gd name="T29" fmla="*/ 64 h 232"/>
              <a:gd name="T30" fmla="*/ 156 w 256"/>
              <a:gd name="T31" fmla="*/ 64 h 232"/>
              <a:gd name="T32" fmla="*/ 174 w 256"/>
              <a:gd name="T33" fmla="*/ 56 h 232"/>
              <a:gd name="T34" fmla="*/ 244 w 256"/>
              <a:gd name="T35" fmla="*/ 56 h 232"/>
              <a:gd name="T36" fmla="*/ 252 w 256"/>
              <a:gd name="T37" fmla="*/ 59 h 232"/>
              <a:gd name="T38" fmla="*/ 128 w 256"/>
              <a:gd name="T39" fmla="*/ 156 h 232"/>
              <a:gd name="T40" fmla="*/ 4 w 256"/>
              <a:gd name="T41" fmla="*/ 59 h 232"/>
              <a:gd name="T42" fmla="*/ 156 w 256"/>
              <a:gd name="T43" fmla="*/ 52 h 232"/>
              <a:gd name="T44" fmla="*/ 148 w 256"/>
              <a:gd name="T45" fmla="*/ 48 h 232"/>
              <a:gd name="T46" fmla="*/ 140 w 256"/>
              <a:gd name="T47" fmla="*/ 41 h 232"/>
              <a:gd name="T48" fmla="*/ 140 w 256"/>
              <a:gd name="T49" fmla="*/ 96 h 232"/>
              <a:gd name="T50" fmla="*/ 128 w 256"/>
              <a:gd name="T51" fmla="*/ 108 h 232"/>
              <a:gd name="T52" fmla="*/ 116 w 256"/>
              <a:gd name="T53" fmla="*/ 96 h 232"/>
              <a:gd name="T54" fmla="*/ 116 w 256"/>
              <a:gd name="T55" fmla="*/ 41 h 232"/>
              <a:gd name="T56" fmla="*/ 108 w 256"/>
              <a:gd name="T57" fmla="*/ 48 h 232"/>
              <a:gd name="T58" fmla="*/ 100 w 256"/>
              <a:gd name="T59" fmla="*/ 52 h 232"/>
              <a:gd name="T60" fmla="*/ 88 w 256"/>
              <a:gd name="T61" fmla="*/ 40 h 232"/>
              <a:gd name="T62" fmla="*/ 92 w 256"/>
              <a:gd name="T63" fmla="*/ 32 h 232"/>
              <a:gd name="T64" fmla="*/ 120 w 256"/>
              <a:gd name="T65" fmla="*/ 4 h 232"/>
              <a:gd name="T66" fmla="*/ 128 w 256"/>
              <a:gd name="T67" fmla="*/ 0 h 232"/>
              <a:gd name="T68" fmla="*/ 136 w 256"/>
              <a:gd name="T69" fmla="*/ 4 h 232"/>
              <a:gd name="T70" fmla="*/ 164 w 256"/>
              <a:gd name="T71" fmla="*/ 32 h 232"/>
              <a:gd name="T72" fmla="*/ 168 w 256"/>
              <a:gd name="T73" fmla="*/ 40 h 232"/>
              <a:gd name="T74" fmla="*/ 156 w 256"/>
              <a:gd name="T75" fmla="*/ 52 h 232"/>
              <a:gd name="T76" fmla="*/ 3 w 256"/>
              <a:gd name="T77" fmla="*/ 228 h 232"/>
              <a:gd name="T78" fmla="*/ 0 w 256"/>
              <a:gd name="T79" fmla="*/ 220 h 232"/>
              <a:gd name="T80" fmla="*/ 0 w 256"/>
              <a:gd name="T81" fmla="*/ 68 h 232"/>
              <a:gd name="T82" fmla="*/ 4 w 256"/>
              <a:gd name="T83" fmla="*/ 59 h 232"/>
              <a:gd name="T84" fmla="*/ 82 w 256"/>
              <a:gd name="T85" fmla="*/ 135 h 232"/>
              <a:gd name="T86" fmla="*/ 3 w 256"/>
              <a:gd name="T87" fmla="*/ 228 h 232"/>
              <a:gd name="T88" fmla="*/ 128 w 256"/>
              <a:gd name="T89" fmla="*/ 180 h 232"/>
              <a:gd name="T90" fmla="*/ 161 w 256"/>
              <a:gd name="T91" fmla="*/ 148 h 232"/>
              <a:gd name="T92" fmla="*/ 252 w 256"/>
              <a:gd name="T93" fmla="*/ 229 h 232"/>
              <a:gd name="T94" fmla="*/ 244 w 256"/>
              <a:gd name="T95" fmla="*/ 232 h 232"/>
              <a:gd name="T96" fmla="*/ 12 w 256"/>
              <a:gd name="T97" fmla="*/ 232 h 232"/>
              <a:gd name="T98" fmla="*/ 4 w 256"/>
              <a:gd name="T99" fmla="*/ 229 h 232"/>
              <a:gd name="T100" fmla="*/ 95 w 256"/>
              <a:gd name="T101" fmla="*/ 148 h 232"/>
              <a:gd name="T102" fmla="*/ 128 w 256"/>
              <a:gd name="T103" fmla="*/ 180 h 23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32">
                <a:moveTo>
                  <a:pt x="253" y="228"/>
                </a:moveTo>
                <a:cubicBezTo>
                  <a:pt x="174" y="135"/>
                  <a:pt x="174" y="135"/>
                  <a:pt x="174" y="135"/>
                </a:cubicBezTo>
                <a:cubicBezTo>
                  <a:pt x="252" y="59"/>
                  <a:pt x="252" y="59"/>
                  <a:pt x="252" y="59"/>
                </a:cubicBezTo>
                <a:cubicBezTo>
                  <a:pt x="255" y="62"/>
                  <a:pt x="256" y="65"/>
                  <a:pt x="256" y="68"/>
                </a:cubicBezTo>
                <a:cubicBezTo>
                  <a:pt x="256" y="220"/>
                  <a:pt x="256" y="220"/>
                  <a:pt x="256" y="220"/>
                </a:cubicBezTo>
                <a:cubicBezTo>
                  <a:pt x="256" y="223"/>
                  <a:pt x="255" y="226"/>
                  <a:pt x="253" y="228"/>
                </a:cubicBezTo>
                <a:moveTo>
                  <a:pt x="4" y="59"/>
                </a:moveTo>
                <a:cubicBezTo>
                  <a:pt x="6" y="57"/>
                  <a:pt x="9" y="56"/>
                  <a:pt x="12" y="56"/>
                </a:cubicBezTo>
                <a:cubicBezTo>
                  <a:pt x="82" y="56"/>
                  <a:pt x="82" y="56"/>
                  <a:pt x="82" y="56"/>
                </a:cubicBezTo>
                <a:cubicBezTo>
                  <a:pt x="87" y="61"/>
                  <a:pt x="93" y="64"/>
                  <a:pt x="100" y="64"/>
                </a:cubicBezTo>
                <a:cubicBezTo>
                  <a:pt x="101" y="64"/>
                  <a:pt x="103" y="64"/>
                  <a:pt x="104" y="64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109"/>
                  <a:pt x="115" y="120"/>
                  <a:pt x="128" y="120"/>
                </a:cubicBezTo>
                <a:cubicBezTo>
                  <a:pt x="141" y="120"/>
                  <a:pt x="152" y="109"/>
                  <a:pt x="152" y="96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53" y="64"/>
                  <a:pt x="155" y="64"/>
                  <a:pt x="156" y="64"/>
                </a:cubicBezTo>
                <a:cubicBezTo>
                  <a:pt x="163" y="64"/>
                  <a:pt x="169" y="61"/>
                  <a:pt x="174" y="56"/>
                </a:cubicBezTo>
                <a:cubicBezTo>
                  <a:pt x="244" y="56"/>
                  <a:pt x="244" y="56"/>
                  <a:pt x="244" y="56"/>
                </a:cubicBezTo>
                <a:cubicBezTo>
                  <a:pt x="247" y="56"/>
                  <a:pt x="250" y="57"/>
                  <a:pt x="252" y="59"/>
                </a:cubicBezTo>
                <a:cubicBezTo>
                  <a:pt x="128" y="156"/>
                  <a:pt x="128" y="156"/>
                  <a:pt x="128" y="156"/>
                </a:cubicBezTo>
                <a:lnTo>
                  <a:pt x="4" y="59"/>
                </a:lnTo>
                <a:close/>
                <a:moveTo>
                  <a:pt x="156" y="52"/>
                </a:moveTo>
                <a:cubicBezTo>
                  <a:pt x="153" y="52"/>
                  <a:pt x="150" y="51"/>
                  <a:pt x="148" y="48"/>
                </a:cubicBezTo>
                <a:cubicBezTo>
                  <a:pt x="140" y="41"/>
                  <a:pt x="140" y="41"/>
                  <a:pt x="140" y="41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40" y="103"/>
                  <a:pt x="135" y="108"/>
                  <a:pt x="128" y="108"/>
                </a:cubicBezTo>
                <a:cubicBezTo>
                  <a:pt x="121" y="108"/>
                  <a:pt x="116" y="103"/>
                  <a:pt x="116" y="96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6" y="51"/>
                  <a:pt x="103" y="52"/>
                  <a:pt x="100" y="52"/>
                </a:cubicBezTo>
                <a:cubicBezTo>
                  <a:pt x="93" y="52"/>
                  <a:pt x="88" y="47"/>
                  <a:pt x="88" y="40"/>
                </a:cubicBezTo>
                <a:cubicBezTo>
                  <a:pt x="88" y="37"/>
                  <a:pt x="89" y="34"/>
                  <a:pt x="92" y="32"/>
                </a:cubicBezTo>
                <a:cubicBezTo>
                  <a:pt x="120" y="4"/>
                  <a:pt x="120" y="4"/>
                  <a:pt x="120" y="4"/>
                </a:cubicBezTo>
                <a:cubicBezTo>
                  <a:pt x="122" y="1"/>
                  <a:pt x="125" y="0"/>
                  <a:pt x="128" y="0"/>
                </a:cubicBezTo>
                <a:cubicBezTo>
                  <a:pt x="131" y="0"/>
                  <a:pt x="134" y="1"/>
                  <a:pt x="136" y="4"/>
                </a:cubicBezTo>
                <a:cubicBezTo>
                  <a:pt x="164" y="32"/>
                  <a:pt x="164" y="32"/>
                  <a:pt x="164" y="32"/>
                </a:cubicBezTo>
                <a:cubicBezTo>
                  <a:pt x="167" y="34"/>
                  <a:pt x="168" y="37"/>
                  <a:pt x="168" y="40"/>
                </a:cubicBezTo>
                <a:cubicBezTo>
                  <a:pt x="168" y="47"/>
                  <a:pt x="163" y="52"/>
                  <a:pt x="156" y="52"/>
                </a:cubicBezTo>
                <a:moveTo>
                  <a:pt x="3" y="228"/>
                </a:moveTo>
                <a:cubicBezTo>
                  <a:pt x="1" y="226"/>
                  <a:pt x="0" y="223"/>
                  <a:pt x="0" y="22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1" y="62"/>
                  <a:pt x="4" y="59"/>
                </a:cubicBezTo>
                <a:cubicBezTo>
                  <a:pt x="82" y="135"/>
                  <a:pt x="82" y="135"/>
                  <a:pt x="82" y="135"/>
                </a:cubicBezTo>
                <a:lnTo>
                  <a:pt x="3" y="228"/>
                </a:lnTo>
                <a:close/>
                <a:moveTo>
                  <a:pt x="128" y="180"/>
                </a:moveTo>
                <a:cubicBezTo>
                  <a:pt x="161" y="148"/>
                  <a:pt x="161" y="148"/>
                  <a:pt x="161" y="148"/>
                </a:cubicBezTo>
                <a:cubicBezTo>
                  <a:pt x="252" y="229"/>
                  <a:pt x="252" y="229"/>
                  <a:pt x="252" y="229"/>
                </a:cubicBezTo>
                <a:cubicBezTo>
                  <a:pt x="250" y="231"/>
                  <a:pt x="247" y="232"/>
                  <a:pt x="244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9" y="232"/>
                  <a:pt x="6" y="231"/>
                  <a:pt x="4" y="229"/>
                </a:cubicBezTo>
                <a:cubicBezTo>
                  <a:pt x="95" y="148"/>
                  <a:pt x="95" y="148"/>
                  <a:pt x="95" y="148"/>
                </a:cubicBezTo>
                <a:lnTo>
                  <a:pt x="128" y="1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5" name="Freeform 31"/>
          <p:cNvSpPr>
            <a:spLocks noChangeAspect="1" noEditPoints="1"/>
          </p:cNvSpPr>
          <p:nvPr/>
        </p:nvSpPr>
        <p:spPr bwMode="auto">
          <a:xfrm>
            <a:off x="2600051" y="2295189"/>
            <a:ext cx="229630" cy="207379"/>
          </a:xfrm>
          <a:custGeom>
            <a:avLst/>
            <a:gdLst>
              <a:gd name="T0" fmla="*/ 253 w 256"/>
              <a:gd name="T1" fmla="*/ 228 h 232"/>
              <a:gd name="T2" fmla="*/ 174 w 256"/>
              <a:gd name="T3" fmla="*/ 135 h 232"/>
              <a:gd name="T4" fmla="*/ 252 w 256"/>
              <a:gd name="T5" fmla="*/ 59 h 232"/>
              <a:gd name="T6" fmla="*/ 256 w 256"/>
              <a:gd name="T7" fmla="*/ 68 h 232"/>
              <a:gd name="T8" fmla="*/ 256 w 256"/>
              <a:gd name="T9" fmla="*/ 220 h 232"/>
              <a:gd name="T10" fmla="*/ 253 w 256"/>
              <a:gd name="T11" fmla="*/ 228 h 232"/>
              <a:gd name="T12" fmla="*/ 4 w 256"/>
              <a:gd name="T13" fmla="*/ 59 h 232"/>
              <a:gd name="T14" fmla="*/ 12 w 256"/>
              <a:gd name="T15" fmla="*/ 56 h 232"/>
              <a:gd name="T16" fmla="*/ 79 w 256"/>
              <a:gd name="T17" fmla="*/ 56 h 232"/>
              <a:gd name="T18" fmla="*/ 76 w 256"/>
              <a:gd name="T19" fmla="*/ 68 h 232"/>
              <a:gd name="T20" fmla="*/ 83 w 256"/>
              <a:gd name="T21" fmla="*/ 85 h 232"/>
              <a:gd name="T22" fmla="*/ 111 w 256"/>
              <a:gd name="T23" fmla="*/ 113 h 232"/>
              <a:gd name="T24" fmla="*/ 128 w 256"/>
              <a:gd name="T25" fmla="*/ 120 h 232"/>
              <a:gd name="T26" fmla="*/ 145 w 256"/>
              <a:gd name="T27" fmla="*/ 113 h 232"/>
              <a:gd name="T28" fmla="*/ 173 w 256"/>
              <a:gd name="T29" fmla="*/ 85 h 232"/>
              <a:gd name="T30" fmla="*/ 180 w 256"/>
              <a:gd name="T31" fmla="*/ 68 h 232"/>
              <a:gd name="T32" fmla="*/ 177 w 256"/>
              <a:gd name="T33" fmla="*/ 56 h 232"/>
              <a:gd name="T34" fmla="*/ 244 w 256"/>
              <a:gd name="T35" fmla="*/ 56 h 232"/>
              <a:gd name="T36" fmla="*/ 252 w 256"/>
              <a:gd name="T37" fmla="*/ 59 h 232"/>
              <a:gd name="T38" fmla="*/ 128 w 256"/>
              <a:gd name="T39" fmla="*/ 156 h 232"/>
              <a:gd name="T40" fmla="*/ 4 w 256"/>
              <a:gd name="T41" fmla="*/ 59 h 232"/>
              <a:gd name="T42" fmla="*/ 136 w 256"/>
              <a:gd name="T43" fmla="*/ 104 h 232"/>
              <a:gd name="T44" fmla="*/ 128 w 256"/>
              <a:gd name="T45" fmla="*/ 108 h 232"/>
              <a:gd name="T46" fmla="*/ 120 w 256"/>
              <a:gd name="T47" fmla="*/ 104 h 232"/>
              <a:gd name="T48" fmla="*/ 92 w 256"/>
              <a:gd name="T49" fmla="*/ 76 h 232"/>
              <a:gd name="T50" fmla="*/ 88 w 256"/>
              <a:gd name="T51" fmla="*/ 68 h 232"/>
              <a:gd name="T52" fmla="*/ 100 w 256"/>
              <a:gd name="T53" fmla="*/ 56 h 232"/>
              <a:gd name="T54" fmla="*/ 108 w 256"/>
              <a:gd name="T55" fmla="*/ 60 h 232"/>
              <a:gd name="T56" fmla="*/ 116 w 256"/>
              <a:gd name="T57" fmla="*/ 67 h 232"/>
              <a:gd name="T58" fmla="*/ 116 w 256"/>
              <a:gd name="T59" fmla="*/ 12 h 232"/>
              <a:gd name="T60" fmla="*/ 128 w 256"/>
              <a:gd name="T61" fmla="*/ 0 h 232"/>
              <a:gd name="T62" fmla="*/ 140 w 256"/>
              <a:gd name="T63" fmla="*/ 12 h 232"/>
              <a:gd name="T64" fmla="*/ 140 w 256"/>
              <a:gd name="T65" fmla="*/ 67 h 232"/>
              <a:gd name="T66" fmla="*/ 148 w 256"/>
              <a:gd name="T67" fmla="*/ 60 h 232"/>
              <a:gd name="T68" fmla="*/ 156 w 256"/>
              <a:gd name="T69" fmla="*/ 56 h 232"/>
              <a:gd name="T70" fmla="*/ 168 w 256"/>
              <a:gd name="T71" fmla="*/ 68 h 232"/>
              <a:gd name="T72" fmla="*/ 164 w 256"/>
              <a:gd name="T73" fmla="*/ 76 h 232"/>
              <a:gd name="T74" fmla="*/ 136 w 256"/>
              <a:gd name="T75" fmla="*/ 104 h 232"/>
              <a:gd name="T76" fmla="*/ 3 w 256"/>
              <a:gd name="T77" fmla="*/ 228 h 232"/>
              <a:gd name="T78" fmla="*/ 0 w 256"/>
              <a:gd name="T79" fmla="*/ 220 h 232"/>
              <a:gd name="T80" fmla="*/ 0 w 256"/>
              <a:gd name="T81" fmla="*/ 68 h 232"/>
              <a:gd name="T82" fmla="*/ 4 w 256"/>
              <a:gd name="T83" fmla="*/ 59 h 232"/>
              <a:gd name="T84" fmla="*/ 82 w 256"/>
              <a:gd name="T85" fmla="*/ 135 h 232"/>
              <a:gd name="T86" fmla="*/ 3 w 256"/>
              <a:gd name="T87" fmla="*/ 228 h 232"/>
              <a:gd name="T88" fmla="*/ 128 w 256"/>
              <a:gd name="T89" fmla="*/ 180 h 232"/>
              <a:gd name="T90" fmla="*/ 161 w 256"/>
              <a:gd name="T91" fmla="*/ 148 h 232"/>
              <a:gd name="T92" fmla="*/ 252 w 256"/>
              <a:gd name="T93" fmla="*/ 229 h 232"/>
              <a:gd name="T94" fmla="*/ 244 w 256"/>
              <a:gd name="T95" fmla="*/ 232 h 232"/>
              <a:gd name="T96" fmla="*/ 12 w 256"/>
              <a:gd name="T97" fmla="*/ 232 h 232"/>
              <a:gd name="T98" fmla="*/ 4 w 256"/>
              <a:gd name="T99" fmla="*/ 229 h 232"/>
              <a:gd name="T100" fmla="*/ 95 w 256"/>
              <a:gd name="T101" fmla="*/ 148 h 232"/>
              <a:gd name="T102" fmla="*/ 128 w 256"/>
              <a:gd name="T103" fmla="*/ 180 h 23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32">
                <a:moveTo>
                  <a:pt x="253" y="228"/>
                </a:moveTo>
                <a:cubicBezTo>
                  <a:pt x="174" y="135"/>
                  <a:pt x="174" y="135"/>
                  <a:pt x="174" y="135"/>
                </a:cubicBezTo>
                <a:cubicBezTo>
                  <a:pt x="252" y="59"/>
                  <a:pt x="252" y="59"/>
                  <a:pt x="252" y="59"/>
                </a:cubicBezTo>
                <a:cubicBezTo>
                  <a:pt x="255" y="62"/>
                  <a:pt x="256" y="65"/>
                  <a:pt x="256" y="68"/>
                </a:cubicBezTo>
                <a:cubicBezTo>
                  <a:pt x="256" y="220"/>
                  <a:pt x="256" y="220"/>
                  <a:pt x="256" y="220"/>
                </a:cubicBezTo>
                <a:cubicBezTo>
                  <a:pt x="256" y="223"/>
                  <a:pt x="255" y="226"/>
                  <a:pt x="253" y="228"/>
                </a:cubicBezTo>
                <a:moveTo>
                  <a:pt x="4" y="59"/>
                </a:moveTo>
                <a:cubicBezTo>
                  <a:pt x="6" y="57"/>
                  <a:pt x="9" y="56"/>
                  <a:pt x="12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7" y="60"/>
                  <a:pt x="76" y="64"/>
                  <a:pt x="76" y="68"/>
                </a:cubicBezTo>
                <a:cubicBezTo>
                  <a:pt x="76" y="75"/>
                  <a:pt x="79" y="81"/>
                  <a:pt x="83" y="85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5" y="117"/>
                  <a:pt x="121" y="120"/>
                  <a:pt x="128" y="120"/>
                </a:cubicBezTo>
                <a:cubicBezTo>
                  <a:pt x="135" y="120"/>
                  <a:pt x="141" y="117"/>
                  <a:pt x="145" y="113"/>
                </a:cubicBezTo>
                <a:cubicBezTo>
                  <a:pt x="173" y="85"/>
                  <a:pt x="173" y="85"/>
                  <a:pt x="173" y="85"/>
                </a:cubicBezTo>
                <a:cubicBezTo>
                  <a:pt x="177" y="81"/>
                  <a:pt x="180" y="75"/>
                  <a:pt x="180" y="68"/>
                </a:cubicBezTo>
                <a:cubicBezTo>
                  <a:pt x="180" y="64"/>
                  <a:pt x="179" y="60"/>
                  <a:pt x="177" y="56"/>
                </a:cubicBezTo>
                <a:cubicBezTo>
                  <a:pt x="244" y="56"/>
                  <a:pt x="244" y="56"/>
                  <a:pt x="244" y="56"/>
                </a:cubicBezTo>
                <a:cubicBezTo>
                  <a:pt x="247" y="56"/>
                  <a:pt x="250" y="57"/>
                  <a:pt x="252" y="59"/>
                </a:cubicBezTo>
                <a:cubicBezTo>
                  <a:pt x="128" y="156"/>
                  <a:pt x="128" y="156"/>
                  <a:pt x="128" y="156"/>
                </a:cubicBezTo>
                <a:lnTo>
                  <a:pt x="4" y="59"/>
                </a:lnTo>
                <a:close/>
                <a:moveTo>
                  <a:pt x="136" y="104"/>
                </a:moveTo>
                <a:cubicBezTo>
                  <a:pt x="134" y="107"/>
                  <a:pt x="131" y="108"/>
                  <a:pt x="128" y="108"/>
                </a:cubicBezTo>
                <a:cubicBezTo>
                  <a:pt x="125" y="108"/>
                  <a:pt x="122" y="107"/>
                  <a:pt x="120" y="104"/>
                </a:cubicBezTo>
                <a:cubicBezTo>
                  <a:pt x="92" y="76"/>
                  <a:pt x="92" y="76"/>
                  <a:pt x="92" y="76"/>
                </a:cubicBezTo>
                <a:cubicBezTo>
                  <a:pt x="89" y="74"/>
                  <a:pt x="88" y="71"/>
                  <a:pt x="88" y="68"/>
                </a:cubicBezTo>
                <a:cubicBezTo>
                  <a:pt x="88" y="61"/>
                  <a:pt x="93" y="56"/>
                  <a:pt x="100" y="56"/>
                </a:cubicBezTo>
                <a:cubicBezTo>
                  <a:pt x="103" y="56"/>
                  <a:pt x="106" y="57"/>
                  <a:pt x="108" y="60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21" y="0"/>
                  <a:pt x="128" y="0"/>
                </a:cubicBezTo>
                <a:cubicBezTo>
                  <a:pt x="135" y="0"/>
                  <a:pt x="140" y="5"/>
                  <a:pt x="140" y="12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8" y="60"/>
                  <a:pt x="148" y="60"/>
                  <a:pt x="148" y="60"/>
                </a:cubicBezTo>
                <a:cubicBezTo>
                  <a:pt x="150" y="57"/>
                  <a:pt x="153" y="56"/>
                  <a:pt x="156" y="56"/>
                </a:cubicBezTo>
                <a:cubicBezTo>
                  <a:pt x="163" y="56"/>
                  <a:pt x="168" y="61"/>
                  <a:pt x="168" y="68"/>
                </a:cubicBezTo>
                <a:cubicBezTo>
                  <a:pt x="168" y="71"/>
                  <a:pt x="167" y="74"/>
                  <a:pt x="164" y="76"/>
                </a:cubicBezTo>
                <a:lnTo>
                  <a:pt x="136" y="104"/>
                </a:lnTo>
                <a:close/>
                <a:moveTo>
                  <a:pt x="3" y="228"/>
                </a:moveTo>
                <a:cubicBezTo>
                  <a:pt x="1" y="226"/>
                  <a:pt x="0" y="223"/>
                  <a:pt x="0" y="220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5"/>
                  <a:pt x="1" y="62"/>
                  <a:pt x="4" y="59"/>
                </a:cubicBezTo>
                <a:cubicBezTo>
                  <a:pt x="82" y="135"/>
                  <a:pt x="82" y="135"/>
                  <a:pt x="82" y="135"/>
                </a:cubicBezTo>
                <a:lnTo>
                  <a:pt x="3" y="228"/>
                </a:lnTo>
                <a:close/>
                <a:moveTo>
                  <a:pt x="128" y="180"/>
                </a:moveTo>
                <a:cubicBezTo>
                  <a:pt x="161" y="148"/>
                  <a:pt x="161" y="148"/>
                  <a:pt x="161" y="148"/>
                </a:cubicBezTo>
                <a:cubicBezTo>
                  <a:pt x="252" y="229"/>
                  <a:pt x="252" y="229"/>
                  <a:pt x="252" y="229"/>
                </a:cubicBezTo>
                <a:cubicBezTo>
                  <a:pt x="250" y="231"/>
                  <a:pt x="247" y="232"/>
                  <a:pt x="244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9" y="232"/>
                  <a:pt x="6" y="231"/>
                  <a:pt x="4" y="229"/>
                </a:cubicBezTo>
                <a:cubicBezTo>
                  <a:pt x="95" y="148"/>
                  <a:pt x="95" y="148"/>
                  <a:pt x="95" y="148"/>
                </a:cubicBezTo>
                <a:lnTo>
                  <a:pt x="128" y="1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7" name="Freeform 84"/>
          <p:cNvSpPr>
            <a:spLocks noChangeAspect="1" noEditPoints="1"/>
          </p:cNvSpPr>
          <p:nvPr/>
        </p:nvSpPr>
        <p:spPr bwMode="auto">
          <a:xfrm>
            <a:off x="7665270" y="1875139"/>
            <a:ext cx="236769" cy="208731"/>
          </a:xfrm>
          <a:custGeom>
            <a:avLst/>
            <a:gdLst>
              <a:gd name="T0" fmla="*/ 8 w 70"/>
              <a:gd name="T1" fmla="*/ 10 h 62"/>
              <a:gd name="T2" fmla="*/ 8 w 70"/>
              <a:gd name="T3" fmla="*/ 61 h 62"/>
              <a:gd name="T4" fmla="*/ 7 w 70"/>
              <a:gd name="T5" fmla="*/ 62 h 62"/>
              <a:gd name="T6" fmla="*/ 4 w 70"/>
              <a:gd name="T7" fmla="*/ 62 h 62"/>
              <a:gd name="T8" fmla="*/ 3 w 70"/>
              <a:gd name="T9" fmla="*/ 61 h 62"/>
              <a:gd name="T10" fmla="*/ 3 w 70"/>
              <a:gd name="T11" fmla="*/ 10 h 62"/>
              <a:gd name="T12" fmla="*/ 0 w 70"/>
              <a:gd name="T13" fmla="*/ 6 h 62"/>
              <a:gd name="T14" fmla="*/ 5 w 70"/>
              <a:gd name="T15" fmla="*/ 0 h 62"/>
              <a:gd name="T16" fmla="*/ 11 w 70"/>
              <a:gd name="T17" fmla="*/ 6 h 62"/>
              <a:gd name="T18" fmla="*/ 8 w 70"/>
              <a:gd name="T19" fmla="*/ 10 h 62"/>
              <a:gd name="T20" fmla="*/ 70 w 70"/>
              <a:gd name="T21" fmla="*/ 39 h 62"/>
              <a:gd name="T22" fmla="*/ 68 w 70"/>
              <a:gd name="T23" fmla="*/ 41 h 62"/>
              <a:gd name="T24" fmla="*/ 68 w 70"/>
              <a:gd name="T25" fmla="*/ 41 h 62"/>
              <a:gd name="T26" fmla="*/ 53 w 70"/>
              <a:gd name="T27" fmla="*/ 46 h 62"/>
              <a:gd name="T28" fmla="*/ 46 w 70"/>
              <a:gd name="T29" fmla="*/ 45 h 62"/>
              <a:gd name="T30" fmla="*/ 45 w 70"/>
              <a:gd name="T31" fmla="*/ 44 h 62"/>
              <a:gd name="T32" fmla="*/ 33 w 70"/>
              <a:gd name="T33" fmla="*/ 40 h 62"/>
              <a:gd name="T34" fmla="*/ 15 w 70"/>
              <a:gd name="T35" fmla="*/ 46 h 62"/>
              <a:gd name="T36" fmla="*/ 13 w 70"/>
              <a:gd name="T37" fmla="*/ 47 h 62"/>
              <a:gd name="T38" fmla="*/ 12 w 70"/>
              <a:gd name="T39" fmla="*/ 46 h 62"/>
              <a:gd name="T40" fmla="*/ 11 w 70"/>
              <a:gd name="T41" fmla="*/ 44 h 62"/>
              <a:gd name="T42" fmla="*/ 11 w 70"/>
              <a:gd name="T43" fmla="*/ 14 h 62"/>
              <a:gd name="T44" fmla="*/ 12 w 70"/>
              <a:gd name="T45" fmla="*/ 12 h 62"/>
              <a:gd name="T46" fmla="*/ 32 w 70"/>
              <a:gd name="T47" fmla="*/ 6 h 62"/>
              <a:gd name="T48" fmla="*/ 49 w 70"/>
              <a:gd name="T49" fmla="*/ 10 h 62"/>
              <a:gd name="T50" fmla="*/ 52 w 70"/>
              <a:gd name="T51" fmla="*/ 11 h 62"/>
              <a:gd name="T52" fmla="*/ 65 w 70"/>
              <a:gd name="T53" fmla="*/ 7 h 62"/>
              <a:gd name="T54" fmla="*/ 66 w 70"/>
              <a:gd name="T55" fmla="*/ 6 h 62"/>
              <a:gd name="T56" fmla="*/ 68 w 70"/>
              <a:gd name="T57" fmla="*/ 6 h 62"/>
              <a:gd name="T58" fmla="*/ 70 w 70"/>
              <a:gd name="T59" fmla="*/ 8 h 62"/>
              <a:gd name="T60" fmla="*/ 70 w 70"/>
              <a:gd name="T61" fmla="*/ 39 h 62"/>
              <a:gd name="T62" fmla="*/ 65 w 70"/>
              <a:gd name="T63" fmla="*/ 13 h 62"/>
              <a:gd name="T64" fmla="*/ 52 w 70"/>
              <a:gd name="T65" fmla="*/ 16 h 62"/>
              <a:gd name="T66" fmla="*/ 46 w 70"/>
              <a:gd name="T67" fmla="*/ 15 h 62"/>
              <a:gd name="T68" fmla="*/ 32 w 70"/>
              <a:gd name="T69" fmla="*/ 11 h 62"/>
              <a:gd name="T70" fmla="*/ 16 w 70"/>
              <a:gd name="T71" fmla="*/ 16 h 62"/>
              <a:gd name="T72" fmla="*/ 16 w 70"/>
              <a:gd name="T73" fmla="*/ 40 h 62"/>
              <a:gd name="T74" fmla="*/ 33 w 70"/>
              <a:gd name="T75" fmla="*/ 35 h 62"/>
              <a:gd name="T76" fmla="*/ 48 w 70"/>
              <a:gd name="T77" fmla="*/ 40 h 62"/>
              <a:gd name="T78" fmla="*/ 49 w 70"/>
              <a:gd name="T79" fmla="*/ 40 h 62"/>
              <a:gd name="T80" fmla="*/ 53 w 70"/>
              <a:gd name="T81" fmla="*/ 41 h 62"/>
              <a:gd name="T82" fmla="*/ 65 w 70"/>
              <a:gd name="T83" fmla="*/ 37 h 62"/>
              <a:gd name="T84" fmla="*/ 65 w 70"/>
              <a:gd name="T85" fmla="*/ 13 h 62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70" h="62">
                <a:moveTo>
                  <a:pt x="8" y="10"/>
                </a:moveTo>
                <a:cubicBezTo>
                  <a:pt x="8" y="61"/>
                  <a:pt x="8" y="61"/>
                  <a:pt x="8" y="61"/>
                </a:cubicBezTo>
                <a:cubicBezTo>
                  <a:pt x="8" y="62"/>
                  <a:pt x="7" y="62"/>
                  <a:pt x="7" y="62"/>
                </a:cubicBezTo>
                <a:cubicBezTo>
                  <a:pt x="4" y="62"/>
                  <a:pt x="4" y="62"/>
                  <a:pt x="4" y="62"/>
                </a:cubicBezTo>
                <a:cubicBezTo>
                  <a:pt x="3" y="62"/>
                  <a:pt x="3" y="62"/>
                  <a:pt x="3" y="61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9"/>
                  <a:pt x="0" y="7"/>
                  <a:pt x="0" y="6"/>
                </a:cubicBezTo>
                <a:cubicBezTo>
                  <a:pt x="0" y="3"/>
                  <a:pt x="3" y="0"/>
                  <a:pt x="5" y="0"/>
                </a:cubicBezTo>
                <a:cubicBezTo>
                  <a:pt x="8" y="0"/>
                  <a:pt x="11" y="3"/>
                  <a:pt x="11" y="6"/>
                </a:cubicBezTo>
                <a:cubicBezTo>
                  <a:pt x="11" y="7"/>
                  <a:pt x="10" y="9"/>
                  <a:pt x="8" y="10"/>
                </a:cubicBezTo>
                <a:close/>
                <a:moveTo>
                  <a:pt x="70" y="39"/>
                </a:moveTo>
                <a:cubicBezTo>
                  <a:pt x="70" y="40"/>
                  <a:pt x="69" y="41"/>
                  <a:pt x="68" y="41"/>
                </a:cubicBezTo>
                <a:cubicBezTo>
                  <a:pt x="68" y="41"/>
                  <a:pt x="68" y="41"/>
                  <a:pt x="68" y="41"/>
                </a:cubicBezTo>
                <a:cubicBezTo>
                  <a:pt x="65" y="43"/>
                  <a:pt x="59" y="46"/>
                  <a:pt x="53" y="46"/>
                </a:cubicBezTo>
                <a:cubicBezTo>
                  <a:pt x="50" y="46"/>
                  <a:pt x="48" y="46"/>
                  <a:pt x="46" y="45"/>
                </a:cubicBezTo>
                <a:cubicBezTo>
                  <a:pt x="45" y="44"/>
                  <a:pt x="45" y="44"/>
                  <a:pt x="45" y="44"/>
                </a:cubicBezTo>
                <a:cubicBezTo>
                  <a:pt x="41" y="42"/>
                  <a:pt x="38" y="40"/>
                  <a:pt x="33" y="40"/>
                </a:cubicBezTo>
                <a:cubicBezTo>
                  <a:pt x="27" y="40"/>
                  <a:pt x="19" y="44"/>
                  <a:pt x="15" y="46"/>
                </a:cubicBezTo>
                <a:cubicBezTo>
                  <a:pt x="14" y="47"/>
                  <a:pt x="14" y="47"/>
                  <a:pt x="13" y="47"/>
                </a:cubicBezTo>
                <a:cubicBezTo>
                  <a:pt x="13" y="47"/>
                  <a:pt x="12" y="47"/>
                  <a:pt x="12" y="46"/>
                </a:cubicBezTo>
                <a:cubicBezTo>
                  <a:pt x="11" y="46"/>
                  <a:pt x="11" y="45"/>
                  <a:pt x="11" y="44"/>
                </a:cubicBezTo>
                <a:cubicBezTo>
                  <a:pt x="11" y="14"/>
                  <a:pt x="11" y="14"/>
                  <a:pt x="11" y="14"/>
                </a:cubicBezTo>
                <a:cubicBezTo>
                  <a:pt x="11" y="13"/>
                  <a:pt x="11" y="13"/>
                  <a:pt x="12" y="12"/>
                </a:cubicBezTo>
                <a:cubicBezTo>
                  <a:pt x="14" y="11"/>
                  <a:pt x="24" y="6"/>
                  <a:pt x="32" y="6"/>
                </a:cubicBezTo>
                <a:cubicBezTo>
                  <a:pt x="39" y="6"/>
                  <a:pt x="44" y="8"/>
                  <a:pt x="49" y="10"/>
                </a:cubicBezTo>
                <a:cubicBezTo>
                  <a:pt x="50" y="11"/>
                  <a:pt x="51" y="11"/>
                  <a:pt x="52" y="11"/>
                </a:cubicBezTo>
                <a:cubicBezTo>
                  <a:pt x="57" y="11"/>
                  <a:pt x="62" y="8"/>
                  <a:pt x="65" y="7"/>
                </a:cubicBezTo>
                <a:cubicBezTo>
                  <a:pt x="65" y="6"/>
                  <a:pt x="66" y="6"/>
                  <a:pt x="66" y="6"/>
                </a:cubicBezTo>
                <a:cubicBezTo>
                  <a:pt x="67" y="5"/>
                  <a:pt x="68" y="6"/>
                  <a:pt x="68" y="6"/>
                </a:cubicBezTo>
                <a:cubicBezTo>
                  <a:pt x="69" y="6"/>
                  <a:pt x="70" y="7"/>
                  <a:pt x="70" y="8"/>
                </a:cubicBezTo>
                <a:lnTo>
                  <a:pt x="70" y="39"/>
                </a:lnTo>
                <a:close/>
                <a:moveTo>
                  <a:pt x="65" y="13"/>
                </a:moveTo>
                <a:cubicBezTo>
                  <a:pt x="61" y="14"/>
                  <a:pt x="57" y="16"/>
                  <a:pt x="52" y="16"/>
                </a:cubicBezTo>
                <a:cubicBezTo>
                  <a:pt x="50" y="16"/>
                  <a:pt x="48" y="16"/>
                  <a:pt x="46" y="15"/>
                </a:cubicBezTo>
                <a:cubicBezTo>
                  <a:pt x="42" y="13"/>
                  <a:pt x="38" y="11"/>
                  <a:pt x="32" y="11"/>
                </a:cubicBezTo>
                <a:cubicBezTo>
                  <a:pt x="27" y="11"/>
                  <a:pt x="20" y="13"/>
                  <a:pt x="16" y="16"/>
                </a:cubicBezTo>
                <a:cubicBezTo>
                  <a:pt x="16" y="40"/>
                  <a:pt x="16" y="40"/>
                  <a:pt x="16" y="40"/>
                </a:cubicBezTo>
                <a:cubicBezTo>
                  <a:pt x="21" y="37"/>
                  <a:pt x="28" y="35"/>
                  <a:pt x="33" y="35"/>
                </a:cubicBezTo>
                <a:cubicBezTo>
                  <a:pt x="39" y="35"/>
                  <a:pt x="43" y="37"/>
                  <a:pt x="48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50" y="41"/>
                  <a:pt x="51" y="41"/>
                  <a:pt x="53" y="41"/>
                </a:cubicBezTo>
                <a:cubicBezTo>
                  <a:pt x="57" y="41"/>
                  <a:pt x="62" y="39"/>
                  <a:pt x="65" y="37"/>
                </a:cubicBezTo>
                <a:lnTo>
                  <a:pt x="65" y="1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8" name="Freeform 98"/>
          <p:cNvSpPr>
            <a:spLocks noChangeAspect="1" noChangeArrowheads="1"/>
          </p:cNvSpPr>
          <p:nvPr/>
        </p:nvSpPr>
        <p:spPr bwMode="auto">
          <a:xfrm>
            <a:off x="5155330" y="2295524"/>
            <a:ext cx="232394" cy="216669"/>
          </a:xfrm>
          <a:custGeom>
            <a:avLst/>
            <a:gdLst>
              <a:gd name="T0" fmla="*/ 182770 w 588"/>
              <a:gd name="T1" fmla="*/ 55985 h 545"/>
              <a:gd name="T2" fmla="*/ 149735 w 588"/>
              <a:gd name="T3" fmla="*/ 101856 h 545"/>
              <a:gd name="T4" fmla="*/ 129627 w 588"/>
              <a:gd name="T5" fmla="*/ 27812 h 545"/>
              <a:gd name="T6" fmla="*/ 73611 w 588"/>
              <a:gd name="T7" fmla="*/ 170844 h 545"/>
              <a:gd name="T8" fmla="*/ 111673 w 588"/>
              <a:gd name="T9" fmla="*/ 153146 h 545"/>
              <a:gd name="T10" fmla="*/ 68584 w 588"/>
              <a:gd name="T11" fmla="*/ 196489 h 545"/>
              <a:gd name="T12" fmla="*/ 63557 w 588"/>
              <a:gd name="T13" fmla="*/ 196489 h 545"/>
              <a:gd name="T14" fmla="*/ 5027 w 588"/>
              <a:gd name="T15" fmla="*/ 155674 h 545"/>
              <a:gd name="T16" fmla="*/ 0 w 588"/>
              <a:gd name="T17" fmla="*/ 10113 h 545"/>
              <a:gd name="T18" fmla="*/ 15440 w 588"/>
              <a:gd name="T19" fmla="*/ 2528 h 545"/>
              <a:gd name="T20" fmla="*/ 66070 w 588"/>
              <a:gd name="T21" fmla="*/ 38286 h 545"/>
              <a:gd name="T22" fmla="*/ 134654 w 588"/>
              <a:gd name="T23" fmla="*/ 0 h 545"/>
              <a:gd name="T24" fmla="*/ 144708 w 588"/>
              <a:gd name="T25" fmla="*/ 2528 h 545"/>
              <a:gd name="T26" fmla="*/ 197851 w 588"/>
              <a:gd name="T27" fmla="*/ 43343 h 545"/>
              <a:gd name="T28" fmla="*/ 197851 w 588"/>
              <a:gd name="T29" fmla="*/ 43343 h 545"/>
              <a:gd name="T30" fmla="*/ 203237 w 588"/>
              <a:gd name="T31" fmla="*/ 50928 h 545"/>
              <a:gd name="T32" fmla="*/ 182770 w 588"/>
              <a:gd name="T33" fmla="*/ 101856 h 545"/>
              <a:gd name="T34" fmla="*/ 53143 w 588"/>
              <a:gd name="T35" fmla="*/ 55985 h 545"/>
              <a:gd name="T36" fmla="*/ 20467 w 588"/>
              <a:gd name="T37" fmla="*/ 30340 h 545"/>
              <a:gd name="T38" fmla="*/ 53143 w 588"/>
              <a:gd name="T39" fmla="*/ 165787 h 545"/>
              <a:gd name="T40" fmla="*/ 164816 w 588"/>
              <a:gd name="T41" fmla="*/ 109803 h 545"/>
              <a:gd name="T42" fmla="*/ 210778 w 588"/>
              <a:gd name="T43" fmla="*/ 153146 h 545"/>
              <a:gd name="T44" fmla="*/ 121727 w 588"/>
              <a:gd name="T45" fmla="*/ 153146 h 545"/>
              <a:gd name="T46" fmla="*/ 144708 w 588"/>
              <a:gd name="T47" fmla="*/ 160731 h 545"/>
              <a:gd name="T48" fmla="*/ 142194 w 588"/>
              <a:gd name="T49" fmla="*/ 165787 h 545"/>
              <a:gd name="T50" fmla="*/ 159789 w 588"/>
              <a:gd name="T51" fmla="*/ 173372 h 545"/>
              <a:gd name="T52" fmla="*/ 172716 w 588"/>
              <a:gd name="T53" fmla="*/ 173372 h 545"/>
              <a:gd name="T54" fmla="*/ 190311 w 588"/>
              <a:gd name="T55" fmla="*/ 165787 h 545"/>
              <a:gd name="T56" fmla="*/ 180256 w 588"/>
              <a:gd name="T57" fmla="*/ 153146 h 545"/>
              <a:gd name="T58" fmla="*/ 190311 w 588"/>
              <a:gd name="T59" fmla="*/ 140143 h 545"/>
              <a:gd name="T60" fmla="*/ 172716 w 588"/>
              <a:gd name="T61" fmla="*/ 132558 h 545"/>
              <a:gd name="T62" fmla="*/ 159789 w 588"/>
              <a:gd name="T63" fmla="*/ 132558 h 545"/>
              <a:gd name="T64" fmla="*/ 142194 w 588"/>
              <a:gd name="T65" fmla="*/ 140143 h 545"/>
              <a:gd name="T66" fmla="*/ 152248 w 588"/>
              <a:gd name="T67" fmla="*/ 153146 h 54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88" h="545">
                <a:moveTo>
                  <a:pt x="509" y="155"/>
                </a:moveTo>
                <a:lnTo>
                  <a:pt x="509" y="155"/>
                </a:lnTo>
                <a:cubicBezTo>
                  <a:pt x="417" y="84"/>
                  <a:pt x="417" y="84"/>
                  <a:pt x="417" y="84"/>
                </a:cubicBezTo>
                <a:cubicBezTo>
                  <a:pt x="417" y="282"/>
                  <a:pt x="417" y="282"/>
                  <a:pt x="417" y="282"/>
                </a:cubicBezTo>
                <a:cubicBezTo>
                  <a:pt x="396" y="289"/>
                  <a:pt x="375" y="297"/>
                  <a:pt x="361" y="318"/>
                </a:cubicBezTo>
                <a:cubicBezTo>
                  <a:pt x="361" y="77"/>
                  <a:pt x="361" y="77"/>
                  <a:pt x="361" y="77"/>
                </a:cubicBezTo>
                <a:cubicBezTo>
                  <a:pt x="205" y="155"/>
                  <a:pt x="205" y="155"/>
                  <a:pt x="205" y="155"/>
                </a:cubicBezTo>
                <a:cubicBezTo>
                  <a:pt x="205" y="473"/>
                  <a:pt x="205" y="473"/>
                  <a:pt x="205" y="473"/>
                </a:cubicBezTo>
                <a:cubicBezTo>
                  <a:pt x="311" y="417"/>
                  <a:pt x="311" y="417"/>
                  <a:pt x="311" y="417"/>
                </a:cubicBezTo>
                <a:lnTo>
                  <a:pt x="311" y="424"/>
                </a:lnTo>
                <a:cubicBezTo>
                  <a:pt x="311" y="438"/>
                  <a:pt x="311" y="459"/>
                  <a:pt x="318" y="473"/>
                </a:cubicBezTo>
                <a:cubicBezTo>
                  <a:pt x="191" y="544"/>
                  <a:pt x="191" y="544"/>
                  <a:pt x="191" y="544"/>
                </a:cubicBezTo>
                <a:cubicBezTo>
                  <a:pt x="191" y="544"/>
                  <a:pt x="184" y="544"/>
                  <a:pt x="177" y="544"/>
                </a:cubicBezTo>
                <a:cubicBezTo>
                  <a:pt x="170" y="544"/>
                  <a:pt x="170" y="544"/>
                  <a:pt x="163" y="544"/>
                </a:cubicBezTo>
                <a:cubicBezTo>
                  <a:pt x="14" y="431"/>
                  <a:pt x="14" y="431"/>
                  <a:pt x="14" y="431"/>
                </a:cubicBezTo>
                <a:cubicBezTo>
                  <a:pt x="7" y="424"/>
                  <a:pt x="0" y="417"/>
                  <a:pt x="0" y="4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35" y="0"/>
                  <a:pt x="43" y="0"/>
                  <a:pt x="43" y="7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375" y="0"/>
                  <a:pt x="375" y="0"/>
                  <a:pt x="375" y="0"/>
                </a:cubicBezTo>
                <a:cubicBezTo>
                  <a:pt x="375" y="0"/>
                  <a:pt x="382" y="0"/>
                  <a:pt x="389" y="0"/>
                </a:cubicBezTo>
                <a:cubicBezTo>
                  <a:pt x="396" y="0"/>
                  <a:pt x="396" y="0"/>
                  <a:pt x="403" y="7"/>
                </a:cubicBezTo>
                <a:cubicBezTo>
                  <a:pt x="551" y="120"/>
                  <a:pt x="551" y="120"/>
                  <a:pt x="551" y="120"/>
                </a:cubicBezTo>
                <a:cubicBezTo>
                  <a:pt x="558" y="127"/>
                  <a:pt x="566" y="134"/>
                  <a:pt x="566" y="141"/>
                </a:cubicBezTo>
                <a:cubicBezTo>
                  <a:pt x="566" y="318"/>
                  <a:pt x="566" y="318"/>
                  <a:pt x="566" y="318"/>
                </a:cubicBezTo>
                <a:cubicBezTo>
                  <a:pt x="551" y="297"/>
                  <a:pt x="530" y="289"/>
                  <a:pt x="509" y="282"/>
                </a:cubicBezTo>
                <a:lnTo>
                  <a:pt x="509" y="155"/>
                </a:lnTo>
                <a:close/>
                <a:moveTo>
                  <a:pt x="148" y="155"/>
                </a:moveTo>
                <a:lnTo>
                  <a:pt x="148" y="155"/>
                </a:lnTo>
                <a:cubicBezTo>
                  <a:pt x="57" y="84"/>
                  <a:pt x="57" y="84"/>
                  <a:pt x="57" y="84"/>
                </a:cubicBezTo>
                <a:cubicBezTo>
                  <a:pt x="57" y="388"/>
                  <a:pt x="57" y="388"/>
                  <a:pt x="57" y="388"/>
                </a:cubicBezTo>
                <a:cubicBezTo>
                  <a:pt x="148" y="459"/>
                  <a:pt x="148" y="459"/>
                  <a:pt x="148" y="459"/>
                </a:cubicBezTo>
                <a:lnTo>
                  <a:pt x="148" y="155"/>
                </a:lnTo>
                <a:close/>
                <a:moveTo>
                  <a:pt x="459" y="304"/>
                </a:moveTo>
                <a:lnTo>
                  <a:pt x="459" y="304"/>
                </a:lnTo>
                <a:cubicBezTo>
                  <a:pt x="530" y="304"/>
                  <a:pt x="587" y="353"/>
                  <a:pt x="587" y="424"/>
                </a:cubicBezTo>
                <a:cubicBezTo>
                  <a:pt x="587" y="495"/>
                  <a:pt x="530" y="544"/>
                  <a:pt x="459" y="544"/>
                </a:cubicBezTo>
                <a:cubicBezTo>
                  <a:pt x="396" y="544"/>
                  <a:pt x="339" y="495"/>
                  <a:pt x="339" y="424"/>
                </a:cubicBezTo>
                <a:cubicBezTo>
                  <a:pt x="339" y="353"/>
                  <a:pt x="396" y="304"/>
                  <a:pt x="459" y="304"/>
                </a:cubicBezTo>
                <a:close/>
                <a:moveTo>
                  <a:pt x="403" y="445"/>
                </a:moveTo>
                <a:lnTo>
                  <a:pt x="403" y="445"/>
                </a:lnTo>
                <a:cubicBezTo>
                  <a:pt x="396" y="445"/>
                  <a:pt x="396" y="452"/>
                  <a:pt x="396" y="459"/>
                </a:cubicBezTo>
                <a:cubicBezTo>
                  <a:pt x="396" y="480"/>
                  <a:pt x="410" y="487"/>
                  <a:pt x="424" y="487"/>
                </a:cubicBezTo>
                <a:cubicBezTo>
                  <a:pt x="431" y="487"/>
                  <a:pt x="438" y="487"/>
                  <a:pt x="445" y="480"/>
                </a:cubicBezTo>
                <a:cubicBezTo>
                  <a:pt x="459" y="466"/>
                  <a:pt x="459" y="466"/>
                  <a:pt x="459" y="466"/>
                </a:cubicBezTo>
                <a:cubicBezTo>
                  <a:pt x="481" y="480"/>
                  <a:pt x="481" y="480"/>
                  <a:pt x="481" y="480"/>
                </a:cubicBezTo>
                <a:cubicBezTo>
                  <a:pt x="488" y="487"/>
                  <a:pt x="495" y="487"/>
                  <a:pt x="502" y="487"/>
                </a:cubicBezTo>
                <a:cubicBezTo>
                  <a:pt x="516" y="487"/>
                  <a:pt x="530" y="480"/>
                  <a:pt x="530" y="459"/>
                </a:cubicBezTo>
                <a:cubicBezTo>
                  <a:pt x="530" y="452"/>
                  <a:pt x="523" y="445"/>
                  <a:pt x="516" y="445"/>
                </a:cubicBezTo>
                <a:cubicBezTo>
                  <a:pt x="502" y="424"/>
                  <a:pt x="502" y="424"/>
                  <a:pt x="502" y="424"/>
                </a:cubicBezTo>
                <a:cubicBezTo>
                  <a:pt x="516" y="402"/>
                  <a:pt x="516" y="402"/>
                  <a:pt x="516" y="402"/>
                </a:cubicBezTo>
                <a:cubicBezTo>
                  <a:pt x="523" y="402"/>
                  <a:pt x="530" y="395"/>
                  <a:pt x="530" y="388"/>
                </a:cubicBezTo>
                <a:cubicBezTo>
                  <a:pt x="530" y="367"/>
                  <a:pt x="516" y="360"/>
                  <a:pt x="502" y="360"/>
                </a:cubicBezTo>
                <a:cubicBezTo>
                  <a:pt x="495" y="360"/>
                  <a:pt x="488" y="360"/>
                  <a:pt x="481" y="367"/>
                </a:cubicBezTo>
                <a:cubicBezTo>
                  <a:pt x="459" y="381"/>
                  <a:pt x="459" y="381"/>
                  <a:pt x="459" y="381"/>
                </a:cubicBezTo>
                <a:cubicBezTo>
                  <a:pt x="445" y="367"/>
                  <a:pt x="445" y="367"/>
                  <a:pt x="445" y="367"/>
                </a:cubicBezTo>
                <a:cubicBezTo>
                  <a:pt x="438" y="360"/>
                  <a:pt x="431" y="360"/>
                  <a:pt x="424" y="360"/>
                </a:cubicBezTo>
                <a:cubicBezTo>
                  <a:pt x="410" y="360"/>
                  <a:pt x="396" y="367"/>
                  <a:pt x="396" y="388"/>
                </a:cubicBezTo>
                <a:cubicBezTo>
                  <a:pt x="396" y="395"/>
                  <a:pt x="396" y="402"/>
                  <a:pt x="403" y="402"/>
                </a:cubicBezTo>
                <a:cubicBezTo>
                  <a:pt x="424" y="424"/>
                  <a:pt x="424" y="424"/>
                  <a:pt x="424" y="424"/>
                </a:cubicBezTo>
                <a:lnTo>
                  <a:pt x="403" y="4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09" name="Freeform 99"/>
          <p:cNvSpPr>
            <a:spLocks noChangeAspect="1" noChangeArrowheads="1"/>
          </p:cNvSpPr>
          <p:nvPr/>
        </p:nvSpPr>
        <p:spPr bwMode="auto">
          <a:xfrm>
            <a:off x="4775917" y="2295524"/>
            <a:ext cx="230648" cy="216669"/>
          </a:xfrm>
          <a:custGeom>
            <a:avLst/>
            <a:gdLst>
              <a:gd name="T0" fmla="*/ 183582 w 581"/>
              <a:gd name="T1" fmla="*/ 55985 h 545"/>
              <a:gd name="T2" fmla="*/ 183582 w 581"/>
              <a:gd name="T3" fmla="*/ 55985 h 545"/>
              <a:gd name="T4" fmla="*/ 147875 w 581"/>
              <a:gd name="T5" fmla="*/ 30340 h 545"/>
              <a:gd name="T6" fmla="*/ 147875 w 581"/>
              <a:gd name="T7" fmla="*/ 101856 h 545"/>
              <a:gd name="T8" fmla="*/ 127317 w 581"/>
              <a:gd name="T9" fmla="*/ 114859 h 545"/>
              <a:gd name="T10" fmla="*/ 127317 w 581"/>
              <a:gd name="T11" fmla="*/ 27812 h 545"/>
              <a:gd name="T12" fmla="*/ 73938 w 581"/>
              <a:gd name="T13" fmla="*/ 55985 h 545"/>
              <a:gd name="T14" fmla="*/ 73938 w 581"/>
              <a:gd name="T15" fmla="*/ 170844 h 545"/>
              <a:gd name="T16" fmla="*/ 112169 w 581"/>
              <a:gd name="T17" fmla="*/ 150617 h 545"/>
              <a:gd name="T18" fmla="*/ 112169 w 581"/>
              <a:gd name="T19" fmla="*/ 153146 h 545"/>
              <a:gd name="T20" fmla="*/ 114693 w 581"/>
              <a:gd name="T21" fmla="*/ 170844 h 545"/>
              <a:gd name="T22" fmla="*/ 68888 w 581"/>
              <a:gd name="T23" fmla="*/ 196489 h 545"/>
              <a:gd name="T24" fmla="*/ 68888 w 581"/>
              <a:gd name="T25" fmla="*/ 196489 h 545"/>
              <a:gd name="T26" fmla="*/ 63839 w 581"/>
              <a:gd name="T27" fmla="*/ 196489 h 545"/>
              <a:gd name="T28" fmla="*/ 58789 w 581"/>
              <a:gd name="T29" fmla="*/ 196489 h 545"/>
              <a:gd name="T30" fmla="*/ 2525 w 581"/>
              <a:gd name="T31" fmla="*/ 155674 h 545"/>
              <a:gd name="T32" fmla="*/ 0 w 581"/>
              <a:gd name="T33" fmla="*/ 145199 h 545"/>
              <a:gd name="T34" fmla="*/ 0 w 581"/>
              <a:gd name="T35" fmla="*/ 10113 h 545"/>
              <a:gd name="T36" fmla="*/ 10099 w 581"/>
              <a:gd name="T37" fmla="*/ 0 h 545"/>
              <a:gd name="T38" fmla="*/ 15148 w 581"/>
              <a:gd name="T39" fmla="*/ 2528 h 545"/>
              <a:gd name="T40" fmla="*/ 15148 w 581"/>
              <a:gd name="T41" fmla="*/ 2528 h 545"/>
              <a:gd name="T42" fmla="*/ 63839 w 581"/>
              <a:gd name="T43" fmla="*/ 38286 h 545"/>
              <a:gd name="T44" fmla="*/ 135252 w 581"/>
              <a:gd name="T45" fmla="*/ 0 h 545"/>
              <a:gd name="T46" fmla="*/ 135252 w 581"/>
              <a:gd name="T47" fmla="*/ 0 h 545"/>
              <a:gd name="T48" fmla="*/ 137776 w 581"/>
              <a:gd name="T49" fmla="*/ 0 h 545"/>
              <a:gd name="T50" fmla="*/ 145351 w 581"/>
              <a:gd name="T51" fmla="*/ 2528 h 545"/>
              <a:gd name="T52" fmla="*/ 145351 w 581"/>
              <a:gd name="T53" fmla="*/ 2528 h 545"/>
              <a:gd name="T54" fmla="*/ 198730 w 581"/>
              <a:gd name="T55" fmla="*/ 43343 h 545"/>
              <a:gd name="T56" fmla="*/ 198730 w 581"/>
              <a:gd name="T57" fmla="*/ 43343 h 545"/>
              <a:gd name="T58" fmla="*/ 198730 w 581"/>
              <a:gd name="T59" fmla="*/ 43343 h 545"/>
              <a:gd name="T60" fmla="*/ 198730 w 581"/>
              <a:gd name="T61" fmla="*/ 43343 h 545"/>
              <a:gd name="T62" fmla="*/ 203779 w 581"/>
              <a:gd name="T63" fmla="*/ 50928 h 545"/>
              <a:gd name="T64" fmla="*/ 203779 w 581"/>
              <a:gd name="T65" fmla="*/ 114859 h 545"/>
              <a:gd name="T66" fmla="*/ 183582 w 581"/>
              <a:gd name="T67" fmla="*/ 101856 h 545"/>
              <a:gd name="T68" fmla="*/ 183582 w 581"/>
              <a:gd name="T69" fmla="*/ 55985 h 545"/>
              <a:gd name="T70" fmla="*/ 53379 w 581"/>
              <a:gd name="T71" fmla="*/ 55985 h 545"/>
              <a:gd name="T72" fmla="*/ 53379 w 581"/>
              <a:gd name="T73" fmla="*/ 55985 h 545"/>
              <a:gd name="T74" fmla="*/ 20558 w 581"/>
              <a:gd name="T75" fmla="*/ 30340 h 545"/>
              <a:gd name="T76" fmla="*/ 20558 w 581"/>
              <a:gd name="T77" fmla="*/ 140143 h 545"/>
              <a:gd name="T78" fmla="*/ 53379 w 581"/>
              <a:gd name="T79" fmla="*/ 165787 h 545"/>
              <a:gd name="T80" fmla="*/ 53379 w 581"/>
              <a:gd name="T81" fmla="*/ 55985 h 545"/>
              <a:gd name="T82" fmla="*/ 165548 w 581"/>
              <a:gd name="T83" fmla="*/ 109803 h 545"/>
              <a:gd name="T84" fmla="*/ 165548 w 581"/>
              <a:gd name="T85" fmla="*/ 109803 h 545"/>
              <a:gd name="T86" fmla="*/ 209189 w 581"/>
              <a:gd name="T87" fmla="*/ 153146 h 545"/>
              <a:gd name="T88" fmla="*/ 165548 w 581"/>
              <a:gd name="T89" fmla="*/ 196489 h 545"/>
              <a:gd name="T90" fmla="*/ 122268 w 581"/>
              <a:gd name="T91" fmla="*/ 153146 h 545"/>
              <a:gd name="T92" fmla="*/ 165548 w 581"/>
              <a:gd name="T93" fmla="*/ 109803 h 545"/>
              <a:gd name="T94" fmla="*/ 137776 w 581"/>
              <a:gd name="T95" fmla="*/ 163259 h 545"/>
              <a:gd name="T96" fmla="*/ 137776 w 581"/>
              <a:gd name="T97" fmla="*/ 163259 h 545"/>
              <a:gd name="T98" fmla="*/ 152925 w 581"/>
              <a:gd name="T99" fmla="*/ 175901 h 545"/>
              <a:gd name="T100" fmla="*/ 157974 w 581"/>
              <a:gd name="T101" fmla="*/ 181319 h 545"/>
              <a:gd name="T102" fmla="*/ 165548 w 581"/>
              <a:gd name="T103" fmla="*/ 175901 h 545"/>
              <a:gd name="T104" fmla="*/ 193680 w 581"/>
              <a:gd name="T105" fmla="*/ 150617 h 545"/>
              <a:gd name="T106" fmla="*/ 196205 w 581"/>
              <a:gd name="T107" fmla="*/ 142671 h 545"/>
              <a:gd name="T108" fmla="*/ 186106 w 581"/>
              <a:gd name="T109" fmla="*/ 132558 h 545"/>
              <a:gd name="T110" fmla="*/ 178532 w 581"/>
              <a:gd name="T111" fmla="*/ 135086 h 545"/>
              <a:gd name="T112" fmla="*/ 157974 w 581"/>
              <a:gd name="T113" fmla="*/ 155674 h 545"/>
              <a:gd name="T114" fmla="*/ 152925 w 581"/>
              <a:gd name="T115" fmla="*/ 150617 h 545"/>
              <a:gd name="T116" fmla="*/ 145351 w 581"/>
              <a:gd name="T117" fmla="*/ 145199 h 545"/>
              <a:gd name="T118" fmla="*/ 135252 w 581"/>
              <a:gd name="T119" fmla="*/ 155674 h 545"/>
              <a:gd name="T120" fmla="*/ 137776 w 581"/>
              <a:gd name="T121" fmla="*/ 163259 h 54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81" h="545">
                <a:moveTo>
                  <a:pt x="509" y="155"/>
                </a:moveTo>
                <a:lnTo>
                  <a:pt x="509" y="155"/>
                </a:lnTo>
                <a:cubicBezTo>
                  <a:pt x="410" y="84"/>
                  <a:pt x="410" y="84"/>
                  <a:pt x="410" y="84"/>
                </a:cubicBezTo>
                <a:cubicBezTo>
                  <a:pt x="410" y="282"/>
                  <a:pt x="410" y="282"/>
                  <a:pt x="410" y="282"/>
                </a:cubicBezTo>
                <a:cubicBezTo>
                  <a:pt x="389" y="289"/>
                  <a:pt x="375" y="297"/>
                  <a:pt x="353" y="318"/>
                </a:cubicBezTo>
                <a:cubicBezTo>
                  <a:pt x="353" y="77"/>
                  <a:pt x="353" y="77"/>
                  <a:pt x="353" y="77"/>
                </a:cubicBezTo>
                <a:cubicBezTo>
                  <a:pt x="205" y="155"/>
                  <a:pt x="205" y="155"/>
                  <a:pt x="205" y="155"/>
                </a:cubicBezTo>
                <a:cubicBezTo>
                  <a:pt x="205" y="473"/>
                  <a:pt x="205" y="473"/>
                  <a:pt x="205" y="473"/>
                </a:cubicBezTo>
                <a:cubicBezTo>
                  <a:pt x="311" y="417"/>
                  <a:pt x="311" y="417"/>
                  <a:pt x="311" y="417"/>
                </a:cubicBezTo>
                <a:lnTo>
                  <a:pt x="311" y="424"/>
                </a:lnTo>
                <a:cubicBezTo>
                  <a:pt x="311" y="438"/>
                  <a:pt x="311" y="459"/>
                  <a:pt x="318" y="473"/>
                </a:cubicBezTo>
                <a:cubicBezTo>
                  <a:pt x="191" y="544"/>
                  <a:pt x="191" y="544"/>
                  <a:pt x="191" y="544"/>
                </a:cubicBezTo>
                <a:cubicBezTo>
                  <a:pt x="184" y="544"/>
                  <a:pt x="184" y="544"/>
                  <a:pt x="177" y="544"/>
                </a:cubicBezTo>
                <a:cubicBezTo>
                  <a:pt x="170" y="544"/>
                  <a:pt x="163" y="544"/>
                  <a:pt x="163" y="544"/>
                </a:cubicBezTo>
                <a:cubicBezTo>
                  <a:pt x="7" y="431"/>
                  <a:pt x="7" y="431"/>
                  <a:pt x="7" y="431"/>
                </a:cubicBezTo>
                <a:cubicBezTo>
                  <a:pt x="0" y="424"/>
                  <a:pt x="0" y="417"/>
                  <a:pt x="0" y="4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35" y="0"/>
                  <a:pt x="35" y="0"/>
                  <a:pt x="42" y="7"/>
                </a:cubicBezTo>
                <a:cubicBezTo>
                  <a:pt x="177" y="106"/>
                  <a:pt x="177" y="106"/>
                  <a:pt x="177" y="106"/>
                </a:cubicBezTo>
                <a:cubicBezTo>
                  <a:pt x="375" y="0"/>
                  <a:pt x="375" y="0"/>
                  <a:pt x="375" y="0"/>
                </a:cubicBezTo>
                <a:lnTo>
                  <a:pt x="382" y="0"/>
                </a:lnTo>
                <a:cubicBezTo>
                  <a:pt x="389" y="0"/>
                  <a:pt x="396" y="0"/>
                  <a:pt x="403" y="7"/>
                </a:cubicBezTo>
                <a:cubicBezTo>
                  <a:pt x="551" y="120"/>
                  <a:pt x="551" y="120"/>
                  <a:pt x="551" y="120"/>
                </a:cubicBezTo>
                <a:cubicBezTo>
                  <a:pt x="558" y="127"/>
                  <a:pt x="565" y="134"/>
                  <a:pt x="565" y="141"/>
                </a:cubicBezTo>
                <a:cubicBezTo>
                  <a:pt x="565" y="318"/>
                  <a:pt x="565" y="318"/>
                  <a:pt x="565" y="318"/>
                </a:cubicBezTo>
                <a:cubicBezTo>
                  <a:pt x="544" y="297"/>
                  <a:pt x="530" y="289"/>
                  <a:pt x="509" y="282"/>
                </a:cubicBezTo>
                <a:lnTo>
                  <a:pt x="509" y="155"/>
                </a:lnTo>
                <a:close/>
                <a:moveTo>
                  <a:pt x="148" y="155"/>
                </a:moveTo>
                <a:lnTo>
                  <a:pt x="148" y="155"/>
                </a:lnTo>
                <a:cubicBezTo>
                  <a:pt x="57" y="84"/>
                  <a:pt x="57" y="84"/>
                  <a:pt x="57" y="84"/>
                </a:cubicBezTo>
                <a:cubicBezTo>
                  <a:pt x="57" y="388"/>
                  <a:pt x="57" y="388"/>
                  <a:pt x="57" y="388"/>
                </a:cubicBezTo>
                <a:cubicBezTo>
                  <a:pt x="148" y="459"/>
                  <a:pt x="148" y="459"/>
                  <a:pt x="148" y="459"/>
                </a:cubicBezTo>
                <a:lnTo>
                  <a:pt x="148" y="155"/>
                </a:lnTo>
                <a:close/>
                <a:moveTo>
                  <a:pt x="459" y="304"/>
                </a:moveTo>
                <a:lnTo>
                  <a:pt x="459" y="304"/>
                </a:lnTo>
                <a:cubicBezTo>
                  <a:pt x="530" y="304"/>
                  <a:pt x="580" y="353"/>
                  <a:pt x="580" y="424"/>
                </a:cubicBezTo>
                <a:cubicBezTo>
                  <a:pt x="580" y="495"/>
                  <a:pt x="530" y="544"/>
                  <a:pt x="459" y="544"/>
                </a:cubicBezTo>
                <a:cubicBezTo>
                  <a:pt x="389" y="544"/>
                  <a:pt x="339" y="495"/>
                  <a:pt x="339" y="424"/>
                </a:cubicBezTo>
                <a:cubicBezTo>
                  <a:pt x="339" y="353"/>
                  <a:pt x="389" y="304"/>
                  <a:pt x="459" y="304"/>
                </a:cubicBezTo>
                <a:close/>
                <a:moveTo>
                  <a:pt x="382" y="452"/>
                </a:moveTo>
                <a:lnTo>
                  <a:pt x="382" y="452"/>
                </a:lnTo>
                <a:cubicBezTo>
                  <a:pt x="424" y="487"/>
                  <a:pt x="424" y="487"/>
                  <a:pt x="424" y="487"/>
                </a:cubicBezTo>
                <a:cubicBezTo>
                  <a:pt x="424" y="495"/>
                  <a:pt x="431" y="502"/>
                  <a:pt x="438" y="502"/>
                </a:cubicBezTo>
                <a:cubicBezTo>
                  <a:pt x="445" y="502"/>
                  <a:pt x="452" y="495"/>
                  <a:pt x="459" y="487"/>
                </a:cubicBezTo>
                <a:cubicBezTo>
                  <a:pt x="537" y="417"/>
                  <a:pt x="537" y="417"/>
                  <a:pt x="537" y="417"/>
                </a:cubicBezTo>
                <a:cubicBezTo>
                  <a:pt x="544" y="410"/>
                  <a:pt x="544" y="402"/>
                  <a:pt x="544" y="395"/>
                </a:cubicBezTo>
                <a:cubicBezTo>
                  <a:pt x="544" y="381"/>
                  <a:pt x="530" y="367"/>
                  <a:pt x="516" y="367"/>
                </a:cubicBezTo>
                <a:cubicBezTo>
                  <a:pt x="509" y="367"/>
                  <a:pt x="502" y="367"/>
                  <a:pt x="495" y="374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24" y="417"/>
                  <a:pt x="424" y="417"/>
                  <a:pt x="424" y="417"/>
                </a:cubicBezTo>
                <a:cubicBezTo>
                  <a:pt x="417" y="410"/>
                  <a:pt x="410" y="402"/>
                  <a:pt x="403" y="402"/>
                </a:cubicBezTo>
                <a:cubicBezTo>
                  <a:pt x="389" y="402"/>
                  <a:pt x="375" y="417"/>
                  <a:pt x="375" y="431"/>
                </a:cubicBezTo>
                <a:cubicBezTo>
                  <a:pt x="375" y="438"/>
                  <a:pt x="375" y="445"/>
                  <a:pt x="382" y="4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0" name="Freeform 100"/>
          <p:cNvSpPr>
            <a:spLocks noChangeAspect="1" noChangeArrowheads="1"/>
          </p:cNvSpPr>
          <p:nvPr/>
        </p:nvSpPr>
        <p:spPr bwMode="auto">
          <a:xfrm>
            <a:off x="4404543" y="2295524"/>
            <a:ext cx="232396" cy="216669"/>
          </a:xfrm>
          <a:custGeom>
            <a:avLst/>
            <a:gdLst>
              <a:gd name="T0" fmla="*/ 183082 w 587"/>
              <a:gd name="T1" fmla="*/ 55985 h 545"/>
              <a:gd name="T2" fmla="*/ 183082 w 587"/>
              <a:gd name="T3" fmla="*/ 55985 h 545"/>
              <a:gd name="T4" fmla="*/ 149991 w 587"/>
              <a:gd name="T5" fmla="*/ 30340 h 545"/>
              <a:gd name="T6" fmla="*/ 149991 w 587"/>
              <a:gd name="T7" fmla="*/ 101856 h 545"/>
              <a:gd name="T8" fmla="*/ 129488 w 587"/>
              <a:gd name="T9" fmla="*/ 114859 h 545"/>
              <a:gd name="T10" fmla="*/ 129488 w 587"/>
              <a:gd name="T11" fmla="*/ 27812 h 545"/>
              <a:gd name="T12" fmla="*/ 76254 w 587"/>
              <a:gd name="T13" fmla="*/ 55985 h 545"/>
              <a:gd name="T14" fmla="*/ 76254 w 587"/>
              <a:gd name="T15" fmla="*/ 170844 h 545"/>
              <a:gd name="T16" fmla="*/ 111864 w 587"/>
              <a:gd name="T17" fmla="*/ 150617 h 545"/>
              <a:gd name="T18" fmla="*/ 111864 w 587"/>
              <a:gd name="T19" fmla="*/ 153146 h 545"/>
              <a:gd name="T20" fmla="*/ 116899 w 587"/>
              <a:gd name="T21" fmla="*/ 170844 h 545"/>
              <a:gd name="T22" fmla="*/ 71219 w 587"/>
              <a:gd name="T23" fmla="*/ 196489 h 545"/>
              <a:gd name="T24" fmla="*/ 71219 w 587"/>
              <a:gd name="T25" fmla="*/ 196489 h 545"/>
              <a:gd name="T26" fmla="*/ 66183 w 587"/>
              <a:gd name="T27" fmla="*/ 196489 h 545"/>
              <a:gd name="T28" fmla="*/ 58270 w 587"/>
              <a:gd name="T29" fmla="*/ 196489 h 545"/>
              <a:gd name="T30" fmla="*/ 5036 w 587"/>
              <a:gd name="T31" fmla="*/ 155674 h 545"/>
              <a:gd name="T32" fmla="*/ 0 w 587"/>
              <a:gd name="T33" fmla="*/ 145199 h 545"/>
              <a:gd name="T34" fmla="*/ 0 w 587"/>
              <a:gd name="T35" fmla="*/ 10113 h 545"/>
              <a:gd name="T36" fmla="*/ 10071 w 587"/>
              <a:gd name="T37" fmla="*/ 0 h 545"/>
              <a:gd name="T38" fmla="*/ 17625 w 587"/>
              <a:gd name="T39" fmla="*/ 2528 h 545"/>
              <a:gd name="T40" fmla="*/ 17625 w 587"/>
              <a:gd name="T41" fmla="*/ 2528 h 545"/>
              <a:gd name="T42" fmla="*/ 66183 w 587"/>
              <a:gd name="T43" fmla="*/ 38286 h 545"/>
              <a:gd name="T44" fmla="*/ 134884 w 587"/>
              <a:gd name="T45" fmla="*/ 0 h 545"/>
              <a:gd name="T46" fmla="*/ 134884 w 587"/>
              <a:gd name="T47" fmla="*/ 0 h 545"/>
              <a:gd name="T48" fmla="*/ 139919 w 587"/>
              <a:gd name="T49" fmla="*/ 0 h 545"/>
              <a:gd name="T50" fmla="*/ 144955 w 587"/>
              <a:gd name="T51" fmla="*/ 2528 h 545"/>
              <a:gd name="T52" fmla="*/ 144955 w 587"/>
              <a:gd name="T53" fmla="*/ 2528 h 545"/>
              <a:gd name="T54" fmla="*/ 198189 w 587"/>
              <a:gd name="T55" fmla="*/ 43343 h 545"/>
              <a:gd name="T56" fmla="*/ 200707 w 587"/>
              <a:gd name="T57" fmla="*/ 43343 h 545"/>
              <a:gd name="T58" fmla="*/ 200707 w 587"/>
              <a:gd name="T59" fmla="*/ 43343 h 545"/>
              <a:gd name="T60" fmla="*/ 200707 w 587"/>
              <a:gd name="T61" fmla="*/ 43343 h 545"/>
              <a:gd name="T62" fmla="*/ 203225 w 587"/>
              <a:gd name="T63" fmla="*/ 50928 h 545"/>
              <a:gd name="T64" fmla="*/ 203225 w 587"/>
              <a:gd name="T65" fmla="*/ 114859 h 545"/>
              <a:gd name="T66" fmla="*/ 183082 w 587"/>
              <a:gd name="T67" fmla="*/ 101856 h 545"/>
              <a:gd name="T68" fmla="*/ 183082 w 587"/>
              <a:gd name="T69" fmla="*/ 55985 h 545"/>
              <a:gd name="T70" fmla="*/ 55752 w 587"/>
              <a:gd name="T71" fmla="*/ 55985 h 545"/>
              <a:gd name="T72" fmla="*/ 55752 w 587"/>
              <a:gd name="T73" fmla="*/ 55985 h 545"/>
              <a:gd name="T74" fmla="*/ 20143 w 587"/>
              <a:gd name="T75" fmla="*/ 30340 h 545"/>
              <a:gd name="T76" fmla="*/ 20143 w 587"/>
              <a:gd name="T77" fmla="*/ 140143 h 545"/>
              <a:gd name="T78" fmla="*/ 55752 w 587"/>
              <a:gd name="T79" fmla="*/ 165787 h 545"/>
              <a:gd name="T80" fmla="*/ 55752 w 587"/>
              <a:gd name="T81" fmla="*/ 55985 h 545"/>
              <a:gd name="T82" fmla="*/ 167616 w 587"/>
              <a:gd name="T83" fmla="*/ 109803 h 545"/>
              <a:gd name="T84" fmla="*/ 167616 w 587"/>
              <a:gd name="T85" fmla="*/ 109803 h 545"/>
              <a:gd name="T86" fmla="*/ 210778 w 587"/>
              <a:gd name="T87" fmla="*/ 153146 h 545"/>
              <a:gd name="T88" fmla="*/ 167616 w 587"/>
              <a:gd name="T89" fmla="*/ 196489 h 545"/>
              <a:gd name="T90" fmla="*/ 121935 w 587"/>
              <a:gd name="T91" fmla="*/ 153146 h 545"/>
              <a:gd name="T92" fmla="*/ 167616 w 587"/>
              <a:gd name="T93" fmla="*/ 109803 h 545"/>
              <a:gd name="T94" fmla="*/ 147473 w 587"/>
              <a:gd name="T95" fmla="*/ 163259 h 545"/>
              <a:gd name="T96" fmla="*/ 147473 w 587"/>
              <a:gd name="T97" fmla="*/ 163259 h 545"/>
              <a:gd name="T98" fmla="*/ 188118 w 587"/>
              <a:gd name="T99" fmla="*/ 163259 h 545"/>
              <a:gd name="T100" fmla="*/ 198189 w 587"/>
              <a:gd name="T101" fmla="*/ 153146 h 545"/>
              <a:gd name="T102" fmla="*/ 188118 w 587"/>
              <a:gd name="T103" fmla="*/ 142671 h 545"/>
              <a:gd name="T104" fmla="*/ 147473 w 587"/>
              <a:gd name="T105" fmla="*/ 142671 h 545"/>
              <a:gd name="T106" fmla="*/ 137402 w 587"/>
              <a:gd name="T107" fmla="*/ 153146 h 545"/>
              <a:gd name="T108" fmla="*/ 147473 w 587"/>
              <a:gd name="T109" fmla="*/ 163259 h 545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87" h="545">
                <a:moveTo>
                  <a:pt x="509" y="155"/>
                </a:moveTo>
                <a:lnTo>
                  <a:pt x="509" y="155"/>
                </a:lnTo>
                <a:cubicBezTo>
                  <a:pt x="417" y="84"/>
                  <a:pt x="417" y="84"/>
                  <a:pt x="417" y="84"/>
                </a:cubicBezTo>
                <a:cubicBezTo>
                  <a:pt x="417" y="282"/>
                  <a:pt x="417" y="282"/>
                  <a:pt x="417" y="282"/>
                </a:cubicBezTo>
                <a:cubicBezTo>
                  <a:pt x="396" y="289"/>
                  <a:pt x="375" y="297"/>
                  <a:pt x="360" y="318"/>
                </a:cubicBezTo>
                <a:cubicBezTo>
                  <a:pt x="360" y="77"/>
                  <a:pt x="360" y="77"/>
                  <a:pt x="360" y="77"/>
                </a:cubicBezTo>
                <a:cubicBezTo>
                  <a:pt x="212" y="155"/>
                  <a:pt x="212" y="155"/>
                  <a:pt x="212" y="155"/>
                </a:cubicBezTo>
                <a:cubicBezTo>
                  <a:pt x="212" y="473"/>
                  <a:pt x="212" y="473"/>
                  <a:pt x="212" y="473"/>
                </a:cubicBezTo>
                <a:cubicBezTo>
                  <a:pt x="311" y="417"/>
                  <a:pt x="311" y="417"/>
                  <a:pt x="311" y="417"/>
                </a:cubicBezTo>
                <a:lnTo>
                  <a:pt x="311" y="424"/>
                </a:lnTo>
                <a:cubicBezTo>
                  <a:pt x="311" y="438"/>
                  <a:pt x="318" y="459"/>
                  <a:pt x="325" y="473"/>
                </a:cubicBezTo>
                <a:cubicBezTo>
                  <a:pt x="198" y="544"/>
                  <a:pt x="198" y="544"/>
                  <a:pt x="198" y="544"/>
                </a:cubicBezTo>
                <a:cubicBezTo>
                  <a:pt x="191" y="544"/>
                  <a:pt x="184" y="544"/>
                  <a:pt x="184" y="544"/>
                </a:cubicBezTo>
                <a:cubicBezTo>
                  <a:pt x="177" y="544"/>
                  <a:pt x="169" y="544"/>
                  <a:pt x="162" y="544"/>
                </a:cubicBezTo>
                <a:cubicBezTo>
                  <a:pt x="14" y="431"/>
                  <a:pt x="14" y="431"/>
                  <a:pt x="14" y="431"/>
                </a:cubicBezTo>
                <a:cubicBezTo>
                  <a:pt x="7" y="424"/>
                  <a:pt x="0" y="417"/>
                  <a:pt x="0" y="4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35" y="0"/>
                  <a:pt x="42" y="0"/>
                  <a:pt x="49" y="7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375" y="0"/>
                  <a:pt x="375" y="0"/>
                  <a:pt x="375" y="0"/>
                </a:cubicBezTo>
                <a:cubicBezTo>
                  <a:pt x="382" y="0"/>
                  <a:pt x="382" y="0"/>
                  <a:pt x="389" y="0"/>
                </a:cubicBezTo>
                <a:cubicBezTo>
                  <a:pt x="396" y="0"/>
                  <a:pt x="403" y="0"/>
                  <a:pt x="403" y="7"/>
                </a:cubicBezTo>
                <a:cubicBezTo>
                  <a:pt x="551" y="120"/>
                  <a:pt x="551" y="120"/>
                  <a:pt x="551" y="120"/>
                </a:cubicBezTo>
                <a:cubicBezTo>
                  <a:pt x="558" y="120"/>
                  <a:pt x="558" y="120"/>
                  <a:pt x="558" y="120"/>
                </a:cubicBezTo>
                <a:cubicBezTo>
                  <a:pt x="565" y="127"/>
                  <a:pt x="565" y="134"/>
                  <a:pt x="565" y="141"/>
                </a:cubicBezTo>
                <a:cubicBezTo>
                  <a:pt x="565" y="318"/>
                  <a:pt x="565" y="318"/>
                  <a:pt x="565" y="318"/>
                </a:cubicBezTo>
                <a:cubicBezTo>
                  <a:pt x="551" y="297"/>
                  <a:pt x="530" y="289"/>
                  <a:pt x="509" y="282"/>
                </a:cubicBezTo>
                <a:lnTo>
                  <a:pt x="509" y="155"/>
                </a:lnTo>
                <a:close/>
                <a:moveTo>
                  <a:pt x="155" y="155"/>
                </a:moveTo>
                <a:lnTo>
                  <a:pt x="155" y="155"/>
                </a:lnTo>
                <a:cubicBezTo>
                  <a:pt x="56" y="84"/>
                  <a:pt x="56" y="84"/>
                  <a:pt x="56" y="84"/>
                </a:cubicBezTo>
                <a:cubicBezTo>
                  <a:pt x="56" y="388"/>
                  <a:pt x="56" y="388"/>
                  <a:pt x="56" y="388"/>
                </a:cubicBezTo>
                <a:cubicBezTo>
                  <a:pt x="155" y="459"/>
                  <a:pt x="155" y="459"/>
                  <a:pt x="155" y="459"/>
                </a:cubicBezTo>
                <a:lnTo>
                  <a:pt x="155" y="155"/>
                </a:lnTo>
                <a:close/>
                <a:moveTo>
                  <a:pt x="466" y="304"/>
                </a:moveTo>
                <a:lnTo>
                  <a:pt x="466" y="304"/>
                </a:lnTo>
                <a:cubicBezTo>
                  <a:pt x="530" y="304"/>
                  <a:pt x="586" y="353"/>
                  <a:pt x="586" y="424"/>
                </a:cubicBezTo>
                <a:cubicBezTo>
                  <a:pt x="586" y="495"/>
                  <a:pt x="530" y="544"/>
                  <a:pt x="466" y="544"/>
                </a:cubicBezTo>
                <a:cubicBezTo>
                  <a:pt x="396" y="544"/>
                  <a:pt x="339" y="495"/>
                  <a:pt x="339" y="424"/>
                </a:cubicBezTo>
                <a:cubicBezTo>
                  <a:pt x="339" y="353"/>
                  <a:pt x="396" y="304"/>
                  <a:pt x="466" y="304"/>
                </a:cubicBezTo>
                <a:close/>
                <a:moveTo>
                  <a:pt x="410" y="452"/>
                </a:moveTo>
                <a:lnTo>
                  <a:pt x="410" y="452"/>
                </a:lnTo>
                <a:cubicBezTo>
                  <a:pt x="523" y="452"/>
                  <a:pt x="523" y="452"/>
                  <a:pt x="523" y="452"/>
                </a:cubicBezTo>
                <a:cubicBezTo>
                  <a:pt x="537" y="452"/>
                  <a:pt x="551" y="438"/>
                  <a:pt x="551" y="424"/>
                </a:cubicBezTo>
                <a:cubicBezTo>
                  <a:pt x="551" y="410"/>
                  <a:pt x="537" y="395"/>
                  <a:pt x="523" y="395"/>
                </a:cubicBezTo>
                <a:cubicBezTo>
                  <a:pt x="410" y="395"/>
                  <a:pt x="410" y="395"/>
                  <a:pt x="410" y="395"/>
                </a:cubicBezTo>
                <a:cubicBezTo>
                  <a:pt x="389" y="395"/>
                  <a:pt x="382" y="410"/>
                  <a:pt x="382" y="424"/>
                </a:cubicBezTo>
                <a:cubicBezTo>
                  <a:pt x="382" y="438"/>
                  <a:pt x="389" y="452"/>
                  <a:pt x="410" y="4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1" name="Freeform 101"/>
          <p:cNvSpPr>
            <a:spLocks noChangeAspect="1" noChangeArrowheads="1"/>
          </p:cNvSpPr>
          <p:nvPr/>
        </p:nvSpPr>
        <p:spPr bwMode="auto">
          <a:xfrm>
            <a:off x="4025131" y="2295524"/>
            <a:ext cx="232394" cy="216669"/>
          </a:xfrm>
          <a:custGeom>
            <a:avLst/>
            <a:gdLst>
              <a:gd name="T0" fmla="*/ 183081 w 587"/>
              <a:gd name="T1" fmla="*/ 55985 h 545"/>
              <a:gd name="T2" fmla="*/ 149990 w 587"/>
              <a:gd name="T3" fmla="*/ 101856 h 545"/>
              <a:gd name="T4" fmla="*/ 129488 w 587"/>
              <a:gd name="T5" fmla="*/ 27812 h 545"/>
              <a:gd name="T6" fmla="*/ 73736 w 587"/>
              <a:gd name="T7" fmla="*/ 170844 h 545"/>
              <a:gd name="T8" fmla="*/ 111863 w 587"/>
              <a:gd name="T9" fmla="*/ 153146 h 545"/>
              <a:gd name="T10" fmla="*/ 68700 w 587"/>
              <a:gd name="T11" fmla="*/ 196489 h 545"/>
              <a:gd name="T12" fmla="*/ 63305 w 587"/>
              <a:gd name="T13" fmla="*/ 196489 h 545"/>
              <a:gd name="T14" fmla="*/ 5036 w 587"/>
              <a:gd name="T15" fmla="*/ 155674 h 545"/>
              <a:gd name="T16" fmla="*/ 0 w 587"/>
              <a:gd name="T17" fmla="*/ 10113 h 545"/>
              <a:gd name="T18" fmla="*/ 15107 w 587"/>
              <a:gd name="T19" fmla="*/ 2528 h 545"/>
              <a:gd name="T20" fmla="*/ 66183 w 587"/>
              <a:gd name="T21" fmla="*/ 38286 h 545"/>
              <a:gd name="T22" fmla="*/ 134523 w 587"/>
              <a:gd name="T23" fmla="*/ 0 h 545"/>
              <a:gd name="T24" fmla="*/ 144954 w 587"/>
              <a:gd name="T25" fmla="*/ 2528 h 545"/>
              <a:gd name="T26" fmla="*/ 198188 w 587"/>
              <a:gd name="T27" fmla="*/ 43343 h 545"/>
              <a:gd name="T28" fmla="*/ 198188 w 587"/>
              <a:gd name="T29" fmla="*/ 43343 h 545"/>
              <a:gd name="T30" fmla="*/ 203224 w 587"/>
              <a:gd name="T31" fmla="*/ 50928 h 545"/>
              <a:gd name="T32" fmla="*/ 183081 w 587"/>
              <a:gd name="T33" fmla="*/ 101856 h 545"/>
              <a:gd name="T34" fmla="*/ 53234 w 587"/>
              <a:gd name="T35" fmla="*/ 55985 h 545"/>
              <a:gd name="T36" fmla="*/ 20143 w 587"/>
              <a:gd name="T37" fmla="*/ 30340 h 545"/>
              <a:gd name="T38" fmla="*/ 53234 w 587"/>
              <a:gd name="T39" fmla="*/ 165787 h 545"/>
              <a:gd name="T40" fmla="*/ 165097 w 587"/>
              <a:gd name="T41" fmla="*/ 109803 h 545"/>
              <a:gd name="T42" fmla="*/ 210777 w 587"/>
              <a:gd name="T43" fmla="*/ 153146 h 545"/>
              <a:gd name="T44" fmla="*/ 121934 w 587"/>
              <a:gd name="T45" fmla="*/ 153146 h 545"/>
              <a:gd name="T46" fmla="*/ 144954 w 587"/>
              <a:gd name="T47" fmla="*/ 163259 h 545"/>
              <a:gd name="T48" fmla="*/ 155026 w 587"/>
              <a:gd name="T49" fmla="*/ 163259 h 545"/>
              <a:gd name="T50" fmla="*/ 165097 w 587"/>
              <a:gd name="T51" fmla="*/ 183847 h 545"/>
              <a:gd name="T52" fmla="*/ 175168 w 587"/>
              <a:gd name="T53" fmla="*/ 163259 h 545"/>
              <a:gd name="T54" fmla="*/ 195670 w 587"/>
              <a:gd name="T55" fmla="*/ 153146 h 545"/>
              <a:gd name="T56" fmla="*/ 175168 w 587"/>
              <a:gd name="T57" fmla="*/ 142671 h 545"/>
              <a:gd name="T58" fmla="*/ 165097 w 587"/>
              <a:gd name="T59" fmla="*/ 122444 h 545"/>
              <a:gd name="T60" fmla="*/ 155026 w 587"/>
              <a:gd name="T61" fmla="*/ 142671 h 545"/>
              <a:gd name="T62" fmla="*/ 134523 w 587"/>
              <a:gd name="T63" fmla="*/ 153146 h 54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87" h="545">
                <a:moveTo>
                  <a:pt x="509" y="155"/>
                </a:moveTo>
                <a:lnTo>
                  <a:pt x="509" y="155"/>
                </a:lnTo>
                <a:cubicBezTo>
                  <a:pt x="417" y="84"/>
                  <a:pt x="417" y="84"/>
                  <a:pt x="417" y="84"/>
                </a:cubicBezTo>
                <a:cubicBezTo>
                  <a:pt x="417" y="282"/>
                  <a:pt x="417" y="282"/>
                  <a:pt x="417" y="282"/>
                </a:cubicBezTo>
                <a:cubicBezTo>
                  <a:pt x="396" y="289"/>
                  <a:pt x="374" y="297"/>
                  <a:pt x="360" y="318"/>
                </a:cubicBezTo>
                <a:cubicBezTo>
                  <a:pt x="360" y="77"/>
                  <a:pt x="360" y="77"/>
                  <a:pt x="360" y="77"/>
                </a:cubicBezTo>
                <a:cubicBezTo>
                  <a:pt x="205" y="155"/>
                  <a:pt x="205" y="155"/>
                  <a:pt x="205" y="155"/>
                </a:cubicBezTo>
                <a:cubicBezTo>
                  <a:pt x="205" y="473"/>
                  <a:pt x="205" y="473"/>
                  <a:pt x="205" y="473"/>
                </a:cubicBezTo>
                <a:cubicBezTo>
                  <a:pt x="311" y="417"/>
                  <a:pt x="311" y="417"/>
                  <a:pt x="311" y="417"/>
                </a:cubicBezTo>
                <a:lnTo>
                  <a:pt x="311" y="424"/>
                </a:lnTo>
                <a:cubicBezTo>
                  <a:pt x="311" y="438"/>
                  <a:pt x="311" y="459"/>
                  <a:pt x="318" y="473"/>
                </a:cubicBezTo>
                <a:cubicBezTo>
                  <a:pt x="191" y="544"/>
                  <a:pt x="191" y="544"/>
                  <a:pt x="191" y="544"/>
                </a:cubicBezTo>
                <a:cubicBezTo>
                  <a:pt x="191" y="544"/>
                  <a:pt x="184" y="544"/>
                  <a:pt x="176" y="544"/>
                </a:cubicBezTo>
                <a:cubicBezTo>
                  <a:pt x="169" y="544"/>
                  <a:pt x="169" y="544"/>
                  <a:pt x="162" y="544"/>
                </a:cubicBezTo>
                <a:cubicBezTo>
                  <a:pt x="14" y="431"/>
                  <a:pt x="14" y="431"/>
                  <a:pt x="14" y="431"/>
                </a:cubicBezTo>
                <a:cubicBezTo>
                  <a:pt x="7" y="424"/>
                  <a:pt x="0" y="417"/>
                  <a:pt x="0" y="4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35" y="0"/>
                  <a:pt x="42" y="0"/>
                  <a:pt x="42" y="7"/>
                </a:cubicBezTo>
                <a:cubicBezTo>
                  <a:pt x="184" y="106"/>
                  <a:pt x="184" y="106"/>
                  <a:pt x="184" y="106"/>
                </a:cubicBezTo>
                <a:cubicBezTo>
                  <a:pt x="374" y="0"/>
                  <a:pt x="374" y="0"/>
                  <a:pt x="374" y="0"/>
                </a:cubicBezTo>
                <a:cubicBezTo>
                  <a:pt x="374" y="0"/>
                  <a:pt x="382" y="0"/>
                  <a:pt x="389" y="0"/>
                </a:cubicBezTo>
                <a:cubicBezTo>
                  <a:pt x="396" y="0"/>
                  <a:pt x="396" y="0"/>
                  <a:pt x="403" y="7"/>
                </a:cubicBezTo>
                <a:cubicBezTo>
                  <a:pt x="551" y="120"/>
                  <a:pt x="551" y="120"/>
                  <a:pt x="551" y="120"/>
                </a:cubicBezTo>
                <a:cubicBezTo>
                  <a:pt x="558" y="127"/>
                  <a:pt x="565" y="134"/>
                  <a:pt x="565" y="141"/>
                </a:cubicBezTo>
                <a:cubicBezTo>
                  <a:pt x="565" y="318"/>
                  <a:pt x="565" y="318"/>
                  <a:pt x="565" y="318"/>
                </a:cubicBezTo>
                <a:cubicBezTo>
                  <a:pt x="551" y="297"/>
                  <a:pt x="530" y="289"/>
                  <a:pt x="509" y="282"/>
                </a:cubicBezTo>
                <a:lnTo>
                  <a:pt x="509" y="155"/>
                </a:lnTo>
                <a:close/>
                <a:moveTo>
                  <a:pt x="148" y="155"/>
                </a:moveTo>
                <a:lnTo>
                  <a:pt x="148" y="155"/>
                </a:lnTo>
                <a:cubicBezTo>
                  <a:pt x="56" y="84"/>
                  <a:pt x="56" y="84"/>
                  <a:pt x="56" y="84"/>
                </a:cubicBezTo>
                <a:cubicBezTo>
                  <a:pt x="56" y="388"/>
                  <a:pt x="56" y="388"/>
                  <a:pt x="56" y="388"/>
                </a:cubicBezTo>
                <a:cubicBezTo>
                  <a:pt x="148" y="459"/>
                  <a:pt x="148" y="459"/>
                  <a:pt x="148" y="459"/>
                </a:cubicBezTo>
                <a:lnTo>
                  <a:pt x="148" y="155"/>
                </a:lnTo>
                <a:close/>
                <a:moveTo>
                  <a:pt x="459" y="304"/>
                </a:moveTo>
                <a:lnTo>
                  <a:pt x="459" y="304"/>
                </a:lnTo>
                <a:cubicBezTo>
                  <a:pt x="530" y="304"/>
                  <a:pt x="586" y="353"/>
                  <a:pt x="586" y="424"/>
                </a:cubicBezTo>
                <a:cubicBezTo>
                  <a:pt x="586" y="495"/>
                  <a:pt x="530" y="544"/>
                  <a:pt x="459" y="544"/>
                </a:cubicBezTo>
                <a:cubicBezTo>
                  <a:pt x="396" y="544"/>
                  <a:pt x="339" y="495"/>
                  <a:pt x="339" y="424"/>
                </a:cubicBezTo>
                <a:cubicBezTo>
                  <a:pt x="339" y="353"/>
                  <a:pt x="396" y="304"/>
                  <a:pt x="459" y="304"/>
                </a:cubicBezTo>
                <a:close/>
                <a:moveTo>
                  <a:pt x="403" y="452"/>
                </a:moveTo>
                <a:lnTo>
                  <a:pt x="403" y="452"/>
                </a:lnTo>
                <a:cubicBezTo>
                  <a:pt x="431" y="452"/>
                  <a:pt x="431" y="452"/>
                  <a:pt x="431" y="452"/>
                </a:cubicBezTo>
                <a:cubicBezTo>
                  <a:pt x="431" y="480"/>
                  <a:pt x="431" y="480"/>
                  <a:pt x="431" y="480"/>
                </a:cubicBezTo>
                <a:cubicBezTo>
                  <a:pt x="431" y="495"/>
                  <a:pt x="445" y="509"/>
                  <a:pt x="459" y="509"/>
                </a:cubicBezTo>
                <a:cubicBezTo>
                  <a:pt x="480" y="509"/>
                  <a:pt x="487" y="495"/>
                  <a:pt x="487" y="480"/>
                </a:cubicBezTo>
                <a:cubicBezTo>
                  <a:pt x="487" y="452"/>
                  <a:pt x="487" y="452"/>
                  <a:pt x="487" y="452"/>
                </a:cubicBezTo>
                <a:cubicBezTo>
                  <a:pt x="516" y="452"/>
                  <a:pt x="516" y="452"/>
                  <a:pt x="516" y="452"/>
                </a:cubicBezTo>
                <a:cubicBezTo>
                  <a:pt x="537" y="452"/>
                  <a:pt x="544" y="438"/>
                  <a:pt x="544" y="424"/>
                </a:cubicBezTo>
                <a:cubicBezTo>
                  <a:pt x="544" y="410"/>
                  <a:pt x="537" y="395"/>
                  <a:pt x="516" y="395"/>
                </a:cubicBezTo>
                <a:cubicBezTo>
                  <a:pt x="487" y="395"/>
                  <a:pt x="487" y="395"/>
                  <a:pt x="487" y="395"/>
                </a:cubicBezTo>
                <a:cubicBezTo>
                  <a:pt x="487" y="367"/>
                  <a:pt x="487" y="367"/>
                  <a:pt x="487" y="367"/>
                </a:cubicBezTo>
                <a:cubicBezTo>
                  <a:pt x="487" y="353"/>
                  <a:pt x="480" y="339"/>
                  <a:pt x="459" y="339"/>
                </a:cubicBezTo>
                <a:cubicBezTo>
                  <a:pt x="445" y="339"/>
                  <a:pt x="431" y="353"/>
                  <a:pt x="431" y="367"/>
                </a:cubicBezTo>
                <a:cubicBezTo>
                  <a:pt x="431" y="395"/>
                  <a:pt x="431" y="395"/>
                  <a:pt x="431" y="395"/>
                </a:cubicBezTo>
                <a:cubicBezTo>
                  <a:pt x="403" y="395"/>
                  <a:pt x="403" y="395"/>
                  <a:pt x="403" y="395"/>
                </a:cubicBezTo>
                <a:cubicBezTo>
                  <a:pt x="389" y="395"/>
                  <a:pt x="374" y="410"/>
                  <a:pt x="374" y="424"/>
                </a:cubicBezTo>
                <a:cubicBezTo>
                  <a:pt x="374" y="438"/>
                  <a:pt x="389" y="452"/>
                  <a:pt x="403" y="4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12" name="Freeform 102"/>
          <p:cNvSpPr>
            <a:spLocks noChangeAspect="1" noChangeArrowheads="1"/>
          </p:cNvSpPr>
          <p:nvPr/>
        </p:nvSpPr>
        <p:spPr bwMode="auto">
          <a:xfrm>
            <a:off x="3660157" y="2295524"/>
            <a:ext cx="223658" cy="216669"/>
          </a:xfrm>
          <a:custGeom>
            <a:avLst/>
            <a:gdLst>
              <a:gd name="T0" fmla="*/ 202841 w 566"/>
              <a:gd name="T1" fmla="*/ 186375 h 545"/>
              <a:gd name="T2" fmla="*/ 202841 w 566"/>
              <a:gd name="T3" fmla="*/ 186375 h 545"/>
              <a:gd name="T4" fmla="*/ 192789 w 566"/>
              <a:gd name="T5" fmla="*/ 196489 h 545"/>
              <a:gd name="T6" fmla="*/ 185249 w 566"/>
              <a:gd name="T7" fmla="*/ 196489 h 545"/>
              <a:gd name="T8" fmla="*/ 185249 w 566"/>
              <a:gd name="T9" fmla="*/ 196489 h 545"/>
              <a:gd name="T10" fmla="*/ 136783 w 566"/>
              <a:gd name="T11" fmla="*/ 158202 h 545"/>
              <a:gd name="T12" fmla="*/ 68571 w 566"/>
              <a:gd name="T13" fmla="*/ 196489 h 545"/>
              <a:gd name="T14" fmla="*/ 68571 w 566"/>
              <a:gd name="T15" fmla="*/ 196489 h 545"/>
              <a:gd name="T16" fmla="*/ 63186 w 566"/>
              <a:gd name="T17" fmla="*/ 196489 h 545"/>
              <a:gd name="T18" fmla="*/ 58160 w 566"/>
              <a:gd name="T19" fmla="*/ 196489 h 545"/>
              <a:gd name="T20" fmla="*/ 2513 w 566"/>
              <a:gd name="T21" fmla="*/ 155674 h 545"/>
              <a:gd name="T22" fmla="*/ 0 w 566"/>
              <a:gd name="T23" fmla="*/ 145199 h 545"/>
              <a:gd name="T24" fmla="*/ 0 w 566"/>
              <a:gd name="T25" fmla="*/ 10113 h 545"/>
              <a:gd name="T26" fmla="*/ 10052 w 566"/>
              <a:gd name="T27" fmla="*/ 0 h 545"/>
              <a:gd name="T28" fmla="*/ 15078 w 566"/>
              <a:gd name="T29" fmla="*/ 2528 h 545"/>
              <a:gd name="T30" fmla="*/ 15078 w 566"/>
              <a:gd name="T31" fmla="*/ 2528 h 545"/>
              <a:gd name="T32" fmla="*/ 63186 w 566"/>
              <a:gd name="T33" fmla="*/ 38286 h 545"/>
              <a:gd name="T34" fmla="*/ 134270 w 566"/>
              <a:gd name="T35" fmla="*/ 0 h 545"/>
              <a:gd name="T36" fmla="*/ 134270 w 566"/>
              <a:gd name="T37" fmla="*/ 0 h 545"/>
              <a:gd name="T38" fmla="*/ 136783 w 566"/>
              <a:gd name="T39" fmla="*/ 0 h 545"/>
              <a:gd name="T40" fmla="*/ 144681 w 566"/>
              <a:gd name="T41" fmla="*/ 2528 h 545"/>
              <a:gd name="T42" fmla="*/ 144681 w 566"/>
              <a:gd name="T43" fmla="*/ 2528 h 545"/>
              <a:gd name="T44" fmla="*/ 197815 w 566"/>
              <a:gd name="T45" fmla="*/ 43343 h 545"/>
              <a:gd name="T46" fmla="*/ 197815 w 566"/>
              <a:gd name="T47" fmla="*/ 43343 h 545"/>
              <a:gd name="T48" fmla="*/ 197815 w 566"/>
              <a:gd name="T49" fmla="*/ 43343 h 545"/>
              <a:gd name="T50" fmla="*/ 197815 w 566"/>
              <a:gd name="T51" fmla="*/ 43343 h 545"/>
              <a:gd name="T52" fmla="*/ 202841 w 566"/>
              <a:gd name="T53" fmla="*/ 50928 h 545"/>
              <a:gd name="T54" fmla="*/ 202841 w 566"/>
              <a:gd name="T55" fmla="*/ 186375 h 545"/>
              <a:gd name="T56" fmla="*/ 53134 w 566"/>
              <a:gd name="T57" fmla="*/ 165787 h 545"/>
              <a:gd name="T58" fmla="*/ 53134 w 566"/>
              <a:gd name="T59" fmla="*/ 165787 h 545"/>
              <a:gd name="T60" fmla="*/ 53134 w 566"/>
              <a:gd name="T61" fmla="*/ 55985 h 545"/>
              <a:gd name="T62" fmla="*/ 20105 w 566"/>
              <a:gd name="T63" fmla="*/ 30340 h 545"/>
              <a:gd name="T64" fmla="*/ 20105 w 566"/>
              <a:gd name="T65" fmla="*/ 140143 h 545"/>
              <a:gd name="T66" fmla="*/ 53134 w 566"/>
              <a:gd name="T67" fmla="*/ 165787 h 545"/>
              <a:gd name="T68" fmla="*/ 126731 w 566"/>
              <a:gd name="T69" fmla="*/ 27812 h 545"/>
              <a:gd name="T70" fmla="*/ 126731 w 566"/>
              <a:gd name="T71" fmla="*/ 27812 h 545"/>
              <a:gd name="T72" fmla="*/ 73597 w 566"/>
              <a:gd name="T73" fmla="*/ 55985 h 545"/>
              <a:gd name="T74" fmla="*/ 73597 w 566"/>
              <a:gd name="T75" fmla="*/ 170844 h 545"/>
              <a:gd name="T76" fmla="*/ 126731 w 566"/>
              <a:gd name="T77" fmla="*/ 140143 h 545"/>
              <a:gd name="T78" fmla="*/ 126731 w 566"/>
              <a:gd name="T79" fmla="*/ 27812 h 545"/>
              <a:gd name="T80" fmla="*/ 182736 w 566"/>
              <a:gd name="T81" fmla="*/ 55985 h 545"/>
              <a:gd name="T82" fmla="*/ 182736 w 566"/>
              <a:gd name="T83" fmla="*/ 55985 h 545"/>
              <a:gd name="T84" fmla="*/ 147194 w 566"/>
              <a:gd name="T85" fmla="*/ 30340 h 545"/>
              <a:gd name="T86" fmla="*/ 147194 w 566"/>
              <a:gd name="T87" fmla="*/ 140143 h 545"/>
              <a:gd name="T88" fmla="*/ 182736 w 566"/>
              <a:gd name="T89" fmla="*/ 165787 h 545"/>
              <a:gd name="T90" fmla="*/ 182736 w 566"/>
              <a:gd name="T91" fmla="*/ 55985 h 545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66" h="545">
                <a:moveTo>
                  <a:pt x="565" y="516"/>
                </a:moveTo>
                <a:lnTo>
                  <a:pt x="565" y="516"/>
                </a:lnTo>
                <a:cubicBezTo>
                  <a:pt x="565" y="537"/>
                  <a:pt x="551" y="544"/>
                  <a:pt x="537" y="544"/>
                </a:cubicBezTo>
                <a:cubicBezTo>
                  <a:pt x="530" y="544"/>
                  <a:pt x="523" y="544"/>
                  <a:pt x="516" y="544"/>
                </a:cubicBezTo>
                <a:cubicBezTo>
                  <a:pt x="381" y="438"/>
                  <a:pt x="381" y="438"/>
                  <a:pt x="381" y="438"/>
                </a:cubicBezTo>
                <a:cubicBezTo>
                  <a:pt x="191" y="544"/>
                  <a:pt x="191" y="544"/>
                  <a:pt x="191" y="544"/>
                </a:cubicBezTo>
                <a:cubicBezTo>
                  <a:pt x="183" y="544"/>
                  <a:pt x="183" y="544"/>
                  <a:pt x="176" y="544"/>
                </a:cubicBezTo>
                <a:cubicBezTo>
                  <a:pt x="169" y="544"/>
                  <a:pt x="162" y="544"/>
                  <a:pt x="162" y="544"/>
                </a:cubicBezTo>
                <a:cubicBezTo>
                  <a:pt x="7" y="431"/>
                  <a:pt x="7" y="431"/>
                  <a:pt x="7" y="431"/>
                </a:cubicBezTo>
                <a:cubicBezTo>
                  <a:pt x="0" y="424"/>
                  <a:pt x="0" y="417"/>
                  <a:pt x="0" y="402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35" y="0"/>
                  <a:pt x="35" y="0"/>
                  <a:pt x="42" y="7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374" y="0"/>
                  <a:pt x="374" y="0"/>
                  <a:pt x="374" y="0"/>
                </a:cubicBezTo>
                <a:lnTo>
                  <a:pt x="381" y="0"/>
                </a:lnTo>
                <a:cubicBezTo>
                  <a:pt x="389" y="0"/>
                  <a:pt x="396" y="0"/>
                  <a:pt x="403" y="7"/>
                </a:cubicBezTo>
                <a:cubicBezTo>
                  <a:pt x="551" y="120"/>
                  <a:pt x="551" y="120"/>
                  <a:pt x="551" y="120"/>
                </a:cubicBezTo>
                <a:cubicBezTo>
                  <a:pt x="558" y="127"/>
                  <a:pt x="565" y="134"/>
                  <a:pt x="565" y="141"/>
                </a:cubicBezTo>
                <a:lnTo>
                  <a:pt x="565" y="516"/>
                </a:lnTo>
                <a:close/>
                <a:moveTo>
                  <a:pt x="148" y="459"/>
                </a:moveTo>
                <a:lnTo>
                  <a:pt x="148" y="459"/>
                </a:lnTo>
                <a:cubicBezTo>
                  <a:pt x="148" y="155"/>
                  <a:pt x="148" y="155"/>
                  <a:pt x="148" y="155"/>
                </a:cubicBezTo>
                <a:cubicBezTo>
                  <a:pt x="56" y="84"/>
                  <a:pt x="56" y="84"/>
                  <a:pt x="56" y="84"/>
                </a:cubicBezTo>
                <a:cubicBezTo>
                  <a:pt x="56" y="388"/>
                  <a:pt x="56" y="388"/>
                  <a:pt x="56" y="388"/>
                </a:cubicBezTo>
                <a:lnTo>
                  <a:pt x="148" y="459"/>
                </a:lnTo>
                <a:close/>
                <a:moveTo>
                  <a:pt x="353" y="77"/>
                </a:moveTo>
                <a:lnTo>
                  <a:pt x="353" y="77"/>
                </a:lnTo>
                <a:cubicBezTo>
                  <a:pt x="205" y="155"/>
                  <a:pt x="205" y="155"/>
                  <a:pt x="205" y="155"/>
                </a:cubicBezTo>
                <a:cubicBezTo>
                  <a:pt x="205" y="473"/>
                  <a:pt x="205" y="473"/>
                  <a:pt x="205" y="473"/>
                </a:cubicBezTo>
                <a:cubicBezTo>
                  <a:pt x="353" y="388"/>
                  <a:pt x="353" y="388"/>
                  <a:pt x="353" y="388"/>
                </a:cubicBezTo>
                <a:lnTo>
                  <a:pt x="353" y="77"/>
                </a:lnTo>
                <a:close/>
                <a:moveTo>
                  <a:pt x="509" y="155"/>
                </a:moveTo>
                <a:lnTo>
                  <a:pt x="509" y="155"/>
                </a:lnTo>
                <a:cubicBezTo>
                  <a:pt x="410" y="84"/>
                  <a:pt x="410" y="84"/>
                  <a:pt x="410" y="84"/>
                </a:cubicBezTo>
                <a:cubicBezTo>
                  <a:pt x="410" y="388"/>
                  <a:pt x="410" y="388"/>
                  <a:pt x="410" y="388"/>
                </a:cubicBezTo>
                <a:cubicBezTo>
                  <a:pt x="509" y="459"/>
                  <a:pt x="509" y="459"/>
                  <a:pt x="509" y="459"/>
                </a:cubicBezTo>
                <a:lnTo>
                  <a:pt x="509" y="15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35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SHOPPING </a:t>
            </a:r>
            <a:r>
              <a:rPr lang="de-DE" dirty="0"/>
              <a:t>&amp; </a:t>
            </a:r>
            <a:r>
              <a:rPr lang="de-DE" dirty="0" err="1"/>
              <a:t>currency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sp>
        <p:nvSpPr>
          <p:cNvPr id="69" name="Freeform 65"/>
          <p:cNvSpPr>
            <a:spLocks noChangeAspect="1" noEditPoints="1"/>
          </p:cNvSpPr>
          <p:nvPr/>
        </p:nvSpPr>
        <p:spPr bwMode="auto">
          <a:xfrm>
            <a:off x="5508736" y="1463451"/>
            <a:ext cx="232951" cy="196907"/>
          </a:xfrm>
          <a:custGeom>
            <a:avLst/>
            <a:gdLst>
              <a:gd name="T0" fmla="*/ 658376 w 256"/>
              <a:gd name="T1" fmla="*/ 363831 h 216"/>
              <a:gd name="T2" fmla="*/ 1108844 w 256"/>
              <a:gd name="T3" fmla="*/ 363831 h 216"/>
              <a:gd name="T4" fmla="*/ 987564 w 256"/>
              <a:gd name="T5" fmla="*/ 398481 h 216"/>
              <a:gd name="T6" fmla="*/ 987564 w 256"/>
              <a:gd name="T7" fmla="*/ 329180 h 216"/>
              <a:gd name="T8" fmla="*/ 952913 w 256"/>
              <a:gd name="T9" fmla="*/ 242554 h 216"/>
              <a:gd name="T10" fmla="*/ 883610 w 256"/>
              <a:gd name="T11" fmla="*/ 290198 h 216"/>
              <a:gd name="T12" fmla="*/ 814307 w 256"/>
              <a:gd name="T13" fmla="*/ 242554 h 216"/>
              <a:gd name="T14" fmla="*/ 779656 w 256"/>
              <a:gd name="T15" fmla="*/ 329180 h 216"/>
              <a:gd name="T16" fmla="*/ 779656 w 256"/>
              <a:gd name="T17" fmla="*/ 398481 h 216"/>
              <a:gd name="T18" fmla="*/ 814307 w 256"/>
              <a:gd name="T19" fmla="*/ 485108 h 216"/>
              <a:gd name="T20" fmla="*/ 883610 w 256"/>
              <a:gd name="T21" fmla="*/ 437463 h 216"/>
              <a:gd name="T22" fmla="*/ 952913 w 256"/>
              <a:gd name="T23" fmla="*/ 485108 h 216"/>
              <a:gd name="T24" fmla="*/ 987564 w 256"/>
              <a:gd name="T25" fmla="*/ 398481 h 216"/>
              <a:gd name="T26" fmla="*/ 615062 w 256"/>
              <a:gd name="T27" fmla="*/ 77964 h 216"/>
              <a:gd name="T28" fmla="*/ 606399 w 256"/>
              <a:gd name="T29" fmla="*/ 51976 h 216"/>
              <a:gd name="T30" fmla="*/ 706022 w 256"/>
              <a:gd name="T31" fmla="*/ 30319 h 216"/>
              <a:gd name="T32" fmla="*/ 753667 w 256"/>
              <a:gd name="T33" fmla="*/ 121277 h 216"/>
              <a:gd name="T34" fmla="*/ 493782 w 256"/>
              <a:gd name="T35" fmla="*/ 77964 h 216"/>
              <a:gd name="T36" fmla="*/ 264217 w 256"/>
              <a:gd name="T37" fmla="*/ 294530 h 216"/>
              <a:gd name="T38" fmla="*/ 402822 w 256"/>
              <a:gd name="T39" fmla="*/ 30319 h 216"/>
              <a:gd name="T40" fmla="*/ 502445 w 256"/>
              <a:gd name="T41" fmla="*/ 51976 h 216"/>
              <a:gd name="T42" fmla="*/ 424479 w 256"/>
              <a:gd name="T43" fmla="*/ 346506 h 216"/>
              <a:gd name="T44" fmla="*/ 606399 w 256"/>
              <a:gd name="T45" fmla="*/ 363831 h 216"/>
              <a:gd name="T46" fmla="*/ 710353 w 256"/>
              <a:gd name="T47" fmla="*/ 779638 h 216"/>
              <a:gd name="T48" fmla="*/ 814307 w 256"/>
              <a:gd name="T49" fmla="*/ 779638 h 216"/>
              <a:gd name="T50" fmla="*/ 883610 w 256"/>
              <a:gd name="T51" fmla="*/ 641035 h 216"/>
              <a:gd name="T52" fmla="*/ 900936 w 256"/>
              <a:gd name="T53" fmla="*/ 896583 h 216"/>
              <a:gd name="T54" fmla="*/ 848959 w 256"/>
              <a:gd name="T55" fmla="*/ 935565 h 216"/>
              <a:gd name="T56" fmla="*/ 827302 w 256"/>
              <a:gd name="T57" fmla="*/ 935565 h 216"/>
              <a:gd name="T58" fmla="*/ 259885 w 256"/>
              <a:gd name="T59" fmla="*/ 935565 h 216"/>
              <a:gd name="T60" fmla="*/ 207908 w 256"/>
              <a:gd name="T61" fmla="*/ 896583 h 216"/>
              <a:gd name="T62" fmla="*/ 99623 w 256"/>
              <a:gd name="T63" fmla="*/ 450457 h 216"/>
              <a:gd name="T64" fmla="*/ 0 w 256"/>
              <a:gd name="T65" fmla="*/ 398481 h 216"/>
              <a:gd name="T66" fmla="*/ 251222 w 256"/>
              <a:gd name="T67" fmla="*/ 346506 h 216"/>
              <a:gd name="T68" fmla="*/ 502445 w 256"/>
              <a:gd name="T69" fmla="*/ 779638 h 216"/>
              <a:gd name="T70" fmla="*/ 606399 w 256"/>
              <a:gd name="T71" fmla="*/ 779638 h 216"/>
              <a:gd name="T72" fmla="*/ 554422 w 256"/>
              <a:gd name="T73" fmla="*/ 450457 h 216"/>
              <a:gd name="T74" fmla="*/ 502445 w 256"/>
              <a:gd name="T75" fmla="*/ 779638 h 216"/>
              <a:gd name="T76" fmla="*/ 346514 w 256"/>
              <a:gd name="T77" fmla="*/ 450457 h 216"/>
              <a:gd name="T78" fmla="*/ 294537 w 256"/>
              <a:gd name="T79" fmla="*/ 779638 h 216"/>
              <a:gd name="T80" fmla="*/ 398491 w 256"/>
              <a:gd name="T81" fmla="*/ 779638 h 21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92"/>
                </a:moveTo>
                <a:cubicBezTo>
                  <a:pt x="221" y="84"/>
                  <a:pt x="221" y="84"/>
                  <a:pt x="221" y="84"/>
                </a:cubicBezTo>
                <a:cubicBezTo>
                  <a:pt x="228" y="76"/>
                  <a:pt x="228" y="76"/>
                  <a:pt x="228" y="76"/>
                </a:cubicBezTo>
                <a:cubicBezTo>
                  <a:pt x="231" y="74"/>
                  <a:pt x="232" y="71"/>
                  <a:pt x="232" y="68"/>
                </a:cubicBezTo>
                <a:cubicBezTo>
                  <a:pt x="232" y="61"/>
                  <a:pt x="227" y="56"/>
                  <a:pt x="220" y="56"/>
                </a:cubicBezTo>
                <a:cubicBezTo>
                  <a:pt x="217" y="56"/>
                  <a:pt x="214" y="57"/>
                  <a:pt x="212" y="60"/>
                </a:cubicBezTo>
                <a:cubicBezTo>
                  <a:pt x="204" y="67"/>
                  <a:pt x="204" y="67"/>
                  <a:pt x="204" y="67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194" y="57"/>
                  <a:pt x="191" y="56"/>
                  <a:pt x="188" y="56"/>
                </a:cubicBezTo>
                <a:cubicBezTo>
                  <a:pt x="181" y="56"/>
                  <a:pt x="176" y="61"/>
                  <a:pt x="176" y="68"/>
                </a:cubicBezTo>
                <a:cubicBezTo>
                  <a:pt x="176" y="71"/>
                  <a:pt x="177" y="74"/>
                  <a:pt x="180" y="76"/>
                </a:cubicBezTo>
                <a:cubicBezTo>
                  <a:pt x="187" y="84"/>
                  <a:pt x="187" y="84"/>
                  <a:pt x="187" y="84"/>
                </a:cubicBezTo>
                <a:cubicBezTo>
                  <a:pt x="180" y="92"/>
                  <a:pt x="180" y="92"/>
                  <a:pt x="180" y="92"/>
                </a:cubicBezTo>
                <a:cubicBezTo>
                  <a:pt x="177" y="94"/>
                  <a:pt x="176" y="97"/>
                  <a:pt x="176" y="100"/>
                </a:cubicBezTo>
                <a:cubicBezTo>
                  <a:pt x="176" y="107"/>
                  <a:pt x="181" y="112"/>
                  <a:pt x="188" y="112"/>
                </a:cubicBezTo>
                <a:cubicBezTo>
                  <a:pt x="191" y="112"/>
                  <a:pt x="194" y="111"/>
                  <a:pt x="196" y="108"/>
                </a:cubicBezTo>
                <a:cubicBezTo>
                  <a:pt x="204" y="101"/>
                  <a:pt x="204" y="101"/>
                  <a:pt x="204" y="101"/>
                </a:cubicBezTo>
                <a:cubicBezTo>
                  <a:pt x="212" y="108"/>
                  <a:pt x="212" y="108"/>
                  <a:pt x="212" y="108"/>
                </a:cubicBezTo>
                <a:cubicBezTo>
                  <a:pt x="214" y="111"/>
                  <a:pt x="217" y="112"/>
                  <a:pt x="220" y="112"/>
                </a:cubicBezTo>
                <a:cubicBezTo>
                  <a:pt x="227" y="112"/>
                  <a:pt x="232" y="107"/>
                  <a:pt x="232" y="100"/>
                </a:cubicBezTo>
                <a:cubicBezTo>
                  <a:pt x="232" y="97"/>
                  <a:pt x="231" y="94"/>
                  <a:pt x="228" y="92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70" name="Freeform 299"/>
          <p:cNvSpPr>
            <a:spLocks noChangeAspect="1" noEditPoints="1"/>
          </p:cNvSpPr>
          <p:nvPr/>
        </p:nvSpPr>
        <p:spPr bwMode="auto">
          <a:xfrm>
            <a:off x="1207978" y="1901293"/>
            <a:ext cx="235811" cy="159124"/>
          </a:xfrm>
          <a:custGeom>
            <a:avLst/>
            <a:gdLst>
              <a:gd name="T0" fmla="*/ 52 w 52"/>
              <a:gd name="T1" fmla="*/ 33 h 35"/>
              <a:gd name="T2" fmla="*/ 50 w 52"/>
              <a:gd name="T3" fmla="*/ 35 h 35"/>
              <a:gd name="T4" fmla="*/ 2 w 52"/>
              <a:gd name="T5" fmla="*/ 35 h 35"/>
              <a:gd name="T6" fmla="*/ 0 w 52"/>
              <a:gd name="T7" fmla="*/ 33 h 35"/>
              <a:gd name="T8" fmla="*/ 0 w 52"/>
              <a:gd name="T9" fmla="*/ 2 h 35"/>
              <a:gd name="T10" fmla="*/ 2 w 52"/>
              <a:gd name="T11" fmla="*/ 0 h 35"/>
              <a:gd name="T12" fmla="*/ 50 w 52"/>
              <a:gd name="T13" fmla="*/ 0 h 35"/>
              <a:gd name="T14" fmla="*/ 52 w 52"/>
              <a:gd name="T15" fmla="*/ 2 h 35"/>
              <a:gd name="T16" fmla="*/ 52 w 52"/>
              <a:gd name="T17" fmla="*/ 33 h 35"/>
              <a:gd name="T18" fmla="*/ 48 w 52"/>
              <a:gd name="T19" fmla="*/ 11 h 35"/>
              <a:gd name="T20" fmla="*/ 42 w 52"/>
              <a:gd name="T21" fmla="*/ 4 h 35"/>
              <a:gd name="T22" fmla="*/ 11 w 52"/>
              <a:gd name="T23" fmla="*/ 4 h 35"/>
              <a:gd name="T24" fmla="*/ 4 w 52"/>
              <a:gd name="T25" fmla="*/ 11 h 35"/>
              <a:gd name="T26" fmla="*/ 4 w 52"/>
              <a:gd name="T27" fmla="*/ 24 h 35"/>
              <a:gd name="T28" fmla="*/ 11 w 52"/>
              <a:gd name="T29" fmla="*/ 31 h 35"/>
              <a:gd name="T30" fmla="*/ 42 w 52"/>
              <a:gd name="T31" fmla="*/ 31 h 35"/>
              <a:gd name="T32" fmla="*/ 48 w 52"/>
              <a:gd name="T33" fmla="*/ 24 h 35"/>
              <a:gd name="T34" fmla="*/ 48 w 52"/>
              <a:gd name="T35" fmla="*/ 11 h 35"/>
              <a:gd name="T36" fmla="*/ 26 w 52"/>
              <a:gd name="T37" fmla="*/ 29 h 35"/>
              <a:gd name="T38" fmla="*/ 17 w 52"/>
              <a:gd name="T39" fmla="*/ 17 h 35"/>
              <a:gd name="T40" fmla="*/ 26 w 52"/>
              <a:gd name="T41" fmla="*/ 6 h 35"/>
              <a:gd name="T42" fmla="*/ 35 w 52"/>
              <a:gd name="T43" fmla="*/ 17 h 35"/>
              <a:gd name="T44" fmla="*/ 26 w 52"/>
              <a:gd name="T45" fmla="*/ 29 h 35"/>
              <a:gd name="T46" fmla="*/ 31 w 52"/>
              <a:gd name="T47" fmla="*/ 24 h 35"/>
              <a:gd name="T48" fmla="*/ 31 w 52"/>
              <a:gd name="T49" fmla="*/ 22 h 35"/>
              <a:gd name="T50" fmla="*/ 28 w 52"/>
              <a:gd name="T51" fmla="*/ 22 h 35"/>
              <a:gd name="T52" fmla="*/ 28 w 52"/>
              <a:gd name="T53" fmla="*/ 10 h 35"/>
              <a:gd name="T54" fmla="*/ 25 w 52"/>
              <a:gd name="T55" fmla="*/ 10 h 35"/>
              <a:gd name="T56" fmla="*/ 21 w 52"/>
              <a:gd name="T57" fmla="*/ 13 h 35"/>
              <a:gd name="T58" fmla="*/ 23 w 52"/>
              <a:gd name="T59" fmla="*/ 16 h 35"/>
              <a:gd name="T60" fmla="*/ 24 w 52"/>
              <a:gd name="T61" fmla="*/ 14 h 35"/>
              <a:gd name="T62" fmla="*/ 24 w 52"/>
              <a:gd name="T63" fmla="*/ 14 h 35"/>
              <a:gd name="T64" fmla="*/ 24 w 52"/>
              <a:gd name="T65" fmla="*/ 22 h 35"/>
              <a:gd name="T66" fmla="*/ 21 w 52"/>
              <a:gd name="T67" fmla="*/ 22 h 35"/>
              <a:gd name="T68" fmla="*/ 21 w 52"/>
              <a:gd name="T69" fmla="*/ 24 h 35"/>
              <a:gd name="T70" fmla="*/ 31 w 52"/>
              <a:gd name="T71" fmla="*/ 2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2" h="35">
                <a:moveTo>
                  <a:pt x="52" y="33"/>
                </a:moveTo>
                <a:cubicBezTo>
                  <a:pt x="52" y="34"/>
                  <a:pt x="51" y="35"/>
                  <a:pt x="50" y="35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5"/>
                  <a:pt x="0" y="34"/>
                  <a:pt x="0" y="33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2" y="1"/>
                  <a:pt x="52" y="2"/>
                </a:cubicBezTo>
                <a:lnTo>
                  <a:pt x="52" y="33"/>
                </a:lnTo>
                <a:close/>
                <a:moveTo>
                  <a:pt x="48" y="11"/>
                </a:moveTo>
                <a:cubicBezTo>
                  <a:pt x="45" y="11"/>
                  <a:pt x="42" y="8"/>
                  <a:pt x="42" y="4"/>
                </a:cubicBezTo>
                <a:cubicBezTo>
                  <a:pt x="11" y="4"/>
                  <a:pt x="11" y="4"/>
                  <a:pt x="11" y="4"/>
                </a:cubicBezTo>
                <a:cubicBezTo>
                  <a:pt x="11" y="8"/>
                  <a:pt x="8" y="11"/>
                  <a:pt x="4" y="11"/>
                </a:cubicBezTo>
                <a:cubicBezTo>
                  <a:pt x="4" y="24"/>
                  <a:pt x="4" y="24"/>
                  <a:pt x="4" y="24"/>
                </a:cubicBezTo>
                <a:cubicBezTo>
                  <a:pt x="8" y="24"/>
                  <a:pt x="11" y="27"/>
                  <a:pt x="11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27"/>
                  <a:pt x="45" y="24"/>
                  <a:pt x="48" y="24"/>
                </a:cubicBezTo>
                <a:lnTo>
                  <a:pt x="48" y="11"/>
                </a:lnTo>
                <a:close/>
                <a:moveTo>
                  <a:pt x="26" y="29"/>
                </a:moveTo>
                <a:cubicBezTo>
                  <a:pt x="20" y="29"/>
                  <a:pt x="17" y="22"/>
                  <a:pt x="17" y="17"/>
                </a:cubicBezTo>
                <a:cubicBezTo>
                  <a:pt x="17" y="13"/>
                  <a:pt x="20" y="6"/>
                  <a:pt x="26" y="6"/>
                </a:cubicBezTo>
                <a:cubicBezTo>
                  <a:pt x="32" y="6"/>
                  <a:pt x="35" y="13"/>
                  <a:pt x="35" y="17"/>
                </a:cubicBezTo>
                <a:cubicBezTo>
                  <a:pt x="35" y="22"/>
                  <a:pt x="32" y="29"/>
                  <a:pt x="26" y="29"/>
                </a:cubicBezTo>
                <a:close/>
                <a:moveTo>
                  <a:pt x="31" y="24"/>
                </a:moveTo>
                <a:cubicBezTo>
                  <a:pt x="31" y="22"/>
                  <a:pt x="31" y="22"/>
                  <a:pt x="31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28" y="10"/>
                  <a:pt x="28" y="10"/>
                  <a:pt x="28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1" y="13"/>
                  <a:pt x="21" y="13"/>
                  <a:pt x="21" y="13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15"/>
                  <a:pt x="24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22"/>
                  <a:pt x="24" y="22"/>
                  <a:pt x="24" y="22"/>
                </a:cubicBezTo>
                <a:cubicBezTo>
                  <a:pt x="21" y="22"/>
                  <a:pt x="21" y="22"/>
                  <a:pt x="21" y="22"/>
                </a:cubicBezTo>
                <a:cubicBezTo>
                  <a:pt x="21" y="24"/>
                  <a:pt x="21" y="24"/>
                  <a:pt x="21" y="24"/>
                </a:cubicBezTo>
                <a:lnTo>
                  <a:pt x="31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2" name="Freeform 441"/>
          <p:cNvSpPr>
            <a:spLocks noChangeAspect="1" noEditPoints="1"/>
          </p:cNvSpPr>
          <p:nvPr/>
        </p:nvSpPr>
        <p:spPr bwMode="auto">
          <a:xfrm>
            <a:off x="6595261" y="1452766"/>
            <a:ext cx="209803" cy="211745"/>
          </a:xfrm>
          <a:custGeom>
            <a:avLst/>
            <a:gdLst>
              <a:gd name="T0" fmla="*/ 20 w 46"/>
              <a:gd name="T1" fmla="*/ 45 h 46"/>
              <a:gd name="T2" fmla="*/ 15 w 46"/>
              <a:gd name="T3" fmla="*/ 45 h 46"/>
              <a:gd name="T4" fmla="*/ 12 w 46"/>
              <a:gd name="T5" fmla="*/ 41 h 46"/>
              <a:gd name="T6" fmla="*/ 12 w 46"/>
              <a:gd name="T7" fmla="*/ 34 h 46"/>
              <a:gd name="T8" fmla="*/ 5 w 46"/>
              <a:gd name="T9" fmla="*/ 34 h 46"/>
              <a:gd name="T10" fmla="*/ 1 w 46"/>
              <a:gd name="T11" fmla="*/ 31 h 46"/>
              <a:gd name="T12" fmla="*/ 1 w 46"/>
              <a:gd name="T13" fmla="*/ 26 h 46"/>
              <a:gd name="T14" fmla="*/ 26 w 46"/>
              <a:gd name="T15" fmla="*/ 2 h 46"/>
              <a:gd name="T16" fmla="*/ 31 w 46"/>
              <a:gd name="T17" fmla="*/ 2 h 46"/>
              <a:gd name="T18" fmla="*/ 34 w 46"/>
              <a:gd name="T19" fmla="*/ 5 h 46"/>
              <a:gd name="T20" fmla="*/ 34 w 46"/>
              <a:gd name="T21" fmla="*/ 12 h 46"/>
              <a:gd name="T22" fmla="*/ 41 w 46"/>
              <a:gd name="T23" fmla="*/ 12 h 46"/>
              <a:gd name="T24" fmla="*/ 45 w 46"/>
              <a:gd name="T25" fmla="*/ 16 h 46"/>
              <a:gd name="T26" fmla="*/ 45 w 46"/>
              <a:gd name="T27" fmla="*/ 21 h 46"/>
              <a:gd name="T28" fmla="*/ 20 w 46"/>
              <a:gd name="T29" fmla="*/ 45 h 46"/>
              <a:gd name="T30" fmla="*/ 37 w 46"/>
              <a:gd name="T31" fmla="*/ 21 h 46"/>
              <a:gd name="T32" fmla="*/ 37 w 46"/>
              <a:gd name="T33" fmla="*/ 19 h 46"/>
              <a:gd name="T34" fmla="*/ 28 w 46"/>
              <a:gd name="T35" fmla="*/ 9 h 46"/>
              <a:gd name="T36" fmla="*/ 25 w 46"/>
              <a:gd name="T37" fmla="*/ 9 h 46"/>
              <a:gd name="T38" fmla="*/ 9 w 46"/>
              <a:gd name="T39" fmla="*/ 25 h 46"/>
              <a:gd name="T40" fmla="*/ 9 w 46"/>
              <a:gd name="T41" fmla="*/ 28 h 46"/>
              <a:gd name="T42" fmla="*/ 18 w 46"/>
              <a:gd name="T43" fmla="*/ 38 h 46"/>
              <a:gd name="T44" fmla="*/ 20 w 46"/>
              <a:gd name="T45" fmla="*/ 38 h 46"/>
              <a:gd name="T46" fmla="*/ 21 w 46"/>
              <a:gd name="T47" fmla="*/ 38 h 46"/>
              <a:gd name="T48" fmla="*/ 37 w 46"/>
              <a:gd name="T49" fmla="*/ 21 h 46"/>
              <a:gd name="T50" fmla="*/ 35 w 46"/>
              <a:gd name="T51" fmla="*/ 20 h 46"/>
              <a:gd name="T52" fmla="*/ 20 w 46"/>
              <a:gd name="T53" fmla="*/ 35 h 46"/>
              <a:gd name="T54" fmla="*/ 11 w 46"/>
              <a:gd name="T55" fmla="*/ 27 h 46"/>
              <a:gd name="T56" fmla="*/ 26 w 46"/>
              <a:gd name="T57" fmla="*/ 11 h 46"/>
              <a:gd name="T58" fmla="*/ 35 w 46"/>
              <a:gd name="T59" fmla="*/ 2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" h="46">
                <a:moveTo>
                  <a:pt x="20" y="45"/>
                </a:moveTo>
                <a:cubicBezTo>
                  <a:pt x="19" y="46"/>
                  <a:pt x="17" y="46"/>
                  <a:pt x="15" y="45"/>
                </a:cubicBezTo>
                <a:cubicBezTo>
                  <a:pt x="12" y="41"/>
                  <a:pt x="12" y="41"/>
                  <a:pt x="12" y="41"/>
                </a:cubicBezTo>
                <a:cubicBezTo>
                  <a:pt x="14" y="39"/>
                  <a:pt x="14" y="36"/>
                  <a:pt x="12" y="34"/>
                </a:cubicBezTo>
                <a:cubicBezTo>
                  <a:pt x="10" y="32"/>
                  <a:pt x="7" y="32"/>
                  <a:pt x="5" y="34"/>
                </a:cubicBezTo>
                <a:cubicBezTo>
                  <a:pt x="1" y="31"/>
                  <a:pt x="1" y="31"/>
                  <a:pt x="1" y="31"/>
                </a:cubicBezTo>
                <a:cubicBezTo>
                  <a:pt x="0" y="29"/>
                  <a:pt x="0" y="27"/>
                  <a:pt x="1" y="26"/>
                </a:cubicBezTo>
                <a:cubicBezTo>
                  <a:pt x="26" y="2"/>
                  <a:pt x="26" y="2"/>
                  <a:pt x="26" y="2"/>
                </a:cubicBezTo>
                <a:cubicBezTo>
                  <a:pt x="27" y="0"/>
                  <a:pt x="29" y="0"/>
                  <a:pt x="31" y="2"/>
                </a:cubicBezTo>
                <a:cubicBezTo>
                  <a:pt x="34" y="5"/>
                  <a:pt x="34" y="5"/>
                  <a:pt x="34" y="5"/>
                </a:cubicBezTo>
                <a:cubicBezTo>
                  <a:pt x="32" y="7"/>
                  <a:pt x="32" y="10"/>
                  <a:pt x="34" y="12"/>
                </a:cubicBezTo>
                <a:cubicBezTo>
                  <a:pt x="36" y="14"/>
                  <a:pt x="39" y="14"/>
                  <a:pt x="41" y="12"/>
                </a:cubicBezTo>
                <a:cubicBezTo>
                  <a:pt x="45" y="16"/>
                  <a:pt x="45" y="16"/>
                  <a:pt x="45" y="16"/>
                </a:cubicBezTo>
                <a:cubicBezTo>
                  <a:pt x="46" y="17"/>
                  <a:pt x="46" y="19"/>
                  <a:pt x="45" y="21"/>
                </a:cubicBezTo>
                <a:lnTo>
                  <a:pt x="20" y="45"/>
                </a:lnTo>
                <a:close/>
                <a:moveTo>
                  <a:pt x="37" y="21"/>
                </a:moveTo>
                <a:cubicBezTo>
                  <a:pt x="38" y="20"/>
                  <a:pt x="38" y="19"/>
                  <a:pt x="37" y="19"/>
                </a:cubicBezTo>
                <a:cubicBezTo>
                  <a:pt x="28" y="9"/>
                  <a:pt x="28" y="9"/>
                  <a:pt x="28" y="9"/>
                </a:cubicBezTo>
                <a:cubicBezTo>
                  <a:pt x="27" y="8"/>
                  <a:pt x="26" y="8"/>
                  <a:pt x="25" y="9"/>
                </a:cubicBezTo>
                <a:cubicBezTo>
                  <a:pt x="9" y="25"/>
                  <a:pt x="9" y="25"/>
                  <a:pt x="9" y="25"/>
                </a:cubicBezTo>
                <a:cubicBezTo>
                  <a:pt x="8" y="26"/>
                  <a:pt x="8" y="27"/>
                  <a:pt x="9" y="2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19" y="38"/>
                  <a:pt x="20" y="38"/>
                </a:cubicBezTo>
                <a:cubicBezTo>
                  <a:pt x="20" y="38"/>
                  <a:pt x="20" y="38"/>
                  <a:pt x="21" y="38"/>
                </a:cubicBezTo>
                <a:lnTo>
                  <a:pt x="37" y="21"/>
                </a:lnTo>
                <a:close/>
                <a:moveTo>
                  <a:pt x="35" y="20"/>
                </a:moveTo>
                <a:cubicBezTo>
                  <a:pt x="20" y="35"/>
                  <a:pt x="20" y="35"/>
                  <a:pt x="20" y="35"/>
                </a:cubicBezTo>
                <a:cubicBezTo>
                  <a:pt x="11" y="27"/>
                  <a:pt x="11" y="27"/>
                  <a:pt x="11" y="27"/>
                </a:cubicBezTo>
                <a:cubicBezTo>
                  <a:pt x="26" y="11"/>
                  <a:pt x="26" y="11"/>
                  <a:pt x="26" y="11"/>
                </a:cubicBezTo>
                <a:lnTo>
                  <a:pt x="35" y="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3" name="Freeform 172"/>
          <p:cNvSpPr>
            <a:spLocks noChangeAspect="1"/>
          </p:cNvSpPr>
          <p:nvPr/>
        </p:nvSpPr>
        <p:spPr bwMode="auto">
          <a:xfrm>
            <a:off x="4462477" y="1883341"/>
            <a:ext cx="152612" cy="208103"/>
          </a:xfrm>
          <a:custGeom>
            <a:avLst/>
            <a:gdLst>
              <a:gd name="T0" fmla="*/ 28 w 28"/>
              <a:gd name="T1" fmla="*/ 36 h 38"/>
              <a:gd name="T2" fmla="*/ 27 w 28"/>
              <a:gd name="T3" fmla="*/ 37 h 38"/>
              <a:gd name="T4" fmla="*/ 21 w 28"/>
              <a:gd name="T5" fmla="*/ 38 h 38"/>
              <a:gd name="T6" fmla="*/ 4 w 28"/>
              <a:gd name="T7" fmla="*/ 25 h 38"/>
              <a:gd name="T8" fmla="*/ 1 w 28"/>
              <a:gd name="T9" fmla="*/ 25 h 38"/>
              <a:gd name="T10" fmla="*/ 0 w 28"/>
              <a:gd name="T11" fmla="*/ 24 h 38"/>
              <a:gd name="T12" fmla="*/ 0 w 28"/>
              <a:gd name="T13" fmla="*/ 21 h 38"/>
              <a:gd name="T14" fmla="*/ 1 w 28"/>
              <a:gd name="T15" fmla="*/ 20 h 38"/>
              <a:gd name="T16" fmla="*/ 3 w 28"/>
              <a:gd name="T17" fmla="*/ 20 h 38"/>
              <a:gd name="T18" fmla="*/ 3 w 28"/>
              <a:gd name="T19" fmla="*/ 17 h 38"/>
              <a:gd name="T20" fmla="*/ 1 w 28"/>
              <a:gd name="T21" fmla="*/ 17 h 38"/>
              <a:gd name="T22" fmla="*/ 0 w 28"/>
              <a:gd name="T23" fmla="*/ 16 h 38"/>
              <a:gd name="T24" fmla="*/ 0 w 28"/>
              <a:gd name="T25" fmla="*/ 13 h 38"/>
              <a:gd name="T26" fmla="*/ 1 w 28"/>
              <a:gd name="T27" fmla="*/ 13 h 38"/>
              <a:gd name="T28" fmla="*/ 4 w 28"/>
              <a:gd name="T29" fmla="*/ 13 h 38"/>
              <a:gd name="T30" fmla="*/ 21 w 28"/>
              <a:gd name="T31" fmla="*/ 0 h 38"/>
              <a:gd name="T32" fmla="*/ 26 w 28"/>
              <a:gd name="T33" fmla="*/ 1 h 38"/>
              <a:gd name="T34" fmla="*/ 27 w 28"/>
              <a:gd name="T35" fmla="*/ 1 h 38"/>
              <a:gd name="T36" fmla="*/ 27 w 28"/>
              <a:gd name="T37" fmla="*/ 2 h 38"/>
              <a:gd name="T38" fmla="*/ 26 w 28"/>
              <a:gd name="T39" fmla="*/ 6 h 38"/>
              <a:gd name="T40" fmla="*/ 25 w 28"/>
              <a:gd name="T41" fmla="*/ 7 h 38"/>
              <a:gd name="T42" fmla="*/ 21 w 28"/>
              <a:gd name="T43" fmla="*/ 6 h 38"/>
              <a:gd name="T44" fmla="*/ 11 w 28"/>
              <a:gd name="T45" fmla="*/ 13 h 38"/>
              <a:gd name="T46" fmla="*/ 24 w 28"/>
              <a:gd name="T47" fmla="*/ 13 h 38"/>
              <a:gd name="T48" fmla="*/ 24 w 28"/>
              <a:gd name="T49" fmla="*/ 13 h 38"/>
              <a:gd name="T50" fmla="*/ 24 w 28"/>
              <a:gd name="T51" fmla="*/ 14 h 38"/>
              <a:gd name="T52" fmla="*/ 24 w 28"/>
              <a:gd name="T53" fmla="*/ 17 h 38"/>
              <a:gd name="T54" fmla="*/ 23 w 28"/>
              <a:gd name="T55" fmla="*/ 17 h 38"/>
              <a:gd name="T56" fmla="*/ 10 w 28"/>
              <a:gd name="T57" fmla="*/ 17 h 38"/>
              <a:gd name="T58" fmla="*/ 10 w 28"/>
              <a:gd name="T59" fmla="*/ 20 h 38"/>
              <a:gd name="T60" fmla="*/ 22 w 28"/>
              <a:gd name="T61" fmla="*/ 20 h 38"/>
              <a:gd name="T62" fmla="*/ 23 w 28"/>
              <a:gd name="T63" fmla="*/ 20 h 38"/>
              <a:gd name="T64" fmla="*/ 23 w 28"/>
              <a:gd name="T65" fmla="*/ 21 h 38"/>
              <a:gd name="T66" fmla="*/ 22 w 28"/>
              <a:gd name="T67" fmla="*/ 24 h 38"/>
              <a:gd name="T68" fmla="*/ 21 w 28"/>
              <a:gd name="T69" fmla="*/ 25 h 38"/>
              <a:gd name="T70" fmla="*/ 11 w 28"/>
              <a:gd name="T71" fmla="*/ 25 h 38"/>
              <a:gd name="T72" fmla="*/ 21 w 28"/>
              <a:gd name="T73" fmla="*/ 32 h 38"/>
              <a:gd name="T74" fmla="*/ 25 w 28"/>
              <a:gd name="T75" fmla="*/ 31 h 38"/>
              <a:gd name="T76" fmla="*/ 26 w 28"/>
              <a:gd name="T77" fmla="*/ 31 h 38"/>
              <a:gd name="T78" fmla="*/ 27 w 28"/>
              <a:gd name="T79" fmla="*/ 32 h 38"/>
              <a:gd name="T80" fmla="*/ 28 w 28"/>
              <a:gd name="T81" fmla="*/ 3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" h="38">
                <a:moveTo>
                  <a:pt x="28" y="36"/>
                </a:moveTo>
                <a:cubicBezTo>
                  <a:pt x="28" y="36"/>
                  <a:pt x="27" y="37"/>
                  <a:pt x="27" y="37"/>
                </a:cubicBezTo>
                <a:cubicBezTo>
                  <a:pt x="27" y="37"/>
                  <a:pt x="24" y="38"/>
                  <a:pt x="21" y="38"/>
                </a:cubicBezTo>
                <a:cubicBezTo>
                  <a:pt x="13" y="38"/>
                  <a:pt x="6" y="33"/>
                  <a:pt x="4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1" y="25"/>
                  <a:pt x="0" y="24"/>
                  <a:pt x="0" y="2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1" y="20"/>
                  <a:pt x="1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19"/>
                  <a:pt x="3" y="18"/>
                  <a:pt x="3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1" y="17"/>
                  <a:pt x="0" y="17"/>
                  <a:pt x="0" y="16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1" y="13"/>
                  <a:pt x="1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6" y="5"/>
                  <a:pt x="13" y="0"/>
                  <a:pt x="21" y="0"/>
                </a:cubicBezTo>
                <a:cubicBezTo>
                  <a:pt x="24" y="0"/>
                  <a:pt x="26" y="1"/>
                  <a:pt x="26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1"/>
                  <a:pt x="27" y="2"/>
                  <a:pt x="27" y="2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6"/>
                  <a:pt x="25" y="7"/>
                  <a:pt x="25" y="7"/>
                </a:cubicBezTo>
                <a:cubicBezTo>
                  <a:pt x="25" y="7"/>
                  <a:pt x="23" y="6"/>
                  <a:pt x="21" y="6"/>
                </a:cubicBezTo>
                <a:cubicBezTo>
                  <a:pt x="17" y="6"/>
                  <a:pt x="13" y="9"/>
                  <a:pt x="11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4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7"/>
                  <a:pt x="23" y="17"/>
                  <a:pt x="23" y="17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8"/>
                  <a:pt x="10" y="19"/>
                  <a:pt x="10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3" y="20"/>
                  <a:pt x="23" y="20"/>
                </a:cubicBezTo>
                <a:cubicBezTo>
                  <a:pt x="23" y="21"/>
                  <a:pt x="23" y="21"/>
                  <a:pt x="23" y="21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5"/>
                  <a:pt x="22" y="25"/>
                  <a:pt x="21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3" y="29"/>
                  <a:pt x="17" y="32"/>
                  <a:pt x="21" y="32"/>
                </a:cubicBezTo>
                <a:cubicBezTo>
                  <a:pt x="24" y="32"/>
                  <a:pt x="25" y="31"/>
                  <a:pt x="25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31"/>
                  <a:pt x="27" y="31"/>
                  <a:pt x="27" y="32"/>
                </a:cubicBezTo>
                <a:lnTo>
                  <a:pt x="28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4" name="Freeform 35"/>
          <p:cNvSpPr>
            <a:spLocks noChangeAspect="1"/>
          </p:cNvSpPr>
          <p:nvPr/>
        </p:nvSpPr>
        <p:spPr bwMode="auto">
          <a:xfrm>
            <a:off x="3733273" y="1881343"/>
            <a:ext cx="152800" cy="209418"/>
          </a:xfrm>
          <a:custGeom>
            <a:avLst/>
            <a:gdLst>
              <a:gd name="T0" fmla="*/ 145849 w 39"/>
              <a:gd name="T1" fmla="*/ 486835 h 53"/>
              <a:gd name="T2" fmla="*/ 136733 w 39"/>
              <a:gd name="T3" fmla="*/ 477649 h 53"/>
              <a:gd name="T4" fmla="*/ 136733 w 39"/>
              <a:gd name="T5" fmla="*/ 358237 h 53"/>
              <a:gd name="T6" fmla="*/ 36462 w 39"/>
              <a:gd name="T7" fmla="*/ 358237 h 53"/>
              <a:gd name="T8" fmla="*/ 27347 w 39"/>
              <a:gd name="T9" fmla="*/ 349052 h 53"/>
              <a:gd name="T10" fmla="*/ 27347 w 39"/>
              <a:gd name="T11" fmla="*/ 312309 h 53"/>
              <a:gd name="T12" fmla="*/ 36462 w 39"/>
              <a:gd name="T13" fmla="*/ 303124 h 53"/>
              <a:gd name="T14" fmla="*/ 136733 w 39"/>
              <a:gd name="T15" fmla="*/ 303124 h 53"/>
              <a:gd name="T16" fmla="*/ 136733 w 39"/>
              <a:gd name="T17" fmla="*/ 275567 h 53"/>
              <a:gd name="T18" fmla="*/ 36462 w 39"/>
              <a:gd name="T19" fmla="*/ 275567 h 53"/>
              <a:gd name="T20" fmla="*/ 27347 w 39"/>
              <a:gd name="T21" fmla="*/ 257196 h 53"/>
              <a:gd name="T22" fmla="*/ 27347 w 39"/>
              <a:gd name="T23" fmla="*/ 229639 h 53"/>
              <a:gd name="T24" fmla="*/ 36462 w 39"/>
              <a:gd name="T25" fmla="*/ 211268 h 53"/>
              <a:gd name="T26" fmla="*/ 109387 w 39"/>
              <a:gd name="T27" fmla="*/ 211268 h 53"/>
              <a:gd name="T28" fmla="*/ 0 w 39"/>
              <a:gd name="T29" fmla="*/ 9186 h 53"/>
              <a:gd name="T30" fmla="*/ 0 w 39"/>
              <a:gd name="T31" fmla="*/ 0 h 53"/>
              <a:gd name="T32" fmla="*/ 9116 w 39"/>
              <a:gd name="T33" fmla="*/ 0 h 53"/>
              <a:gd name="T34" fmla="*/ 72925 w 39"/>
              <a:gd name="T35" fmla="*/ 0 h 53"/>
              <a:gd name="T36" fmla="*/ 82040 w 39"/>
              <a:gd name="T37" fmla="*/ 0 h 53"/>
              <a:gd name="T38" fmla="*/ 164080 w 39"/>
              <a:gd name="T39" fmla="*/ 146969 h 53"/>
              <a:gd name="T40" fmla="*/ 182311 w 39"/>
              <a:gd name="T41" fmla="*/ 192897 h 53"/>
              <a:gd name="T42" fmla="*/ 200542 w 39"/>
              <a:gd name="T43" fmla="*/ 146969 h 53"/>
              <a:gd name="T44" fmla="*/ 264351 w 39"/>
              <a:gd name="T45" fmla="*/ 0 h 53"/>
              <a:gd name="T46" fmla="*/ 273467 w 39"/>
              <a:gd name="T47" fmla="*/ 0 h 53"/>
              <a:gd name="T48" fmla="*/ 346391 w 39"/>
              <a:gd name="T49" fmla="*/ 0 h 53"/>
              <a:gd name="T50" fmla="*/ 355507 w 39"/>
              <a:gd name="T51" fmla="*/ 0 h 53"/>
              <a:gd name="T52" fmla="*/ 355507 w 39"/>
              <a:gd name="T53" fmla="*/ 9186 h 53"/>
              <a:gd name="T54" fmla="*/ 246120 w 39"/>
              <a:gd name="T55" fmla="*/ 211268 h 53"/>
              <a:gd name="T56" fmla="*/ 319045 w 39"/>
              <a:gd name="T57" fmla="*/ 211268 h 53"/>
              <a:gd name="T58" fmla="*/ 328160 w 39"/>
              <a:gd name="T59" fmla="*/ 229639 h 53"/>
              <a:gd name="T60" fmla="*/ 328160 w 39"/>
              <a:gd name="T61" fmla="*/ 257196 h 53"/>
              <a:gd name="T62" fmla="*/ 319045 w 39"/>
              <a:gd name="T63" fmla="*/ 275567 h 53"/>
              <a:gd name="T64" fmla="*/ 218774 w 39"/>
              <a:gd name="T65" fmla="*/ 275567 h 53"/>
              <a:gd name="T66" fmla="*/ 218774 w 39"/>
              <a:gd name="T67" fmla="*/ 303124 h 53"/>
              <a:gd name="T68" fmla="*/ 319045 w 39"/>
              <a:gd name="T69" fmla="*/ 303124 h 53"/>
              <a:gd name="T70" fmla="*/ 328160 w 39"/>
              <a:gd name="T71" fmla="*/ 312309 h 53"/>
              <a:gd name="T72" fmla="*/ 328160 w 39"/>
              <a:gd name="T73" fmla="*/ 349052 h 53"/>
              <a:gd name="T74" fmla="*/ 319045 w 39"/>
              <a:gd name="T75" fmla="*/ 358237 h 53"/>
              <a:gd name="T76" fmla="*/ 218774 w 39"/>
              <a:gd name="T77" fmla="*/ 358237 h 53"/>
              <a:gd name="T78" fmla="*/ 218774 w 39"/>
              <a:gd name="T79" fmla="*/ 477649 h 53"/>
              <a:gd name="T80" fmla="*/ 209658 w 39"/>
              <a:gd name="T81" fmla="*/ 486835 h 53"/>
              <a:gd name="T82" fmla="*/ 145849 w 39"/>
              <a:gd name="T83" fmla="*/ 486835 h 53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39" h="53">
                <a:moveTo>
                  <a:pt x="16" y="53"/>
                </a:moveTo>
                <a:cubicBezTo>
                  <a:pt x="15" y="53"/>
                  <a:pt x="15" y="52"/>
                  <a:pt x="15" y="52"/>
                </a:cubicBezTo>
                <a:cubicBezTo>
                  <a:pt x="15" y="39"/>
                  <a:pt x="15" y="39"/>
                  <a:pt x="15" y="39"/>
                </a:cubicBezTo>
                <a:cubicBezTo>
                  <a:pt x="4" y="39"/>
                  <a:pt x="4" y="39"/>
                  <a:pt x="4" y="39"/>
                </a:cubicBezTo>
                <a:cubicBezTo>
                  <a:pt x="3" y="39"/>
                  <a:pt x="3" y="39"/>
                  <a:pt x="3" y="38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3"/>
                  <a:pt x="3" y="33"/>
                  <a:pt x="4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0"/>
                  <a:pt x="15" y="30"/>
                  <a:pt x="15" y="30"/>
                </a:cubicBezTo>
                <a:cubicBezTo>
                  <a:pt x="4" y="30"/>
                  <a:pt x="4" y="30"/>
                  <a:pt x="4" y="30"/>
                </a:cubicBezTo>
                <a:cubicBezTo>
                  <a:pt x="3" y="30"/>
                  <a:pt x="3" y="29"/>
                  <a:pt x="3" y="28"/>
                </a:cubicBezTo>
                <a:cubicBezTo>
                  <a:pt x="3" y="25"/>
                  <a:pt x="3" y="25"/>
                  <a:pt x="3" y="25"/>
                </a:cubicBezTo>
                <a:cubicBezTo>
                  <a:pt x="3" y="24"/>
                  <a:pt x="3" y="23"/>
                  <a:pt x="4" y="23"/>
                </a:cubicBezTo>
                <a:cubicBezTo>
                  <a:pt x="12" y="23"/>
                  <a:pt x="12" y="23"/>
                  <a:pt x="12" y="23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9" y="0"/>
                  <a:pt x="9" y="0"/>
                </a:cubicBezTo>
                <a:cubicBezTo>
                  <a:pt x="18" y="16"/>
                  <a:pt x="18" y="16"/>
                  <a:pt x="18" y="16"/>
                </a:cubicBezTo>
                <a:cubicBezTo>
                  <a:pt x="19" y="18"/>
                  <a:pt x="19" y="20"/>
                  <a:pt x="20" y="21"/>
                </a:cubicBezTo>
                <a:cubicBezTo>
                  <a:pt x="20" y="19"/>
                  <a:pt x="21" y="18"/>
                  <a:pt x="22" y="16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30" y="0"/>
                  <a:pt x="3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9" y="0"/>
                </a:cubicBezTo>
                <a:cubicBezTo>
                  <a:pt x="39" y="0"/>
                  <a:pt x="39" y="1"/>
                  <a:pt x="39" y="1"/>
                </a:cubicBezTo>
                <a:cubicBezTo>
                  <a:pt x="27" y="23"/>
                  <a:pt x="27" y="23"/>
                  <a:pt x="27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3"/>
                  <a:pt x="36" y="24"/>
                  <a:pt x="36" y="2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9"/>
                  <a:pt x="36" y="30"/>
                  <a:pt x="35" y="30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33"/>
                  <a:pt x="24" y="33"/>
                  <a:pt x="24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6" y="33"/>
                  <a:pt x="36" y="33"/>
                  <a:pt x="36" y="34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39"/>
                  <a:pt x="36" y="39"/>
                  <a:pt x="3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3" y="53"/>
                  <a:pt x="23" y="53"/>
                </a:cubicBezTo>
                <a:lnTo>
                  <a:pt x="16" y="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5" name="Freeform 212"/>
          <p:cNvSpPr>
            <a:spLocks noChangeAspect="1"/>
          </p:cNvSpPr>
          <p:nvPr/>
        </p:nvSpPr>
        <p:spPr bwMode="auto">
          <a:xfrm>
            <a:off x="3352308" y="1878907"/>
            <a:ext cx="157577" cy="216667"/>
          </a:xfrm>
          <a:custGeom>
            <a:avLst/>
            <a:gdLst>
              <a:gd name="T0" fmla="*/ 27 w 27"/>
              <a:gd name="T1" fmla="*/ 37 h 37"/>
              <a:gd name="T2" fmla="*/ 26 w 27"/>
              <a:gd name="T3" fmla="*/ 37 h 37"/>
              <a:gd name="T4" fmla="*/ 0 w 27"/>
              <a:gd name="T5" fmla="*/ 37 h 37"/>
              <a:gd name="T6" fmla="*/ 0 w 27"/>
              <a:gd name="T7" fmla="*/ 37 h 37"/>
              <a:gd name="T8" fmla="*/ 0 w 27"/>
              <a:gd name="T9" fmla="*/ 33 h 37"/>
              <a:gd name="T10" fmla="*/ 0 w 27"/>
              <a:gd name="T11" fmla="*/ 32 h 37"/>
              <a:gd name="T12" fmla="*/ 3 w 27"/>
              <a:gd name="T13" fmla="*/ 32 h 37"/>
              <a:gd name="T14" fmla="*/ 3 w 27"/>
              <a:gd name="T15" fmla="*/ 21 h 37"/>
              <a:gd name="T16" fmla="*/ 0 w 27"/>
              <a:gd name="T17" fmla="*/ 21 h 37"/>
              <a:gd name="T18" fmla="*/ 0 w 27"/>
              <a:gd name="T19" fmla="*/ 21 h 37"/>
              <a:gd name="T20" fmla="*/ 0 w 27"/>
              <a:gd name="T21" fmla="*/ 17 h 37"/>
              <a:gd name="T22" fmla="*/ 0 w 27"/>
              <a:gd name="T23" fmla="*/ 16 h 37"/>
              <a:gd name="T24" fmla="*/ 3 w 27"/>
              <a:gd name="T25" fmla="*/ 16 h 37"/>
              <a:gd name="T26" fmla="*/ 3 w 27"/>
              <a:gd name="T27" fmla="*/ 10 h 37"/>
              <a:gd name="T28" fmla="*/ 15 w 27"/>
              <a:gd name="T29" fmla="*/ 0 h 37"/>
              <a:gd name="T30" fmla="*/ 24 w 27"/>
              <a:gd name="T31" fmla="*/ 3 h 37"/>
              <a:gd name="T32" fmla="*/ 24 w 27"/>
              <a:gd name="T33" fmla="*/ 4 h 37"/>
              <a:gd name="T34" fmla="*/ 21 w 27"/>
              <a:gd name="T35" fmla="*/ 8 h 37"/>
              <a:gd name="T36" fmla="*/ 20 w 27"/>
              <a:gd name="T37" fmla="*/ 8 h 37"/>
              <a:gd name="T38" fmla="*/ 20 w 27"/>
              <a:gd name="T39" fmla="*/ 8 h 37"/>
              <a:gd name="T40" fmla="*/ 15 w 27"/>
              <a:gd name="T41" fmla="*/ 6 h 37"/>
              <a:gd name="T42" fmla="*/ 10 w 27"/>
              <a:gd name="T43" fmla="*/ 10 h 37"/>
              <a:gd name="T44" fmla="*/ 10 w 27"/>
              <a:gd name="T45" fmla="*/ 16 h 37"/>
              <a:gd name="T46" fmla="*/ 18 w 27"/>
              <a:gd name="T47" fmla="*/ 16 h 37"/>
              <a:gd name="T48" fmla="*/ 19 w 27"/>
              <a:gd name="T49" fmla="*/ 17 h 37"/>
              <a:gd name="T50" fmla="*/ 19 w 27"/>
              <a:gd name="T51" fmla="*/ 21 h 37"/>
              <a:gd name="T52" fmla="*/ 18 w 27"/>
              <a:gd name="T53" fmla="*/ 21 h 37"/>
              <a:gd name="T54" fmla="*/ 10 w 27"/>
              <a:gd name="T55" fmla="*/ 21 h 37"/>
              <a:gd name="T56" fmla="*/ 10 w 27"/>
              <a:gd name="T57" fmla="*/ 32 h 37"/>
              <a:gd name="T58" fmla="*/ 21 w 27"/>
              <a:gd name="T59" fmla="*/ 32 h 37"/>
              <a:gd name="T60" fmla="*/ 21 w 27"/>
              <a:gd name="T61" fmla="*/ 27 h 37"/>
              <a:gd name="T62" fmla="*/ 22 w 27"/>
              <a:gd name="T63" fmla="*/ 26 h 37"/>
              <a:gd name="T64" fmla="*/ 26 w 27"/>
              <a:gd name="T65" fmla="*/ 26 h 37"/>
              <a:gd name="T66" fmla="*/ 27 w 27"/>
              <a:gd name="T67" fmla="*/ 27 h 37"/>
              <a:gd name="T68" fmla="*/ 27 w 27"/>
              <a:gd name="T69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7" h="37">
                <a:moveTo>
                  <a:pt x="27" y="37"/>
                </a:moveTo>
                <a:cubicBezTo>
                  <a:pt x="27" y="37"/>
                  <a:pt x="27" y="37"/>
                  <a:pt x="26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2"/>
                  <a:pt x="0" y="32"/>
                  <a:pt x="0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3" y="21"/>
                  <a:pt x="3" y="21"/>
                  <a:pt x="3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3" y="16"/>
                  <a:pt x="3" y="16"/>
                  <a:pt x="3" y="16"/>
                </a:cubicBezTo>
                <a:cubicBezTo>
                  <a:pt x="3" y="10"/>
                  <a:pt x="3" y="10"/>
                  <a:pt x="3" y="10"/>
                </a:cubicBezTo>
                <a:cubicBezTo>
                  <a:pt x="3" y="4"/>
                  <a:pt x="8" y="0"/>
                  <a:pt x="15" y="0"/>
                </a:cubicBezTo>
                <a:cubicBezTo>
                  <a:pt x="20" y="0"/>
                  <a:pt x="24" y="3"/>
                  <a:pt x="24" y="3"/>
                </a:cubicBezTo>
                <a:cubicBezTo>
                  <a:pt x="24" y="3"/>
                  <a:pt x="24" y="4"/>
                  <a:pt x="24" y="4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8"/>
                  <a:pt x="21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18" y="6"/>
                  <a:pt x="15" y="6"/>
                </a:cubicBezTo>
                <a:cubicBezTo>
                  <a:pt x="12" y="6"/>
                  <a:pt x="10" y="8"/>
                  <a:pt x="10" y="10"/>
                </a:cubicBezTo>
                <a:cubicBezTo>
                  <a:pt x="10" y="16"/>
                  <a:pt x="10" y="16"/>
                  <a:pt x="10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16"/>
                  <a:pt x="19" y="17"/>
                  <a:pt x="19" y="17"/>
                </a:cubicBezTo>
                <a:cubicBezTo>
                  <a:pt x="19" y="21"/>
                  <a:pt x="19" y="21"/>
                  <a:pt x="19" y="21"/>
                </a:cubicBezTo>
                <a:cubicBezTo>
                  <a:pt x="19" y="21"/>
                  <a:pt x="18" y="21"/>
                  <a:pt x="18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32"/>
                  <a:pt x="10" y="32"/>
                  <a:pt x="10" y="32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27"/>
                  <a:pt x="21" y="27"/>
                  <a:pt x="21" y="27"/>
                </a:cubicBezTo>
                <a:cubicBezTo>
                  <a:pt x="21" y="26"/>
                  <a:pt x="21" y="26"/>
                  <a:pt x="22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7" y="26"/>
                  <a:pt x="27" y="26"/>
                  <a:pt x="27" y="27"/>
                </a:cubicBezTo>
                <a:lnTo>
                  <a:pt x="27" y="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8" name="Freeform 455"/>
          <p:cNvSpPr>
            <a:spLocks noChangeAspect="1"/>
          </p:cNvSpPr>
          <p:nvPr/>
        </p:nvSpPr>
        <p:spPr bwMode="auto">
          <a:xfrm>
            <a:off x="4824695" y="1879050"/>
            <a:ext cx="175404" cy="211445"/>
          </a:xfrm>
          <a:custGeom>
            <a:avLst/>
            <a:gdLst>
              <a:gd name="T0" fmla="*/ 12 w 31"/>
              <a:gd name="T1" fmla="*/ 37 h 37"/>
              <a:gd name="T2" fmla="*/ 8 w 31"/>
              <a:gd name="T3" fmla="*/ 37 h 37"/>
              <a:gd name="T4" fmla="*/ 7 w 31"/>
              <a:gd name="T5" fmla="*/ 37 h 37"/>
              <a:gd name="T6" fmla="*/ 7 w 31"/>
              <a:gd name="T7" fmla="*/ 20 h 37"/>
              <a:gd name="T8" fmla="*/ 1 w 31"/>
              <a:gd name="T9" fmla="*/ 22 h 37"/>
              <a:gd name="T10" fmla="*/ 1 w 31"/>
              <a:gd name="T11" fmla="*/ 22 h 37"/>
              <a:gd name="T12" fmla="*/ 0 w 31"/>
              <a:gd name="T13" fmla="*/ 22 h 37"/>
              <a:gd name="T14" fmla="*/ 0 w 31"/>
              <a:gd name="T15" fmla="*/ 21 h 37"/>
              <a:gd name="T16" fmla="*/ 0 w 31"/>
              <a:gd name="T17" fmla="*/ 18 h 37"/>
              <a:gd name="T18" fmla="*/ 1 w 31"/>
              <a:gd name="T19" fmla="*/ 17 h 37"/>
              <a:gd name="T20" fmla="*/ 7 w 31"/>
              <a:gd name="T21" fmla="*/ 15 h 37"/>
              <a:gd name="T22" fmla="*/ 7 w 31"/>
              <a:gd name="T23" fmla="*/ 12 h 37"/>
              <a:gd name="T24" fmla="*/ 1 w 31"/>
              <a:gd name="T25" fmla="*/ 14 h 37"/>
              <a:gd name="T26" fmla="*/ 1 w 31"/>
              <a:gd name="T27" fmla="*/ 14 h 37"/>
              <a:gd name="T28" fmla="*/ 0 w 31"/>
              <a:gd name="T29" fmla="*/ 14 h 37"/>
              <a:gd name="T30" fmla="*/ 0 w 31"/>
              <a:gd name="T31" fmla="*/ 13 h 37"/>
              <a:gd name="T32" fmla="*/ 0 w 31"/>
              <a:gd name="T33" fmla="*/ 10 h 37"/>
              <a:gd name="T34" fmla="*/ 1 w 31"/>
              <a:gd name="T35" fmla="*/ 9 h 37"/>
              <a:gd name="T36" fmla="*/ 7 w 31"/>
              <a:gd name="T37" fmla="*/ 7 h 37"/>
              <a:gd name="T38" fmla="*/ 7 w 31"/>
              <a:gd name="T39" fmla="*/ 1 h 37"/>
              <a:gd name="T40" fmla="*/ 8 w 31"/>
              <a:gd name="T41" fmla="*/ 0 h 37"/>
              <a:gd name="T42" fmla="*/ 12 w 31"/>
              <a:gd name="T43" fmla="*/ 0 h 37"/>
              <a:gd name="T44" fmla="*/ 13 w 31"/>
              <a:gd name="T45" fmla="*/ 1 h 37"/>
              <a:gd name="T46" fmla="*/ 13 w 31"/>
              <a:gd name="T47" fmla="*/ 5 h 37"/>
              <a:gd name="T48" fmla="*/ 23 w 31"/>
              <a:gd name="T49" fmla="*/ 2 h 37"/>
              <a:gd name="T50" fmla="*/ 24 w 31"/>
              <a:gd name="T51" fmla="*/ 2 h 37"/>
              <a:gd name="T52" fmla="*/ 24 w 31"/>
              <a:gd name="T53" fmla="*/ 3 h 37"/>
              <a:gd name="T54" fmla="*/ 24 w 31"/>
              <a:gd name="T55" fmla="*/ 7 h 37"/>
              <a:gd name="T56" fmla="*/ 24 w 31"/>
              <a:gd name="T57" fmla="*/ 7 h 37"/>
              <a:gd name="T58" fmla="*/ 13 w 31"/>
              <a:gd name="T59" fmla="*/ 11 h 37"/>
              <a:gd name="T60" fmla="*/ 13 w 31"/>
              <a:gd name="T61" fmla="*/ 13 h 37"/>
              <a:gd name="T62" fmla="*/ 23 w 31"/>
              <a:gd name="T63" fmla="*/ 10 h 37"/>
              <a:gd name="T64" fmla="*/ 24 w 31"/>
              <a:gd name="T65" fmla="*/ 10 h 37"/>
              <a:gd name="T66" fmla="*/ 24 w 31"/>
              <a:gd name="T67" fmla="*/ 11 h 37"/>
              <a:gd name="T68" fmla="*/ 24 w 31"/>
              <a:gd name="T69" fmla="*/ 14 h 37"/>
              <a:gd name="T70" fmla="*/ 24 w 31"/>
              <a:gd name="T71" fmla="*/ 15 h 37"/>
              <a:gd name="T72" fmla="*/ 13 w 31"/>
              <a:gd name="T73" fmla="*/ 18 h 37"/>
              <a:gd name="T74" fmla="*/ 13 w 31"/>
              <a:gd name="T75" fmla="*/ 31 h 37"/>
              <a:gd name="T76" fmla="*/ 25 w 31"/>
              <a:gd name="T77" fmla="*/ 19 h 37"/>
              <a:gd name="T78" fmla="*/ 26 w 31"/>
              <a:gd name="T79" fmla="*/ 18 h 37"/>
              <a:gd name="T80" fmla="*/ 30 w 31"/>
              <a:gd name="T81" fmla="*/ 18 h 37"/>
              <a:gd name="T82" fmla="*/ 31 w 31"/>
              <a:gd name="T83" fmla="*/ 19 h 37"/>
              <a:gd name="T84" fmla="*/ 12 w 31"/>
              <a:gd name="T85" fmla="*/ 37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1" h="37">
                <a:moveTo>
                  <a:pt x="12" y="37"/>
                </a:moveTo>
                <a:cubicBezTo>
                  <a:pt x="8" y="37"/>
                  <a:pt x="8" y="37"/>
                  <a:pt x="8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7" y="20"/>
                  <a:pt x="7" y="20"/>
                  <a:pt x="7" y="20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2"/>
                  <a:pt x="1" y="22"/>
                  <a:pt x="0" y="22"/>
                </a:cubicBezTo>
                <a:cubicBezTo>
                  <a:pt x="0" y="22"/>
                  <a:pt x="0" y="21"/>
                  <a:pt x="0" y="2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0" y="17"/>
                  <a:pt x="1" y="17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4"/>
                  <a:pt x="1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1" y="9"/>
                </a:cubicBezTo>
                <a:cubicBezTo>
                  <a:pt x="7" y="7"/>
                  <a:pt x="7" y="7"/>
                  <a:pt x="7" y="7"/>
                </a:cubicBezTo>
                <a:cubicBezTo>
                  <a:pt x="7" y="1"/>
                  <a:pt x="7" y="1"/>
                  <a:pt x="7" y="1"/>
                </a:cubicBezTo>
                <a:cubicBezTo>
                  <a:pt x="7" y="0"/>
                  <a:pt x="7" y="0"/>
                  <a:pt x="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1"/>
                </a:cubicBezTo>
                <a:cubicBezTo>
                  <a:pt x="13" y="5"/>
                  <a:pt x="13" y="5"/>
                  <a:pt x="13" y="5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2"/>
                  <a:pt x="24" y="2"/>
                  <a:pt x="24" y="2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7"/>
                  <a:pt x="24" y="7"/>
                  <a:pt x="24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3"/>
                  <a:pt x="13" y="13"/>
                  <a:pt x="13" y="13"/>
                </a:cubicBezTo>
                <a:cubicBezTo>
                  <a:pt x="23" y="10"/>
                  <a:pt x="23" y="10"/>
                  <a:pt x="23" y="10"/>
                </a:cubicBezTo>
                <a:cubicBezTo>
                  <a:pt x="23" y="10"/>
                  <a:pt x="24" y="10"/>
                  <a:pt x="24" y="10"/>
                </a:cubicBezTo>
                <a:cubicBezTo>
                  <a:pt x="24" y="10"/>
                  <a:pt x="24" y="11"/>
                  <a:pt x="24" y="11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5"/>
                  <a:pt x="24" y="15"/>
                  <a:pt x="24" y="15"/>
                </a:cubicBezTo>
                <a:cubicBezTo>
                  <a:pt x="13" y="18"/>
                  <a:pt x="13" y="18"/>
                  <a:pt x="13" y="18"/>
                </a:cubicBezTo>
                <a:cubicBezTo>
                  <a:pt x="13" y="31"/>
                  <a:pt x="13" y="31"/>
                  <a:pt x="13" y="31"/>
                </a:cubicBezTo>
                <a:cubicBezTo>
                  <a:pt x="20" y="31"/>
                  <a:pt x="25" y="25"/>
                  <a:pt x="25" y="19"/>
                </a:cubicBezTo>
                <a:cubicBezTo>
                  <a:pt x="25" y="18"/>
                  <a:pt x="25" y="18"/>
                  <a:pt x="26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1" y="18"/>
                  <a:pt x="31" y="18"/>
                  <a:pt x="31" y="19"/>
                </a:cubicBezTo>
                <a:cubicBezTo>
                  <a:pt x="31" y="29"/>
                  <a:pt x="23" y="37"/>
                  <a:pt x="12" y="3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9" name="Freeform 69"/>
          <p:cNvSpPr>
            <a:spLocks noChangeAspect="1"/>
          </p:cNvSpPr>
          <p:nvPr/>
        </p:nvSpPr>
        <p:spPr bwMode="auto">
          <a:xfrm>
            <a:off x="4114063" y="1873429"/>
            <a:ext cx="117241" cy="219679"/>
          </a:xfrm>
          <a:custGeom>
            <a:avLst/>
            <a:gdLst>
              <a:gd name="T0" fmla="*/ 193438 w 34"/>
              <a:gd name="T1" fmla="*/ 524075 h 64"/>
              <a:gd name="T2" fmla="*/ 193438 w 34"/>
              <a:gd name="T3" fmla="*/ 579241 h 64"/>
              <a:gd name="T4" fmla="*/ 184226 w 34"/>
              <a:gd name="T5" fmla="*/ 588435 h 64"/>
              <a:gd name="T6" fmla="*/ 138170 w 34"/>
              <a:gd name="T7" fmla="*/ 588435 h 64"/>
              <a:gd name="T8" fmla="*/ 128959 w 34"/>
              <a:gd name="T9" fmla="*/ 579241 h 64"/>
              <a:gd name="T10" fmla="*/ 128959 w 34"/>
              <a:gd name="T11" fmla="*/ 524075 h 64"/>
              <a:gd name="T12" fmla="*/ 9211 w 34"/>
              <a:gd name="T13" fmla="*/ 459715 h 64"/>
              <a:gd name="T14" fmla="*/ 9211 w 34"/>
              <a:gd name="T15" fmla="*/ 450521 h 64"/>
              <a:gd name="T16" fmla="*/ 36845 w 34"/>
              <a:gd name="T17" fmla="*/ 404549 h 64"/>
              <a:gd name="T18" fmla="*/ 46057 w 34"/>
              <a:gd name="T19" fmla="*/ 395355 h 64"/>
              <a:gd name="T20" fmla="*/ 55268 w 34"/>
              <a:gd name="T21" fmla="*/ 404549 h 64"/>
              <a:gd name="T22" fmla="*/ 156593 w 34"/>
              <a:gd name="T23" fmla="*/ 450521 h 64"/>
              <a:gd name="T24" fmla="*/ 230283 w 34"/>
              <a:gd name="T25" fmla="*/ 395355 h 64"/>
              <a:gd name="T26" fmla="*/ 147381 w 34"/>
              <a:gd name="T27" fmla="*/ 330995 h 64"/>
              <a:gd name="T28" fmla="*/ 9211 w 34"/>
              <a:gd name="T29" fmla="*/ 193080 h 64"/>
              <a:gd name="T30" fmla="*/ 128959 w 34"/>
              <a:gd name="T31" fmla="*/ 73554 h 64"/>
              <a:gd name="T32" fmla="*/ 128959 w 34"/>
              <a:gd name="T33" fmla="*/ 9194 h 64"/>
              <a:gd name="T34" fmla="*/ 138170 w 34"/>
              <a:gd name="T35" fmla="*/ 0 h 64"/>
              <a:gd name="T36" fmla="*/ 184226 w 34"/>
              <a:gd name="T37" fmla="*/ 0 h 64"/>
              <a:gd name="T38" fmla="*/ 193438 w 34"/>
              <a:gd name="T39" fmla="*/ 9194 h 64"/>
              <a:gd name="T40" fmla="*/ 193438 w 34"/>
              <a:gd name="T41" fmla="*/ 64360 h 64"/>
              <a:gd name="T42" fmla="*/ 294762 w 34"/>
              <a:gd name="T43" fmla="*/ 110332 h 64"/>
              <a:gd name="T44" fmla="*/ 294762 w 34"/>
              <a:gd name="T45" fmla="*/ 128720 h 64"/>
              <a:gd name="T46" fmla="*/ 267128 w 34"/>
              <a:gd name="T47" fmla="*/ 174692 h 64"/>
              <a:gd name="T48" fmla="*/ 267128 w 34"/>
              <a:gd name="T49" fmla="*/ 174692 h 64"/>
              <a:gd name="T50" fmla="*/ 257917 w 34"/>
              <a:gd name="T51" fmla="*/ 174692 h 64"/>
              <a:gd name="T52" fmla="*/ 165804 w 34"/>
              <a:gd name="T53" fmla="*/ 137914 h 64"/>
              <a:gd name="T54" fmla="*/ 92113 w 34"/>
              <a:gd name="T55" fmla="*/ 193080 h 64"/>
              <a:gd name="T56" fmla="*/ 184226 w 34"/>
              <a:gd name="T57" fmla="*/ 257440 h 64"/>
              <a:gd name="T58" fmla="*/ 313185 w 34"/>
              <a:gd name="T59" fmla="*/ 386160 h 64"/>
              <a:gd name="T60" fmla="*/ 193438 w 34"/>
              <a:gd name="T61" fmla="*/ 524075 h 6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34" h="64">
                <a:moveTo>
                  <a:pt x="21" y="57"/>
                </a:moveTo>
                <a:cubicBezTo>
                  <a:pt x="21" y="63"/>
                  <a:pt x="21" y="63"/>
                  <a:pt x="21" y="63"/>
                </a:cubicBezTo>
                <a:cubicBezTo>
                  <a:pt x="21" y="63"/>
                  <a:pt x="20" y="64"/>
                  <a:pt x="20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4" y="64"/>
                  <a:pt x="14" y="63"/>
                  <a:pt x="14" y="63"/>
                </a:cubicBezTo>
                <a:cubicBezTo>
                  <a:pt x="14" y="57"/>
                  <a:pt x="14" y="57"/>
                  <a:pt x="14" y="57"/>
                </a:cubicBezTo>
                <a:cubicBezTo>
                  <a:pt x="5" y="55"/>
                  <a:pt x="1" y="50"/>
                  <a:pt x="1" y="50"/>
                </a:cubicBezTo>
                <a:cubicBezTo>
                  <a:pt x="0" y="50"/>
                  <a:pt x="0" y="49"/>
                  <a:pt x="1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4" y="44"/>
                  <a:pt x="5" y="43"/>
                  <a:pt x="5" y="43"/>
                </a:cubicBezTo>
                <a:cubicBezTo>
                  <a:pt x="5" y="43"/>
                  <a:pt x="6" y="44"/>
                  <a:pt x="6" y="44"/>
                </a:cubicBezTo>
                <a:cubicBezTo>
                  <a:pt x="6" y="44"/>
                  <a:pt x="11" y="49"/>
                  <a:pt x="17" y="49"/>
                </a:cubicBezTo>
                <a:cubicBezTo>
                  <a:pt x="21" y="49"/>
                  <a:pt x="25" y="47"/>
                  <a:pt x="25" y="43"/>
                </a:cubicBezTo>
                <a:cubicBezTo>
                  <a:pt x="25" y="39"/>
                  <a:pt x="20" y="38"/>
                  <a:pt x="16" y="36"/>
                </a:cubicBezTo>
                <a:cubicBezTo>
                  <a:pt x="9" y="33"/>
                  <a:pt x="1" y="30"/>
                  <a:pt x="1" y="21"/>
                </a:cubicBezTo>
                <a:cubicBezTo>
                  <a:pt x="1" y="14"/>
                  <a:pt x="6" y="9"/>
                  <a:pt x="14" y="8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4" y="0"/>
                  <a:pt x="15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21" y="0"/>
                  <a:pt x="21" y="1"/>
                </a:cubicBezTo>
                <a:cubicBezTo>
                  <a:pt x="21" y="7"/>
                  <a:pt x="21" y="7"/>
                  <a:pt x="21" y="7"/>
                </a:cubicBezTo>
                <a:cubicBezTo>
                  <a:pt x="28" y="8"/>
                  <a:pt x="32" y="12"/>
                  <a:pt x="32" y="12"/>
                </a:cubicBezTo>
                <a:cubicBezTo>
                  <a:pt x="33" y="13"/>
                  <a:pt x="33" y="13"/>
                  <a:pt x="32" y="14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19"/>
                  <a:pt x="23" y="15"/>
                  <a:pt x="18" y="15"/>
                </a:cubicBezTo>
                <a:cubicBezTo>
                  <a:pt x="13" y="15"/>
                  <a:pt x="10" y="18"/>
                  <a:pt x="10" y="21"/>
                </a:cubicBezTo>
                <a:cubicBezTo>
                  <a:pt x="10" y="25"/>
                  <a:pt x="15" y="26"/>
                  <a:pt x="20" y="28"/>
                </a:cubicBezTo>
                <a:cubicBezTo>
                  <a:pt x="26" y="31"/>
                  <a:pt x="34" y="34"/>
                  <a:pt x="34" y="42"/>
                </a:cubicBezTo>
                <a:cubicBezTo>
                  <a:pt x="34" y="50"/>
                  <a:pt x="28" y="55"/>
                  <a:pt x="21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2" name="Freeform 330"/>
          <p:cNvSpPr>
            <a:spLocks noChangeAspect="1" noEditPoints="1"/>
          </p:cNvSpPr>
          <p:nvPr/>
        </p:nvSpPr>
        <p:spPr bwMode="auto">
          <a:xfrm>
            <a:off x="5152572" y="1877710"/>
            <a:ext cx="215059" cy="213051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6 w 45"/>
              <a:gd name="T11" fmla="*/ 17 h 45"/>
              <a:gd name="T12" fmla="*/ 17 w 45"/>
              <a:gd name="T13" fmla="*/ 22 h 45"/>
              <a:gd name="T14" fmla="*/ 21 w 45"/>
              <a:gd name="T15" fmla="*/ 23 h 45"/>
              <a:gd name="T16" fmla="*/ 23 w 45"/>
              <a:gd name="T17" fmla="*/ 25 h 45"/>
              <a:gd name="T18" fmla="*/ 25 w 45"/>
              <a:gd name="T19" fmla="*/ 26 h 45"/>
              <a:gd name="T20" fmla="*/ 26 w 45"/>
              <a:gd name="T21" fmla="*/ 27 h 45"/>
              <a:gd name="T22" fmla="*/ 25 w 45"/>
              <a:gd name="T23" fmla="*/ 29 h 45"/>
              <a:gd name="T24" fmla="*/ 23 w 45"/>
              <a:gd name="T25" fmla="*/ 29 h 45"/>
              <a:gd name="T26" fmla="*/ 18 w 45"/>
              <a:gd name="T27" fmla="*/ 27 h 45"/>
              <a:gd name="T28" fmla="*/ 15 w 45"/>
              <a:gd name="T29" fmla="*/ 30 h 45"/>
              <a:gd name="T30" fmla="*/ 22 w 45"/>
              <a:gd name="T31" fmla="*/ 33 h 45"/>
              <a:gd name="T32" fmla="*/ 22 w 45"/>
              <a:gd name="T33" fmla="*/ 36 h 45"/>
              <a:gd name="T34" fmla="*/ 24 w 45"/>
              <a:gd name="T35" fmla="*/ 36 h 45"/>
              <a:gd name="T36" fmla="*/ 24 w 45"/>
              <a:gd name="T37" fmla="*/ 33 h 45"/>
              <a:gd name="T38" fmla="*/ 29 w 45"/>
              <a:gd name="T39" fmla="*/ 31 h 45"/>
              <a:gd name="T40" fmla="*/ 31 w 45"/>
              <a:gd name="T41" fmla="*/ 28 h 45"/>
              <a:gd name="T42" fmla="*/ 39 w 45"/>
              <a:gd name="T43" fmla="*/ 32 h 45"/>
              <a:gd name="T44" fmla="*/ 23 w 45"/>
              <a:gd name="T45" fmla="*/ 41 h 45"/>
              <a:gd name="T46" fmla="*/ 5 w 45"/>
              <a:gd name="T47" fmla="*/ 23 h 45"/>
              <a:gd name="T48" fmla="*/ 6 w 45"/>
              <a:gd name="T49" fmla="*/ 17 h 45"/>
              <a:gd name="T50" fmla="*/ 29 w 45"/>
              <a:gd name="T51" fmla="*/ 22 h 45"/>
              <a:gd name="T52" fmla="*/ 26 w 45"/>
              <a:gd name="T53" fmla="*/ 21 h 45"/>
              <a:gd name="T54" fmla="*/ 24 w 45"/>
              <a:gd name="T55" fmla="*/ 20 h 45"/>
              <a:gd name="T56" fmla="*/ 21 w 45"/>
              <a:gd name="T57" fmla="*/ 19 h 45"/>
              <a:gd name="T58" fmla="*/ 21 w 45"/>
              <a:gd name="T59" fmla="*/ 18 h 45"/>
              <a:gd name="T60" fmla="*/ 21 w 45"/>
              <a:gd name="T61" fmla="*/ 17 h 45"/>
              <a:gd name="T62" fmla="*/ 23 w 45"/>
              <a:gd name="T63" fmla="*/ 16 h 45"/>
              <a:gd name="T64" fmla="*/ 27 w 45"/>
              <a:gd name="T65" fmla="*/ 18 h 45"/>
              <a:gd name="T66" fmla="*/ 30 w 45"/>
              <a:gd name="T67" fmla="*/ 15 h 45"/>
              <a:gd name="T68" fmla="*/ 24 w 45"/>
              <a:gd name="T69" fmla="*/ 13 h 45"/>
              <a:gd name="T70" fmla="*/ 24 w 45"/>
              <a:gd name="T71" fmla="*/ 9 h 45"/>
              <a:gd name="T72" fmla="*/ 22 w 45"/>
              <a:gd name="T73" fmla="*/ 9 h 45"/>
              <a:gd name="T74" fmla="*/ 22 w 45"/>
              <a:gd name="T75" fmla="*/ 13 h 45"/>
              <a:gd name="T76" fmla="*/ 18 w 45"/>
              <a:gd name="T77" fmla="*/ 14 h 45"/>
              <a:gd name="T78" fmla="*/ 16 w 45"/>
              <a:gd name="T79" fmla="*/ 17 h 45"/>
              <a:gd name="T80" fmla="*/ 8 w 45"/>
              <a:gd name="T81" fmla="*/ 13 h 45"/>
              <a:gd name="T82" fmla="*/ 23 w 45"/>
              <a:gd name="T83" fmla="*/ 4 h 45"/>
              <a:gd name="T84" fmla="*/ 41 w 45"/>
              <a:gd name="T85" fmla="*/ 23 h 45"/>
              <a:gd name="T86" fmla="*/ 41 w 45"/>
              <a:gd name="T87" fmla="*/ 28 h 45"/>
              <a:gd name="T88" fmla="*/ 29 w 45"/>
              <a:gd name="T89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6" y="17"/>
                </a:moveTo>
                <a:cubicBezTo>
                  <a:pt x="17" y="22"/>
                  <a:pt x="17" y="22"/>
                  <a:pt x="17" y="22"/>
                </a:cubicBezTo>
                <a:cubicBezTo>
                  <a:pt x="21" y="23"/>
                  <a:pt x="21" y="23"/>
                  <a:pt x="21" y="23"/>
                </a:cubicBezTo>
                <a:cubicBezTo>
                  <a:pt x="23" y="25"/>
                  <a:pt x="23" y="25"/>
                  <a:pt x="23" y="25"/>
                </a:cubicBezTo>
                <a:cubicBezTo>
                  <a:pt x="25" y="26"/>
                  <a:pt x="25" y="26"/>
                  <a:pt x="25" y="26"/>
                </a:cubicBezTo>
                <a:cubicBezTo>
                  <a:pt x="26" y="26"/>
                  <a:pt x="26" y="26"/>
                  <a:pt x="26" y="27"/>
                </a:cubicBezTo>
                <a:cubicBezTo>
                  <a:pt x="26" y="28"/>
                  <a:pt x="26" y="28"/>
                  <a:pt x="25" y="29"/>
                </a:cubicBezTo>
                <a:cubicBezTo>
                  <a:pt x="25" y="29"/>
                  <a:pt x="24" y="29"/>
                  <a:pt x="23" y="29"/>
                </a:cubicBezTo>
                <a:cubicBezTo>
                  <a:pt x="21" y="29"/>
                  <a:pt x="20" y="28"/>
                  <a:pt x="18" y="27"/>
                </a:cubicBezTo>
                <a:cubicBezTo>
                  <a:pt x="15" y="30"/>
                  <a:pt x="15" y="30"/>
                  <a:pt x="15" y="30"/>
                </a:cubicBezTo>
                <a:cubicBezTo>
                  <a:pt x="17" y="32"/>
                  <a:pt x="19" y="33"/>
                  <a:pt x="22" y="33"/>
                </a:cubicBezTo>
                <a:cubicBezTo>
                  <a:pt x="22" y="36"/>
                  <a:pt x="22" y="36"/>
                  <a:pt x="22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3"/>
                  <a:pt x="24" y="33"/>
                  <a:pt x="24" y="33"/>
                </a:cubicBezTo>
                <a:cubicBezTo>
                  <a:pt x="26" y="33"/>
                  <a:pt x="27" y="32"/>
                  <a:pt x="29" y="31"/>
                </a:cubicBezTo>
                <a:cubicBezTo>
                  <a:pt x="30" y="31"/>
                  <a:pt x="30" y="29"/>
                  <a:pt x="31" y="28"/>
                </a:cubicBezTo>
                <a:cubicBezTo>
                  <a:pt x="39" y="32"/>
                  <a:pt x="39" y="32"/>
                  <a:pt x="39" y="32"/>
                </a:cubicBezTo>
                <a:cubicBezTo>
                  <a:pt x="36" y="37"/>
                  <a:pt x="30" y="41"/>
                  <a:pt x="23" y="41"/>
                </a:cubicBezTo>
                <a:cubicBezTo>
                  <a:pt x="13" y="41"/>
                  <a:pt x="5" y="33"/>
                  <a:pt x="5" y="23"/>
                </a:cubicBezTo>
                <a:cubicBezTo>
                  <a:pt x="5" y="21"/>
                  <a:pt x="5" y="19"/>
                  <a:pt x="6" y="17"/>
                </a:cubicBezTo>
                <a:close/>
                <a:moveTo>
                  <a:pt x="29" y="22"/>
                </a:moveTo>
                <a:cubicBezTo>
                  <a:pt x="26" y="21"/>
                  <a:pt x="26" y="21"/>
                  <a:pt x="26" y="21"/>
                </a:cubicBezTo>
                <a:cubicBezTo>
                  <a:pt x="24" y="20"/>
                  <a:pt x="24" y="20"/>
                  <a:pt x="24" y="20"/>
                </a:cubicBezTo>
                <a:cubicBezTo>
                  <a:pt x="21" y="19"/>
                  <a:pt x="21" y="19"/>
                  <a:pt x="21" y="19"/>
                </a:cubicBezTo>
                <a:cubicBezTo>
                  <a:pt x="21" y="18"/>
                  <a:pt x="21" y="18"/>
                  <a:pt x="21" y="18"/>
                </a:cubicBezTo>
                <a:cubicBezTo>
                  <a:pt x="21" y="17"/>
                  <a:pt x="21" y="17"/>
                  <a:pt x="21" y="17"/>
                </a:cubicBezTo>
                <a:cubicBezTo>
                  <a:pt x="22" y="16"/>
                  <a:pt x="23" y="16"/>
                  <a:pt x="23" y="16"/>
                </a:cubicBezTo>
                <a:cubicBezTo>
                  <a:pt x="25" y="16"/>
                  <a:pt x="26" y="17"/>
                  <a:pt x="27" y="18"/>
                </a:cubicBezTo>
                <a:cubicBezTo>
                  <a:pt x="30" y="15"/>
                  <a:pt x="30" y="15"/>
                  <a:pt x="30" y="15"/>
                </a:cubicBezTo>
                <a:cubicBezTo>
                  <a:pt x="28" y="13"/>
                  <a:pt x="27" y="13"/>
                  <a:pt x="24" y="13"/>
                </a:cubicBezTo>
                <a:cubicBezTo>
                  <a:pt x="24" y="9"/>
                  <a:pt x="24" y="9"/>
                  <a:pt x="24" y="9"/>
                </a:cubicBezTo>
                <a:cubicBezTo>
                  <a:pt x="22" y="9"/>
                  <a:pt x="22" y="9"/>
                  <a:pt x="22" y="9"/>
                </a:cubicBezTo>
                <a:cubicBezTo>
                  <a:pt x="22" y="13"/>
                  <a:pt x="22" y="13"/>
                  <a:pt x="22" y="13"/>
                </a:cubicBezTo>
                <a:cubicBezTo>
                  <a:pt x="20" y="13"/>
                  <a:pt x="19" y="13"/>
                  <a:pt x="18" y="14"/>
                </a:cubicBezTo>
                <a:cubicBezTo>
                  <a:pt x="17" y="14"/>
                  <a:pt x="16" y="15"/>
                  <a:pt x="16" y="17"/>
                </a:cubicBezTo>
                <a:cubicBezTo>
                  <a:pt x="8" y="13"/>
                  <a:pt x="8" y="13"/>
                  <a:pt x="8" y="13"/>
                </a:cubicBezTo>
                <a:cubicBezTo>
                  <a:pt x="11" y="8"/>
                  <a:pt x="16" y="4"/>
                  <a:pt x="23" y="4"/>
                </a:cubicBezTo>
                <a:cubicBezTo>
                  <a:pt x="33" y="4"/>
                  <a:pt x="41" y="13"/>
                  <a:pt x="41" y="23"/>
                </a:cubicBezTo>
                <a:cubicBezTo>
                  <a:pt x="41" y="24"/>
                  <a:pt x="41" y="26"/>
                  <a:pt x="41" y="28"/>
                </a:cubicBezTo>
                <a:lnTo>
                  <a:pt x="29" y="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3" name="Freeform 331"/>
          <p:cNvSpPr>
            <a:spLocks noChangeAspect="1" noEditPoints="1"/>
          </p:cNvSpPr>
          <p:nvPr/>
        </p:nvSpPr>
        <p:spPr bwMode="auto">
          <a:xfrm>
            <a:off x="5515642" y="1877710"/>
            <a:ext cx="213051" cy="213051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5 w 45"/>
              <a:gd name="T11" fmla="*/ 17 h 45"/>
              <a:gd name="T12" fmla="*/ 11 w 45"/>
              <a:gd name="T13" fmla="*/ 19 h 45"/>
              <a:gd name="T14" fmla="*/ 11 w 45"/>
              <a:gd name="T15" fmla="*/ 19 h 45"/>
              <a:gd name="T16" fmla="*/ 11 w 45"/>
              <a:gd name="T17" fmla="*/ 22 h 45"/>
              <a:gd name="T18" fmla="*/ 13 w 45"/>
              <a:gd name="T19" fmla="*/ 22 h 45"/>
              <a:gd name="T20" fmla="*/ 13 w 45"/>
              <a:gd name="T21" fmla="*/ 23 h 45"/>
              <a:gd name="T22" fmla="*/ 13 w 45"/>
              <a:gd name="T23" fmla="*/ 24 h 45"/>
              <a:gd name="T24" fmla="*/ 11 w 45"/>
              <a:gd name="T25" fmla="*/ 24 h 45"/>
              <a:gd name="T26" fmla="*/ 11 w 45"/>
              <a:gd name="T27" fmla="*/ 27 h 45"/>
              <a:gd name="T28" fmla="*/ 13 w 45"/>
              <a:gd name="T29" fmla="*/ 27 h 45"/>
              <a:gd name="T30" fmla="*/ 15 w 45"/>
              <a:gd name="T31" fmla="*/ 31 h 45"/>
              <a:gd name="T32" fmla="*/ 25 w 45"/>
              <a:gd name="T33" fmla="*/ 36 h 45"/>
              <a:gd name="T34" fmla="*/ 30 w 45"/>
              <a:gd name="T35" fmla="*/ 34 h 45"/>
              <a:gd name="T36" fmla="*/ 30 w 45"/>
              <a:gd name="T37" fmla="*/ 30 h 45"/>
              <a:gd name="T38" fmla="*/ 25 w 45"/>
              <a:gd name="T39" fmla="*/ 31 h 45"/>
              <a:gd name="T40" fmla="*/ 20 w 45"/>
              <a:gd name="T41" fmla="*/ 29 h 45"/>
              <a:gd name="T42" fmla="*/ 19 w 45"/>
              <a:gd name="T43" fmla="*/ 27 h 45"/>
              <a:gd name="T44" fmla="*/ 27 w 45"/>
              <a:gd name="T45" fmla="*/ 27 h 45"/>
              <a:gd name="T46" fmla="*/ 39 w 45"/>
              <a:gd name="T47" fmla="*/ 32 h 45"/>
              <a:gd name="T48" fmla="*/ 23 w 45"/>
              <a:gd name="T49" fmla="*/ 41 h 45"/>
              <a:gd name="T50" fmla="*/ 4 w 45"/>
              <a:gd name="T51" fmla="*/ 23 h 45"/>
              <a:gd name="T52" fmla="*/ 5 w 45"/>
              <a:gd name="T53" fmla="*/ 17 h 45"/>
              <a:gd name="T54" fmla="*/ 28 w 45"/>
              <a:gd name="T55" fmla="*/ 22 h 45"/>
              <a:gd name="T56" fmla="*/ 29 w 45"/>
              <a:gd name="T57" fmla="*/ 22 h 45"/>
              <a:gd name="T58" fmla="*/ 29 w 45"/>
              <a:gd name="T59" fmla="*/ 19 h 45"/>
              <a:gd name="T60" fmla="*/ 22 w 45"/>
              <a:gd name="T61" fmla="*/ 19 h 45"/>
              <a:gd name="T62" fmla="*/ 20 w 45"/>
              <a:gd name="T63" fmla="*/ 18 h 45"/>
              <a:gd name="T64" fmla="*/ 20 w 45"/>
              <a:gd name="T65" fmla="*/ 17 h 45"/>
              <a:gd name="T66" fmla="*/ 25 w 45"/>
              <a:gd name="T67" fmla="*/ 15 h 45"/>
              <a:gd name="T68" fmla="*/ 29 w 45"/>
              <a:gd name="T69" fmla="*/ 16 h 45"/>
              <a:gd name="T70" fmla="*/ 30 w 45"/>
              <a:gd name="T71" fmla="*/ 12 h 45"/>
              <a:gd name="T72" fmla="*/ 25 w 45"/>
              <a:gd name="T73" fmla="*/ 10 h 45"/>
              <a:gd name="T74" fmla="*/ 16 w 45"/>
              <a:gd name="T75" fmla="*/ 14 h 45"/>
              <a:gd name="T76" fmla="*/ 15 w 45"/>
              <a:gd name="T77" fmla="*/ 16 h 45"/>
              <a:gd name="T78" fmla="*/ 7 w 45"/>
              <a:gd name="T79" fmla="*/ 13 h 45"/>
              <a:gd name="T80" fmla="*/ 23 w 45"/>
              <a:gd name="T81" fmla="*/ 4 h 45"/>
              <a:gd name="T82" fmla="*/ 41 w 45"/>
              <a:gd name="T83" fmla="*/ 23 h 45"/>
              <a:gd name="T84" fmla="*/ 41 w 45"/>
              <a:gd name="T85" fmla="*/ 28 h 45"/>
              <a:gd name="T86" fmla="*/ 28 w 45"/>
              <a:gd name="T87" fmla="*/ 22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5" y="17"/>
                </a:move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22"/>
                  <a:pt x="11" y="22"/>
                  <a:pt x="11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2"/>
                  <a:pt x="13" y="23"/>
                  <a:pt x="13" y="23"/>
                </a:cubicBezTo>
                <a:cubicBezTo>
                  <a:pt x="13" y="24"/>
                  <a:pt x="13" y="24"/>
                  <a:pt x="13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1" y="27"/>
                  <a:pt x="11" y="27"/>
                  <a:pt x="11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4" y="29"/>
                  <a:pt x="14" y="30"/>
                  <a:pt x="15" y="31"/>
                </a:cubicBezTo>
                <a:cubicBezTo>
                  <a:pt x="18" y="34"/>
                  <a:pt x="21" y="36"/>
                  <a:pt x="25" y="36"/>
                </a:cubicBezTo>
                <a:cubicBezTo>
                  <a:pt x="27" y="36"/>
                  <a:pt x="29" y="35"/>
                  <a:pt x="30" y="34"/>
                </a:cubicBezTo>
                <a:cubicBezTo>
                  <a:pt x="30" y="30"/>
                  <a:pt x="30" y="30"/>
                  <a:pt x="30" y="30"/>
                </a:cubicBezTo>
                <a:cubicBezTo>
                  <a:pt x="29" y="31"/>
                  <a:pt x="27" y="31"/>
                  <a:pt x="25" y="31"/>
                </a:cubicBezTo>
                <a:cubicBezTo>
                  <a:pt x="23" y="31"/>
                  <a:pt x="22" y="31"/>
                  <a:pt x="20" y="29"/>
                </a:cubicBezTo>
                <a:cubicBezTo>
                  <a:pt x="20" y="29"/>
                  <a:pt x="19" y="28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39" y="32"/>
                  <a:pt x="39" y="32"/>
                  <a:pt x="39" y="32"/>
                </a:cubicBezTo>
                <a:cubicBezTo>
                  <a:pt x="36" y="37"/>
                  <a:pt x="30" y="41"/>
                  <a:pt x="23" y="41"/>
                </a:cubicBezTo>
                <a:cubicBezTo>
                  <a:pt x="13" y="41"/>
                  <a:pt x="4" y="33"/>
                  <a:pt x="4" y="23"/>
                </a:cubicBezTo>
                <a:cubicBezTo>
                  <a:pt x="4" y="21"/>
                  <a:pt x="5" y="19"/>
                  <a:pt x="5" y="17"/>
                </a:cubicBezTo>
                <a:close/>
                <a:moveTo>
                  <a:pt x="28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19"/>
                  <a:pt x="29" y="19"/>
                  <a:pt x="29" y="19"/>
                </a:cubicBezTo>
                <a:cubicBezTo>
                  <a:pt x="22" y="19"/>
                  <a:pt x="22" y="19"/>
                  <a:pt x="22" y="19"/>
                </a:cubicBezTo>
                <a:cubicBezTo>
                  <a:pt x="20" y="18"/>
                  <a:pt x="20" y="18"/>
                  <a:pt x="20" y="18"/>
                </a:cubicBezTo>
                <a:cubicBezTo>
                  <a:pt x="20" y="18"/>
                  <a:pt x="20" y="17"/>
                  <a:pt x="20" y="17"/>
                </a:cubicBezTo>
                <a:cubicBezTo>
                  <a:pt x="22" y="16"/>
                  <a:pt x="23" y="15"/>
                  <a:pt x="25" y="15"/>
                </a:cubicBezTo>
                <a:cubicBezTo>
                  <a:pt x="27" y="15"/>
                  <a:pt x="28" y="15"/>
                  <a:pt x="29" y="16"/>
                </a:cubicBezTo>
                <a:cubicBezTo>
                  <a:pt x="30" y="12"/>
                  <a:pt x="30" y="12"/>
                  <a:pt x="30" y="12"/>
                </a:cubicBezTo>
                <a:cubicBezTo>
                  <a:pt x="29" y="11"/>
                  <a:pt x="27" y="10"/>
                  <a:pt x="25" y="10"/>
                </a:cubicBezTo>
                <a:cubicBezTo>
                  <a:pt x="21" y="10"/>
                  <a:pt x="18" y="12"/>
                  <a:pt x="16" y="14"/>
                </a:cubicBezTo>
                <a:cubicBezTo>
                  <a:pt x="15" y="15"/>
                  <a:pt x="15" y="15"/>
                  <a:pt x="15" y="16"/>
                </a:cubicBezTo>
                <a:cubicBezTo>
                  <a:pt x="7" y="13"/>
                  <a:pt x="7" y="13"/>
                  <a:pt x="7" y="13"/>
                </a:cubicBezTo>
                <a:cubicBezTo>
                  <a:pt x="11" y="8"/>
                  <a:pt x="16" y="4"/>
                  <a:pt x="23" y="4"/>
                </a:cubicBezTo>
                <a:cubicBezTo>
                  <a:pt x="33" y="4"/>
                  <a:pt x="41" y="13"/>
                  <a:pt x="41" y="23"/>
                </a:cubicBezTo>
                <a:cubicBezTo>
                  <a:pt x="41" y="24"/>
                  <a:pt x="41" y="26"/>
                  <a:pt x="41" y="28"/>
                </a:cubicBezTo>
                <a:lnTo>
                  <a:pt x="28" y="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4" name="Freeform 332"/>
          <p:cNvSpPr>
            <a:spLocks noChangeAspect="1" noEditPoints="1"/>
          </p:cNvSpPr>
          <p:nvPr/>
        </p:nvSpPr>
        <p:spPr bwMode="auto">
          <a:xfrm>
            <a:off x="5908077" y="1877710"/>
            <a:ext cx="213051" cy="213051"/>
          </a:xfrm>
          <a:custGeom>
            <a:avLst/>
            <a:gdLst>
              <a:gd name="T0" fmla="*/ 23 w 45"/>
              <a:gd name="T1" fmla="*/ 0 h 45"/>
              <a:gd name="T2" fmla="*/ 0 w 45"/>
              <a:gd name="T3" fmla="*/ 23 h 45"/>
              <a:gd name="T4" fmla="*/ 23 w 45"/>
              <a:gd name="T5" fmla="*/ 45 h 45"/>
              <a:gd name="T6" fmla="*/ 45 w 45"/>
              <a:gd name="T7" fmla="*/ 23 h 45"/>
              <a:gd name="T8" fmla="*/ 23 w 45"/>
              <a:gd name="T9" fmla="*/ 0 h 45"/>
              <a:gd name="T10" fmla="*/ 5 w 45"/>
              <a:gd name="T11" fmla="*/ 17 h 45"/>
              <a:gd name="T12" fmla="*/ 17 w 45"/>
              <a:gd name="T13" fmla="*/ 22 h 45"/>
              <a:gd name="T14" fmla="*/ 14 w 45"/>
              <a:gd name="T15" fmla="*/ 22 h 45"/>
              <a:gd name="T16" fmla="*/ 14 w 45"/>
              <a:gd name="T17" fmla="*/ 26 h 45"/>
              <a:gd name="T18" fmla="*/ 19 w 45"/>
              <a:gd name="T19" fmla="*/ 26 h 45"/>
              <a:gd name="T20" fmla="*/ 20 w 45"/>
              <a:gd name="T21" fmla="*/ 27 h 45"/>
              <a:gd name="T22" fmla="*/ 20 w 45"/>
              <a:gd name="T23" fmla="*/ 29 h 45"/>
              <a:gd name="T24" fmla="*/ 14 w 45"/>
              <a:gd name="T25" fmla="*/ 29 h 45"/>
              <a:gd name="T26" fmla="*/ 14 w 45"/>
              <a:gd name="T27" fmla="*/ 32 h 45"/>
              <a:gd name="T28" fmla="*/ 20 w 45"/>
              <a:gd name="T29" fmla="*/ 32 h 45"/>
              <a:gd name="T30" fmla="*/ 20 w 45"/>
              <a:gd name="T31" fmla="*/ 37 h 45"/>
              <a:gd name="T32" fmla="*/ 25 w 45"/>
              <a:gd name="T33" fmla="*/ 37 h 45"/>
              <a:gd name="T34" fmla="*/ 25 w 45"/>
              <a:gd name="T35" fmla="*/ 32 h 45"/>
              <a:gd name="T36" fmla="*/ 31 w 45"/>
              <a:gd name="T37" fmla="*/ 32 h 45"/>
              <a:gd name="T38" fmla="*/ 31 w 45"/>
              <a:gd name="T39" fmla="*/ 29 h 45"/>
              <a:gd name="T40" fmla="*/ 38 w 45"/>
              <a:gd name="T41" fmla="*/ 32 h 45"/>
              <a:gd name="T42" fmla="*/ 23 w 45"/>
              <a:gd name="T43" fmla="*/ 41 h 45"/>
              <a:gd name="T44" fmla="*/ 4 w 45"/>
              <a:gd name="T45" fmla="*/ 23 h 45"/>
              <a:gd name="T46" fmla="*/ 5 w 45"/>
              <a:gd name="T47" fmla="*/ 17 h 45"/>
              <a:gd name="T48" fmla="*/ 25 w 45"/>
              <a:gd name="T49" fmla="*/ 29 h 45"/>
              <a:gd name="T50" fmla="*/ 25 w 45"/>
              <a:gd name="T51" fmla="*/ 27 h 45"/>
              <a:gd name="T52" fmla="*/ 26 w 45"/>
              <a:gd name="T53" fmla="*/ 27 h 45"/>
              <a:gd name="T54" fmla="*/ 31 w 45"/>
              <a:gd name="T55" fmla="*/ 29 h 45"/>
              <a:gd name="T56" fmla="*/ 25 w 45"/>
              <a:gd name="T57" fmla="*/ 29 h 45"/>
              <a:gd name="T58" fmla="*/ 31 w 45"/>
              <a:gd name="T59" fmla="*/ 24 h 45"/>
              <a:gd name="T60" fmla="*/ 31 w 45"/>
              <a:gd name="T61" fmla="*/ 22 h 45"/>
              <a:gd name="T62" fmla="*/ 28 w 45"/>
              <a:gd name="T63" fmla="*/ 22 h 45"/>
              <a:gd name="T64" fmla="*/ 33 w 45"/>
              <a:gd name="T65" fmla="*/ 12 h 45"/>
              <a:gd name="T66" fmla="*/ 27 w 45"/>
              <a:gd name="T67" fmla="*/ 12 h 45"/>
              <a:gd name="T68" fmla="*/ 24 w 45"/>
              <a:gd name="T69" fmla="*/ 21 h 45"/>
              <a:gd name="T70" fmla="*/ 21 w 45"/>
              <a:gd name="T71" fmla="*/ 20 h 45"/>
              <a:gd name="T72" fmla="*/ 18 w 45"/>
              <a:gd name="T73" fmla="*/ 12 h 45"/>
              <a:gd name="T74" fmla="*/ 12 w 45"/>
              <a:gd name="T75" fmla="*/ 12 h 45"/>
              <a:gd name="T76" fmla="*/ 14 w 45"/>
              <a:gd name="T77" fmla="*/ 17 h 45"/>
              <a:gd name="T78" fmla="*/ 7 w 45"/>
              <a:gd name="T79" fmla="*/ 13 h 45"/>
              <a:gd name="T80" fmla="*/ 23 w 45"/>
              <a:gd name="T81" fmla="*/ 4 h 45"/>
              <a:gd name="T82" fmla="*/ 41 w 45"/>
              <a:gd name="T83" fmla="*/ 23 h 45"/>
              <a:gd name="T84" fmla="*/ 40 w 45"/>
              <a:gd name="T85" fmla="*/ 28 h 45"/>
              <a:gd name="T86" fmla="*/ 31 w 45"/>
              <a:gd name="T87" fmla="*/ 24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" h="45">
                <a:moveTo>
                  <a:pt x="23" y="0"/>
                </a:moveTo>
                <a:cubicBezTo>
                  <a:pt x="10" y="0"/>
                  <a:pt x="0" y="10"/>
                  <a:pt x="0" y="23"/>
                </a:cubicBezTo>
                <a:cubicBezTo>
                  <a:pt x="0" y="35"/>
                  <a:pt x="10" y="45"/>
                  <a:pt x="23" y="45"/>
                </a:cubicBezTo>
                <a:cubicBezTo>
                  <a:pt x="35" y="45"/>
                  <a:pt x="45" y="35"/>
                  <a:pt x="45" y="23"/>
                </a:cubicBezTo>
                <a:cubicBezTo>
                  <a:pt x="45" y="10"/>
                  <a:pt x="35" y="0"/>
                  <a:pt x="23" y="0"/>
                </a:cubicBezTo>
                <a:close/>
                <a:moveTo>
                  <a:pt x="5" y="17"/>
                </a:moveTo>
                <a:cubicBezTo>
                  <a:pt x="17" y="22"/>
                  <a:pt x="17" y="22"/>
                  <a:pt x="17" y="22"/>
                </a:cubicBezTo>
                <a:cubicBezTo>
                  <a:pt x="14" y="22"/>
                  <a:pt x="14" y="22"/>
                  <a:pt x="14" y="22"/>
                </a:cubicBezTo>
                <a:cubicBezTo>
                  <a:pt x="14" y="26"/>
                  <a:pt x="14" y="26"/>
                  <a:pt x="14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9"/>
                  <a:pt x="20" y="29"/>
                  <a:pt x="20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32"/>
                  <a:pt x="14" y="32"/>
                  <a:pt x="14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7"/>
                  <a:pt x="20" y="37"/>
                  <a:pt x="20" y="37"/>
                </a:cubicBezTo>
                <a:cubicBezTo>
                  <a:pt x="25" y="37"/>
                  <a:pt x="25" y="37"/>
                  <a:pt x="25" y="37"/>
                </a:cubicBezTo>
                <a:cubicBezTo>
                  <a:pt x="25" y="32"/>
                  <a:pt x="25" y="32"/>
                  <a:pt x="25" y="32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29"/>
                  <a:pt x="31" y="29"/>
                  <a:pt x="31" y="29"/>
                </a:cubicBezTo>
                <a:cubicBezTo>
                  <a:pt x="38" y="32"/>
                  <a:pt x="38" y="32"/>
                  <a:pt x="38" y="32"/>
                </a:cubicBezTo>
                <a:cubicBezTo>
                  <a:pt x="35" y="38"/>
                  <a:pt x="29" y="41"/>
                  <a:pt x="23" y="41"/>
                </a:cubicBezTo>
                <a:cubicBezTo>
                  <a:pt x="12" y="41"/>
                  <a:pt x="4" y="33"/>
                  <a:pt x="4" y="23"/>
                </a:cubicBezTo>
                <a:cubicBezTo>
                  <a:pt x="4" y="21"/>
                  <a:pt x="5" y="19"/>
                  <a:pt x="5" y="17"/>
                </a:cubicBezTo>
                <a:close/>
                <a:moveTo>
                  <a:pt x="25" y="29"/>
                </a:moveTo>
                <a:cubicBezTo>
                  <a:pt x="25" y="27"/>
                  <a:pt x="25" y="27"/>
                  <a:pt x="25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31" y="29"/>
                  <a:pt x="31" y="29"/>
                  <a:pt x="31" y="29"/>
                </a:cubicBezTo>
                <a:lnTo>
                  <a:pt x="25" y="29"/>
                </a:lnTo>
                <a:close/>
                <a:moveTo>
                  <a:pt x="31" y="24"/>
                </a:moveTo>
                <a:cubicBezTo>
                  <a:pt x="31" y="22"/>
                  <a:pt x="31" y="22"/>
                  <a:pt x="31" y="22"/>
                </a:cubicBezTo>
                <a:cubicBezTo>
                  <a:pt x="28" y="22"/>
                  <a:pt x="28" y="22"/>
                  <a:pt x="28" y="22"/>
                </a:cubicBezTo>
                <a:cubicBezTo>
                  <a:pt x="33" y="12"/>
                  <a:pt x="33" y="12"/>
                  <a:pt x="33" y="12"/>
                </a:cubicBezTo>
                <a:cubicBezTo>
                  <a:pt x="27" y="12"/>
                  <a:pt x="27" y="12"/>
                  <a:pt x="27" y="12"/>
                </a:cubicBezTo>
                <a:cubicBezTo>
                  <a:pt x="24" y="21"/>
                  <a:pt x="24" y="21"/>
                  <a:pt x="24" y="21"/>
                </a:cubicBezTo>
                <a:cubicBezTo>
                  <a:pt x="21" y="20"/>
                  <a:pt x="21" y="20"/>
                  <a:pt x="21" y="20"/>
                </a:cubicBezTo>
                <a:cubicBezTo>
                  <a:pt x="18" y="12"/>
                  <a:pt x="18" y="12"/>
                  <a:pt x="18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4" y="17"/>
                  <a:pt x="14" y="17"/>
                  <a:pt x="14" y="17"/>
                </a:cubicBezTo>
                <a:cubicBezTo>
                  <a:pt x="7" y="13"/>
                  <a:pt x="7" y="13"/>
                  <a:pt x="7" y="13"/>
                </a:cubicBezTo>
                <a:cubicBezTo>
                  <a:pt x="10" y="8"/>
                  <a:pt x="16" y="4"/>
                  <a:pt x="23" y="4"/>
                </a:cubicBezTo>
                <a:cubicBezTo>
                  <a:pt x="33" y="4"/>
                  <a:pt x="41" y="13"/>
                  <a:pt x="41" y="23"/>
                </a:cubicBezTo>
                <a:cubicBezTo>
                  <a:pt x="41" y="25"/>
                  <a:pt x="41" y="26"/>
                  <a:pt x="40" y="28"/>
                </a:cubicBezTo>
                <a:lnTo>
                  <a:pt x="31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grpSp>
        <p:nvGrpSpPr>
          <p:cNvPr id="85" name="Group 309"/>
          <p:cNvGrpSpPr>
            <a:grpSpLocks noChangeAspect="1"/>
          </p:cNvGrpSpPr>
          <p:nvPr/>
        </p:nvGrpSpPr>
        <p:grpSpPr>
          <a:xfrm>
            <a:off x="7681233" y="1459569"/>
            <a:ext cx="201860" cy="211035"/>
            <a:chOff x="6224588" y="3135313"/>
            <a:chExt cx="279400" cy="292100"/>
          </a:xfrm>
          <a:solidFill>
            <a:schemeClr val="tx1"/>
          </a:solidFill>
        </p:grpSpPr>
        <p:sp>
          <p:nvSpPr>
            <p:cNvPr id="86" name="Freeform 141"/>
            <p:cNvSpPr>
              <a:spLocks/>
            </p:cNvSpPr>
            <p:nvPr/>
          </p:nvSpPr>
          <p:spPr bwMode="auto">
            <a:xfrm>
              <a:off x="6265863" y="3135313"/>
              <a:ext cx="238125" cy="204788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0" y="0"/>
                </a:cxn>
                <a:cxn ang="0">
                  <a:pos x="29" y="15"/>
                </a:cxn>
                <a:cxn ang="0">
                  <a:pos x="78" y="15"/>
                </a:cxn>
                <a:cxn ang="0">
                  <a:pos x="78" y="22"/>
                </a:cxn>
                <a:cxn ang="0">
                  <a:pos x="44" y="22"/>
                </a:cxn>
                <a:cxn ang="0">
                  <a:pos x="53" y="27"/>
                </a:cxn>
                <a:cxn ang="0">
                  <a:pos x="62" y="36"/>
                </a:cxn>
                <a:cxn ang="0">
                  <a:pos x="78" y="36"/>
                </a:cxn>
                <a:cxn ang="0">
                  <a:pos x="78" y="44"/>
                </a:cxn>
                <a:cxn ang="0">
                  <a:pos x="64" y="44"/>
                </a:cxn>
                <a:cxn ang="0">
                  <a:pos x="64" y="80"/>
                </a:cxn>
                <a:cxn ang="0">
                  <a:pos x="86" y="80"/>
                </a:cxn>
                <a:cxn ang="0">
                  <a:pos x="93" y="73"/>
                </a:cxn>
                <a:cxn ang="0">
                  <a:pos x="93" y="7"/>
                </a:cxn>
                <a:cxn ang="0">
                  <a:pos x="86" y="0"/>
                </a:cxn>
              </a:cxnLst>
              <a:rect l="0" t="0" r="r" b="b"/>
              <a:pathLst>
                <a:path w="93" h="80">
                  <a:moveTo>
                    <a:pt x="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7" y="29"/>
                    <a:pt x="60" y="32"/>
                    <a:pt x="62" y="3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90" y="80"/>
                    <a:pt x="93" y="77"/>
                    <a:pt x="93" y="73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3"/>
                    <a:pt x="90" y="0"/>
                    <a:pt x="8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7" name="Freeform 142"/>
            <p:cNvSpPr>
              <a:spLocks noEditPoints="1"/>
            </p:cNvSpPr>
            <p:nvPr/>
          </p:nvSpPr>
          <p:spPr bwMode="auto">
            <a:xfrm>
              <a:off x="6224588" y="3143250"/>
              <a:ext cx="187325" cy="284163"/>
            </a:xfrm>
            <a:custGeom>
              <a:avLst/>
              <a:gdLst/>
              <a:ahLst/>
              <a:cxnLst>
                <a:cxn ang="0">
                  <a:pos x="66" y="30"/>
                </a:cxn>
                <a:cxn ang="0">
                  <a:pos x="7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70"/>
                </a:cxn>
                <a:cxn ang="0">
                  <a:pos x="7" y="80"/>
                </a:cxn>
                <a:cxn ang="0">
                  <a:pos x="66" y="110"/>
                </a:cxn>
                <a:cxn ang="0">
                  <a:pos x="69" y="111"/>
                </a:cxn>
                <a:cxn ang="0">
                  <a:pos x="73" y="106"/>
                </a:cxn>
                <a:cxn ang="0">
                  <a:pos x="73" y="41"/>
                </a:cxn>
                <a:cxn ang="0">
                  <a:pos x="66" y="30"/>
                </a:cxn>
                <a:cxn ang="0">
                  <a:pos x="51" y="77"/>
                </a:cxn>
                <a:cxn ang="0">
                  <a:pos x="44" y="66"/>
                </a:cxn>
                <a:cxn ang="0">
                  <a:pos x="51" y="55"/>
                </a:cxn>
                <a:cxn ang="0">
                  <a:pos x="58" y="66"/>
                </a:cxn>
                <a:cxn ang="0">
                  <a:pos x="51" y="77"/>
                </a:cxn>
              </a:cxnLst>
              <a:rect l="0" t="0" r="r" b="b"/>
              <a:pathLst>
                <a:path w="73" h="111">
                  <a:moveTo>
                    <a:pt x="66" y="3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4"/>
                    <a:pt x="3" y="79"/>
                    <a:pt x="7" y="80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7" y="111"/>
                    <a:pt x="68" y="111"/>
                    <a:pt x="69" y="111"/>
                  </a:cubicBezTo>
                  <a:cubicBezTo>
                    <a:pt x="71" y="111"/>
                    <a:pt x="73" y="109"/>
                    <a:pt x="73" y="10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3" y="37"/>
                    <a:pt x="70" y="32"/>
                    <a:pt x="66" y="30"/>
                  </a:cubicBezTo>
                  <a:close/>
                  <a:moveTo>
                    <a:pt x="51" y="77"/>
                  </a:moveTo>
                  <a:cubicBezTo>
                    <a:pt x="47" y="77"/>
                    <a:pt x="44" y="72"/>
                    <a:pt x="44" y="66"/>
                  </a:cubicBezTo>
                  <a:cubicBezTo>
                    <a:pt x="44" y="60"/>
                    <a:pt x="47" y="55"/>
                    <a:pt x="51" y="55"/>
                  </a:cubicBezTo>
                  <a:cubicBezTo>
                    <a:pt x="55" y="55"/>
                    <a:pt x="58" y="60"/>
                    <a:pt x="58" y="66"/>
                  </a:cubicBezTo>
                  <a:cubicBezTo>
                    <a:pt x="58" y="72"/>
                    <a:pt x="55" y="77"/>
                    <a:pt x="51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88" name="Group 298"/>
          <p:cNvGrpSpPr>
            <a:grpSpLocks noChangeAspect="1"/>
          </p:cNvGrpSpPr>
          <p:nvPr/>
        </p:nvGrpSpPr>
        <p:grpSpPr>
          <a:xfrm>
            <a:off x="7352717" y="1482907"/>
            <a:ext cx="207927" cy="156779"/>
            <a:chOff x="857250" y="3806825"/>
            <a:chExt cx="296863" cy="223838"/>
          </a:xfrm>
          <a:solidFill>
            <a:schemeClr val="tx1"/>
          </a:solidFill>
        </p:grpSpPr>
        <p:sp>
          <p:nvSpPr>
            <p:cNvPr id="89" name="Freeform 148"/>
            <p:cNvSpPr>
              <a:spLocks noEditPoints="1"/>
            </p:cNvSpPr>
            <p:nvPr/>
          </p:nvSpPr>
          <p:spPr bwMode="auto">
            <a:xfrm>
              <a:off x="857250" y="3806825"/>
              <a:ext cx="296863" cy="223838"/>
            </a:xfrm>
            <a:custGeom>
              <a:avLst/>
              <a:gdLst/>
              <a:ahLst/>
              <a:cxnLst>
                <a:cxn ang="0">
                  <a:pos x="102" y="0"/>
                </a:cxn>
                <a:cxn ang="0">
                  <a:pos x="15" y="0"/>
                </a:cxn>
                <a:cxn ang="0">
                  <a:pos x="0" y="14"/>
                </a:cxn>
                <a:cxn ang="0">
                  <a:pos x="0" y="72"/>
                </a:cxn>
                <a:cxn ang="0">
                  <a:pos x="15" y="87"/>
                </a:cxn>
                <a:cxn ang="0">
                  <a:pos x="102" y="87"/>
                </a:cxn>
                <a:cxn ang="0">
                  <a:pos x="116" y="72"/>
                </a:cxn>
                <a:cxn ang="0">
                  <a:pos x="116" y="14"/>
                </a:cxn>
                <a:cxn ang="0">
                  <a:pos x="102" y="0"/>
                </a:cxn>
                <a:cxn ang="0">
                  <a:pos x="109" y="72"/>
                </a:cxn>
                <a:cxn ang="0">
                  <a:pos x="102" y="79"/>
                </a:cxn>
                <a:cxn ang="0">
                  <a:pos x="15" y="79"/>
                </a:cxn>
                <a:cxn ang="0">
                  <a:pos x="7" y="72"/>
                </a:cxn>
                <a:cxn ang="0">
                  <a:pos x="7" y="36"/>
                </a:cxn>
                <a:cxn ang="0">
                  <a:pos x="109" y="36"/>
                </a:cxn>
                <a:cxn ang="0">
                  <a:pos x="109" y="72"/>
                </a:cxn>
                <a:cxn ang="0">
                  <a:pos x="109" y="21"/>
                </a:cxn>
                <a:cxn ang="0">
                  <a:pos x="7" y="21"/>
                </a:cxn>
                <a:cxn ang="0">
                  <a:pos x="7" y="14"/>
                </a:cxn>
                <a:cxn ang="0">
                  <a:pos x="15" y="7"/>
                </a:cxn>
                <a:cxn ang="0">
                  <a:pos x="102" y="7"/>
                </a:cxn>
                <a:cxn ang="0">
                  <a:pos x="109" y="14"/>
                </a:cxn>
                <a:cxn ang="0">
                  <a:pos x="109" y="21"/>
                </a:cxn>
              </a:cxnLst>
              <a:rect l="0" t="0" r="r" b="b"/>
              <a:pathLst>
                <a:path w="116" h="87">
                  <a:moveTo>
                    <a:pt x="10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7" y="87"/>
                    <a:pt x="15" y="87"/>
                  </a:cubicBezTo>
                  <a:cubicBezTo>
                    <a:pt x="102" y="87"/>
                    <a:pt x="102" y="87"/>
                    <a:pt x="102" y="87"/>
                  </a:cubicBezTo>
                  <a:cubicBezTo>
                    <a:pt x="110" y="87"/>
                    <a:pt x="116" y="80"/>
                    <a:pt x="116" y="72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6" y="6"/>
                    <a:pt x="110" y="0"/>
                    <a:pt x="102" y="0"/>
                  </a:cubicBezTo>
                  <a:close/>
                  <a:moveTo>
                    <a:pt x="109" y="72"/>
                  </a:moveTo>
                  <a:cubicBezTo>
                    <a:pt x="109" y="76"/>
                    <a:pt x="106" y="79"/>
                    <a:pt x="102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1" y="79"/>
                    <a:pt x="7" y="76"/>
                    <a:pt x="7" y="72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09" y="36"/>
                    <a:pt x="109" y="36"/>
                    <a:pt x="109" y="36"/>
                  </a:cubicBezTo>
                  <a:lnTo>
                    <a:pt x="109" y="72"/>
                  </a:lnTo>
                  <a:close/>
                  <a:moveTo>
                    <a:pt x="109" y="21"/>
                  </a:moveTo>
                  <a:cubicBezTo>
                    <a:pt x="7" y="21"/>
                    <a:pt x="7" y="21"/>
                    <a:pt x="7" y="21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0"/>
                    <a:pt x="11" y="7"/>
                    <a:pt x="15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6" y="7"/>
                    <a:pt x="109" y="10"/>
                    <a:pt x="109" y="14"/>
                  </a:cubicBezTo>
                  <a:lnTo>
                    <a:pt x="109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0" name="Rectangle 149"/>
            <p:cNvSpPr>
              <a:spLocks noChangeArrowheads="1"/>
            </p:cNvSpPr>
            <p:nvPr/>
          </p:nvSpPr>
          <p:spPr bwMode="auto">
            <a:xfrm>
              <a:off x="895350" y="3917950"/>
              <a:ext cx="1111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1" name="Rectangle 150"/>
            <p:cNvSpPr>
              <a:spLocks noChangeArrowheads="1"/>
            </p:cNvSpPr>
            <p:nvPr/>
          </p:nvSpPr>
          <p:spPr bwMode="auto">
            <a:xfrm>
              <a:off x="895350" y="3956050"/>
              <a:ext cx="36513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2" name="Rectangle 151"/>
            <p:cNvSpPr>
              <a:spLocks noChangeArrowheads="1"/>
            </p:cNvSpPr>
            <p:nvPr/>
          </p:nvSpPr>
          <p:spPr bwMode="auto">
            <a:xfrm>
              <a:off x="1062038" y="3917950"/>
              <a:ext cx="57150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93" name="Freeform 152"/>
          <p:cNvSpPr>
            <a:spLocks noChangeAspect="1" noEditPoints="1"/>
          </p:cNvSpPr>
          <p:nvPr/>
        </p:nvSpPr>
        <p:spPr bwMode="auto">
          <a:xfrm>
            <a:off x="2625560" y="1874794"/>
            <a:ext cx="212555" cy="211431"/>
          </a:xfrm>
          <a:custGeom>
            <a:avLst/>
            <a:gdLst>
              <a:gd name="T0" fmla="*/ 103 w 117"/>
              <a:gd name="T1" fmla="*/ 36 h 116"/>
              <a:gd name="T2" fmla="*/ 79 w 117"/>
              <a:gd name="T3" fmla="*/ 29 h 116"/>
              <a:gd name="T4" fmla="*/ 95 w 117"/>
              <a:gd name="T5" fmla="*/ 22 h 116"/>
              <a:gd name="T6" fmla="*/ 51 w 117"/>
              <a:gd name="T7" fmla="*/ 0 h 116"/>
              <a:gd name="T8" fmla="*/ 67 w 117"/>
              <a:gd name="T9" fmla="*/ 22 h 116"/>
              <a:gd name="T10" fmla="*/ 22 w 117"/>
              <a:gd name="T11" fmla="*/ 29 h 116"/>
              <a:gd name="T12" fmla="*/ 8 w 117"/>
              <a:gd name="T13" fmla="*/ 87 h 116"/>
              <a:gd name="T14" fmla="*/ 0 w 117"/>
              <a:gd name="T15" fmla="*/ 116 h 116"/>
              <a:gd name="T16" fmla="*/ 117 w 117"/>
              <a:gd name="T17" fmla="*/ 87 h 116"/>
              <a:gd name="T18" fmla="*/ 80 w 117"/>
              <a:gd name="T19" fmla="*/ 44 h 116"/>
              <a:gd name="T20" fmla="*/ 88 w 117"/>
              <a:gd name="T21" fmla="*/ 51 h 116"/>
              <a:gd name="T22" fmla="*/ 80 w 117"/>
              <a:gd name="T23" fmla="*/ 44 h 116"/>
              <a:gd name="T24" fmla="*/ 88 w 117"/>
              <a:gd name="T25" fmla="*/ 58 h 116"/>
              <a:gd name="T26" fmla="*/ 80 w 117"/>
              <a:gd name="T27" fmla="*/ 66 h 116"/>
              <a:gd name="T28" fmla="*/ 80 w 117"/>
              <a:gd name="T29" fmla="*/ 73 h 116"/>
              <a:gd name="T30" fmla="*/ 88 w 117"/>
              <a:gd name="T31" fmla="*/ 80 h 116"/>
              <a:gd name="T32" fmla="*/ 80 w 117"/>
              <a:gd name="T33" fmla="*/ 73 h 116"/>
              <a:gd name="T34" fmla="*/ 58 w 117"/>
              <a:gd name="T35" fmla="*/ 7 h 116"/>
              <a:gd name="T36" fmla="*/ 88 w 117"/>
              <a:gd name="T37" fmla="*/ 15 h 116"/>
              <a:gd name="T38" fmla="*/ 66 w 117"/>
              <a:gd name="T39" fmla="*/ 44 h 116"/>
              <a:gd name="T40" fmla="*/ 73 w 117"/>
              <a:gd name="T41" fmla="*/ 51 h 116"/>
              <a:gd name="T42" fmla="*/ 66 w 117"/>
              <a:gd name="T43" fmla="*/ 44 h 116"/>
              <a:gd name="T44" fmla="*/ 73 w 117"/>
              <a:gd name="T45" fmla="*/ 58 h 116"/>
              <a:gd name="T46" fmla="*/ 66 w 117"/>
              <a:gd name="T47" fmla="*/ 66 h 116"/>
              <a:gd name="T48" fmla="*/ 66 w 117"/>
              <a:gd name="T49" fmla="*/ 73 h 116"/>
              <a:gd name="T50" fmla="*/ 73 w 117"/>
              <a:gd name="T51" fmla="*/ 80 h 116"/>
              <a:gd name="T52" fmla="*/ 66 w 117"/>
              <a:gd name="T53" fmla="*/ 73 h 116"/>
              <a:gd name="T54" fmla="*/ 51 w 117"/>
              <a:gd name="T55" fmla="*/ 44 h 116"/>
              <a:gd name="T56" fmla="*/ 22 w 117"/>
              <a:gd name="T57" fmla="*/ 58 h 116"/>
              <a:gd name="T58" fmla="*/ 109 w 117"/>
              <a:gd name="T59" fmla="*/ 102 h 116"/>
              <a:gd name="T60" fmla="*/ 8 w 117"/>
              <a:gd name="T61" fmla="*/ 95 h 116"/>
              <a:gd name="T62" fmla="*/ 109 w 117"/>
              <a:gd name="T63" fmla="*/ 102 h 1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17" h="116">
                <a:moveTo>
                  <a:pt x="108" y="87"/>
                </a:moveTo>
                <a:cubicBezTo>
                  <a:pt x="103" y="36"/>
                  <a:pt x="103" y="36"/>
                  <a:pt x="103" y="36"/>
                </a:cubicBezTo>
                <a:cubicBezTo>
                  <a:pt x="102" y="32"/>
                  <a:pt x="99" y="29"/>
                  <a:pt x="95" y="29"/>
                </a:cubicBezTo>
                <a:cubicBezTo>
                  <a:pt x="79" y="29"/>
                  <a:pt x="79" y="29"/>
                  <a:pt x="79" y="29"/>
                </a:cubicBezTo>
                <a:cubicBezTo>
                  <a:pt x="79" y="22"/>
                  <a:pt x="79" y="22"/>
                  <a:pt x="79" y="22"/>
                </a:cubicBezTo>
                <a:cubicBezTo>
                  <a:pt x="95" y="22"/>
                  <a:pt x="95" y="22"/>
                  <a:pt x="95" y="22"/>
                </a:cubicBezTo>
                <a:cubicBezTo>
                  <a:pt x="95" y="0"/>
                  <a:pt x="95" y="0"/>
                  <a:pt x="9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22"/>
                  <a:pt x="51" y="22"/>
                  <a:pt x="51" y="22"/>
                </a:cubicBezTo>
                <a:cubicBezTo>
                  <a:pt x="67" y="22"/>
                  <a:pt x="67" y="22"/>
                  <a:pt x="67" y="22"/>
                </a:cubicBezTo>
                <a:cubicBezTo>
                  <a:pt x="67" y="29"/>
                  <a:pt x="67" y="29"/>
                  <a:pt x="67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18" y="29"/>
                  <a:pt x="15" y="32"/>
                  <a:pt x="14" y="36"/>
                </a:cubicBezTo>
                <a:cubicBezTo>
                  <a:pt x="8" y="87"/>
                  <a:pt x="8" y="87"/>
                  <a:pt x="8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116"/>
                  <a:pt x="0" y="116"/>
                  <a:pt x="0" y="116"/>
                </a:cubicBezTo>
                <a:cubicBezTo>
                  <a:pt x="117" y="116"/>
                  <a:pt x="117" y="116"/>
                  <a:pt x="117" y="116"/>
                </a:cubicBezTo>
                <a:cubicBezTo>
                  <a:pt x="117" y="87"/>
                  <a:pt x="117" y="87"/>
                  <a:pt x="117" y="87"/>
                </a:cubicBezTo>
                <a:lnTo>
                  <a:pt x="108" y="87"/>
                </a:lnTo>
                <a:close/>
                <a:moveTo>
                  <a:pt x="80" y="44"/>
                </a:moveTo>
                <a:cubicBezTo>
                  <a:pt x="88" y="44"/>
                  <a:pt x="88" y="44"/>
                  <a:pt x="88" y="44"/>
                </a:cubicBezTo>
                <a:cubicBezTo>
                  <a:pt x="88" y="51"/>
                  <a:pt x="88" y="51"/>
                  <a:pt x="88" y="51"/>
                </a:cubicBezTo>
                <a:cubicBezTo>
                  <a:pt x="80" y="51"/>
                  <a:pt x="80" y="51"/>
                  <a:pt x="80" y="51"/>
                </a:cubicBezTo>
                <a:lnTo>
                  <a:pt x="80" y="44"/>
                </a:lnTo>
                <a:close/>
                <a:moveTo>
                  <a:pt x="80" y="58"/>
                </a:moveTo>
                <a:cubicBezTo>
                  <a:pt x="88" y="58"/>
                  <a:pt x="88" y="58"/>
                  <a:pt x="88" y="58"/>
                </a:cubicBezTo>
                <a:cubicBezTo>
                  <a:pt x="88" y="66"/>
                  <a:pt x="88" y="66"/>
                  <a:pt x="88" y="66"/>
                </a:cubicBezTo>
                <a:cubicBezTo>
                  <a:pt x="80" y="66"/>
                  <a:pt x="80" y="66"/>
                  <a:pt x="80" y="66"/>
                </a:cubicBezTo>
                <a:lnTo>
                  <a:pt x="80" y="58"/>
                </a:lnTo>
                <a:close/>
                <a:moveTo>
                  <a:pt x="80" y="73"/>
                </a:moveTo>
                <a:cubicBezTo>
                  <a:pt x="88" y="73"/>
                  <a:pt x="88" y="73"/>
                  <a:pt x="88" y="73"/>
                </a:cubicBezTo>
                <a:cubicBezTo>
                  <a:pt x="88" y="80"/>
                  <a:pt x="88" y="80"/>
                  <a:pt x="88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73"/>
                </a:lnTo>
                <a:close/>
                <a:moveTo>
                  <a:pt x="58" y="15"/>
                </a:moveTo>
                <a:cubicBezTo>
                  <a:pt x="58" y="7"/>
                  <a:pt x="58" y="7"/>
                  <a:pt x="58" y="7"/>
                </a:cubicBezTo>
                <a:cubicBezTo>
                  <a:pt x="88" y="7"/>
                  <a:pt x="88" y="7"/>
                  <a:pt x="88" y="7"/>
                </a:cubicBezTo>
                <a:cubicBezTo>
                  <a:pt x="88" y="15"/>
                  <a:pt x="88" y="15"/>
                  <a:pt x="88" y="15"/>
                </a:cubicBezTo>
                <a:lnTo>
                  <a:pt x="58" y="15"/>
                </a:lnTo>
                <a:close/>
                <a:moveTo>
                  <a:pt x="66" y="44"/>
                </a:moveTo>
                <a:cubicBezTo>
                  <a:pt x="73" y="44"/>
                  <a:pt x="73" y="44"/>
                  <a:pt x="73" y="44"/>
                </a:cubicBezTo>
                <a:cubicBezTo>
                  <a:pt x="73" y="51"/>
                  <a:pt x="73" y="51"/>
                  <a:pt x="73" y="51"/>
                </a:cubicBezTo>
                <a:cubicBezTo>
                  <a:pt x="66" y="51"/>
                  <a:pt x="66" y="51"/>
                  <a:pt x="66" y="51"/>
                </a:cubicBezTo>
                <a:lnTo>
                  <a:pt x="66" y="44"/>
                </a:lnTo>
                <a:close/>
                <a:moveTo>
                  <a:pt x="66" y="58"/>
                </a:moveTo>
                <a:cubicBezTo>
                  <a:pt x="73" y="58"/>
                  <a:pt x="73" y="58"/>
                  <a:pt x="73" y="58"/>
                </a:cubicBezTo>
                <a:cubicBezTo>
                  <a:pt x="73" y="66"/>
                  <a:pt x="73" y="66"/>
                  <a:pt x="73" y="66"/>
                </a:cubicBezTo>
                <a:cubicBezTo>
                  <a:pt x="66" y="66"/>
                  <a:pt x="66" y="66"/>
                  <a:pt x="66" y="66"/>
                </a:cubicBezTo>
                <a:lnTo>
                  <a:pt x="66" y="58"/>
                </a:lnTo>
                <a:close/>
                <a:moveTo>
                  <a:pt x="66" y="73"/>
                </a:moveTo>
                <a:cubicBezTo>
                  <a:pt x="73" y="73"/>
                  <a:pt x="73" y="73"/>
                  <a:pt x="73" y="73"/>
                </a:cubicBezTo>
                <a:cubicBezTo>
                  <a:pt x="73" y="80"/>
                  <a:pt x="73" y="80"/>
                  <a:pt x="73" y="80"/>
                </a:cubicBezTo>
                <a:cubicBezTo>
                  <a:pt x="66" y="80"/>
                  <a:pt x="66" y="80"/>
                  <a:pt x="66" y="80"/>
                </a:cubicBezTo>
                <a:lnTo>
                  <a:pt x="66" y="73"/>
                </a:lnTo>
                <a:close/>
                <a:moveTo>
                  <a:pt x="22" y="44"/>
                </a:moveTo>
                <a:cubicBezTo>
                  <a:pt x="51" y="44"/>
                  <a:pt x="51" y="44"/>
                  <a:pt x="51" y="44"/>
                </a:cubicBezTo>
                <a:cubicBezTo>
                  <a:pt x="51" y="58"/>
                  <a:pt x="51" y="58"/>
                  <a:pt x="51" y="58"/>
                </a:cubicBezTo>
                <a:cubicBezTo>
                  <a:pt x="22" y="58"/>
                  <a:pt x="22" y="58"/>
                  <a:pt x="22" y="58"/>
                </a:cubicBezTo>
                <a:lnTo>
                  <a:pt x="22" y="44"/>
                </a:lnTo>
                <a:close/>
                <a:moveTo>
                  <a:pt x="109" y="102"/>
                </a:moveTo>
                <a:cubicBezTo>
                  <a:pt x="8" y="102"/>
                  <a:pt x="8" y="102"/>
                  <a:pt x="8" y="102"/>
                </a:cubicBezTo>
                <a:cubicBezTo>
                  <a:pt x="8" y="95"/>
                  <a:pt x="8" y="95"/>
                  <a:pt x="8" y="95"/>
                </a:cubicBezTo>
                <a:cubicBezTo>
                  <a:pt x="109" y="95"/>
                  <a:pt x="109" y="95"/>
                  <a:pt x="109" y="95"/>
                </a:cubicBezTo>
                <a:lnTo>
                  <a:pt x="109" y="10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4" name="Freeform 153"/>
          <p:cNvSpPr>
            <a:spLocks noChangeAspect="1"/>
          </p:cNvSpPr>
          <p:nvPr/>
        </p:nvSpPr>
        <p:spPr bwMode="auto">
          <a:xfrm>
            <a:off x="1586768" y="1462397"/>
            <a:ext cx="193906" cy="192840"/>
          </a:xfrm>
          <a:custGeom>
            <a:avLst/>
            <a:gdLst>
              <a:gd name="T0" fmla="*/ 91 w 113"/>
              <a:gd name="T1" fmla="*/ 89 h 112"/>
              <a:gd name="T2" fmla="*/ 80 w 113"/>
              <a:gd name="T3" fmla="*/ 98 h 112"/>
              <a:gd name="T4" fmla="*/ 43 w 113"/>
              <a:gd name="T5" fmla="*/ 98 h 112"/>
              <a:gd name="T6" fmla="*/ 38 w 113"/>
              <a:gd name="T7" fmla="*/ 91 h 112"/>
              <a:gd name="T8" fmla="*/ 43 w 113"/>
              <a:gd name="T9" fmla="*/ 76 h 112"/>
              <a:gd name="T10" fmla="*/ 101 w 113"/>
              <a:gd name="T11" fmla="*/ 76 h 112"/>
              <a:gd name="T12" fmla="*/ 113 w 113"/>
              <a:gd name="T13" fmla="*/ 26 h 112"/>
              <a:gd name="T14" fmla="*/ 21 w 113"/>
              <a:gd name="T15" fmla="*/ 13 h 112"/>
              <a:gd name="T16" fmla="*/ 13 w 113"/>
              <a:gd name="T17" fmla="*/ 8 h 112"/>
              <a:gd name="T18" fmla="*/ 14 w 113"/>
              <a:gd name="T19" fmla="*/ 7 h 112"/>
              <a:gd name="T20" fmla="*/ 7 w 113"/>
              <a:gd name="T21" fmla="*/ 0 h 112"/>
              <a:gd name="T22" fmla="*/ 0 w 113"/>
              <a:gd name="T23" fmla="*/ 7 h 112"/>
              <a:gd name="T24" fmla="*/ 7 w 113"/>
              <a:gd name="T25" fmla="*/ 14 h 112"/>
              <a:gd name="T26" fmla="*/ 8 w 113"/>
              <a:gd name="T27" fmla="*/ 14 h 112"/>
              <a:gd name="T28" fmla="*/ 17 w 113"/>
              <a:gd name="T29" fmla="*/ 19 h 112"/>
              <a:gd name="T30" fmla="*/ 31 w 113"/>
              <a:gd name="T31" fmla="*/ 76 h 112"/>
              <a:gd name="T32" fmla="*/ 35 w 113"/>
              <a:gd name="T33" fmla="*/ 76 h 112"/>
              <a:gd name="T34" fmla="*/ 31 w 113"/>
              <a:gd name="T35" fmla="*/ 88 h 112"/>
              <a:gd name="T36" fmla="*/ 31 w 113"/>
              <a:gd name="T37" fmla="*/ 88 h 112"/>
              <a:gd name="T38" fmla="*/ 19 w 113"/>
              <a:gd name="T39" fmla="*/ 100 h 112"/>
              <a:gd name="T40" fmla="*/ 31 w 113"/>
              <a:gd name="T41" fmla="*/ 112 h 112"/>
              <a:gd name="T42" fmla="*/ 42 w 113"/>
              <a:gd name="T43" fmla="*/ 105 h 112"/>
              <a:gd name="T44" fmla="*/ 80 w 113"/>
              <a:gd name="T45" fmla="*/ 105 h 112"/>
              <a:gd name="T46" fmla="*/ 91 w 113"/>
              <a:gd name="T47" fmla="*/ 112 h 112"/>
              <a:gd name="T48" fmla="*/ 103 w 113"/>
              <a:gd name="T49" fmla="*/ 101 h 112"/>
              <a:gd name="T50" fmla="*/ 91 w 113"/>
              <a:gd name="T51" fmla="*/ 89 h 11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13" h="112">
                <a:moveTo>
                  <a:pt x="91" y="89"/>
                </a:moveTo>
                <a:cubicBezTo>
                  <a:pt x="86" y="89"/>
                  <a:pt x="81" y="93"/>
                  <a:pt x="80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2" y="95"/>
                  <a:pt x="41" y="92"/>
                  <a:pt x="38" y="91"/>
                </a:cubicBezTo>
                <a:cubicBezTo>
                  <a:pt x="43" y="76"/>
                  <a:pt x="43" y="76"/>
                  <a:pt x="43" y="76"/>
                </a:cubicBezTo>
                <a:cubicBezTo>
                  <a:pt x="101" y="76"/>
                  <a:pt x="101" y="76"/>
                  <a:pt x="101" y="7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21" y="13"/>
                  <a:pt x="21" y="13"/>
                  <a:pt x="21" y="13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0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1"/>
                  <a:pt x="3" y="14"/>
                  <a:pt x="7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17" y="19"/>
                  <a:pt x="17" y="19"/>
                  <a:pt x="17" y="19"/>
                </a:cubicBezTo>
                <a:cubicBezTo>
                  <a:pt x="31" y="76"/>
                  <a:pt x="31" y="76"/>
                  <a:pt x="31" y="76"/>
                </a:cubicBezTo>
                <a:cubicBezTo>
                  <a:pt x="35" y="76"/>
                  <a:pt x="35" y="76"/>
                  <a:pt x="35" y="76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24" y="88"/>
                  <a:pt x="19" y="94"/>
                  <a:pt x="19" y="100"/>
                </a:cubicBezTo>
                <a:cubicBezTo>
                  <a:pt x="19" y="107"/>
                  <a:pt x="24" y="112"/>
                  <a:pt x="31" y="112"/>
                </a:cubicBezTo>
                <a:cubicBezTo>
                  <a:pt x="36" y="112"/>
                  <a:pt x="40" y="109"/>
                  <a:pt x="42" y="105"/>
                </a:cubicBezTo>
                <a:cubicBezTo>
                  <a:pt x="80" y="105"/>
                  <a:pt x="80" y="105"/>
                  <a:pt x="80" y="105"/>
                </a:cubicBezTo>
                <a:cubicBezTo>
                  <a:pt x="82" y="109"/>
                  <a:pt x="86" y="112"/>
                  <a:pt x="91" y="112"/>
                </a:cubicBezTo>
                <a:cubicBezTo>
                  <a:pt x="98" y="112"/>
                  <a:pt x="103" y="107"/>
                  <a:pt x="103" y="101"/>
                </a:cubicBezTo>
                <a:cubicBezTo>
                  <a:pt x="103" y="94"/>
                  <a:pt x="98" y="89"/>
                  <a:pt x="91" y="8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95" name="Group 311"/>
          <p:cNvGrpSpPr>
            <a:grpSpLocks noChangeAspect="1"/>
          </p:cNvGrpSpPr>
          <p:nvPr/>
        </p:nvGrpSpPr>
        <p:grpSpPr>
          <a:xfrm>
            <a:off x="1540961" y="1901751"/>
            <a:ext cx="276562" cy="158247"/>
            <a:chOff x="7989888" y="3135313"/>
            <a:chExt cx="296863" cy="169863"/>
          </a:xfrm>
          <a:solidFill>
            <a:schemeClr val="tx1"/>
          </a:solidFill>
        </p:grpSpPr>
        <p:sp>
          <p:nvSpPr>
            <p:cNvPr id="96" name="Rectangle 143"/>
            <p:cNvSpPr>
              <a:spLocks noChangeArrowheads="1"/>
            </p:cNvSpPr>
            <p:nvPr/>
          </p:nvSpPr>
          <p:spPr bwMode="auto">
            <a:xfrm>
              <a:off x="8043863" y="3192463"/>
              <a:ext cx="38100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7" name="Rectangle 144"/>
            <p:cNvSpPr>
              <a:spLocks noChangeArrowheads="1"/>
            </p:cNvSpPr>
            <p:nvPr/>
          </p:nvSpPr>
          <p:spPr bwMode="auto">
            <a:xfrm>
              <a:off x="8043863" y="3227388"/>
              <a:ext cx="38100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8" name="Freeform 145"/>
            <p:cNvSpPr>
              <a:spLocks noEditPoints="1"/>
            </p:cNvSpPr>
            <p:nvPr/>
          </p:nvSpPr>
          <p:spPr bwMode="auto">
            <a:xfrm>
              <a:off x="7989888" y="3135313"/>
              <a:ext cx="296863" cy="169863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58"/>
                </a:cxn>
                <a:cxn ang="0">
                  <a:pos x="7" y="66"/>
                </a:cxn>
                <a:cxn ang="0">
                  <a:pos x="109" y="66"/>
                </a:cxn>
                <a:cxn ang="0">
                  <a:pos x="116" y="58"/>
                </a:cxn>
                <a:cxn ang="0">
                  <a:pos x="116" y="7"/>
                </a:cxn>
                <a:cxn ang="0">
                  <a:pos x="109" y="0"/>
                </a:cxn>
                <a:cxn ang="0">
                  <a:pos x="43" y="51"/>
                </a:cxn>
                <a:cxn ang="0">
                  <a:pos x="14" y="51"/>
                </a:cxn>
                <a:cxn ang="0">
                  <a:pos x="14" y="15"/>
                </a:cxn>
                <a:cxn ang="0">
                  <a:pos x="43" y="15"/>
                </a:cxn>
                <a:cxn ang="0">
                  <a:pos x="43" y="51"/>
                </a:cxn>
                <a:cxn ang="0">
                  <a:pos x="72" y="51"/>
                </a:cxn>
                <a:cxn ang="0">
                  <a:pos x="51" y="51"/>
                </a:cxn>
                <a:cxn ang="0">
                  <a:pos x="51" y="15"/>
                </a:cxn>
                <a:cxn ang="0">
                  <a:pos x="58" y="15"/>
                </a:cxn>
                <a:cxn ang="0">
                  <a:pos x="58" y="44"/>
                </a:cxn>
                <a:cxn ang="0">
                  <a:pos x="65" y="44"/>
                </a:cxn>
                <a:cxn ang="0">
                  <a:pos x="65" y="15"/>
                </a:cxn>
                <a:cxn ang="0">
                  <a:pos x="72" y="15"/>
                </a:cxn>
                <a:cxn ang="0">
                  <a:pos x="72" y="51"/>
                </a:cxn>
                <a:cxn ang="0">
                  <a:pos x="101" y="36"/>
                </a:cxn>
                <a:cxn ang="0">
                  <a:pos x="94" y="36"/>
                </a:cxn>
                <a:cxn ang="0">
                  <a:pos x="94" y="51"/>
                </a:cxn>
                <a:cxn ang="0">
                  <a:pos x="87" y="51"/>
                </a:cxn>
                <a:cxn ang="0">
                  <a:pos x="87" y="36"/>
                </a:cxn>
                <a:cxn ang="0">
                  <a:pos x="80" y="36"/>
                </a:cxn>
                <a:cxn ang="0">
                  <a:pos x="80" y="15"/>
                </a:cxn>
                <a:cxn ang="0">
                  <a:pos x="87" y="15"/>
                </a:cxn>
                <a:cxn ang="0">
                  <a:pos x="87" y="29"/>
                </a:cxn>
                <a:cxn ang="0">
                  <a:pos x="94" y="29"/>
                </a:cxn>
                <a:cxn ang="0">
                  <a:pos x="94" y="15"/>
                </a:cxn>
                <a:cxn ang="0">
                  <a:pos x="101" y="15"/>
                </a:cxn>
                <a:cxn ang="0">
                  <a:pos x="101" y="36"/>
                </a:cxn>
              </a:cxnLst>
              <a:rect l="0" t="0" r="r" b="b"/>
              <a:pathLst>
                <a:path w="116" h="66">
                  <a:moveTo>
                    <a:pt x="10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2"/>
                    <a:pt x="3" y="66"/>
                    <a:pt x="7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3" y="66"/>
                    <a:pt x="116" y="62"/>
                    <a:pt x="116" y="58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6" y="3"/>
                    <a:pt x="113" y="0"/>
                    <a:pt x="109" y="0"/>
                  </a:cubicBezTo>
                  <a:close/>
                  <a:moveTo>
                    <a:pt x="43" y="51"/>
                  </a:moveTo>
                  <a:cubicBezTo>
                    <a:pt x="14" y="51"/>
                    <a:pt x="14" y="51"/>
                    <a:pt x="14" y="51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43" y="15"/>
                    <a:pt x="43" y="15"/>
                    <a:pt x="43" y="15"/>
                  </a:cubicBezTo>
                  <a:lnTo>
                    <a:pt x="43" y="51"/>
                  </a:lnTo>
                  <a:close/>
                  <a:moveTo>
                    <a:pt x="72" y="51"/>
                  </a:moveTo>
                  <a:cubicBezTo>
                    <a:pt x="51" y="51"/>
                    <a:pt x="51" y="51"/>
                    <a:pt x="51" y="51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65" y="44"/>
                    <a:pt x="65" y="44"/>
                    <a:pt x="65" y="4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72" y="15"/>
                    <a:pt x="72" y="15"/>
                    <a:pt x="72" y="15"/>
                  </a:cubicBezTo>
                  <a:lnTo>
                    <a:pt x="72" y="51"/>
                  </a:lnTo>
                  <a:close/>
                  <a:moveTo>
                    <a:pt x="101" y="36"/>
                  </a:moveTo>
                  <a:cubicBezTo>
                    <a:pt x="94" y="36"/>
                    <a:pt x="94" y="36"/>
                    <a:pt x="94" y="36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101" y="15"/>
                    <a:pt x="101" y="15"/>
                    <a:pt x="101" y="15"/>
                  </a:cubicBezTo>
                  <a:lnTo>
                    <a:pt x="101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99" name="Freeform 146"/>
          <p:cNvSpPr>
            <a:spLocks noChangeAspect="1" noEditPoints="1"/>
          </p:cNvSpPr>
          <p:nvPr/>
        </p:nvSpPr>
        <p:spPr bwMode="auto">
          <a:xfrm>
            <a:off x="1894050" y="1901559"/>
            <a:ext cx="276561" cy="158247"/>
          </a:xfrm>
          <a:custGeom>
            <a:avLst/>
            <a:gdLst>
              <a:gd name="T0" fmla="*/ 109 w 116"/>
              <a:gd name="T1" fmla="*/ 0 h 66"/>
              <a:gd name="T2" fmla="*/ 7 w 116"/>
              <a:gd name="T3" fmla="*/ 0 h 66"/>
              <a:gd name="T4" fmla="*/ 0 w 116"/>
              <a:gd name="T5" fmla="*/ 7 h 66"/>
              <a:gd name="T6" fmla="*/ 0 w 116"/>
              <a:gd name="T7" fmla="*/ 58 h 66"/>
              <a:gd name="T8" fmla="*/ 7 w 116"/>
              <a:gd name="T9" fmla="*/ 66 h 66"/>
              <a:gd name="T10" fmla="*/ 109 w 116"/>
              <a:gd name="T11" fmla="*/ 66 h 66"/>
              <a:gd name="T12" fmla="*/ 116 w 116"/>
              <a:gd name="T13" fmla="*/ 58 h 66"/>
              <a:gd name="T14" fmla="*/ 116 w 116"/>
              <a:gd name="T15" fmla="*/ 7 h 66"/>
              <a:gd name="T16" fmla="*/ 109 w 116"/>
              <a:gd name="T17" fmla="*/ 0 h 66"/>
              <a:gd name="T18" fmla="*/ 36 w 116"/>
              <a:gd name="T19" fmla="*/ 22 h 66"/>
              <a:gd name="T20" fmla="*/ 22 w 116"/>
              <a:gd name="T21" fmla="*/ 22 h 66"/>
              <a:gd name="T22" fmla="*/ 22 w 116"/>
              <a:gd name="T23" fmla="*/ 29 h 66"/>
              <a:gd name="T24" fmla="*/ 36 w 116"/>
              <a:gd name="T25" fmla="*/ 29 h 66"/>
              <a:gd name="T26" fmla="*/ 36 w 116"/>
              <a:gd name="T27" fmla="*/ 51 h 66"/>
              <a:gd name="T28" fmla="*/ 15 w 116"/>
              <a:gd name="T29" fmla="*/ 51 h 66"/>
              <a:gd name="T30" fmla="*/ 15 w 116"/>
              <a:gd name="T31" fmla="*/ 44 h 66"/>
              <a:gd name="T32" fmla="*/ 29 w 116"/>
              <a:gd name="T33" fmla="*/ 44 h 66"/>
              <a:gd name="T34" fmla="*/ 29 w 116"/>
              <a:gd name="T35" fmla="*/ 36 h 66"/>
              <a:gd name="T36" fmla="*/ 15 w 116"/>
              <a:gd name="T37" fmla="*/ 36 h 66"/>
              <a:gd name="T38" fmla="*/ 15 w 116"/>
              <a:gd name="T39" fmla="*/ 15 h 66"/>
              <a:gd name="T40" fmla="*/ 36 w 116"/>
              <a:gd name="T41" fmla="*/ 15 h 66"/>
              <a:gd name="T42" fmla="*/ 36 w 116"/>
              <a:gd name="T43" fmla="*/ 22 h 66"/>
              <a:gd name="T44" fmla="*/ 65 w 116"/>
              <a:gd name="T45" fmla="*/ 22 h 66"/>
              <a:gd name="T46" fmla="*/ 51 w 116"/>
              <a:gd name="T47" fmla="*/ 22 h 66"/>
              <a:gd name="T48" fmla="*/ 51 w 116"/>
              <a:gd name="T49" fmla="*/ 29 h 66"/>
              <a:gd name="T50" fmla="*/ 65 w 116"/>
              <a:gd name="T51" fmla="*/ 29 h 66"/>
              <a:gd name="T52" fmla="*/ 65 w 116"/>
              <a:gd name="T53" fmla="*/ 36 h 66"/>
              <a:gd name="T54" fmla="*/ 51 w 116"/>
              <a:gd name="T55" fmla="*/ 36 h 66"/>
              <a:gd name="T56" fmla="*/ 51 w 116"/>
              <a:gd name="T57" fmla="*/ 44 h 66"/>
              <a:gd name="T58" fmla="*/ 65 w 116"/>
              <a:gd name="T59" fmla="*/ 44 h 66"/>
              <a:gd name="T60" fmla="*/ 65 w 116"/>
              <a:gd name="T61" fmla="*/ 51 h 66"/>
              <a:gd name="T62" fmla="*/ 44 w 116"/>
              <a:gd name="T63" fmla="*/ 51 h 66"/>
              <a:gd name="T64" fmla="*/ 44 w 116"/>
              <a:gd name="T65" fmla="*/ 15 h 66"/>
              <a:gd name="T66" fmla="*/ 65 w 116"/>
              <a:gd name="T67" fmla="*/ 15 h 66"/>
              <a:gd name="T68" fmla="*/ 65 w 116"/>
              <a:gd name="T69" fmla="*/ 22 h 66"/>
              <a:gd name="T70" fmla="*/ 87 w 116"/>
              <a:gd name="T71" fmla="*/ 51 h 66"/>
              <a:gd name="T72" fmla="*/ 73 w 116"/>
              <a:gd name="T73" fmla="*/ 51 h 66"/>
              <a:gd name="T74" fmla="*/ 73 w 116"/>
              <a:gd name="T75" fmla="*/ 15 h 66"/>
              <a:gd name="T76" fmla="*/ 80 w 116"/>
              <a:gd name="T77" fmla="*/ 15 h 66"/>
              <a:gd name="T78" fmla="*/ 80 w 116"/>
              <a:gd name="T79" fmla="*/ 44 h 66"/>
              <a:gd name="T80" fmla="*/ 87 w 116"/>
              <a:gd name="T81" fmla="*/ 44 h 66"/>
              <a:gd name="T82" fmla="*/ 87 w 116"/>
              <a:gd name="T83" fmla="*/ 51 h 66"/>
              <a:gd name="T84" fmla="*/ 109 w 116"/>
              <a:gd name="T85" fmla="*/ 51 h 66"/>
              <a:gd name="T86" fmla="*/ 94 w 116"/>
              <a:gd name="T87" fmla="*/ 51 h 66"/>
              <a:gd name="T88" fmla="*/ 94 w 116"/>
              <a:gd name="T89" fmla="*/ 15 h 66"/>
              <a:gd name="T90" fmla="*/ 102 w 116"/>
              <a:gd name="T91" fmla="*/ 15 h 66"/>
              <a:gd name="T92" fmla="*/ 102 w 116"/>
              <a:gd name="T93" fmla="*/ 44 h 66"/>
              <a:gd name="T94" fmla="*/ 109 w 116"/>
              <a:gd name="T95" fmla="*/ 44 h 66"/>
              <a:gd name="T96" fmla="*/ 109 w 116"/>
              <a:gd name="T97" fmla="*/ 51 h 6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16" h="66">
                <a:moveTo>
                  <a:pt x="109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62"/>
                  <a:pt x="3" y="66"/>
                  <a:pt x="7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3" y="66"/>
                  <a:pt x="116" y="62"/>
                  <a:pt x="116" y="58"/>
                </a:cubicBezTo>
                <a:cubicBezTo>
                  <a:pt x="116" y="7"/>
                  <a:pt x="116" y="7"/>
                  <a:pt x="116" y="7"/>
                </a:cubicBezTo>
                <a:cubicBezTo>
                  <a:pt x="116" y="3"/>
                  <a:pt x="113" y="0"/>
                  <a:pt x="109" y="0"/>
                </a:cubicBezTo>
                <a:close/>
                <a:moveTo>
                  <a:pt x="36" y="22"/>
                </a:moveTo>
                <a:cubicBezTo>
                  <a:pt x="22" y="22"/>
                  <a:pt x="22" y="22"/>
                  <a:pt x="22" y="22"/>
                </a:cubicBezTo>
                <a:cubicBezTo>
                  <a:pt x="22" y="29"/>
                  <a:pt x="22" y="29"/>
                  <a:pt x="22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36" y="51"/>
                  <a:pt x="36" y="51"/>
                  <a:pt x="36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44"/>
                  <a:pt x="15" y="44"/>
                  <a:pt x="15" y="44"/>
                </a:cubicBezTo>
                <a:cubicBezTo>
                  <a:pt x="29" y="44"/>
                  <a:pt x="29" y="44"/>
                  <a:pt x="29" y="44"/>
                </a:cubicBezTo>
                <a:cubicBezTo>
                  <a:pt x="29" y="36"/>
                  <a:pt x="29" y="36"/>
                  <a:pt x="29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15"/>
                  <a:pt x="15" y="15"/>
                  <a:pt x="15" y="15"/>
                </a:cubicBezTo>
                <a:cubicBezTo>
                  <a:pt x="36" y="15"/>
                  <a:pt x="36" y="15"/>
                  <a:pt x="36" y="15"/>
                </a:cubicBezTo>
                <a:lnTo>
                  <a:pt x="36" y="22"/>
                </a:lnTo>
                <a:close/>
                <a:moveTo>
                  <a:pt x="65" y="22"/>
                </a:moveTo>
                <a:cubicBezTo>
                  <a:pt x="51" y="22"/>
                  <a:pt x="51" y="22"/>
                  <a:pt x="51" y="22"/>
                </a:cubicBezTo>
                <a:cubicBezTo>
                  <a:pt x="51" y="29"/>
                  <a:pt x="51" y="29"/>
                  <a:pt x="51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5" y="36"/>
                  <a:pt x="65" y="36"/>
                  <a:pt x="65" y="36"/>
                </a:cubicBezTo>
                <a:cubicBezTo>
                  <a:pt x="51" y="36"/>
                  <a:pt x="51" y="36"/>
                  <a:pt x="51" y="36"/>
                </a:cubicBezTo>
                <a:cubicBezTo>
                  <a:pt x="51" y="44"/>
                  <a:pt x="51" y="44"/>
                  <a:pt x="51" y="44"/>
                </a:cubicBezTo>
                <a:cubicBezTo>
                  <a:pt x="65" y="44"/>
                  <a:pt x="65" y="44"/>
                  <a:pt x="65" y="44"/>
                </a:cubicBezTo>
                <a:cubicBezTo>
                  <a:pt x="65" y="51"/>
                  <a:pt x="65" y="51"/>
                  <a:pt x="65" y="51"/>
                </a:cubicBezTo>
                <a:cubicBezTo>
                  <a:pt x="44" y="51"/>
                  <a:pt x="44" y="51"/>
                  <a:pt x="44" y="51"/>
                </a:cubicBezTo>
                <a:cubicBezTo>
                  <a:pt x="44" y="15"/>
                  <a:pt x="44" y="15"/>
                  <a:pt x="44" y="15"/>
                </a:cubicBezTo>
                <a:cubicBezTo>
                  <a:pt x="65" y="15"/>
                  <a:pt x="65" y="15"/>
                  <a:pt x="65" y="15"/>
                </a:cubicBezTo>
                <a:lnTo>
                  <a:pt x="65" y="22"/>
                </a:lnTo>
                <a:close/>
                <a:moveTo>
                  <a:pt x="87" y="51"/>
                </a:moveTo>
                <a:cubicBezTo>
                  <a:pt x="73" y="51"/>
                  <a:pt x="73" y="51"/>
                  <a:pt x="73" y="51"/>
                </a:cubicBezTo>
                <a:cubicBezTo>
                  <a:pt x="73" y="15"/>
                  <a:pt x="73" y="15"/>
                  <a:pt x="73" y="15"/>
                </a:cubicBezTo>
                <a:cubicBezTo>
                  <a:pt x="80" y="15"/>
                  <a:pt x="80" y="15"/>
                  <a:pt x="80" y="15"/>
                </a:cubicBezTo>
                <a:cubicBezTo>
                  <a:pt x="80" y="44"/>
                  <a:pt x="80" y="44"/>
                  <a:pt x="80" y="44"/>
                </a:cubicBezTo>
                <a:cubicBezTo>
                  <a:pt x="87" y="44"/>
                  <a:pt x="87" y="44"/>
                  <a:pt x="87" y="44"/>
                </a:cubicBezTo>
                <a:lnTo>
                  <a:pt x="87" y="51"/>
                </a:lnTo>
                <a:close/>
                <a:moveTo>
                  <a:pt x="109" y="51"/>
                </a:moveTo>
                <a:cubicBezTo>
                  <a:pt x="94" y="51"/>
                  <a:pt x="94" y="51"/>
                  <a:pt x="94" y="51"/>
                </a:cubicBezTo>
                <a:cubicBezTo>
                  <a:pt x="94" y="15"/>
                  <a:pt x="94" y="15"/>
                  <a:pt x="94" y="15"/>
                </a:cubicBezTo>
                <a:cubicBezTo>
                  <a:pt x="102" y="15"/>
                  <a:pt x="102" y="15"/>
                  <a:pt x="102" y="15"/>
                </a:cubicBezTo>
                <a:cubicBezTo>
                  <a:pt x="102" y="44"/>
                  <a:pt x="102" y="44"/>
                  <a:pt x="102" y="44"/>
                </a:cubicBezTo>
                <a:cubicBezTo>
                  <a:pt x="109" y="44"/>
                  <a:pt x="109" y="44"/>
                  <a:pt x="109" y="44"/>
                </a:cubicBezTo>
                <a:lnTo>
                  <a:pt x="109" y="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0" name="Freeform 60"/>
          <p:cNvSpPr>
            <a:spLocks noChangeAspect="1" noEditPoints="1"/>
          </p:cNvSpPr>
          <p:nvPr/>
        </p:nvSpPr>
        <p:spPr bwMode="auto">
          <a:xfrm>
            <a:off x="6977313" y="1482297"/>
            <a:ext cx="220158" cy="152095"/>
          </a:xfrm>
          <a:custGeom>
            <a:avLst/>
            <a:gdLst>
              <a:gd name="T0" fmla="*/ 244 w 256"/>
              <a:gd name="T1" fmla="*/ 176 h 176"/>
              <a:gd name="T2" fmla="*/ 12 w 256"/>
              <a:gd name="T3" fmla="*/ 176 h 176"/>
              <a:gd name="T4" fmla="*/ 0 w 256"/>
              <a:gd name="T5" fmla="*/ 164 h 176"/>
              <a:gd name="T6" fmla="*/ 0 w 256"/>
              <a:gd name="T7" fmla="*/ 72 h 176"/>
              <a:gd name="T8" fmla="*/ 256 w 256"/>
              <a:gd name="T9" fmla="*/ 72 h 176"/>
              <a:gd name="T10" fmla="*/ 256 w 256"/>
              <a:gd name="T11" fmla="*/ 164 h 176"/>
              <a:gd name="T12" fmla="*/ 244 w 256"/>
              <a:gd name="T13" fmla="*/ 176 h 176"/>
              <a:gd name="T14" fmla="*/ 24 w 256"/>
              <a:gd name="T15" fmla="*/ 152 h 176"/>
              <a:gd name="T16" fmla="*/ 72 w 256"/>
              <a:gd name="T17" fmla="*/ 152 h 176"/>
              <a:gd name="T18" fmla="*/ 72 w 256"/>
              <a:gd name="T19" fmla="*/ 140 h 176"/>
              <a:gd name="T20" fmla="*/ 24 w 256"/>
              <a:gd name="T21" fmla="*/ 140 h 176"/>
              <a:gd name="T22" fmla="*/ 24 w 256"/>
              <a:gd name="T23" fmla="*/ 152 h 176"/>
              <a:gd name="T24" fmla="*/ 144 w 256"/>
              <a:gd name="T25" fmla="*/ 116 h 176"/>
              <a:gd name="T26" fmla="*/ 24 w 256"/>
              <a:gd name="T27" fmla="*/ 116 h 176"/>
              <a:gd name="T28" fmla="*/ 24 w 256"/>
              <a:gd name="T29" fmla="*/ 128 h 176"/>
              <a:gd name="T30" fmla="*/ 144 w 256"/>
              <a:gd name="T31" fmla="*/ 128 h 176"/>
              <a:gd name="T32" fmla="*/ 144 w 256"/>
              <a:gd name="T33" fmla="*/ 116 h 176"/>
              <a:gd name="T34" fmla="*/ 0 w 256"/>
              <a:gd name="T35" fmla="*/ 12 h 176"/>
              <a:gd name="T36" fmla="*/ 12 w 256"/>
              <a:gd name="T37" fmla="*/ 0 h 176"/>
              <a:gd name="T38" fmla="*/ 244 w 256"/>
              <a:gd name="T39" fmla="*/ 0 h 176"/>
              <a:gd name="T40" fmla="*/ 256 w 256"/>
              <a:gd name="T41" fmla="*/ 12 h 176"/>
              <a:gd name="T42" fmla="*/ 256 w 256"/>
              <a:gd name="T43" fmla="*/ 48 h 176"/>
              <a:gd name="T44" fmla="*/ 0 w 256"/>
              <a:gd name="T45" fmla="*/ 48 h 176"/>
              <a:gd name="T46" fmla="*/ 0 w 256"/>
              <a:gd name="T47" fmla="*/ 12 h 1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56" h="176">
                <a:moveTo>
                  <a:pt x="244" y="176"/>
                </a:moveTo>
                <a:cubicBezTo>
                  <a:pt x="12" y="176"/>
                  <a:pt x="12" y="176"/>
                  <a:pt x="12" y="176"/>
                </a:cubicBezTo>
                <a:cubicBezTo>
                  <a:pt x="5" y="176"/>
                  <a:pt x="0" y="171"/>
                  <a:pt x="0" y="164"/>
                </a:cubicBezTo>
                <a:cubicBezTo>
                  <a:pt x="0" y="72"/>
                  <a:pt x="0" y="72"/>
                  <a:pt x="0" y="72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164"/>
                  <a:pt x="256" y="164"/>
                  <a:pt x="256" y="164"/>
                </a:cubicBezTo>
                <a:cubicBezTo>
                  <a:pt x="256" y="171"/>
                  <a:pt x="251" y="176"/>
                  <a:pt x="244" y="176"/>
                </a:cubicBezTo>
                <a:moveTo>
                  <a:pt x="24" y="152"/>
                </a:moveTo>
                <a:cubicBezTo>
                  <a:pt x="72" y="152"/>
                  <a:pt x="72" y="152"/>
                  <a:pt x="72" y="152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24" y="140"/>
                  <a:pt x="24" y="140"/>
                  <a:pt x="24" y="140"/>
                </a:cubicBezTo>
                <a:lnTo>
                  <a:pt x="24" y="152"/>
                </a:lnTo>
                <a:close/>
                <a:moveTo>
                  <a:pt x="144" y="116"/>
                </a:moveTo>
                <a:cubicBezTo>
                  <a:pt x="24" y="116"/>
                  <a:pt x="24" y="116"/>
                  <a:pt x="24" y="116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144" y="128"/>
                  <a:pt x="144" y="128"/>
                  <a:pt x="144" y="128"/>
                </a:cubicBezTo>
                <a:lnTo>
                  <a:pt x="144" y="116"/>
                </a:lnTo>
                <a:close/>
                <a:moveTo>
                  <a:pt x="0" y="12"/>
                </a:move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1" name="Freeform 63"/>
          <p:cNvSpPr>
            <a:spLocks noChangeAspect="1" noEditPoints="1"/>
          </p:cNvSpPr>
          <p:nvPr/>
        </p:nvSpPr>
        <p:spPr bwMode="auto">
          <a:xfrm>
            <a:off x="6254685" y="1452589"/>
            <a:ext cx="200670" cy="217393"/>
          </a:xfrm>
          <a:custGeom>
            <a:avLst/>
            <a:gdLst>
              <a:gd name="T0" fmla="*/ 197 w 200"/>
              <a:gd name="T1" fmla="*/ 104 h 216"/>
              <a:gd name="T2" fmla="*/ 197 w 200"/>
              <a:gd name="T3" fmla="*/ 104 h 216"/>
              <a:gd name="T4" fmla="*/ 196 w 200"/>
              <a:gd name="T5" fmla="*/ 105 h 216"/>
              <a:gd name="T6" fmla="*/ 100 w 200"/>
              <a:gd name="T7" fmla="*/ 12 h 216"/>
              <a:gd name="T8" fmla="*/ 28 w 200"/>
              <a:gd name="T9" fmla="*/ 12 h 216"/>
              <a:gd name="T10" fmla="*/ 12 w 200"/>
              <a:gd name="T11" fmla="*/ 12 h 216"/>
              <a:gd name="T12" fmla="*/ 24 w 200"/>
              <a:gd name="T13" fmla="*/ 0 h 216"/>
              <a:gd name="T14" fmla="*/ 24 w 200"/>
              <a:gd name="T15" fmla="*/ 0 h 216"/>
              <a:gd name="T16" fmla="*/ 100 w 200"/>
              <a:gd name="T17" fmla="*/ 0 h 216"/>
              <a:gd name="T18" fmla="*/ 100 w 200"/>
              <a:gd name="T19" fmla="*/ 0 h 216"/>
              <a:gd name="T20" fmla="*/ 100 w 200"/>
              <a:gd name="T21" fmla="*/ 0 h 216"/>
              <a:gd name="T22" fmla="*/ 109 w 200"/>
              <a:gd name="T23" fmla="*/ 4 h 216"/>
              <a:gd name="T24" fmla="*/ 176 w 200"/>
              <a:gd name="T25" fmla="*/ 68 h 216"/>
              <a:gd name="T26" fmla="*/ 176 w 200"/>
              <a:gd name="T27" fmla="*/ 68 h 216"/>
              <a:gd name="T28" fmla="*/ 196 w 200"/>
              <a:gd name="T29" fmla="*/ 87 h 216"/>
              <a:gd name="T30" fmla="*/ 200 w 200"/>
              <a:gd name="T31" fmla="*/ 96 h 216"/>
              <a:gd name="T32" fmla="*/ 197 w 200"/>
              <a:gd name="T33" fmla="*/ 104 h 216"/>
              <a:gd name="T34" fmla="*/ 88 w 200"/>
              <a:gd name="T35" fmla="*/ 24 h 216"/>
              <a:gd name="T36" fmla="*/ 88 w 200"/>
              <a:gd name="T37" fmla="*/ 24 h 216"/>
              <a:gd name="T38" fmla="*/ 88 w 200"/>
              <a:gd name="T39" fmla="*/ 24 h 216"/>
              <a:gd name="T40" fmla="*/ 97 w 200"/>
              <a:gd name="T41" fmla="*/ 28 h 216"/>
              <a:gd name="T42" fmla="*/ 188 w 200"/>
              <a:gd name="T43" fmla="*/ 115 h 216"/>
              <a:gd name="T44" fmla="*/ 192 w 200"/>
              <a:gd name="T45" fmla="*/ 122 h 216"/>
              <a:gd name="T46" fmla="*/ 192 w 200"/>
              <a:gd name="T47" fmla="*/ 122 h 216"/>
              <a:gd name="T48" fmla="*/ 192 w 200"/>
              <a:gd name="T49" fmla="*/ 123 h 216"/>
              <a:gd name="T50" fmla="*/ 192 w 200"/>
              <a:gd name="T51" fmla="*/ 123 h 216"/>
              <a:gd name="T52" fmla="*/ 192 w 200"/>
              <a:gd name="T53" fmla="*/ 124 h 216"/>
              <a:gd name="T54" fmla="*/ 192 w 200"/>
              <a:gd name="T55" fmla="*/ 124 h 216"/>
              <a:gd name="T56" fmla="*/ 189 w 200"/>
              <a:gd name="T57" fmla="*/ 132 h 216"/>
              <a:gd name="T58" fmla="*/ 189 w 200"/>
              <a:gd name="T59" fmla="*/ 132 h 216"/>
              <a:gd name="T60" fmla="*/ 121 w 200"/>
              <a:gd name="T61" fmla="*/ 212 h 216"/>
              <a:gd name="T62" fmla="*/ 121 w 200"/>
              <a:gd name="T63" fmla="*/ 212 h 216"/>
              <a:gd name="T64" fmla="*/ 112 w 200"/>
              <a:gd name="T65" fmla="*/ 216 h 216"/>
              <a:gd name="T66" fmla="*/ 111 w 200"/>
              <a:gd name="T67" fmla="*/ 216 h 216"/>
              <a:gd name="T68" fmla="*/ 110 w 200"/>
              <a:gd name="T69" fmla="*/ 216 h 216"/>
              <a:gd name="T70" fmla="*/ 110 w 200"/>
              <a:gd name="T71" fmla="*/ 216 h 216"/>
              <a:gd name="T72" fmla="*/ 104 w 200"/>
              <a:gd name="T73" fmla="*/ 213 h 216"/>
              <a:gd name="T74" fmla="*/ 104 w 200"/>
              <a:gd name="T75" fmla="*/ 213 h 216"/>
              <a:gd name="T76" fmla="*/ 4 w 200"/>
              <a:gd name="T77" fmla="*/ 121 h 216"/>
              <a:gd name="T78" fmla="*/ 4 w 200"/>
              <a:gd name="T79" fmla="*/ 121 h 216"/>
              <a:gd name="T80" fmla="*/ 0 w 200"/>
              <a:gd name="T81" fmla="*/ 112 h 216"/>
              <a:gd name="T82" fmla="*/ 0 w 200"/>
              <a:gd name="T83" fmla="*/ 112 h 216"/>
              <a:gd name="T84" fmla="*/ 0 w 200"/>
              <a:gd name="T85" fmla="*/ 48 h 216"/>
              <a:gd name="T86" fmla="*/ 0 w 200"/>
              <a:gd name="T87" fmla="*/ 36 h 216"/>
              <a:gd name="T88" fmla="*/ 0 w 200"/>
              <a:gd name="T89" fmla="*/ 36 h 216"/>
              <a:gd name="T90" fmla="*/ 0 w 200"/>
              <a:gd name="T91" fmla="*/ 36 h 216"/>
              <a:gd name="T92" fmla="*/ 12 w 200"/>
              <a:gd name="T93" fmla="*/ 24 h 216"/>
              <a:gd name="T94" fmla="*/ 12 w 200"/>
              <a:gd name="T95" fmla="*/ 24 h 216"/>
              <a:gd name="T96" fmla="*/ 88 w 200"/>
              <a:gd name="T97" fmla="*/ 24 h 216"/>
              <a:gd name="T98" fmla="*/ 32 w 200"/>
              <a:gd name="T99" fmla="*/ 72 h 216"/>
              <a:gd name="T100" fmla="*/ 48 w 200"/>
              <a:gd name="T101" fmla="*/ 56 h 216"/>
              <a:gd name="T102" fmla="*/ 32 w 200"/>
              <a:gd name="T103" fmla="*/ 40 h 216"/>
              <a:gd name="T104" fmla="*/ 16 w 200"/>
              <a:gd name="T105" fmla="*/ 56 h 216"/>
              <a:gd name="T106" fmla="*/ 32 w 200"/>
              <a:gd name="T107" fmla="*/ 72 h 21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00" h="216">
                <a:moveTo>
                  <a:pt x="197" y="104"/>
                </a:moveTo>
                <a:cubicBezTo>
                  <a:pt x="197" y="104"/>
                  <a:pt x="197" y="104"/>
                  <a:pt x="197" y="104"/>
                </a:cubicBezTo>
                <a:cubicBezTo>
                  <a:pt x="196" y="105"/>
                  <a:pt x="196" y="105"/>
                  <a:pt x="196" y="105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5"/>
                  <a:pt x="17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3" y="0"/>
                  <a:pt x="106" y="1"/>
                  <a:pt x="109" y="4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199" y="90"/>
                  <a:pt x="200" y="93"/>
                  <a:pt x="200" y="96"/>
                </a:cubicBezTo>
                <a:cubicBezTo>
                  <a:pt x="200" y="99"/>
                  <a:pt x="199" y="102"/>
                  <a:pt x="197" y="104"/>
                </a:cubicBezTo>
                <a:moveTo>
                  <a:pt x="88" y="24"/>
                </a:moveTo>
                <a:cubicBezTo>
                  <a:pt x="88" y="24"/>
                  <a:pt x="88" y="24"/>
                  <a:pt x="88" y="24"/>
                </a:cubicBezTo>
                <a:cubicBezTo>
                  <a:pt x="88" y="24"/>
                  <a:pt x="88" y="24"/>
                  <a:pt x="88" y="24"/>
                </a:cubicBezTo>
                <a:cubicBezTo>
                  <a:pt x="91" y="24"/>
                  <a:pt x="94" y="25"/>
                  <a:pt x="97" y="28"/>
                </a:cubicBezTo>
                <a:cubicBezTo>
                  <a:pt x="188" y="115"/>
                  <a:pt x="188" y="115"/>
                  <a:pt x="188" y="115"/>
                </a:cubicBezTo>
                <a:cubicBezTo>
                  <a:pt x="190" y="117"/>
                  <a:pt x="191" y="119"/>
                  <a:pt x="192" y="122"/>
                </a:cubicBezTo>
                <a:cubicBezTo>
                  <a:pt x="192" y="122"/>
                  <a:pt x="192" y="122"/>
                  <a:pt x="192" y="122"/>
                </a:cubicBezTo>
                <a:cubicBezTo>
                  <a:pt x="192" y="122"/>
                  <a:pt x="192" y="122"/>
                  <a:pt x="192" y="123"/>
                </a:cubicBezTo>
                <a:cubicBezTo>
                  <a:pt x="192" y="123"/>
                  <a:pt x="192" y="123"/>
                  <a:pt x="192" y="123"/>
                </a:cubicBezTo>
                <a:cubicBezTo>
                  <a:pt x="192" y="123"/>
                  <a:pt x="192" y="123"/>
                  <a:pt x="192" y="124"/>
                </a:cubicBezTo>
                <a:cubicBezTo>
                  <a:pt x="192" y="124"/>
                  <a:pt x="192" y="124"/>
                  <a:pt x="192" y="124"/>
                </a:cubicBezTo>
                <a:cubicBezTo>
                  <a:pt x="192" y="127"/>
                  <a:pt x="191" y="130"/>
                  <a:pt x="189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19" y="214"/>
                  <a:pt x="116" y="216"/>
                  <a:pt x="112" y="216"/>
                </a:cubicBezTo>
                <a:cubicBezTo>
                  <a:pt x="112" y="216"/>
                  <a:pt x="111" y="216"/>
                  <a:pt x="111" y="216"/>
                </a:cubicBezTo>
                <a:cubicBezTo>
                  <a:pt x="111" y="216"/>
                  <a:pt x="110" y="216"/>
                  <a:pt x="110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08" y="215"/>
                  <a:pt x="106" y="214"/>
                  <a:pt x="104" y="213"/>
                </a:cubicBezTo>
                <a:cubicBezTo>
                  <a:pt x="104" y="213"/>
                  <a:pt x="104" y="213"/>
                  <a:pt x="104" y="21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19"/>
                  <a:pt x="0" y="116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lnTo>
                  <a:pt x="88" y="24"/>
                </a:lnTo>
                <a:close/>
                <a:moveTo>
                  <a:pt x="32" y="72"/>
                </a:moveTo>
                <a:cubicBezTo>
                  <a:pt x="41" y="72"/>
                  <a:pt x="48" y="65"/>
                  <a:pt x="48" y="56"/>
                </a:cubicBezTo>
                <a:cubicBezTo>
                  <a:pt x="48" y="47"/>
                  <a:pt x="41" y="40"/>
                  <a:pt x="32" y="40"/>
                </a:cubicBezTo>
                <a:cubicBezTo>
                  <a:pt x="23" y="40"/>
                  <a:pt x="16" y="47"/>
                  <a:pt x="16" y="56"/>
                </a:cubicBezTo>
                <a:cubicBezTo>
                  <a:pt x="16" y="65"/>
                  <a:pt x="23" y="72"/>
                  <a:pt x="32" y="7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2" name="Freeform 64"/>
          <p:cNvSpPr>
            <a:spLocks noChangeAspect="1" noEditPoints="1"/>
          </p:cNvSpPr>
          <p:nvPr/>
        </p:nvSpPr>
        <p:spPr bwMode="auto">
          <a:xfrm>
            <a:off x="5919001" y="1461752"/>
            <a:ext cx="193783" cy="193785"/>
          </a:xfrm>
          <a:custGeom>
            <a:avLst/>
            <a:gdLst>
              <a:gd name="T0" fmla="*/ 192 w 192"/>
              <a:gd name="T1" fmla="*/ 98 h 192"/>
              <a:gd name="T2" fmla="*/ 192 w 192"/>
              <a:gd name="T3" fmla="*/ 98 h 192"/>
              <a:gd name="T4" fmla="*/ 192 w 192"/>
              <a:gd name="T5" fmla="*/ 99 h 192"/>
              <a:gd name="T6" fmla="*/ 192 w 192"/>
              <a:gd name="T7" fmla="*/ 99 h 192"/>
              <a:gd name="T8" fmla="*/ 192 w 192"/>
              <a:gd name="T9" fmla="*/ 100 h 192"/>
              <a:gd name="T10" fmla="*/ 192 w 192"/>
              <a:gd name="T11" fmla="*/ 100 h 192"/>
              <a:gd name="T12" fmla="*/ 189 w 192"/>
              <a:gd name="T13" fmla="*/ 108 h 192"/>
              <a:gd name="T14" fmla="*/ 189 w 192"/>
              <a:gd name="T15" fmla="*/ 108 h 192"/>
              <a:gd name="T16" fmla="*/ 121 w 192"/>
              <a:gd name="T17" fmla="*/ 188 h 192"/>
              <a:gd name="T18" fmla="*/ 121 w 192"/>
              <a:gd name="T19" fmla="*/ 188 h 192"/>
              <a:gd name="T20" fmla="*/ 112 w 192"/>
              <a:gd name="T21" fmla="*/ 192 h 192"/>
              <a:gd name="T22" fmla="*/ 111 w 192"/>
              <a:gd name="T23" fmla="*/ 192 h 192"/>
              <a:gd name="T24" fmla="*/ 110 w 192"/>
              <a:gd name="T25" fmla="*/ 192 h 192"/>
              <a:gd name="T26" fmla="*/ 110 w 192"/>
              <a:gd name="T27" fmla="*/ 192 h 192"/>
              <a:gd name="T28" fmla="*/ 104 w 192"/>
              <a:gd name="T29" fmla="*/ 189 h 192"/>
              <a:gd name="T30" fmla="*/ 104 w 192"/>
              <a:gd name="T31" fmla="*/ 189 h 192"/>
              <a:gd name="T32" fmla="*/ 4 w 192"/>
              <a:gd name="T33" fmla="*/ 97 h 192"/>
              <a:gd name="T34" fmla="*/ 4 w 192"/>
              <a:gd name="T35" fmla="*/ 97 h 192"/>
              <a:gd name="T36" fmla="*/ 0 w 192"/>
              <a:gd name="T37" fmla="*/ 88 h 192"/>
              <a:gd name="T38" fmla="*/ 0 w 192"/>
              <a:gd name="T39" fmla="*/ 88 h 192"/>
              <a:gd name="T40" fmla="*/ 0 w 192"/>
              <a:gd name="T41" fmla="*/ 24 h 192"/>
              <a:gd name="T42" fmla="*/ 0 w 192"/>
              <a:gd name="T43" fmla="*/ 12 h 192"/>
              <a:gd name="T44" fmla="*/ 0 w 192"/>
              <a:gd name="T45" fmla="*/ 12 h 192"/>
              <a:gd name="T46" fmla="*/ 0 w 192"/>
              <a:gd name="T47" fmla="*/ 12 h 192"/>
              <a:gd name="T48" fmla="*/ 12 w 192"/>
              <a:gd name="T49" fmla="*/ 0 h 192"/>
              <a:gd name="T50" fmla="*/ 12 w 192"/>
              <a:gd name="T51" fmla="*/ 0 h 192"/>
              <a:gd name="T52" fmla="*/ 88 w 192"/>
              <a:gd name="T53" fmla="*/ 0 h 192"/>
              <a:gd name="T54" fmla="*/ 88 w 192"/>
              <a:gd name="T55" fmla="*/ 0 h 192"/>
              <a:gd name="T56" fmla="*/ 88 w 192"/>
              <a:gd name="T57" fmla="*/ 0 h 192"/>
              <a:gd name="T58" fmla="*/ 97 w 192"/>
              <a:gd name="T59" fmla="*/ 4 h 192"/>
              <a:gd name="T60" fmla="*/ 188 w 192"/>
              <a:gd name="T61" fmla="*/ 91 h 192"/>
              <a:gd name="T62" fmla="*/ 192 w 192"/>
              <a:gd name="T63" fmla="*/ 98 h 192"/>
              <a:gd name="T64" fmla="*/ 32 w 192"/>
              <a:gd name="T65" fmla="*/ 16 h 192"/>
              <a:gd name="T66" fmla="*/ 16 w 192"/>
              <a:gd name="T67" fmla="*/ 32 h 192"/>
              <a:gd name="T68" fmla="*/ 32 w 192"/>
              <a:gd name="T69" fmla="*/ 48 h 192"/>
              <a:gd name="T70" fmla="*/ 48 w 192"/>
              <a:gd name="T71" fmla="*/ 32 h 192"/>
              <a:gd name="T72" fmla="*/ 32 w 192"/>
              <a:gd name="T73" fmla="*/ 16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2" h="192">
                <a:moveTo>
                  <a:pt x="192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2" y="98"/>
                  <a:pt x="192" y="98"/>
                  <a:pt x="192" y="99"/>
                </a:cubicBezTo>
                <a:cubicBezTo>
                  <a:pt x="192" y="99"/>
                  <a:pt x="192" y="99"/>
                  <a:pt x="192" y="99"/>
                </a:cubicBezTo>
                <a:cubicBezTo>
                  <a:pt x="192" y="99"/>
                  <a:pt x="192" y="99"/>
                  <a:pt x="192" y="100"/>
                </a:cubicBezTo>
                <a:cubicBezTo>
                  <a:pt x="192" y="100"/>
                  <a:pt x="192" y="100"/>
                  <a:pt x="192" y="100"/>
                </a:cubicBezTo>
                <a:cubicBezTo>
                  <a:pt x="192" y="103"/>
                  <a:pt x="191" y="106"/>
                  <a:pt x="189" y="108"/>
                </a:cubicBezTo>
                <a:cubicBezTo>
                  <a:pt x="189" y="108"/>
                  <a:pt x="189" y="108"/>
                  <a:pt x="189" y="10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19" y="190"/>
                  <a:pt x="116" y="192"/>
                  <a:pt x="112" y="192"/>
                </a:cubicBezTo>
                <a:cubicBezTo>
                  <a:pt x="112" y="192"/>
                  <a:pt x="111" y="192"/>
                  <a:pt x="111" y="192"/>
                </a:cubicBezTo>
                <a:cubicBezTo>
                  <a:pt x="111" y="192"/>
                  <a:pt x="110" y="192"/>
                  <a:pt x="110" y="192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08" y="191"/>
                  <a:pt x="106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4" y="97"/>
                  <a:pt x="4" y="97"/>
                  <a:pt x="4" y="97"/>
                </a:cubicBezTo>
                <a:cubicBezTo>
                  <a:pt x="4" y="97"/>
                  <a:pt x="4" y="97"/>
                  <a:pt x="4" y="97"/>
                </a:cubicBezTo>
                <a:cubicBezTo>
                  <a:pt x="2" y="95"/>
                  <a:pt x="0" y="92"/>
                  <a:pt x="0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1" y="0"/>
                  <a:pt x="94" y="1"/>
                  <a:pt x="97" y="4"/>
                </a:cubicBezTo>
                <a:cubicBezTo>
                  <a:pt x="188" y="91"/>
                  <a:pt x="188" y="91"/>
                  <a:pt x="188" y="91"/>
                </a:cubicBezTo>
                <a:cubicBezTo>
                  <a:pt x="190" y="93"/>
                  <a:pt x="191" y="95"/>
                  <a:pt x="192" y="98"/>
                </a:cubicBezTo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3" name="Freeform 66"/>
          <p:cNvSpPr>
            <a:spLocks noChangeAspect="1" noEditPoints="1"/>
          </p:cNvSpPr>
          <p:nvPr/>
        </p:nvSpPr>
        <p:spPr bwMode="auto">
          <a:xfrm>
            <a:off x="5154079" y="1474700"/>
            <a:ext cx="220158" cy="185707"/>
          </a:xfrm>
          <a:custGeom>
            <a:avLst/>
            <a:gdLst>
              <a:gd name="T0" fmla="*/ 152 w 256"/>
              <a:gd name="T1" fmla="*/ 84 h 216"/>
              <a:gd name="T2" fmla="*/ 256 w 256"/>
              <a:gd name="T3" fmla="*/ 84 h 216"/>
              <a:gd name="T4" fmla="*/ 228 w 256"/>
              <a:gd name="T5" fmla="*/ 60 h 216"/>
              <a:gd name="T6" fmla="*/ 196 w 256"/>
              <a:gd name="T7" fmla="*/ 87 h 216"/>
              <a:gd name="T8" fmla="*/ 180 w 256"/>
              <a:gd name="T9" fmla="*/ 76 h 216"/>
              <a:gd name="T10" fmla="*/ 172 w 256"/>
              <a:gd name="T11" fmla="*/ 96 h 216"/>
              <a:gd name="T12" fmla="*/ 196 w 256"/>
              <a:gd name="T13" fmla="*/ 116 h 216"/>
              <a:gd name="T14" fmla="*/ 236 w 256"/>
              <a:gd name="T15" fmla="*/ 80 h 216"/>
              <a:gd name="T16" fmla="*/ 228 w 256"/>
              <a:gd name="T17" fmla="*/ 60 h 216"/>
              <a:gd name="T18" fmla="*/ 142 w 256"/>
              <a:gd name="T19" fmla="*/ 18 h 216"/>
              <a:gd name="T20" fmla="*/ 140 w 256"/>
              <a:gd name="T21" fmla="*/ 12 h 216"/>
              <a:gd name="T22" fmla="*/ 163 w 256"/>
              <a:gd name="T23" fmla="*/ 7 h 216"/>
              <a:gd name="T24" fmla="*/ 174 w 256"/>
              <a:gd name="T25" fmla="*/ 28 h 216"/>
              <a:gd name="T26" fmla="*/ 114 w 256"/>
              <a:gd name="T27" fmla="*/ 18 h 216"/>
              <a:gd name="T28" fmla="*/ 61 w 256"/>
              <a:gd name="T29" fmla="*/ 68 h 216"/>
              <a:gd name="T30" fmla="*/ 93 w 256"/>
              <a:gd name="T31" fmla="*/ 7 h 216"/>
              <a:gd name="T32" fmla="*/ 116 w 256"/>
              <a:gd name="T33" fmla="*/ 12 h 216"/>
              <a:gd name="T34" fmla="*/ 98 w 256"/>
              <a:gd name="T35" fmla="*/ 80 h 216"/>
              <a:gd name="T36" fmla="*/ 140 w 256"/>
              <a:gd name="T37" fmla="*/ 84 h 216"/>
              <a:gd name="T38" fmla="*/ 164 w 256"/>
              <a:gd name="T39" fmla="*/ 180 h 216"/>
              <a:gd name="T40" fmla="*/ 188 w 256"/>
              <a:gd name="T41" fmla="*/ 180 h 216"/>
              <a:gd name="T42" fmla="*/ 204 w 256"/>
              <a:gd name="T43" fmla="*/ 148 h 216"/>
              <a:gd name="T44" fmla="*/ 208 w 256"/>
              <a:gd name="T45" fmla="*/ 207 h 216"/>
              <a:gd name="T46" fmla="*/ 196 w 256"/>
              <a:gd name="T47" fmla="*/ 216 h 216"/>
              <a:gd name="T48" fmla="*/ 191 w 256"/>
              <a:gd name="T49" fmla="*/ 216 h 216"/>
              <a:gd name="T50" fmla="*/ 60 w 256"/>
              <a:gd name="T51" fmla="*/ 216 h 216"/>
              <a:gd name="T52" fmla="*/ 48 w 256"/>
              <a:gd name="T53" fmla="*/ 207 h 216"/>
              <a:gd name="T54" fmla="*/ 23 w 256"/>
              <a:gd name="T55" fmla="*/ 104 h 216"/>
              <a:gd name="T56" fmla="*/ 0 w 256"/>
              <a:gd name="T57" fmla="*/ 92 h 216"/>
              <a:gd name="T58" fmla="*/ 58 w 256"/>
              <a:gd name="T59" fmla="*/ 80 h 216"/>
              <a:gd name="T60" fmla="*/ 116 w 256"/>
              <a:gd name="T61" fmla="*/ 180 h 216"/>
              <a:gd name="T62" fmla="*/ 140 w 256"/>
              <a:gd name="T63" fmla="*/ 180 h 216"/>
              <a:gd name="T64" fmla="*/ 128 w 256"/>
              <a:gd name="T65" fmla="*/ 104 h 216"/>
              <a:gd name="T66" fmla="*/ 116 w 256"/>
              <a:gd name="T67" fmla="*/ 180 h 216"/>
              <a:gd name="T68" fmla="*/ 80 w 256"/>
              <a:gd name="T69" fmla="*/ 104 h 216"/>
              <a:gd name="T70" fmla="*/ 68 w 256"/>
              <a:gd name="T71" fmla="*/ 180 h 216"/>
              <a:gd name="T72" fmla="*/ 92 w 256"/>
              <a:gd name="T73" fmla="*/ 180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60"/>
                </a:moveTo>
                <a:cubicBezTo>
                  <a:pt x="225" y="60"/>
                  <a:pt x="222" y="61"/>
                  <a:pt x="220" y="64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188" y="80"/>
                  <a:pt x="188" y="80"/>
                  <a:pt x="188" y="80"/>
                </a:cubicBezTo>
                <a:cubicBezTo>
                  <a:pt x="186" y="77"/>
                  <a:pt x="183" y="76"/>
                  <a:pt x="180" y="76"/>
                </a:cubicBezTo>
                <a:cubicBezTo>
                  <a:pt x="173" y="76"/>
                  <a:pt x="168" y="81"/>
                  <a:pt x="168" y="88"/>
                </a:cubicBezTo>
                <a:cubicBezTo>
                  <a:pt x="168" y="91"/>
                  <a:pt x="169" y="94"/>
                  <a:pt x="172" y="96"/>
                </a:cubicBezTo>
                <a:cubicBezTo>
                  <a:pt x="188" y="112"/>
                  <a:pt x="188" y="112"/>
                  <a:pt x="188" y="112"/>
                </a:cubicBezTo>
                <a:cubicBezTo>
                  <a:pt x="190" y="115"/>
                  <a:pt x="193" y="116"/>
                  <a:pt x="196" y="116"/>
                </a:cubicBezTo>
                <a:cubicBezTo>
                  <a:pt x="199" y="116"/>
                  <a:pt x="202" y="115"/>
                  <a:pt x="204" y="112"/>
                </a:cubicBezTo>
                <a:cubicBezTo>
                  <a:pt x="236" y="80"/>
                  <a:pt x="236" y="80"/>
                  <a:pt x="236" y="80"/>
                </a:cubicBezTo>
                <a:cubicBezTo>
                  <a:pt x="239" y="78"/>
                  <a:pt x="240" y="75"/>
                  <a:pt x="240" y="72"/>
                </a:cubicBezTo>
                <a:cubicBezTo>
                  <a:pt x="240" y="65"/>
                  <a:pt x="235" y="60"/>
                  <a:pt x="228" y="60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4" name="Freeform 67"/>
          <p:cNvSpPr>
            <a:spLocks noChangeAspect="1" noEditPoints="1"/>
          </p:cNvSpPr>
          <p:nvPr/>
        </p:nvSpPr>
        <p:spPr bwMode="auto">
          <a:xfrm>
            <a:off x="4795989" y="1474700"/>
            <a:ext cx="220158" cy="185707"/>
          </a:xfrm>
          <a:custGeom>
            <a:avLst/>
            <a:gdLst>
              <a:gd name="T0" fmla="*/ 152 w 256"/>
              <a:gd name="T1" fmla="*/ 84 h 216"/>
              <a:gd name="T2" fmla="*/ 256 w 256"/>
              <a:gd name="T3" fmla="*/ 84 h 216"/>
              <a:gd name="T4" fmla="*/ 228 w 256"/>
              <a:gd name="T5" fmla="*/ 72 h 216"/>
              <a:gd name="T6" fmla="*/ 168 w 256"/>
              <a:gd name="T7" fmla="*/ 84 h 216"/>
              <a:gd name="T8" fmla="*/ 228 w 256"/>
              <a:gd name="T9" fmla="*/ 96 h 216"/>
              <a:gd name="T10" fmla="*/ 228 w 256"/>
              <a:gd name="T11" fmla="*/ 72 h 216"/>
              <a:gd name="T12" fmla="*/ 142 w 256"/>
              <a:gd name="T13" fmla="*/ 18 h 216"/>
              <a:gd name="T14" fmla="*/ 140 w 256"/>
              <a:gd name="T15" fmla="*/ 12 h 216"/>
              <a:gd name="T16" fmla="*/ 163 w 256"/>
              <a:gd name="T17" fmla="*/ 7 h 216"/>
              <a:gd name="T18" fmla="*/ 174 w 256"/>
              <a:gd name="T19" fmla="*/ 28 h 216"/>
              <a:gd name="T20" fmla="*/ 114 w 256"/>
              <a:gd name="T21" fmla="*/ 18 h 216"/>
              <a:gd name="T22" fmla="*/ 61 w 256"/>
              <a:gd name="T23" fmla="*/ 68 h 216"/>
              <a:gd name="T24" fmla="*/ 93 w 256"/>
              <a:gd name="T25" fmla="*/ 7 h 216"/>
              <a:gd name="T26" fmla="*/ 116 w 256"/>
              <a:gd name="T27" fmla="*/ 12 h 216"/>
              <a:gd name="T28" fmla="*/ 98 w 256"/>
              <a:gd name="T29" fmla="*/ 80 h 216"/>
              <a:gd name="T30" fmla="*/ 140 w 256"/>
              <a:gd name="T31" fmla="*/ 84 h 216"/>
              <a:gd name="T32" fmla="*/ 164 w 256"/>
              <a:gd name="T33" fmla="*/ 180 h 216"/>
              <a:gd name="T34" fmla="*/ 188 w 256"/>
              <a:gd name="T35" fmla="*/ 180 h 216"/>
              <a:gd name="T36" fmla="*/ 204 w 256"/>
              <a:gd name="T37" fmla="*/ 148 h 216"/>
              <a:gd name="T38" fmla="*/ 208 w 256"/>
              <a:gd name="T39" fmla="*/ 207 h 216"/>
              <a:gd name="T40" fmla="*/ 196 w 256"/>
              <a:gd name="T41" fmla="*/ 216 h 216"/>
              <a:gd name="T42" fmla="*/ 191 w 256"/>
              <a:gd name="T43" fmla="*/ 216 h 216"/>
              <a:gd name="T44" fmla="*/ 60 w 256"/>
              <a:gd name="T45" fmla="*/ 216 h 216"/>
              <a:gd name="T46" fmla="*/ 48 w 256"/>
              <a:gd name="T47" fmla="*/ 207 h 216"/>
              <a:gd name="T48" fmla="*/ 23 w 256"/>
              <a:gd name="T49" fmla="*/ 104 h 216"/>
              <a:gd name="T50" fmla="*/ 0 w 256"/>
              <a:gd name="T51" fmla="*/ 92 h 216"/>
              <a:gd name="T52" fmla="*/ 58 w 256"/>
              <a:gd name="T53" fmla="*/ 80 h 216"/>
              <a:gd name="T54" fmla="*/ 116 w 256"/>
              <a:gd name="T55" fmla="*/ 180 h 216"/>
              <a:gd name="T56" fmla="*/ 140 w 256"/>
              <a:gd name="T57" fmla="*/ 180 h 216"/>
              <a:gd name="T58" fmla="*/ 128 w 256"/>
              <a:gd name="T59" fmla="*/ 104 h 216"/>
              <a:gd name="T60" fmla="*/ 116 w 256"/>
              <a:gd name="T61" fmla="*/ 180 h 216"/>
              <a:gd name="T62" fmla="*/ 80 w 256"/>
              <a:gd name="T63" fmla="*/ 104 h 216"/>
              <a:gd name="T64" fmla="*/ 68 w 256"/>
              <a:gd name="T65" fmla="*/ 180 h 216"/>
              <a:gd name="T66" fmla="*/ 92 w 256"/>
              <a:gd name="T67" fmla="*/ 180 h 21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72"/>
                </a:moveTo>
                <a:cubicBezTo>
                  <a:pt x="180" y="72"/>
                  <a:pt x="180" y="72"/>
                  <a:pt x="180" y="72"/>
                </a:cubicBezTo>
                <a:cubicBezTo>
                  <a:pt x="173" y="72"/>
                  <a:pt x="168" y="77"/>
                  <a:pt x="168" y="84"/>
                </a:cubicBezTo>
                <a:cubicBezTo>
                  <a:pt x="168" y="91"/>
                  <a:pt x="173" y="96"/>
                  <a:pt x="180" y="9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35" y="96"/>
                  <a:pt x="240" y="91"/>
                  <a:pt x="240" y="84"/>
                </a:cubicBezTo>
                <a:cubicBezTo>
                  <a:pt x="240" y="77"/>
                  <a:pt x="235" y="72"/>
                  <a:pt x="228" y="72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5" name="Freeform 68"/>
          <p:cNvSpPr>
            <a:spLocks noChangeAspect="1" noEditPoints="1"/>
          </p:cNvSpPr>
          <p:nvPr/>
        </p:nvSpPr>
        <p:spPr bwMode="auto">
          <a:xfrm>
            <a:off x="4418648" y="1474700"/>
            <a:ext cx="220158" cy="185707"/>
          </a:xfrm>
          <a:custGeom>
            <a:avLst/>
            <a:gdLst>
              <a:gd name="T0" fmla="*/ 152 w 256"/>
              <a:gd name="T1" fmla="*/ 84 h 216"/>
              <a:gd name="T2" fmla="*/ 256 w 256"/>
              <a:gd name="T3" fmla="*/ 84 h 216"/>
              <a:gd name="T4" fmla="*/ 228 w 256"/>
              <a:gd name="T5" fmla="*/ 72 h 216"/>
              <a:gd name="T6" fmla="*/ 216 w 256"/>
              <a:gd name="T7" fmla="*/ 60 h 216"/>
              <a:gd name="T8" fmla="*/ 192 w 256"/>
              <a:gd name="T9" fmla="*/ 60 h 216"/>
              <a:gd name="T10" fmla="*/ 180 w 256"/>
              <a:gd name="T11" fmla="*/ 72 h 216"/>
              <a:gd name="T12" fmla="*/ 180 w 256"/>
              <a:gd name="T13" fmla="*/ 96 h 216"/>
              <a:gd name="T14" fmla="*/ 192 w 256"/>
              <a:gd name="T15" fmla="*/ 108 h 216"/>
              <a:gd name="T16" fmla="*/ 216 w 256"/>
              <a:gd name="T17" fmla="*/ 108 h 216"/>
              <a:gd name="T18" fmla="*/ 228 w 256"/>
              <a:gd name="T19" fmla="*/ 96 h 216"/>
              <a:gd name="T20" fmla="*/ 228 w 256"/>
              <a:gd name="T21" fmla="*/ 72 h 216"/>
              <a:gd name="T22" fmla="*/ 142 w 256"/>
              <a:gd name="T23" fmla="*/ 18 h 216"/>
              <a:gd name="T24" fmla="*/ 140 w 256"/>
              <a:gd name="T25" fmla="*/ 12 h 216"/>
              <a:gd name="T26" fmla="*/ 163 w 256"/>
              <a:gd name="T27" fmla="*/ 7 h 216"/>
              <a:gd name="T28" fmla="*/ 174 w 256"/>
              <a:gd name="T29" fmla="*/ 28 h 216"/>
              <a:gd name="T30" fmla="*/ 114 w 256"/>
              <a:gd name="T31" fmla="*/ 18 h 216"/>
              <a:gd name="T32" fmla="*/ 61 w 256"/>
              <a:gd name="T33" fmla="*/ 68 h 216"/>
              <a:gd name="T34" fmla="*/ 93 w 256"/>
              <a:gd name="T35" fmla="*/ 7 h 216"/>
              <a:gd name="T36" fmla="*/ 116 w 256"/>
              <a:gd name="T37" fmla="*/ 12 h 216"/>
              <a:gd name="T38" fmla="*/ 98 w 256"/>
              <a:gd name="T39" fmla="*/ 80 h 216"/>
              <a:gd name="T40" fmla="*/ 140 w 256"/>
              <a:gd name="T41" fmla="*/ 84 h 216"/>
              <a:gd name="T42" fmla="*/ 164 w 256"/>
              <a:gd name="T43" fmla="*/ 180 h 216"/>
              <a:gd name="T44" fmla="*/ 188 w 256"/>
              <a:gd name="T45" fmla="*/ 180 h 216"/>
              <a:gd name="T46" fmla="*/ 204 w 256"/>
              <a:gd name="T47" fmla="*/ 148 h 216"/>
              <a:gd name="T48" fmla="*/ 208 w 256"/>
              <a:gd name="T49" fmla="*/ 207 h 216"/>
              <a:gd name="T50" fmla="*/ 196 w 256"/>
              <a:gd name="T51" fmla="*/ 216 h 216"/>
              <a:gd name="T52" fmla="*/ 191 w 256"/>
              <a:gd name="T53" fmla="*/ 216 h 216"/>
              <a:gd name="T54" fmla="*/ 60 w 256"/>
              <a:gd name="T55" fmla="*/ 216 h 216"/>
              <a:gd name="T56" fmla="*/ 48 w 256"/>
              <a:gd name="T57" fmla="*/ 207 h 216"/>
              <a:gd name="T58" fmla="*/ 23 w 256"/>
              <a:gd name="T59" fmla="*/ 104 h 216"/>
              <a:gd name="T60" fmla="*/ 0 w 256"/>
              <a:gd name="T61" fmla="*/ 92 h 216"/>
              <a:gd name="T62" fmla="*/ 58 w 256"/>
              <a:gd name="T63" fmla="*/ 80 h 216"/>
              <a:gd name="T64" fmla="*/ 116 w 256"/>
              <a:gd name="T65" fmla="*/ 180 h 216"/>
              <a:gd name="T66" fmla="*/ 140 w 256"/>
              <a:gd name="T67" fmla="*/ 180 h 216"/>
              <a:gd name="T68" fmla="*/ 128 w 256"/>
              <a:gd name="T69" fmla="*/ 104 h 216"/>
              <a:gd name="T70" fmla="*/ 116 w 256"/>
              <a:gd name="T71" fmla="*/ 180 h 216"/>
              <a:gd name="T72" fmla="*/ 80 w 256"/>
              <a:gd name="T73" fmla="*/ 104 h 216"/>
              <a:gd name="T74" fmla="*/ 68 w 256"/>
              <a:gd name="T75" fmla="*/ 180 h 216"/>
              <a:gd name="T76" fmla="*/ 92 w 256"/>
              <a:gd name="T77" fmla="*/ 180 h 21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72"/>
                </a:moveTo>
                <a:cubicBezTo>
                  <a:pt x="216" y="72"/>
                  <a:pt x="216" y="72"/>
                  <a:pt x="216" y="72"/>
                </a:cubicBezTo>
                <a:cubicBezTo>
                  <a:pt x="216" y="60"/>
                  <a:pt x="216" y="60"/>
                  <a:pt x="216" y="60"/>
                </a:cubicBezTo>
                <a:cubicBezTo>
                  <a:pt x="216" y="53"/>
                  <a:pt x="211" y="48"/>
                  <a:pt x="204" y="48"/>
                </a:cubicBezTo>
                <a:cubicBezTo>
                  <a:pt x="197" y="48"/>
                  <a:pt x="192" y="53"/>
                  <a:pt x="192" y="60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80" y="72"/>
                  <a:pt x="180" y="72"/>
                  <a:pt x="180" y="72"/>
                </a:cubicBezTo>
                <a:cubicBezTo>
                  <a:pt x="173" y="72"/>
                  <a:pt x="168" y="77"/>
                  <a:pt x="168" y="84"/>
                </a:cubicBezTo>
                <a:cubicBezTo>
                  <a:pt x="168" y="91"/>
                  <a:pt x="173" y="96"/>
                  <a:pt x="180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08"/>
                  <a:pt x="192" y="108"/>
                  <a:pt x="192" y="108"/>
                </a:cubicBezTo>
                <a:cubicBezTo>
                  <a:pt x="192" y="115"/>
                  <a:pt x="197" y="120"/>
                  <a:pt x="204" y="120"/>
                </a:cubicBezTo>
                <a:cubicBezTo>
                  <a:pt x="211" y="120"/>
                  <a:pt x="216" y="115"/>
                  <a:pt x="216" y="108"/>
                </a:cubicBezTo>
                <a:cubicBezTo>
                  <a:pt x="216" y="96"/>
                  <a:pt x="216" y="96"/>
                  <a:pt x="216" y="9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35" y="96"/>
                  <a:pt x="240" y="91"/>
                  <a:pt x="240" y="84"/>
                </a:cubicBezTo>
                <a:cubicBezTo>
                  <a:pt x="240" y="77"/>
                  <a:pt x="235" y="72"/>
                  <a:pt x="228" y="72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6" name="Freeform 69"/>
          <p:cNvSpPr>
            <a:spLocks noChangeAspect="1" noEditPoints="1"/>
          </p:cNvSpPr>
          <p:nvPr/>
        </p:nvSpPr>
        <p:spPr bwMode="auto">
          <a:xfrm>
            <a:off x="4060558" y="1474700"/>
            <a:ext cx="220158" cy="185707"/>
          </a:xfrm>
          <a:custGeom>
            <a:avLst/>
            <a:gdLst>
              <a:gd name="T0" fmla="*/ 256 w 256"/>
              <a:gd name="T1" fmla="*/ 91 h 216"/>
              <a:gd name="T2" fmla="*/ 256 w 256"/>
              <a:gd name="T3" fmla="*/ 92 h 216"/>
              <a:gd name="T4" fmla="*/ 256 w 256"/>
              <a:gd name="T5" fmla="*/ 92 h 216"/>
              <a:gd name="T6" fmla="*/ 233 w 256"/>
              <a:gd name="T7" fmla="*/ 104 h 216"/>
              <a:gd name="T8" fmla="*/ 208 w 256"/>
              <a:gd name="T9" fmla="*/ 207 h 216"/>
              <a:gd name="T10" fmla="*/ 194 w 256"/>
              <a:gd name="T11" fmla="*/ 216 h 216"/>
              <a:gd name="T12" fmla="*/ 60 w 256"/>
              <a:gd name="T13" fmla="*/ 216 h 216"/>
              <a:gd name="T14" fmla="*/ 60 w 256"/>
              <a:gd name="T15" fmla="*/ 216 h 216"/>
              <a:gd name="T16" fmla="*/ 48 w 256"/>
              <a:gd name="T17" fmla="*/ 207 h 216"/>
              <a:gd name="T18" fmla="*/ 12 w 256"/>
              <a:gd name="T19" fmla="*/ 104 h 216"/>
              <a:gd name="T20" fmla="*/ 12 w 256"/>
              <a:gd name="T21" fmla="*/ 80 h 216"/>
              <a:gd name="T22" fmla="*/ 98 w 256"/>
              <a:gd name="T23" fmla="*/ 80 h 216"/>
              <a:gd name="T24" fmla="*/ 148 w 256"/>
              <a:gd name="T25" fmla="*/ 80 h 216"/>
              <a:gd name="T26" fmla="*/ 178 w 256"/>
              <a:gd name="T27" fmla="*/ 80 h 216"/>
              <a:gd name="T28" fmla="*/ 196 w 256"/>
              <a:gd name="T29" fmla="*/ 80 h 216"/>
              <a:gd name="T30" fmla="*/ 244 w 256"/>
              <a:gd name="T31" fmla="*/ 80 h 216"/>
              <a:gd name="T32" fmla="*/ 245 w 256"/>
              <a:gd name="T33" fmla="*/ 80 h 216"/>
              <a:gd name="T34" fmla="*/ 256 w 256"/>
              <a:gd name="T35" fmla="*/ 90 h 216"/>
              <a:gd name="T36" fmla="*/ 80 w 256"/>
              <a:gd name="T37" fmla="*/ 104 h 216"/>
              <a:gd name="T38" fmla="*/ 68 w 256"/>
              <a:gd name="T39" fmla="*/ 180 h 216"/>
              <a:gd name="T40" fmla="*/ 92 w 256"/>
              <a:gd name="T41" fmla="*/ 180 h 216"/>
              <a:gd name="T42" fmla="*/ 140 w 256"/>
              <a:gd name="T43" fmla="*/ 116 h 216"/>
              <a:gd name="T44" fmla="*/ 116 w 256"/>
              <a:gd name="T45" fmla="*/ 116 h 216"/>
              <a:gd name="T46" fmla="*/ 128 w 256"/>
              <a:gd name="T47" fmla="*/ 192 h 216"/>
              <a:gd name="T48" fmla="*/ 140 w 256"/>
              <a:gd name="T49" fmla="*/ 116 h 216"/>
              <a:gd name="T50" fmla="*/ 176 w 256"/>
              <a:gd name="T51" fmla="*/ 104 h 216"/>
              <a:gd name="T52" fmla="*/ 164 w 256"/>
              <a:gd name="T53" fmla="*/ 180 h 216"/>
              <a:gd name="T54" fmla="*/ 188 w 256"/>
              <a:gd name="T55" fmla="*/ 180 h 216"/>
              <a:gd name="T56" fmla="*/ 142 w 256"/>
              <a:gd name="T57" fmla="*/ 18 h 216"/>
              <a:gd name="T58" fmla="*/ 140 w 256"/>
              <a:gd name="T59" fmla="*/ 12 h 216"/>
              <a:gd name="T60" fmla="*/ 163 w 256"/>
              <a:gd name="T61" fmla="*/ 7 h 216"/>
              <a:gd name="T62" fmla="*/ 195 w 256"/>
              <a:gd name="T63" fmla="*/ 68 h 216"/>
              <a:gd name="T64" fmla="*/ 142 w 256"/>
              <a:gd name="T65" fmla="*/ 18 h 216"/>
              <a:gd name="T66" fmla="*/ 88 w 256"/>
              <a:gd name="T67" fmla="*/ 68 h 216"/>
              <a:gd name="T68" fmla="*/ 93 w 256"/>
              <a:gd name="T69" fmla="*/ 7 h 216"/>
              <a:gd name="T70" fmla="*/ 104 w 256"/>
              <a:gd name="T71" fmla="*/ 0 h 216"/>
              <a:gd name="T72" fmla="*/ 114 w 256"/>
              <a:gd name="T73" fmla="*/ 18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56" y="90"/>
                </a:moveTo>
                <a:cubicBezTo>
                  <a:pt x="256" y="91"/>
                  <a:pt x="256" y="91"/>
                  <a:pt x="256" y="91"/>
                </a:cubicBezTo>
                <a:cubicBezTo>
                  <a:pt x="256" y="91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9"/>
                  <a:pt x="251" y="104"/>
                  <a:pt x="244" y="104"/>
                </a:cubicBezTo>
                <a:cubicBezTo>
                  <a:pt x="233" y="104"/>
                  <a:pt x="233" y="104"/>
                  <a:pt x="233" y="104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9" y="80"/>
                  <a:pt x="179" y="80"/>
                  <a:pt x="179" y="8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8" y="80"/>
                  <a:pt x="198" y="80"/>
                  <a:pt x="198" y="80"/>
                </a:cubicBezTo>
                <a:cubicBezTo>
                  <a:pt x="244" y="80"/>
                  <a:pt x="244" y="80"/>
                  <a:pt x="244" y="80"/>
                </a:cubicBezTo>
                <a:cubicBezTo>
                  <a:pt x="244" y="80"/>
                  <a:pt x="244" y="80"/>
                  <a:pt x="244" y="80"/>
                </a:cubicBezTo>
                <a:cubicBezTo>
                  <a:pt x="245" y="80"/>
                  <a:pt x="245" y="80"/>
                  <a:pt x="245" y="80"/>
                </a:cubicBezTo>
                <a:cubicBezTo>
                  <a:pt x="251" y="80"/>
                  <a:pt x="255" y="85"/>
                  <a:pt x="256" y="90"/>
                </a:cubicBezTo>
                <a:cubicBezTo>
                  <a:pt x="256" y="90"/>
                  <a:pt x="256" y="90"/>
                  <a:pt x="256" y="90"/>
                </a:cubicBezTo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  <a:moveTo>
                  <a:pt x="140" y="116"/>
                </a:move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lnTo>
                  <a:pt x="140" y="116"/>
                </a:lnTo>
                <a:close/>
                <a:moveTo>
                  <a:pt x="188" y="116"/>
                </a:moveTo>
                <a:cubicBezTo>
                  <a:pt x="188" y="109"/>
                  <a:pt x="183" y="104"/>
                  <a:pt x="176" y="104"/>
                </a:cubicBezTo>
                <a:cubicBezTo>
                  <a:pt x="169" y="104"/>
                  <a:pt x="164" y="109"/>
                  <a:pt x="164" y="116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lnTo>
                  <a:pt x="188" y="116"/>
                </a:lnTo>
                <a:close/>
                <a:moveTo>
                  <a:pt x="142" y="18"/>
                </a:move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95" y="68"/>
                  <a:pt x="195" y="68"/>
                  <a:pt x="195" y="68"/>
                </a:cubicBezTo>
                <a:cubicBezTo>
                  <a:pt x="168" y="68"/>
                  <a:pt x="168" y="68"/>
                  <a:pt x="168" y="68"/>
                </a:cubicBezTo>
                <a:lnTo>
                  <a:pt x="142" y="18"/>
                </a:lnTo>
                <a:close/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7" name="Freeform 70"/>
          <p:cNvSpPr>
            <a:spLocks noChangeAspect="1" noEditPoints="1"/>
          </p:cNvSpPr>
          <p:nvPr/>
        </p:nvSpPr>
        <p:spPr bwMode="auto">
          <a:xfrm>
            <a:off x="3723236" y="1458256"/>
            <a:ext cx="167022" cy="205444"/>
          </a:xfrm>
          <a:custGeom>
            <a:avLst/>
            <a:gdLst>
              <a:gd name="T0" fmla="*/ 196 w 208"/>
              <a:gd name="T1" fmla="*/ 256 h 256"/>
              <a:gd name="T2" fmla="*/ 12 w 208"/>
              <a:gd name="T3" fmla="*/ 256 h 256"/>
              <a:gd name="T4" fmla="*/ 0 w 208"/>
              <a:gd name="T5" fmla="*/ 244 h 256"/>
              <a:gd name="T6" fmla="*/ 0 w 208"/>
              <a:gd name="T7" fmla="*/ 232 h 256"/>
              <a:gd name="T8" fmla="*/ 208 w 208"/>
              <a:gd name="T9" fmla="*/ 232 h 256"/>
              <a:gd name="T10" fmla="*/ 208 w 208"/>
              <a:gd name="T11" fmla="*/ 244 h 256"/>
              <a:gd name="T12" fmla="*/ 196 w 208"/>
              <a:gd name="T13" fmla="*/ 256 h 256"/>
              <a:gd name="T14" fmla="*/ 0 w 208"/>
              <a:gd name="T15" fmla="*/ 72 h 256"/>
              <a:gd name="T16" fmla="*/ 12 w 208"/>
              <a:gd name="T17" fmla="*/ 60 h 256"/>
              <a:gd name="T18" fmla="*/ 44 w 208"/>
              <a:gd name="T19" fmla="*/ 60 h 256"/>
              <a:gd name="T20" fmla="*/ 104 w 208"/>
              <a:gd name="T21" fmla="*/ 0 h 256"/>
              <a:gd name="T22" fmla="*/ 164 w 208"/>
              <a:gd name="T23" fmla="*/ 60 h 256"/>
              <a:gd name="T24" fmla="*/ 196 w 208"/>
              <a:gd name="T25" fmla="*/ 60 h 256"/>
              <a:gd name="T26" fmla="*/ 208 w 208"/>
              <a:gd name="T27" fmla="*/ 72 h 256"/>
              <a:gd name="T28" fmla="*/ 208 w 208"/>
              <a:gd name="T29" fmla="*/ 220 h 256"/>
              <a:gd name="T30" fmla="*/ 0 w 208"/>
              <a:gd name="T31" fmla="*/ 220 h 256"/>
              <a:gd name="T32" fmla="*/ 0 w 208"/>
              <a:gd name="T33" fmla="*/ 72 h 256"/>
              <a:gd name="T34" fmla="*/ 140 w 208"/>
              <a:gd name="T35" fmla="*/ 60 h 256"/>
              <a:gd name="T36" fmla="*/ 104 w 208"/>
              <a:gd name="T37" fmla="*/ 24 h 256"/>
              <a:gd name="T38" fmla="*/ 68 w 208"/>
              <a:gd name="T39" fmla="*/ 60 h 256"/>
              <a:gd name="T40" fmla="*/ 140 w 208"/>
              <a:gd name="T41" fmla="*/ 60 h 25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232"/>
                  <a:pt x="0" y="232"/>
                  <a:pt x="0" y="232"/>
                </a:cubicBezTo>
                <a:cubicBezTo>
                  <a:pt x="208" y="232"/>
                  <a:pt x="208" y="232"/>
                  <a:pt x="208" y="232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0" y="72"/>
                </a:moveTo>
                <a:cubicBezTo>
                  <a:pt x="0" y="65"/>
                  <a:pt x="5" y="60"/>
                  <a:pt x="12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27"/>
                  <a:pt x="71" y="0"/>
                  <a:pt x="104" y="0"/>
                </a:cubicBezTo>
                <a:cubicBezTo>
                  <a:pt x="137" y="0"/>
                  <a:pt x="164" y="27"/>
                  <a:pt x="164" y="60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203" y="60"/>
                  <a:pt x="208" y="65"/>
                  <a:pt x="208" y="72"/>
                </a:cubicBezTo>
                <a:cubicBezTo>
                  <a:pt x="208" y="220"/>
                  <a:pt x="208" y="220"/>
                  <a:pt x="208" y="220"/>
                </a:cubicBezTo>
                <a:cubicBezTo>
                  <a:pt x="0" y="220"/>
                  <a:pt x="0" y="220"/>
                  <a:pt x="0" y="220"/>
                </a:cubicBezTo>
                <a:lnTo>
                  <a:pt x="0" y="72"/>
                </a:lnTo>
                <a:close/>
                <a:moveTo>
                  <a:pt x="140" y="60"/>
                </a:moveTo>
                <a:cubicBezTo>
                  <a:pt x="140" y="40"/>
                  <a:pt x="124" y="24"/>
                  <a:pt x="104" y="24"/>
                </a:cubicBezTo>
                <a:cubicBezTo>
                  <a:pt x="84" y="24"/>
                  <a:pt x="68" y="40"/>
                  <a:pt x="68" y="60"/>
                </a:cubicBezTo>
                <a:lnTo>
                  <a:pt x="140" y="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8" name="Freeform 71"/>
          <p:cNvSpPr>
            <a:spLocks noChangeAspect="1" noEditPoints="1"/>
          </p:cNvSpPr>
          <p:nvPr/>
        </p:nvSpPr>
        <p:spPr bwMode="auto">
          <a:xfrm>
            <a:off x="3325316" y="1464242"/>
            <a:ext cx="220999" cy="199991"/>
          </a:xfrm>
          <a:custGeom>
            <a:avLst/>
            <a:gdLst>
              <a:gd name="T0" fmla="*/ 256 w 256"/>
              <a:gd name="T1" fmla="*/ 96 h 232"/>
              <a:gd name="T2" fmla="*/ 224 w 256"/>
              <a:gd name="T3" fmla="*/ 128 h 232"/>
              <a:gd name="T4" fmla="*/ 192 w 256"/>
              <a:gd name="T5" fmla="*/ 96 h 232"/>
              <a:gd name="T6" fmla="*/ 160 w 256"/>
              <a:gd name="T7" fmla="*/ 128 h 232"/>
              <a:gd name="T8" fmla="*/ 128 w 256"/>
              <a:gd name="T9" fmla="*/ 96 h 232"/>
              <a:gd name="T10" fmla="*/ 96 w 256"/>
              <a:gd name="T11" fmla="*/ 128 h 232"/>
              <a:gd name="T12" fmla="*/ 64 w 256"/>
              <a:gd name="T13" fmla="*/ 96 h 232"/>
              <a:gd name="T14" fmla="*/ 32 w 256"/>
              <a:gd name="T15" fmla="*/ 128 h 232"/>
              <a:gd name="T16" fmla="*/ 0 w 256"/>
              <a:gd name="T17" fmla="*/ 96 h 232"/>
              <a:gd name="T18" fmla="*/ 23 w 256"/>
              <a:gd name="T19" fmla="*/ 36 h 232"/>
              <a:gd name="T20" fmla="*/ 234 w 256"/>
              <a:gd name="T21" fmla="*/ 36 h 232"/>
              <a:gd name="T22" fmla="*/ 256 w 256"/>
              <a:gd name="T23" fmla="*/ 96 h 232"/>
              <a:gd name="T24" fmla="*/ 216 w 256"/>
              <a:gd name="T25" fmla="*/ 24 h 232"/>
              <a:gd name="T26" fmla="*/ 40 w 256"/>
              <a:gd name="T27" fmla="*/ 24 h 232"/>
              <a:gd name="T28" fmla="*/ 28 w 256"/>
              <a:gd name="T29" fmla="*/ 12 h 232"/>
              <a:gd name="T30" fmla="*/ 40 w 256"/>
              <a:gd name="T31" fmla="*/ 0 h 232"/>
              <a:gd name="T32" fmla="*/ 216 w 256"/>
              <a:gd name="T33" fmla="*/ 0 h 232"/>
              <a:gd name="T34" fmla="*/ 228 w 256"/>
              <a:gd name="T35" fmla="*/ 12 h 232"/>
              <a:gd name="T36" fmla="*/ 216 w 256"/>
              <a:gd name="T37" fmla="*/ 24 h 232"/>
              <a:gd name="T38" fmla="*/ 36 w 256"/>
              <a:gd name="T39" fmla="*/ 140 h 232"/>
              <a:gd name="T40" fmla="*/ 36 w 256"/>
              <a:gd name="T41" fmla="*/ 140 h 232"/>
              <a:gd name="T42" fmla="*/ 39 w 256"/>
              <a:gd name="T43" fmla="*/ 139 h 232"/>
              <a:gd name="T44" fmla="*/ 40 w 256"/>
              <a:gd name="T45" fmla="*/ 139 h 232"/>
              <a:gd name="T46" fmla="*/ 42 w 256"/>
              <a:gd name="T47" fmla="*/ 139 h 232"/>
              <a:gd name="T48" fmla="*/ 48 w 256"/>
              <a:gd name="T49" fmla="*/ 137 h 232"/>
              <a:gd name="T50" fmla="*/ 48 w 256"/>
              <a:gd name="T51" fmla="*/ 137 h 232"/>
              <a:gd name="T52" fmla="*/ 48 w 256"/>
              <a:gd name="T53" fmla="*/ 196 h 232"/>
              <a:gd name="T54" fmla="*/ 208 w 256"/>
              <a:gd name="T55" fmla="*/ 196 h 232"/>
              <a:gd name="T56" fmla="*/ 208 w 256"/>
              <a:gd name="T57" fmla="*/ 137 h 232"/>
              <a:gd name="T58" fmla="*/ 208 w 256"/>
              <a:gd name="T59" fmla="*/ 137 h 232"/>
              <a:gd name="T60" fmla="*/ 214 w 256"/>
              <a:gd name="T61" fmla="*/ 139 h 232"/>
              <a:gd name="T62" fmla="*/ 216 w 256"/>
              <a:gd name="T63" fmla="*/ 139 h 232"/>
              <a:gd name="T64" fmla="*/ 217 w 256"/>
              <a:gd name="T65" fmla="*/ 139 h 232"/>
              <a:gd name="T66" fmla="*/ 220 w 256"/>
              <a:gd name="T67" fmla="*/ 140 h 232"/>
              <a:gd name="T68" fmla="*/ 220 w 256"/>
              <a:gd name="T69" fmla="*/ 140 h 232"/>
              <a:gd name="T70" fmla="*/ 224 w 256"/>
              <a:gd name="T71" fmla="*/ 140 h 232"/>
              <a:gd name="T72" fmla="*/ 232 w 256"/>
              <a:gd name="T73" fmla="*/ 139 h 232"/>
              <a:gd name="T74" fmla="*/ 232 w 256"/>
              <a:gd name="T75" fmla="*/ 220 h 232"/>
              <a:gd name="T76" fmla="*/ 220 w 256"/>
              <a:gd name="T77" fmla="*/ 232 h 232"/>
              <a:gd name="T78" fmla="*/ 36 w 256"/>
              <a:gd name="T79" fmla="*/ 232 h 232"/>
              <a:gd name="T80" fmla="*/ 24 w 256"/>
              <a:gd name="T81" fmla="*/ 220 h 232"/>
              <a:gd name="T82" fmla="*/ 24 w 256"/>
              <a:gd name="T83" fmla="*/ 139 h 232"/>
              <a:gd name="T84" fmla="*/ 32 w 256"/>
              <a:gd name="T85" fmla="*/ 140 h 232"/>
              <a:gd name="T86" fmla="*/ 36 w 256"/>
              <a:gd name="T87" fmla="*/ 140 h 23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56" h="232">
                <a:moveTo>
                  <a:pt x="256" y="96"/>
                </a:moveTo>
                <a:cubicBezTo>
                  <a:pt x="256" y="114"/>
                  <a:pt x="242" y="128"/>
                  <a:pt x="224" y="128"/>
                </a:cubicBezTo>
                <a:cubicBezTo>
                  <a:pt x="206" y="128"/>
                  <a:pt x="192" y="114"/>
                  <a:pt x="192" y="96"/>
                </a:cubicBezTo>
                <a:cubicBezTo>
                  <a:pt x="192" y="114"/>
                  <a:pt x="178" y="128"/>
                  <a:pt x="160" y="128"/>
                </a:cubicBezTo>
                <a:cubicBezTo>
                  <a:pt x="142" y="128"/>
                  <a:pt x="128" y="114"/>
                  <a:pt x="128" y="96"/>
                </a:cubicBezTo>
                <a:cubicBezTo>
                  <a:pt x="128" y="114"/>
                  <a:pt x="114" y="128"/>
                  <a:pt x="96" y="128"/>
                </a:cubicBezTo>
                <a:cubicBezTo>
                  <a:pt x="78" y="128"/>
                  <a:pt x="64" y="114"/>
                  <a:pt x="64" y="96"/>
                </a:cubicBezTo>
                <a:cubicBezTo>
                  <a:pt x="64" y="114"/>
                  <a:pt x="50" y="128"/>
                  <a:pt x="32" y="128"/>
                </a:cubicBezTo>
                <a:cubicBezTo>
                  <a:pt x="14" y="128"/>
                  <a:pt x="0" y="114"/>
                  <a:pt x="0" y="9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4" y="36"/>
                  <a:pt x="234" y="36"/>
                  <a:pt x="234" y="36"/>
                </a:cubicBezTo>
                <a:lnTo>
                  <a:pt x="256" y="96"/>
                </a:lnTo>
                <a:close/>
                <a:moveTo>
                  <a:pt x="216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33" y="24"/>
                  <a:pt x="28" y="19"/>
                  <a:pt x="28" y="12"/>
                </a:cubicBezTo>
                <a:cubicBezTo>
                  <a:pt x="28" y="5"/>
                  <a:pt x="33" y="0"/>
                  <a:pt x="40" y="0"/>
                </a:cubicBezTo>
                <a:cubicBezTo>
                  <a:pt x="216" y="0"/>
                  <a:pt x="216" y="0"/>
                  <a:pt x="216" y="0"/>
                </a:cubicBezTo>
                <a:cubicBezTo>
                  <a:pt x="223" y="0"/>
                  <a:pt x="228" y="5"/>
                  <a:pt x="228" y="12"/>
                </a:cubicBezTo>
                <a:cubicBezTo>
                  <a:pt x="228" y="19"/>
                  <a:pt x="223" y="24"/>
                  <a:pt x="216" y="24"/>
                </a:cubicBezTo>
                <a:moveTo>
                  <a:pt x="36" y="140"/>
                </a:moveTo>
                <a:cubicBezTo>
                  <a:pt x="36" y="140"/>
                  <a:pt x="36" y="140"/>
                  <a:pt x="36" y="140"/>
                </a:cubicBezTo>
                <a:cubicBezTo>
                  <a:pt x="37" y="140"/>
                  <a:pt x="38" y="140"/>
                  <a:pt x="39" y="139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41" y="139"/>
                  <a:pt x="41" y="139"/>
                  <a:pt x="42" y="139"/>
                </a:cubicBezTo>
                <a:cubicBezTo>
                  <a:pt x="44" y="138"/>
                  <a:pt x="46" y="138"/>
                  <a:pt x="48" y="137"/>
                </a:cubicBezTo>
                <a:cubicBezTo>
                  <a:pt x="48" y="137"/>
                  <a:pt x="48" y="137"/>
                  <a:pt x="48" y="137"/>
                </a:cubicBezTo>
                <a:cubicBezTo>
                  <a:pt x="48" y="196"/>
                  <a:pt x="48" y="196"/>
                  <a:pt x="48" y="196"/>
                </a:cubicBezTo>
                <a:cubicBezTo>
                  <a:pt x="208" y="196"/>
                  <a:pt x="208" y="196"/>
                  <a:pt x="208" y="196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10" y="138"/>
                  <a:pt x="212" y="138"/>
                  <a:pt x="214" y="139"/>
                </a:cubicBezTo>
                <a:cubicBezTo>
                  <a:pt x="215" y="139"/>
                  <a:pt x="215" y="139"/>
                  <a:pt x="216" y="139"/>
                </a:cubicBezTo>
                <a:cubicBezTo>
                  <a:pt x="216" y="139"/>
                  <a:pt x="216" y="139"/>
                  <a:pt x="217" y="139"/>
                </a:cubicBezTo>
                <a:cubicBezTo>
                  <a:pt x="218" y="140"/>
                  <a:pt x="219" y="140"/>
                  <a:pt x="220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40"/>
                  <a:pt x="223" y="140"/>
                  <a:pt x="224" y="140"/>
                </a:cubicBezTo>
                <a:cubicBezTo>
                  <a:pt x="227" y="140"/>
                  <a:pt x="229" y="140"/>
                  <a:pt x="232" y="139"/>
                </a:cubicBezTo>
                <a:cubicBezTo>
                  <a:pt x="232" y="220"/>
                  <a:pt x="232" y="220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cubicBezTo>
                  <a:pt x="24" y="139"/>
                  <a:pt x="24" y="139"/>
                  <a:pt x="24" y="139"/>
                </a:cubicBezTo>
                <a:cubicBezTo>
                  <a:pt x="27" y="140"/>
                  <a:pt x="29" y="140"/>
                  <a:pt x="32" y="140"/>
                </a:cubicBezTo>
                <a:cubicBezTo>
                  <a:pt x="33" y="140"/>
                  <a:pt x="35" y="140"/>
                  <a:pt x="36" y="14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09" name="Freeform 72"/>
          <p:cNvSpPr>
            <a:spLocks noChangeAspect="1" noEditPoints="1"/>
          </p:cNvSpPr>
          <p:nvPr/>
        </p:nvSpPr>
        <p:spPr bwMode="auto">
          <a:xfrm>
            <a:off x="2964346" y="1453069"/>
            <a:ext cx="220158" cy="196630"/>
          </a:xfrm>
          <a:custGeom>
            <a:avLst/>
            <a:gdLst>
              <a:gd name="T0" fmla="*/ 204 w 256"/>
              <a:gd name="T1" fmla="*/ 104 h 228"/>
              <a:gd name="T2" fmla="*/ 152 w 256"/>
              <a:gd name="T3" fmla="*/ 52 h 228"/>
              <a:gd name="T4" fmla="*/ 204 w 256"/>
              <a:gd name="T5" fmla="*/ 0 h 228"/>
              <a:gd name="T6" fmla="*/ 256 w 256"/>
              <a:gd name="T7" fmla="*/ 52 h 228"/>
              <a:gd name="T8" fmla="*/ 204 w 256"/>
              <a:gd name="T9" fmla="*/ 104 h 228"/>
              <a:gd name="T10" fmla="*/ 232 w 256"/>
              <a:gd name="T11" fmla="*/ 36 h 228"/>
              <a:gd name="T12" fmla="*/ 232 w 256"/>
              <a:gd name="T13" fmla="*/ 36 h 228"/>
              <a:gd name="T14" fmla="*/ 220 w 256"/>
              <a:gd name="T15" fmla="*/ 24 h 228"/>
              <a:gd name="T16" fmla="*/ 212 w 256"/>
              <a:gd name="T17" fmla="*/ 28 h 228"/>
              <a:gd name="T18" fmla="*/ 204 w 256"/>
              <a:gd name="T19" fmla="*/ 35 h 228"/>
              <a:gd name="T20" fmla="*/ 196 w 256"/>
              <a:gd name="T21" fmla="*/ 28 h 228"/>
              <a:gd name="T22" fmla="*/ 188 w 256"/>
              <a:gd name="T23" fmla="*/ 24 h 228"/>
              <a:gd name="T24" fmla="*/ 176 w 256"/>
              <a:gd name="T25" fmla="*/ 36 h 228"/>
              <a:gd name="T26" fmla="*/ 180 w 256"/>
              <a:gd name="T27" fmla="*/ 44 h 228"/>
              <a:gd name="T28" fmla="*/ 187 w 256"/>
              <a:gd name="T29" fmla="*/ 52 h 228"/>
              <a:gd name="T30" fmla="*/ 180 w 256"/>
              <a:gd name="T31" fmla="*/ 60 h 228"/>
              <a:gd name="T32" fmla="*/ 176 w 256"/>
              <a:gd name="T33" fmla="*/ 68 h 228"/>
              <a:gd name="T34" fmla="*/ 188 w 256"/>
              <a:gd name="T35" fmla="*/ 80 h 228"/>
              <a:gd name="T36" fmla="*/ 196 w 256"/>
              <a:gd name="T37" fmla="*/ 76 h 228"/>
              <a:gd name="T38" fmla="*/ 204 w 256"/>
              <a:gd name="T39" fmla="*/ 69 h 228"/>
              <a:gd name="T40" fmla="*/ 212 w 256"/>
              <a:gd name="T41" fmla="*/ 76 h 228"/>
              <a:gd name="T42" fmla="*/ 220 w 256"/>
              <a:gd name="T43" fmla="*/ 80 h 228"/>
              <a:gd name="T44" fmla="*/ 232 w 256"/>
              <a:gd name="T45" fmla="*/ 68 h 228"/>
              <a:gd name="T46" fmla="*/ 228 w 256"/>
              <a:gd name="T47" fmla="*/ 60 h 228"/>
              <a:gd name="T48" fmla="*/ 221 w 256"/>
              <a:gd name="T49" fmla="*/ 52 h 228"/>
              <a:gd name="T50" fmla="*/ 228 w 256"/>
              <a:gd name="T51" fmla="*/ 44 h 228"/>
              <a:gd name="T52" fmla="*/ 232 w 256"/>
              <a:gd name="T53" fmla="*/ 36 h 228"/>
              <a:gd name="T54" fmla="*/ 232 w 256"/>
              <a:gd name="T55" fmla="*/ 36 h 228"/>
              <a:gd name="T56" fmla="*/ 232 w 256"/>
              <a:gd name="T57" fmla="*/ 72 h 228"/>
              <a:gd name="T58" fmla="*/ 232 w 256"/>
              <a:gd name="T59" fmla="*/ 72 h 228"/>
              <a:gd name="T60" fmla="*/ 97 w 256"/>
              <a:gd name="T61" fmla="*/ 139 h 228"/>
              <a:gd name="T62" fmla="*/ 200 w 256"/>
              <a:gd name="T63" fmla="*/ 133 h 228"/>
              <a:gd name="T64" fmla="*/ 208 w 256"/>
              <a:gd name="T65" fmla="*/ 116 h 228"/>
              <a:gd name="T66" fmla="*/ 238 w 256"/>
              <a:gd name="T67" fmla="*/ 106 h 228"/>
              <a:gd name="T68" fmla="*/ 219 w 256"/>
              <a:gd name="T69" fmla="*/ 149 h 228"/>
              <a:gd name="T70" fmla="*/ 219 w 256"/>
              <a:gd name="T71" fmla="*/ 149 h 228"/>
              <a:gd name="T72" fmla="*/ 209 w 256"/>
              <a:gd name="T73" fmla="*/ 156 h 228"/>
              <a:gd name="T74" fmla="*/ 105 w 256"/>
              <a:gd name="T75" fmla="*/ 163 h 228"/>
              <a:gd name="T76" fmla="*/ 111 w 256"/>
              <a:gd name="T77" fmla="*/ 180 h 228"/>
              <a:gd name="T78" fmla="*/ 224 w 256"/>
              <a:gd name="T79" fmla="*/ 180 h 228"/>
              <a:gd name="T80" fmla="*/ 248 w 256"/>
              <a:gd name="T81" fmla="*/ 204 h 228"/>
              <a:gd name="T82" fmla="*/ 224 w 256"/>
              <a:gd name="T83" fmla="*/ 228 h 228"/>
              <a:gd name="T84" fmla="*/ 200 w 256"/>
              <a:gd name="T85" fmla="*/ 204 h 228"/>
              <a:gd name="T86" fmla="*/ 88 w 256"/>
              <a:gd name="T87" fmla="*/ 204 h 228"/>
              <a:gd name="T88" fmla="*/ 64 w 256"/>
              <a:gd name="T89" fmla="*/ 228 h 228"/>
              <a:gd name="T90" fmla="*/ 40 w 256"/>
              <a:gd name="T91" fmla="*/ 204 h 228"/>
              <a:gd name="T92" fmla="*/ 64 w 256"/>
              <a:gd name="T93" fmla="*/ 180 h 228"/>
              <a:gd name="T94" fmla="*/ 86 w 256"/>
              <a:gd name="T95" fmla="*/ 180 h 228"/>
              <a:gd name="T96" fmla="*/ 39 w 256"/>
              <a:gd name="T97" fmla="*/ 48 h 228"/>
              <a:gd name="T98" fmla="*/ 12 w 256"/>
              <a:gd name="T99" fmla="*/ 48 h 228"/>
              <a:gd name="T100" fmla="*/ 0 w 256"/>
              <a:gd name="T101" fmla="*/ 36 h 228"/>
              <a:gd name="T102" fmla="*/ 12 w 256"/>
              <a:gd name="T103" fmla="*/ 24 h 228"/>
              <a:gd name="T104" fmla="*/ 48 w 256"/>
              <a:gd name="T105" fmla="*/ 24 h 228"/>
              <a:gd name="T106" fmla="*/ 59 w 256"/>
              <a:gd name="T107" fmla="*/ 32 h 228"/>
              <a:gd name="T108" fmla="*/ 59 w 256"/>
              <a:gd name="T109" fmla="*/ 32 h 228"/>
              <a:gd name="T110" fmla="*/ 66 w 256"/>
              <a:gd name="T111" fmla="*/ 52 h 228"/>
              <a:gd name="T112" fmla="*/ 140 w 256"/>
              <a:gd name="T113" fmla="*/ 52 h 228"/>
              <a:gd name="T114" fmla="*/ 145 w 256"/>
              <a:gd name="T115" fmla="*/ 76 h 228"/>
              <a:gd name="T116" fmla="*/ 75 w 256"/>
              <a:gd name="T117" fmla="*/ 76 h 228"/>
              <a:gd name="T118" fmla="*/ 97 w 256"/>
              <a:gd name="T119" fmla="*/ 139 h 22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32" y="36"/>
                </a:moveTo>
                <a:cubicBezTo>
                  <a:pt x="232" y="36"/>
                  <a:pt x="232" y="36"/>
                  <a:pt x="232" y="36"/>
                </a:cubicBezTo>
                <a:cubicBezTo>
                  <a:pt x="232" y="29"/>
                  <a:pt x="227" y="24"/>
                  <a:pt x="220" y="24"/>
                </a:cubicBezTo>
                <a:cubicBezTo>
                  <a:pt x="217" y="24"/>
                  <a:pt x="214" y="25"/>
                  <a:pt x="212" y="28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196" y="28"/>
                  <a:pt x="196" y="28"/>
                  <a:pt x="196" y="28"/>
                </a:cubicBezTo>
                <a:cubicBezTo>
                  <a:pt x="194" y="25"/>
                  <a:pt x="191" y="24"/>
                  <a:pt x="188" y="24"/>
                </a:cubicBezTo>
                <a:cubicBezTo>
                  <a:pt x="181" y="24"/>
                  <a:pt x="176" y="29"/>
                  <a:pt x="176" y="36"/>
                </a:cubicBezTo>
                <a:cubicBezTo>
                  <a:pt x="176" y="39"/>
                  <a:pt x="177" y="42"/>
                  <a:pt x="180" y="44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80" y="60"/>
                  <a:pt x="180" y="60"/>
                  <a:pt x="180" y="60"/>
                </a:cubicBezTo>
                <a:cubicBezTo>
                  <a:pt x="177" y="62"/>
                  <a:pt x="176" y="65"/>
                  <a:pt x="176" y="68"/>
                </a:cubicBezTo>
                <a:cubicBezTo>
                  <a:pt x="176" y="75"/>
                  <a:pt x="181" y="80"/>
                  <a:pt x="188" y="80"/>
                </a:cubicBezTo>
                <a:cubicBezTo>
                  <a:pt x="191" y="80"/>
                  <a:pt x="194" y="79"/>
                  <a:pt x="196" y="76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12" y="76"/>
                  <a:pt x="212" y="76"/>
                  <a:pt x="212" y="76"/>
                </a:cubicBezTo>
                <a:cubicBezTo>
                  <a:pt x="214" y="79"/>
                  <a:pt x="217" y="80"/>
                  <a:pt x="220" y="80"/>
                </a:cubicBezTo>
                <a:cubicBezTo>
                  <a:pt x="227" y="80"/>
                  <a:pt x="232" y="75"/>
                  <a:pt x="232" y="68"/>
                </a:cubicBezTo>
                <a:cubicBezTo>
                  <a:pt x="232" y="65"/>
                  <a:pt x="231" y="62"/>
                  <a:pt x="228" y="60"/>
                </a:cubicBezTo>
                <a:cubicBezTo>
                  <a:pt x="221" y="52"/>
                  <a:pt x="221" y="52"/>
                  <a:pt x="221" y="52"/>
                </a:cubicBezTo>
                <a:cubicBezTo>
                  <a:pt x="228" y="44"/>
                  <a:pt x="228" y="44"/>
                  <a:pt x="228" y="44"/>
                </a:cubicBezTo>
                <a:cubicBezTo>
                  <a:pt x="231" y="42"/>
                  <a:pt x="232" y="39"/>
                  <a:pt x="232" y="36"/>
                </a:cubicBezTo>
                <a:cubicBezTo>
                  <a:pt x="232" y="36"/>
                  <a:pt x="232" y="36"/>
                  <a:pt x="232" y="36"/>
                </a:cubicBezTo>
                <a:close/>
                <a:moveTo>
                  <a:pt x="232" y="72"/>
                </a:moveTo>
                <a:cubicBezTo>
                  <a:pt x="232" y="72"/>
                  <a:pt x="232" y="72"/>
                  <a:pt x="232" y="72"/>
                </a:cubicBezTo>
                <a:close/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10" name="Freeform 73"/>
          <p:cNvSpPr>
            <a:spLocks noChangeAspect="1" noEditPoints="1"/>
          </p:cNvSpPr>
          <p:nvPr/>
        </p:nvSpPr>
        <p:spPr bwMode="auto">
          <a:xfrm>
            <a:off x="2610334" y="1453069"/>
            <a:ext cx="220158" cy="196630"/>
          </a:xfrm>
          <a:custGeom>
            <a:avLst/>
            <a:gdLst>
              <a:gd name="T0" fmla="*/ 204 w 256"/>
              <a:gd name="T1" fmla="*/ 104 h 228"/>
              <a:gd name="T2" fmla="*/ 152 w 256"/>
              <a:gd name="T3" fmla="*/ 52 h 228"/>
              <a:gd name="T4" fmla="*/ 204 w 256"/>
              <a:gd name="T5" fmla="*/ 0 h 228"/>
              <a:gd name="T6" fmla="*/ 256 w 256"/>
              <a:gd name="T7" fmla="*/ 52 h 228"/>
              <a:gd name="T8" fmla="*/ 204 w 256"/>
              <a:gd name="T9" fmla="*/ 104 h 228"/>
              <a:gd name="T10" fmla="*/ 228 w 256"/>
              <a:gd name="T11" fmla="*/ 28 h 228"/>
              <a:gd name="T12" fmla="*/ 220 w 256"/>
              <a:gd name="T13" fmla="*/ 32 h 228"/>
              <a:gd name="T14" fmla="*/ 196 w 256"/>
              <a:gd name="T15" fmla="*/ 55 h 228"/>
              <a:gd name="T16" fmla="*/ 188 w 256"/>
              <a:gd name="T17" fmla="*/ 48 h 228"/>
              <a:gd name="T18" fmla="*/ 180 w 256"/>
              <a:gd name="T19" fmla="*/ 44 h 228"/>
              <a:gd name="T20" fmla="*/ 168 w 256"/>
              <a:gd name="T21" fmla="*/ 56 h 228"/>
              <a:gd name="T22" fmla="*/ 172 w 256"/>
              <a:gd name="T23" fmla="*/ 64 h 228"/>
              <a:gd name="T24" fmla="*/ 188 w 256"/>
              <a:gd name="T25" fmla="*/ 80 h 228"/>
              <a:gd name="T26" fmla="*/ 196 w 256"/>
              <a:gd name="T27" fmla="*/ 84 h 228"/>
              <a:gd name="T28" fmla="*/ 204 w 256"/>
              <a:gd name="T29" fmla="*/ 80 h 228"/>
              <a:gd name="T30" fmla="*/ 236 w 256"/>
              <a:gd name="T31" fmla="*/ 48 h 228"/>
              <a:gd name="T32" fmla="*/ 240 w 256"/>
              <a:gd name="T33" fmla="*/ 40 h 228"/>
              <a:gd name="T34" fmla="*/ 228 w 256"/>
              <a:gd name="T35" fmla="*/ 28 h 228"/>
              <a:gd name="T36" fmla="*/ 97 w 256"/>
              <a:gd name="T37" fmla="*/ 139 h 228"/>
              <a:gd name="T38" fmla="*/ 200 w 256"/>
              <a:gd name="T39" fmla="*/ 133 h 228"/>
              <a:gd name="T40" fmla="*/ 208 w 256"/>
              <a:gd name="T41" fmla="*/ 116 h 228"/>
              <a:gd name="T42" fmla="*/ 238 w 256"/>
              <a:gd name="T43" fmla="*/ 106 h 228"/>
              <a:gd name="T44" fmla="*/ 219 w 256"/>
              <a:gd name="T45" fmla="*/ 149 h 228"/>
              <a:gd name="T46" fmla="*/ 219 w 256"/>
              <a:gd name="T47" fmla="*/ 149 h 228"/>
              <a:gd name="T48" fmla="*/ 209 w 256"/>
              <a:gd name="T49" fmla="*/ 156 h 228"/>
              <a:gd name="T50" fmla="*/ 105 w 256"/>
              <a:gd name="T51" fmla="*/ 163 h 228"/>
              <a:gd name="T52" fmla="*/ 111 w 256"/>
              <a:gd name="T53" fmla="*/ 180 h 228"/>
              <a:gd name="T54" fmla="*/ 224 w 256"/>
              <a:gd name="T55" fmla="*/ 180 h 228"/>
              <a:gd name="T56" fmla="*/ 248 w 256"/>
              <a:gd name="T57" fmla="*/ 204 h 228"/>
              <a:gd name="T58" fmla="*/ 224 w 256"/>
              <a:gd name="T59" fmla="*/ 228 h 228"/>
              <a:gd name="T60" fmla="*/ 200 w 256"/>
              <a:gd name="T61" fmla="*/ 204 h 228"/>
              <a:gd name="T62" fmla="*/ 88 w 256"/>
              <a:gd name="T63" fmla="*/ 204 h 228"/>
              <a:gd name="T64" fmla="*/ 64 w 256"/>
              <a:gd name="T65" fmla="*/ 228 h 228"/>
              <a:gd name="T66" fmla="*/ 40 w 256"/>
              <a:gd name="T67" fmla="*/ 204 h 228"/>
              <a:gd name="T68" fmla="*/ 64 w 256"/>
              <a:gd name="T69" fmla="*/ 180 h 228"/>
              <a:gd name="T70" fmla="*/ 86 w 256"/>
              <a:gd name="T71" fmla="*/ 180 h 228"/>
              <a:gd name="T72" fmla="*/ 39 w 256"/>
              <a:gd name="T73" fmla="*/ 48 h 228"/>
              <a:gd name="T74" fmla="*/ 12 w 256"/>
              <a:gd name="T75" fmla="*/ 48 h 228"/>
              <a:gd name="T76" fmla="*/ 0 w 256"/>
              <a:gd name="T77" fmla="*/ 36 h 228"/>
              <a:gd name="T78" fmla="*/ 12 w 256"/>
              <a:gd name="T79" fmla="*/ 24 h 228"/>
              <a:gd name="T80" fmla="*/ 48 w 256"/>
              <a:gd name="T81" fmla="*/ 24 h 228"/>
              <a:gd name="T82" fmla="*/ 59 w 256"/>
              <a:gd name="T83" fmla="*/ 32 h 228"/>
              <a:gd name="T84" fmla="*/ 59 w 256"/>
              <a:gd name="T85" fmla="*/ 32 h 228"/>
              <a:gd name="T86" fmla="*/ 66 w 256"/>
              <a:gd name="T87" fmla="*/ 52 h 228"/>
              <a:gd name="T88" fmla="*/ 140 w 256"/>
              <a:gd name="T89" fmla="*/ 52 h 228"/>
              <a:gd name="T90" fmla="*/ 145 w 256"/>
              <a:gd name="T91" fmla="*/ 76 h 228"/>
              <a:gd name="T92" fmla="*/ 75 w 256"/>
              <a:gd name="T93" fmla="*/ 76 h 228"/>
              <a:gd name="T94" fmla="*/ 97 w 256"/>
              <a:gd name="T95" fmla="*/ 139 h 22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28"/>
                </a:moveTo>
                <a:cubicBezTo>
                  <a:pt x="225" y="28"/>
                  <a:pt x="222" y="29"/>
                  <a:pt x="220" y="32"/>
                </a:cubicBezTo>
                <a:cubicBezTo>
                  <a:pt x="196" y="55"/>
                  <a:pt x="196" y="55"/>
                  <a:pt x="196" y="55"/>
                </a:cubicBezTo>
                <a:cubicBezTo>
                  <a:pt x="188" y="48"/>
                  <a:pt x="188" y="48"/>
                  <a:pt x="188" y="48"/>
                </a:cubicBezTo>
                <a:cubicBezTo>
                  <a:pt x="186" y="45"/>
                  <a:pt x="183" y="44"/>
                  <a:pt x="180" y="44"/>
                </a:cubicBezTo>
                <a:cubicBezTo>
                  <a:pt x="173" y="44"/>
                  <a:pt x="168" y="49"/>
                  <a:pt x="168" y="56"/>
                </a:cubicBezTo>
                <a:cubicBezTo>
                  <a:pt x="168" y="59"/>
                  <a:pt x="169" y="62"/>
                  <a:pt x="172" y="64"/>
                </a:cubicBezTo>
                <a:cubicBezTo>
                  <a:pt x="188" y="80"/>
                  <a:pt x="188" y="80"/>
                  <a:pt x="188" y="80"/>
                </a:cubicBezTo>
                <a:cubicBezTo>
                  <a:pt x="190" y="83"/>
                  <a:pt x="193" y="84"/>
                  <a:pt x="196" y="84"/>
                </a:cubicBezTo>
                <a:cubicBezTo>
                  <a:pt x="199" y="84"/>
                  <a:pt x="202" y="83"/>
                  <a:pt x="204" y="80"/>
                </a:cubicBezTo>
                <a:cubicBezTo>
                  <a:pt x="236" y="48"/>
                  <a:pt x="236" y="48"/>
                  <a:pt x="236" y="48"/>
                </a:cubicBezTo>
                <a:cubicBezTo>
                  <a:pt x="239" y="46"/>
                  <a:pt x="240" y="43"/>
                  <a:pt x="240" y="40"/>
                </a:cubicBezTo>
                <a:cubicBezTo>
                  <a:pt x="240" y="33"/>
                  <a:pt x="235" y="28"/>
                  <a:pt x="228" y="28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11" name="Freeform 74"/>
          <p:cNvSpPr>
            <a:spLocks noChangeAspect="1" noEditPoints="1"/>
          </p:cNvSpPr>
          <p:nvPr/>
        </p:nvSpPr>
        <p:spPr bwMode="auto">
          <a:xfrm>
            <a:off x="2262469" y="1453069"/>
            <a:ext cx="220158" cy="196630"/>
          </a:xfrm>
          <a:custGeom>
            <a:avLst/>
            <a:gdLst>
              <a:gd name="T0" fmla="*/ 204 w 256"/>
              <a:gd name="T1" fmla="*/ 104 h 228"/>
              <a:gd name="T2" fmla="*/ 152 w 256"/>
              <a:gd name="T3" fmla="*/ 52 h 228"/>
              <a:gd name="T4" fmla="*/ 204 w 256"/>
              <a:gd name="T5" fmla="*/ 0 h 228"/>
              <a:gd name="T6" fmla="*/ 256 w 256"/>
              <a:gd name="T7" fmla="*/ 52 h 228"/>
              <a:gd name="T8" fmla="*/ 204 w 256"/>
              <a:gd name="T9" fmla="*/ 104 h 228"/>
              <a:gd name="T10" fmla="*/ 228 w 256"/>
              <a:gd name="T11" fmla="*/ 40 h 228"/>
              <a:gd name="T12" fmla="*/ 180 w 256"/>
              <a:gd name="T13" fmla="*/ 40 h 228"/>
              <a:gd name="T14" fmla="*/ 168 w 256"/>
              <a:gd name="T15" fmla="*/ 52 h 228"/>
              <a:gd name="T16" fmla="*/ 180 w 256"/>
              <a:gd name="T17" fmla="*/ 64 h 228"/>
              <a:gd name="T18" fmla="*/ 228 w 256"/>
              <a:gd name="T19" fmla="*/ 64 h 228"/>
              <a:gd name="T20" fmla="*/ 240 w 256"/>
              <a:gd name="T21" fmla="*/ 52 h 228"/>
              <a:gd name="T22" fmla="*/ 228 w 256"/>
              <a:gd name="T23" fmla="*/ 40 h 228"/>
              <a:gd name="T24" fmla="*/ 97 w 256"/>
              <a:gd name="T25" fmla="*/ 139 h 228"/>
              <a:gd name="T26" fmla="*/ 200 w 256"/>
              <a:gd name="T27" fmla="*/ 133 h 228"/>
              <a:gd name="T28" fmla="*/ 208 w 256"/>
              <a:gd name="T29" fmla="*/ 116 h 228"/>
              <a:gd name="T30" fmla="*/ 238 w 256"/>
              <a:gd name="T31" fmla="*/ 106 h 228"/>
              <a:gd name="T32" fmla="*/ 219 w 256"/>
              <a:gd name="T33" fmla="*/ 149 h 228"/>
              <a:gd name="T34" fmla="*/ 219 w 256"/>
              <a:gd name="T35" fmla="*/ 149 h 228"/>
              <a:gd name="T36" fmla="*/ 209 w 256"/>
              <a:gd name="T37" fmla="*/ 156 h 228"/>
              <a:gd name="T38" fmla="*/ 105 w 256"/>
              <a:gd name="T39" fmla="*/ 163 h 228"/>
              <a:gd name="T40" fmla="*/ 111 w 256"/>
              <a:gd name="T41" fmla="*/ 180 h 228"/>
              <a:gd name="T42" fmla="*/ 224 w 256"/>
              <a:gd name="T43" fmla="*/ 180 h 228"/>
              <a:gd name="T44" fmla="*/ 248 w 256"/>
              <a:gd name="T45" fmla="*/ 204 h 228"/>
              <a:gd name="T46" fmla="*/ 224 w 256"/>
              <a:gd name="T47" fmla="*/ 228 h 228"/>
              <a:gd name="T48" fmla="*/ 200 w 256"/>
              <a:gd name="T49" fmla="*/ 204 h 228"/>
              <a:gd name="T50" fmla="*/ 88 w 256"/>
              <a:gd name="T51" fmla="*/ 204 h 228"/>
              <a:gd name="T52" fmla="*/ 64 w 256"/>
              <a:gd name="T53" fmla="*/ 228 h 228"/>
              <a:gd name="T54" fmla="*/ 40 w 256"/>
              <a:gd name="T55" fmla="*/ 204 h 228"/>
              <a:gd name="T56" fmla="*/ 64 w 256"/>
              <a:gd name="T57" fmla="*/ 180 h 228"/>
              <a:gd name="T58" fmla="*/ 86 w 256"/>
              <a:gd name="T59" fmla="*/ 180 h 228"/>
              <a:gd name="T60" fmla="*/ 39 w 256"/>
              <a:gd name="T61" fmla="*/ 48 h 228"/>
              <a:gd name="T62" fmla="*/ 12 w 256"/>
              <a:gd name="T63" fmla="*/ 48 h 228"/>
              <a:gd name="T64" fmla="*/ 0 w 256"/>
              <a:gd name="T65" fmla="*/ 36 h 228"/>
              <a:gd name="T66" fmla="*/ 12 w 256"/>
              <a:gd name="T67" fmla="*/ 24 h 228"/>
              <a:gd name="T68" fmla="*/ 48 w 256"/>
              <a:gd name="T69" fmla="*/ 24 h 228"/>
              <a:gd name="T70" fmla="*/ 59 w 256"/>
              <a:gd name="T71" fmla="*/ 32 h 228"/>
              <a:gd name="T72" fmla="*/ 59 w 256"/>
              <a:gd name="T73" fmla="*/ 32 h 228"/>
              <a:gd name="T74" fmla="*/ 66 w 256"/>
              <a:gd name="T75" fmla="*/ 52 h 228"/>
              <a:gd name="T76" fmla="*/ 140 w 256"/>
              <a:gd name="T77" fmla="*/ 52 h 228"/>
              <a:gd name="T78" fmla="*/ 145 w 256"/>
              <a:gd name="T79" fmla="*/ 76 h 228"/>
              <a:gd name="T80" fmla="*/ 75 w 256"/>
              <a:gd name="T81" fmla="*/ 76 h 228"/>
              <a:gd name="T82" fmla="*/ 97 w 256"/>
              <a:gd name="T83" fmla="*/ 139 h 22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40"/>
                </a:moveTo>
                <a:cubicBezTo>
                  <a:pt x="180" y="40"/>
                  <a:pt x="180" y="40"/>
                  <a:pt x="180" y="40"/>
                </a:cubicBezTo>
                <a:cubicBezTo>
                  <a:pt x="173" y="40"/>
                  <a:pt x="168" y="45"/>
                  <a:pt x="168" y="52"/>
                </a:cubicBezTo>
                <a:cubicBezTo>
                  <a:pt x="168" y="59"/>
                  <a:pt x="173" y="64"/>
                  <a:pt x="180" y="64"/>
                </a:cubicBezTo>
                <a:cubicBezTo>
                  <a:pt x="228" y="64"/>
                  <a:pt x="228" y="64"/>
                  <a:pt x="228" y="64"/>
                </a:cubicBezTo>
                <a:cubicBezTo>
                  <a:pt x="235" y="64"/>
                  <a:pt x="240" y="59"/>
                  <a:pt x="240" y="52"/>
                </a:cubicBezTo>
                <a:cubicBezTo>
                  <a:pt x="240" y="45"/>
                  <a:pt x="235" y="40"/>
                  <a:pt x="228" y="40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12" name="Freeform 75"/>
          <p:cNvSpPr>
            <a:spLocks noChangeAspect="1" noEditPoints="1"/>
          </p:cNvSpPr>
          <p:nvPr/>
        </p:nvSpPr>
        <p:spPr bwMode="auto">
          <a:xfrm>
            <a:off x="1922997" y="1453069"/>
            <a:ext cx="220158" cy="196630"/>
          </a:xfrm>
          <a:custGeom>
            <a:avLst/>
            <a:gdLst>
              <a:gd name="T0" fmla="*/ 204 w 256"/>
              <a:gd name="T1" fmla="*/ 104 h 228"/>
              <a:gd name="T2" fmla="*/ 152 w 256"/>
              <a:gd name="T3" fmla="*/ 52 h 228"/>
              <a:gd name="T4" fmla="*/ 204 w 256"/>
              <a:gd name="T5" fmla="*/ 0 h 228"/>
              <a:gd name="T6" fmla="*/ 256 w 256"/>
              <a:gd name="T7" fmla="*/ 52 h 228"/>
              <a:gd name="T8" fmla="*/ 204 w 256"/>
              <a:gd name="T9" fmla="*/ 104 h 228"/>
              <a:gd name="T10" fmla="*/ 228 w 256"/>
              <a:gd name="T11" fmla="*/ 40 h 228"/>
              <a:gd name="T12" fmla="*/ 216 w 256"/>
              <a:gd name="T13" fmla="*/ 40 h 228"/>
              <a:gd name="T14" fmla="*/ 216 w 256"/>
              <a:gd name="T15" fmla="*/ 28 h 228"/>
              <a:gd name="T16" fmla="*/ 204 w 256"/>
              <a:gd name="T17" fmla="*/ 16 h 228"/>
              <a:gd name="T18" fmla="*/ 192 w 256"/>
              <a:gd name="T19" fmla="*/ 28 h 228"/>
              <a:gd name="T20" fmla="*/ 192 w 256"/>
              <a:gd name="T21" fmla="*/ 40 h 228"/>
              <a:gd name="T22" fmla="*/ 180 w 256"/>
              <a:gd name="T23" fmla="*/ 40 h 228"/>
              <a:gd name="T24" fmla="*/ 168 w 256"/>
              <a:gd name="T25" fmla="*/ 52 h 228"/>
              <a:gd name="T26" fmla="*/ 180 w 256"/>
              <a:gd name="T27" fmla="*/ 64 h 228"/>
              <a:gd name="T28" fmla="*/ 192 w 256"/>
              <a:gd name="T29" fmla="*/ 64 h 228"/>
              <a:gd name="T30" fmla="*/ 192 w 256"/>
              <a:gd name="T31" fmla="*/ 76 h 228"/>
              <a:gd name="T32" fmla="*/ 204 w 256"/>
              <a:gd name="T33" fmla="*/ 88 h 228"/>
              <a:gd name="T34" fmla="*/ 216 w 256"/>
              <a:gd name="T35" fmla="*/ 76 h 228"/>
              <a:gd name="T36" fmla="*/ 216 w 256"/>
              <a:gd name="T37" fmla="*/ 64 h 228"/>
              <a:gd name="T38" fmla="*/ 228 w 256"/>
              <a:gd name="T39" fmla="*/ 64 h 228"/>
              <a:gd name="T40" fmla="*/ 240 w 256"/>
              <a:gd name="T41" fmla="*/ 52 h 228"/>
              <a:gd name="T42" fmla="*/ 228 w 256"/>
              <a:gd name="T43" fmla="*/ 40 h 228"/>
              <a:gd name="T44" fmla="*/ 97 w 256"/>
              <a:gd name="T45" fmla="*/ 139 h 228"/>
              <a:gd name="T46" fmla="*/ 200 w 256"/>
              <a:gd name="T47" fmla="*/ 133 h 228"/>
              <a:gd name="T48" fmla="*/ 208 w 256"/>
              <a:gd name="T49" fmla="*/ 116 h 228"/>
              <a:gd name="T50" fmla="*/ 238 w 256"/>
              <a:gd name="T51" fmla="*/ 106 h 228"/>
              <a:gd name="T52" fmla="*/ 219 w 256"/>
              <a:gd name="T53" fmla="*/ 149 h 228"/>
              <a:gd name="T54" fmla="*/ 219 w 256"/>
              <a:gd name="T55" fmla="*/ 149 h 228"/>
              <a:gd name="T56" fmla="*/ 209 w 256"/>
              <a:gd name="T57" fmla="*/ 156 h 228"/>
              <a:gd name="T58" fmla="*/ 105 w 256"/>
              <a:gd name="T59" fmla="*/ 163 h 228"/>
              <a:gd name="T60" fmla="*/ 111 w 256"/>
              <a:gd name="T61" fmla="*/ 180 h 228"/>
              <a:gd name="T62" fmla="*/ 224 w 256"/>
              <a:gd name="T63" fmla="*/ 180 h 228"/>
              <a:gd name="T64" fmla="*/ 248 w 256"/>
              <a:gd name="T65" fmla="*/ 204 h 228"/>
              <a:gd name="T66" fmla="*/ 224 w 256"/>
              <a:gd name="T67" fmla="*/ 228 h 228"/>
              <a:gd name="T68" fmla="*/ 200 w 256"/>
              <a:gd name="T69" fmla="*/ 204 h 228"/>
              <a:gd name="T70" fmla="*/ 88 w 256"/>
              <a:gd name="T71" fmla="*/ 204 h 228"/>
              <a:gd name="T72" fmla="*/ 64 w 256"/>
              <a:gd name="T73" fmla="*/ 228 h 228"/>
              <a:gd name="T74" fmla="*/ 40 w 256"/>
              <a:gd name="T75" fmla="*/ 204 h 228"/>
              <a:gd name="T76" fmla="*/ 64 w 256"/>
              <a:gd name="T77" fmla="*/ 180 h 228"/>
              <a:gd name="T78" fmla="*/ 86 w 256"/>
              <a:gd name="T79" fmla="*/ 180 h 228"/>
              <a:gd name="T80" fmla="*/ 39 w 256"/>
              <a:gd name="T81" fmla="*/ 48 h 228"/>
              <a:gd name="T82" fmla="*/ 12 w 256"/>
              <a:gd name="T83" fmla="*/ 48 h 228"/>
              <a:gd name="T84" fmla="*/ 0 w 256"/>
              <a:gd name="T85" fmla="*/ 36 h 228"/>
              <a:gd name="T86" fmla="*/ 12 w 256"/>
              <a:gd name="T87" fmla="*/ 24 h 228"/>
              <a:gd name="T88" fmla="*/ 48 w 256"/>
              <a:gd name="T89" fmla="*/ 24 h 228"/>
              <a:gd name="T90" fmla="*/ 59 w 256"/>
              <a:gd name="T91" fmla="*/ 32 h 228"/>
              <a:gd name="T92" fmla="*/ 59 w 256"/>
              <a:gd name="T93" fmla="*/ 32 h 228"/>
              <a:gd name="T94" fmla="*/ 66 w 256"/>
              <a:gd name="T95" fmla="*/ 52 h 228"/>
              <a:gd name="T96" fmla="*/ 140 w 256"/>
              <a:gd name="T97" fmla="*/ 52 h 228"/>
              <a:gd name="T98" fmla="*/ 145 w 256"/>
              <a:gd name="T99" fmla="*/ 76 h 228"/>
              <a:gd name="T100" fmla="*/ 75 w 256"/>
              <a:gd name="T101" fmla="*/ 76 h 228"/>
              <a:gd name="T102" fmla="*/ 97 w 256"/>
              <a:gd name="T103" fmla="*/ 139 h 22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40"/>
                </a:moveTo>
                <a:cubicBezTo>
                  <a:pt x="216" y="40"/>
                  <a:pt x="216" y="40"/>
                  <a:pt x="216" y="40"/>
                </a:cubicBezTo>
                <a:cubicBezTo>
                  <a:pt x="216" y="28"/>
                  <a:pt x="216" y="28"/>
                  <a:pt x="216" y="28"/>
                </a:cubicBezTo>
                <a:cubicBezTo>
                  <a:pt x="216" y="21"/>
                  <a:pt x="211" y="16"/>
                  <a:pt x="204" y="16"/>
                </a:cubicBezTo>
                <a:cubicBezTo>
                  <a:pt x="197" y="16"/>
                  <a:pt x="192" y="21"/>
                  <a:pt x="192" y="28"/>
                </a:cubicBezTo>
                <a:cubicBezTo>
                  <a:pt x="192" y="40"/>
                  <a:pt x="192" y="40"/>
                  <a:pt x="192" y="40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73" y="40"/>
                  <a:pt x="168" y="45"/>
                  <a:pt x="168" y="52"/>
                </a:cubicBezTo>
                <a:cubicBezTo>
                  <a:pt x="168" y="59"/>
                  <a:pt x="173" y="64"/>
                  <a:pt x="180" y="64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192" y="76"/>
                  <a:pt x="192" y="76"/>
                  <a:pt x="192" y="76"/>
                </a:cubicBezTo>
                <a:cubicBezTo>
                  <a:pt x="192" y="83"/>
                  <a:pt x="197" y="88"/>
                  <a:pt x="204" y="88"/>
                </a:cubicBezTo>
                <a:cubicBezTo>
                  <a:pt x="211" y="88"/>
                  <a:pt x="216" y="83"/>
                  <a:pt x="216" y="76"/>
                </a:cubicBezTo>
                <a:cubicBezTo>
                  <a:pt x="216" y="64"/>
                  <a:pt x="216" y="64"/>
                  <a:pt x="216" y="64"/>
                </a:cubicBezTo>
                <a:cubicBezTo>
                  <a:pt x="228" y="64"/>
                  <a:pt x="228" y="64"/>
                  <a:pt x="228" y="64"/>
                </a:cubicBezTo>
                <a:cubicBezTo>
                  <a:pt x="235" y="64"/>
                  <a:pt x="240" y="59"/>
                  <a:pt x="240" y="52"/>
                </a:cubicBezTo>
                <a:cubicBezTo>
                  <a:pt x="240" y="45"/>
                  <a:pt x="235" y="40"/>
                  <a:pt x="228" y="40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13" name="Freeform 76"/>
          <p:cNvSpPr>
            <a:spLocks noChangeAspect="1" noEditPoints="1"/>
          </p:cNvSpPr>
          <p:nvPr/>
        </p:nvSpPr>
        <p:spPr bwMode="auto">
          <a:xfrm>
            <a:off x="1216025" y="1472931"/>
            <a:ext cx="220158" cy="175623"/>
          </a:xfrm>
          <a:custGeom>
            <a:avLst/>
            <a:gdLst>
              <a:gd name="T0" fmla="*/ 255 w 256"/>
              <a:gd name="T1" fmla="*/ 45 h 204"/>
              <a:gd name="T2" fmla="*/ 255 w 256"/>
              <a:gd name="T3" fmla="*/ 45 h 204"/>
              <a:gd name="T4" fmla="*/ 219 w 256"/>
              <a:gd name="T5" fmla="*/ 125 h 204"/>
              <a:gd name="T6" fmla="*/ 209 w 256"/>
              <a:gd name="T7" fmla="*/ 132 h 204"/>
              <a:gd name="T8" fmla="*/ 105 w 256"/>
              <a:gd name="T9" fmla="*/ 139 h 204"/>
              <a:gd name="T10" fmla="*/ 111 w 256"/>
              <a:gd name="T11" fmla="*/ 156 h 204"/>
              <a:gd name="T12" fmla="*/ 224 w 256"/>
              <a:gd name="T13" fmla="*/ 156 h 204"/>
              <a:gd name="T14" fmla="*/ 248 w 256"/>
              <a:gd name="T15" fmla="*/ 180 h 204"/>
              <a:gd name="T16" fmla="*/ 224 w 256"/>
              <a:gd name="T17" fmla="*/ 204 h 204"/>
              <a:gd name="T18" fmla="*/ 200 w 256"/>
              <a:gd name="T19" fmla="*/ 180 h 204"/>
              <a:gd name="T20" fmla="*/ 88 w 256"/>
              <a:gd name="T21" fmla="*/ 180 h 204"/>
              <a:gd name="T22" fmla="*/ 64 w 256"/>
              <a:gd name="T23" fmla="*/ 204 h 204"/>
              <a:gd name="T24" fmla="*/ 40 w 256"/>
              <a:gd name="T25" fmla="*/ 180 h 204"/>
              <a:gd name="T26" fmla="*/ 64 w 256"/>
              <a:gd name="T27" fmla="*/ 156 h 204"/>
              <a:gd name="T28" fmla="*/ 86 w 256"/>
              <a:gd name="T29" fmla="*/ 156 h 204"/>
              <a:gd name="T30" fmla="*/ 39 w 256"/>
              <a:gd name="T31" fmla="*/ 24 h 204"/>
              <a:gd name="T32" fmla="*/ 12 w 256"/>
              <a:gd name="T33" fmla="*/ 24 h 204"/>
              <a:gd name="T34" fmla="*/ 0 w 256"/>
              <a:gd name="T35" fmla="*/ 12 h 204"/>
              <a:gd name="T36" fmla="*/ 12 w 256"/>
              <a:gd name="T37" fmla="*/ 0 h 204"/>
              <a:gd name="T38" fmla="*/ 48 w 256"/>
              <a:gd name="T39" fmla="*/ 0 h 204"/>
              <a:gd name="T40" fmla="*/ 59 w 256"/>
              <a:gd name="T41" fmla="*/ 8 h 204"/>
              <a:gd name="T42" fmla="*/ 59 w 256"/>
              <a:gd name="T43" fmla="*/ 8 h 204"/>
              <a:gd name="T44" fmla="*/ 66 w 256"/>
              <a:gd name="T45" fmla="*/ 28 h 204"/>
              <a:gd name="T46" fmla="*/ 244 w 256"/>
              <a:gd name="T47" fmla="*/ 28 h 204"/>
              <a:gd name="T48" fmla="*/ 256 w 256"/>
              <a:gd name="T49" fmla="*/ 40 h 204"/>
              <a:gd name="T50" fmla="*/ 255 w 256"/>
              <a:gd name="T51" fmla="*/ 45 h 204"/>
              <a:gd name="T52" fmla="*/ 75 w 256"/>
              <a:gd name="T53" fmla="*/ 52 h 204"/>
              <a:gd name="T54" fmla="*/ 97 w 256"/>
              <a:gd name="T55" fmla="*/ 115 h 204"/>
              <a:gd name="T56" fmla="*/ 200 w 256"/>
              <a:gd name="T57" fmla="*/ 109 h 204"/>
              <a:gd name="T58" fmla="*/ 225 w 256"/>
              <a:gd name="T59" fmla="*/ 52 h 204"/>
              <a:gd name="T60" fmla="*/ 75 w 256"/>
              <a:gd name="T61" fmla="*/ 52 h 20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04">
                <a:moveTo>
                  <a:pt x="255" y="45"/>
                </a:moveTo>
                <a:cubicBezTo>
                  <a:pt x="255" y="45"/>
                  <a:pt x="255" y="45"/>
                  <a:pt x="255" y="45"/>
                </a:cubicBezTo>
                <a:cubicBezTo>
                  <a:pt x="219" y="125"/>
                  <a:pt x="219" y="125"/>
                  <a:pt x="219" y="125"/>
                </a:cubicBezTo>
                <a:cubicBezTo>
                  <a:pt x="217" y="129"/>
                  <a:pt x="213" y="132"/>
                  <a:pt x="209" y="132"/>
                </a:cubicBezTo>
                <a:cubicBezTo>
                  <a:pt x="105" y="139"/>
                  <a:pt x="105" y="139"/>
                  <a:pt x="105" y="139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37" y="156"/>
                  <a:pt x="248" y="167"/>
                  <a:pt x="248" y="180"/>
                </a:cubicBezTo>
                <a:cubicBezTo>
                  <a:pt x="248" y="193"/>
                  <a:pt x="237" y="204"/>
                  <a:pt x="224" y="204"/>
                </a:cubicBezTo>
                <a:cubicBezTo>
                  <a:pt x="211" y="204"/>
                  <a:pt x="200" y="193"/>
                  <a:pt x="200" y="180"/>
                </a:cubicBezTo>
                <a:cubicBezTo>
                  <a:pt x="88" y="180"/>
                  <a:pt x="88" y="180"/>
                  <a:pt x="88" y="180"/>
                </a:cubicBezTo>
                <a:cubicBezTo>
                  <a:pt x="88" y="193"/>
                  <a:pt x="77" y="204"/>
                  <a:pt x="64" y="204"/>
                </a:cubicBezTo>
                <a:cubicBezTo>
                  <a:pt x="51" y="204"/>
                  <a:pt x="40" y="193"/>
                  <a:pt x="40" y="180"/>
                </a:cubicBezTo>
                <a:cubicBezTo>
                  <a:pt x="40" y="167"/>
                  <a:pt x="51" y="156"/>
                  <a:pt x="64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39" y="24"/>
                  <a:pt x="39" y="24"/>
                  <a:pt x="39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3" y="0"/>
                  <a:pt x="58" y="3"/>
                  <a:pt x="59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66" y="28"/>
                  <a:pt x="66" y="28"/>
                  <a:pt x="66" y="28"/>
                </a:cubicBezTo>
                <a:cubicBezTo>
                  <a:pt x="244" y="28"/>
                  <a:pt x="244" y="28"/>
                  <a:pt x="244" y="28"/>
                </a:cubicBezTo>
                <a:cubicBezTo>
                  <a:pt x="251" y="28"/>
                  <a:pt x="256" y="33"/>
                  <a:pt x="256" y="40"/>
                </a:cubicBezTo>
                <a:cubicBezTo>
                  <a:pt x="256" y="42"/>
                  <a:pt x="256" y="43"/>
                  <a:pt x="255" y="45"/>
                </a:cubicBezTo>
                <a:moveTo>
                  <a:pt x="75" y="52"/>
                </a:moveTo>
                <a:cubicBezTo>
                  <a:pt x="97" y="115"/>
                  <a:pt x="97" y="115"/>
                  <a:pt x="97" y="115"/>
                </a:cubicBezTo>
                <a:cubicBezTo>
                  <a:pt x="200" y="109"/>
                  <a:pt x="200" y="109"/>
                  <a:pt x="200" y="109"/>
                </a:cubicBezTo>
                <a:cubicBezTo>
                  <a:pt x="225" y="52"/>
                  <a:pt x="225" y="52"/>
                  <a:pt x="225" y="52"/>
                </a:cubicBezTo>
                <a:lnTo>
                  <a:pt x="75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15" name="Freeform 147"/>
          <p:cNvSpPr>
            <a:spLocks noChangeAspect="1" noEditPoints="1"/>
          </p:cNvSpPr>
          <p:nvPr/>
        </p:nvSpPr>
        <p:spPr bwMode="auto">
          <a:xfrm>
            <a:off x="2247933" y="1899570"/>
            <a:ext cx="281907" cy="159797"/>
          </a:xfrm>
          <a:custGeom>
            <a:avLst/>
            <a:gdLst>
              <a:gd name="T0" fmla="*/ 109 w 116"/>
              <a:gd name="T1" fmla="*/ 0 h 66"/>
              <a:gd name="T2" fmla="*/ 7 w 116"/>
              <a:gd name="T3" fmla="*/ 0 h 66"/>
              <a:gd name="T4" fmla="*/ 0 w 116"/>
              <a:gd name="T5" fmla="*/ 8 h 66"/>
              <a:gd name="T6" fmla="*/ 0 w 116"/>
              <a:gd name="T7" fmla="*/ 59 h 66"/>
              <a:gd name="T8" fmla="*/ 7 w 116"/>
              <a:gd name="T9" fmla="*/ 66 h 66"/>
              <a:gd name="T10" fmla="*/ 109 w 116"/>
              <a:gd name="T11" fmla="*/ 66 h 66"/>
              <a:gd name="T12" fmla="*/ 116 w 116"/>
              <a:gd name="T13" fmla="*/ 59 h 66"/>
              <a:gd name="T14" fmla="*/ 116 w 116"/>
              <a:gd name="T15" fmla="*/ 8 h 66"/>
              <a:gd name="T16" fmla="*/ 109 w 116"/>
              <a:gd name="T17" fmla="*/ 0 h 66"/>
              <a:gd name="T18" fmla="*/ 43 w 116"/>
              <a:gd name="T19" fmla="*/ 51 h 66"/>
              <a:gd name="T20" fmla="*/ 36 w 116"/>
              <a:gd name="T21" fmla="*/ 51 h 66"/>
              <a:gd name="T22" fmla="*/ 22 w 116"/>
              <a:gd name="T23" fmla="*/ 27 h 66"/>
              <a:gd name="T24" fmla="*/ 22 w 116"/>
              <a:gd name="T25" fmla="*/ 51 h 66"/>
              <a:gd name="T26" fmla="*/ 14 w 116"/>
              <a:gd name="T27" fmla="*/ 51 h 66"/>
              <a:gd name="T28" fmla="*/ 14 w 116"/>
              <a:gd name="T29" fmla="*/ 15 h 66"/>
              <a:gd name="T30" fmla="*/ 22 w 116"/>
              <a:gd name="T31" fmla="*/ 15 h 66"/>
              <a:gd name="T32" fmla="*/ 36 w 116"/>
              <a:gd name="T33" fmla="*/ 39 h 66"/>
              <a:gd name="T34" fmla="*/ 36 w 116"/>
              <a:gd name="T35" fmla="*/ 15 h 66"/>
              <a:gd name="T36" fmla="*/ 43 w 116"/>
              <a:gd name="T37" fmla="*/ 15 h 66"/>
              <a:gd name="T38" fmla="*/ 43 w 116"/>
              <a:gd name="T39" fmla="*/ 51 h 66"/>
              <a:gd name="T40" fmla="*/ 65 w 116"/>
              <a:gd name="T41" fmla="*/ 22 h 66"/>
              <a:gd name="T42" fmla="*/ 58 w 116"/>
              <a:gd name="T43" fmla="*/ 22 h 66"/>
              <a:gd name="T44" fmla="*/ 58 w 116"/>
              <a:gd name="T45" fmla="*/ 30 h 66"/>
              <a:gd name="T46" fmla="*/ 65 w 116"/>
              <a:gd name="T47" fmla="*/ 30 h 66"/>
              <a:gd name="T48" fmla="*/ 65 w 116"/>
              <a:gd name="T49" fmla="*/ 37 h 66"/>
              <a:gd name="T50" fmla="*/ 58 w 116"/>
              <a:gd name="T51" fmla="*/ 37 h 66"/>
              <a:gd name="T52" fmla="*/ 58 w 116"/>
              <a:gd name="T53" fmla="*/ 44 h 66"/>
              <a:gd name="T54" fmla="*/ 65 w 116"/>
              <a:gd name="T55" fmla="*/ 44 h 66"/>
              <a:gd name="T56" fmla="*/ 65 w 116"/>
              <a:gd name="T57" fmla="*/ 51 h 66"/>
              <a:gd name="T58" fmla="*/ 51 w 116"/>
              <a:gd name="T59" fmla="*/ 51 h 66"/>
              <a:gd name="T60" fmla="*/ 51 w 116"/>
              <a:gd name="T61" fmla="*/ 15 h 66"/>
              <a:gd name="T62" fmla="*/ 65 w 116"/>
              <a:gd name="T63" fmla="*/ 15 h 66"/>
              <a:gd name="T64" fmla="*/ 65 w 116"/>
              <a:gd name="T65" fmla="*/ 22 h 66"/>
              <a:gd name="T66" fmla="*/ 101 w 116"/>
              <a:gd name="T67" fmla="*/ 51 h 66"/>
              <a:gd name="T68" fmla="*/ 94 w 116"/>
              <a:gd name="T69" fmla="*/ 51 h 66"/>
              <a:gd name="T70" fmla="*/ 87 w 116"/>
              <a:gd name="T71" fmla="*/ 37 h 66"/>
              <a:gd name="T72" fmla="*/ 80 w 116"/>
              <a:gd name="T73" fmla="*/ 51 h 66"/>
              <a:gd name="T74" fmla="*/ 72 w 116"/>
              <a:gd name="T75" fmla="*/ 51 h 66"/>
              <a:gd name="T76" fmla="*/ 72 w 116"/>
              <a:gd name="T77" fmla="*/ 15 h 66"/>
              <a:gd name="T78" fmla="*/ 80 w 116"/>
              <a:gd name="T79" fmla="*/ 15 h 66"/>
              <a:gd name="T80" fmla="*/ 80 w 116"/>
              <a:gd name="T81" fmla="*/ 37 h 66"/>
              <a:gd name="T82" fmla="*/ 87 w 116"/>
              <a:gd name="T83" fmla="*/ 22 h 66"/>
              <a:gd name="T84" fmla="*/ 94 w 116"/>
              <a:gd name="T85" fmla="*/ 37 h 66"/>
              <a:gd name="T86" fmla="*/ 94 w 116"/>
              <a:gd name="T87" fmla="*/ 15 h 66"/>
              <a:gd name="T88" fmla="*/ 101 w 116"/>
              <a:gd name="T89" fmla="*/ 15 h 66"/>
              <a:gd name="T90" fmla="*/ 101 w 116"/>
              <a:gd name="T91" fmla="*/ 51 h 6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116" h="66">
                <a:moveTo>
                  <a:pt x="109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4"/>
                  <a:pt x="0" y="8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3"/>
                  <a:pt x="3" y="66"/>
                  <a:pt x="7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3" y="66"/>
                  <a:pt x="116" y="63"/>
                  <a:pt x="116" y="59"/>
                </a:cubicBezTo>
                <a:cubicBezTo>
                  <a:pt x="116" y="8"/>
                  <a:pt x="116" y="8"/>
                  <a:pt x="116" y="8"/>
                </a:cubicBezTo>
                <a:cubicBezTo>
                  <a:pt x="116" y="4"/>
                  <a:pt x="113" y="0"/>
                  <a:pt x="109" y="0"/>
                </a:cubicBezTo>
                <a:close/>
                <a:moveTo>
                  <a:pt x="43" y="51"/>
                </a:moveTo>
                <a:cubicBezTo>
                  <a:pt x="36" y="51"/>
                  <a:pt x="36" y="51"/>
                  <a:pt x="36" y="51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51"/>
                  <a:pt x="22" y="51"/>
                  <a:pt x="22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15"/>
                  <a:pt x="14" y="15"/>
                  <a:pt x="14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36" y="39"/>
                  <a:pt x="36" y="39"/>
                  <a:pt x="36" y="39"/>
                </a:cubicBezTo>
                <a:cubicBezTo>
                  <a:pt x="36" y="15"/>
                  <a:pt x="36" y="15"/>
                  <a:pt x="36" y="15"/>
                </a:cubicBezTo>
                <a:cubicBezTo>
                  <a:pt x="43" y="15"/>
                  <a:pt x="43" y="15"/>
                  <a:pt x="43" y="15"/>
                </a:cubicBezTo>
                <a:lnTo>
                  <a:pt x="43" y="51"/>
                </a:lnTo>
                <a:close/>
                <a:moveTo>
                  <a:pt x="65" y="22"/>
                </a:moveTo>
                <a:cubicBezTo>
                  <a:pt x="58" y="22"/>
                  <a:pt x="58" y="22"/>
                  <a:pt x="58" y="22"/>
                </a:cubicBezTo>
                <a:cubicBezTo>
                  <a:pt x="58" y="30"/>
                  <a:pt x="58" y="30"/>
                  <a:pt x="58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7"/>
                  <a:pt x="65" y="37"/>
                  <a:pt x="65" y="37"/>
                </a:cubicBezTo>
                <a:cubicBezTo>
                  <a:pt x="58" y="37"/>
                  <a:pt x="58" y="37"/>
                  <a:pt x="58" y="37"/>
                </a:cubicBezTo>
                <a:cubicBezTo>
                  <a:pt x="58" y="44"/>
                  <a:pt x="58" y="44"/>
                  <a:pt x="58" y="44"/>
                </a:cubicBezTo>
                <a:cubicBezTo>
                  <a:pt x="65" y="44"/>
                  <a:pt x="65" y="44"/>
                  <a:pt x="65" y="44"/>
                </a:cubicBezTo>
                <a:cubicBezTo>
                  <a:pt x="65" y="51"/>
                  <a:pt x="65" y="51"/>
                  <a:pt x="65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15"/>
                  <a:pt x="51" y="15"/>
                  <a:pt x="51" y="15"/>
                </a:cubicBezTo>
                <a:cubicBezTo>
                  <a:pt x="65" y="15"/>
                  <a:pt x="65" y="15"/>
                  <a:pt x="65" y="15"/>
                </a:cubicBezTo>
                <a:lnTo>
                  <a:pt x="65" y="22"/>
                </a:lnTo>
                <a:close/>
                <a:moveTo>
                  <a:pt x="101" y="51"/>
                </a:moveTo>
                <a:cubicBezTo>
                  <a:pt x="94" y="51"/>
                  <a:pt x="94" y="51"/>
                  <a:pt x="94" y="51"/>
                </a:cubicBezTo>
                <a:cubicBezTo>
                  <a:pt x="87" y="37"/>
                  <a:pt x="87" y="37"/>
                  <a:pt x="87" y="37"/>
                </a:cubicBezTo>
                <a:cubicBezTo>
                  <a:pt x="80" y="51"/>
                  <a:pt x="80" y="51"/>
                  <a:pt x="80" y="51"/>
                </a:cubicBezTo>
                <a:cubicBezTo>
                  <a:pt x="72" y="51"/>
                  <a:pt x="72" y="51"/>
                  <a:pt x="72" y="51"/>
                </a:cubicBezTo>
                <a:cubicBezTo>
                  <a:pt x="72" y="15"/>
                  <a:pt x="72" y="15"/>
                  <a:pt x="72" y="15"/>
                </a:cubicBezTo>
                <a:cubicBezTo>
                  <a:pt x="80" y="15"/>
                  <a:pt x="80" y="15"/>
                  <a:pt x="80" y="15"/>
                </a:cubicBezTo>
                <a:cubicBezTo>
                  <a:pt x="80" y="37"/>
                  <a:pt x="80" y="37"/>
                  <a:pt x="80" y="37"/>
                </a:cubicBezTo>
                <a:cubicBezTo>
                  <a:pt x="87" y="22"/>
                  <a:pt x="87" y="22"/>
                  <a:pt x="87" y="22"/>
                </a:cubicBezTo>
                <a:cubicBezTo>
                  <a:pt x="94" y="37"/>
                  <a:pt x="94" y="37"/>
                  <a:pt x="94" y="37"/>
                </a:cubicBezTo>
                <a:cubicBezTo>
                  <a:pt x="94" y="15"/>
                  <a:pt x="94" y="15"/>
                  <a:pt x="94" y="15"/>
                </a:cubicBezTo>
                <a:cubicBezTo>
                  <a:pt x="101" y="15"/>
                  <a:pt x="101" y="15"/>
                  <a:pt x="101" y="15"/>
                </a:cubicBezTo>
                <a:lnTo>
                  <a:pt x="101" y="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25" name="Freeform 44"/>
          <p:cNvSpPr>
            <a:spLocks noChangeAspect="1" noEditPoints="1"/>
          </p:cNvSpPr>
          <p:nvPr/>
        </p:nvSpPr>
        <p:spPr bwMode="auto">
          <a:xfrm>
            <a:off x="2950932" y="1876646"/>
            <a:ext cx="262819" cy="207223"/>
          </a:xfrm>
          <a:custGeom>
            <a:avLst/>
            <a:gdLst>
              <a:gd name="T0" fmla="*/ 0 w 72"/>
              <a:gd name="T1" fmla="*/ 0 h 57"/>
              <a:gd name="T2" fmla="*/ 27510 w 72"/>
              <a:gd name="T3" fmla="*/ 520699 h 57"/>
              <a:gd name="T4" fmla="*/ 36679 w 72"/>
              <a:gd name="T5" fmla="*/ 520699 h 57"/>
              <a:gd name="T6" fmla="*/ 55019 w 72"/>
              <a:gd name="T7" fmla="*/ 0 h 57"/>
              <a:gd name="T8" fmla="*/ 36679 w 72"/>
              <a:gd name="T9" fmla="*/ 520699 h 57"/>
              <a:gd name="T10" fmla="*/ 73359 w 72"/>
              <a:gd name="T11" fmla="*/ 0 h 57"/>
              <a:gd name="T12" fmla="*/ 82529 w 72"/>
              <a:gd name="T13" fmla="*/ 520699 h 57"/>
              <a:gd name="T14" fmla="*/ 128378 w 72"/>
              <a:gd name="T15" fmla="*/ 520699 h 57"/>
              <a:gd name="T16" fmla="*/ 146717 w 72"/>
              <a:gd name="T17" fmla="*/ 0 h 57"/>
              <a:gd name="T18" fmla="*/ 128378 w 72"/>
              <a:gd name="T19" fmla="*/ 520699 h 57"/>
              <a:gd name="T20" fmla="*/ 174227 w 72"/>
              <a:gd name="T21" fmla="*/ 0 h 57"/>
              <a:gd name="T22" fmla="*/ 201736 w 72"/>
              <a:gd name="T23" fmla="*/ 520699 h 57"/>
              <a:gd name="T24" fmla="*/ 238416 w 72"/>
              <a:gd name="T25" fmla="*/ 520699 h 57"/>
              <a:gd name="T26" fmla="*/ 247586 w 72"/>
              <a:gd name="T27" fmla="*/ 0 h 57"/>
              <a:gd name="T28" fmla="*/ 238416 w 72"/>
              <a:gd name="T29" fmla="*/ 520699 h 57"/>
              <a:gd name="T30" fmla="*/ 256755 w 72"/>
              <a:gd name="T31" fmla="*/ 0 h 57"/>
              <a:gd name="T32" fmla="*/ 275095 w 72"/>
              <a:gd name="T33" fmla="*/ 520699 h 57"/>
              <a:gd name="T34" fmla="*/ 284265 w 72"/>
              <a:gd name="T35" fmla="*/ 520699 h 57"/>
              <a:gd name="T36" fmla="*/ 293435 w 72"/>
              <a:gd name="T37" fmla="*/ 0 h 57"/>
              <a:gd name="T38" fmla="*/ 284265 w 72"/>
              <a:gd name="T39" fmla="*/ 520699 h 57"/>
              <a:gd name="T40" fmla="*/ 330114 w 72"/>
              <a:gd name="T41" fmla="*/ 0 h 57"/>
              <a:gd name="T42" fmla="*/ 348454 w 72"/>
              <a:gd name="T43" fmla="*/ 520699 h 57"/>
              <a:gd name="T44" fmla="*/ 385133 w 72"/>
              <a:gd name="T45" fmla="*/ 520699 h 57"/>
              <a:gd name="T46" fmla="*/ 412643 w 72"/>
              <a:gd name="T47" fmla="*/ 0 h 57"/>
              <a:gd name="T48" fmla="*/ 385133 w 72"/>
              <a:gd name="T49" fmla="*/ 520699 h 57"/>
              <a:gd name="T50" fmla="*/ 430982 w 72"/>
              <a:gd name="T51" fmla="*/ 0 h 57"/>
              <a:gd name="T52" fmla="*/ 458492 w 72"/>
              <a:gd name="T53" fmla="*/ 520699 h 57"/>
              <a:gd name="T54" fmla="*/ 476831 w 72"/>
              <a:gd name="T55" fmla="*/ 520699 h 57"/>
              <a:gd name="T56" fmla="*/ 504341 w 72"/>
              <a:gd name="T57" fmla="*/ 0 h 57"/>
              <a:gd name="T58" fmla="*/ 476831 w 72"/>
              <a:gd name="T59" fmla="*/ 520699 h 57"/>
              <a:gd name="T60" fmla="*/ 513511 w 72"/>
              <a:gd name="T61" fmla="*/ 0 h 57"/>
              <a:gd name="T62" fmla="*/ 541020 w 72"/>
              <a:gd name="T63" fmla="*/ 520699 h 57"/>
              <a:gd name="T64" fmla="*/ 568530 w 72"/>
              <a:gd name="T65" fmla="*/ 520699 h 57"/>
              <a:gd name="T66" fmla="*/ 605209 w 72"/>
              <a:gd name="T67" fmla="*/ 0 h 57"/>
              <a:gd name="T68" fmla="*/ 568530 w 72"/>
              <a:gd name="T69" fmla="*/ 520699 h 57"/>
              <a:gd name="T70" fmla="*/ 614379 w 72"/>
              <a:gd name="T71" fmla="*/ 0 h 57"/>
              <a:gd name="T72" fmla="*/ 632719 w 72"/>
              <a:gd name="T73" fmla="*/ 520699 h 57"/>
              <a:gd name="T74" fmla="*/ 641888 w 72"/>
              <a:gd name="T75" fmla="*/ 520699 h 57"/>
              <a:gd name="T76" fmla="*/ 660228 w 72"/>
              <a:gd name="T77" fmla="*/ 0 h 57"/>
              <a:gd name="T78" fmla="*/ 641888 w 72"/>
              <a:gd name="T79" fmla="*/ 520699 h 5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72" h="57">
                <a:moveTo>
                  <a:pt x="0" y="57"/>
                </a:moveTo>
                <a:cubicBezTo>
                  <a:pt x="0" y="38"/>
                  <a:pt x="0" y="19"/>
                  <a:pt x="0" y="0"/>
                </a:cubicBezTo>
                <a:cubicBezTo>
                  <a:pt x="1" y="0"/>
                  <a:pt x="2" y="0"/>
                  <a:pt x="3" y="0"/>
                </a:cubicBezTo>
                <a:cubicBezTo>
                  <a:pt x="3" y="19"/>
                  <a:pt x="3" y="38"/>
                  <a:pt x="3" y="57"/>
                </a:cubicBezTo>
                <a:cubicBezTo>
                  <a:pt x="2" y="57"/>
                  <a:pt x="1" y="57"/>
                  <a:pt x="0" y="57"/>
                </a:cubicBezTo>
                <a:close/>
                <a:moveTo>
                  <a:pt x="4" y="57"/>
                </a:moveTo>
                <a:cubicBezTo>
                  <a:pt x="4" y="38"/>
                  <a:pt x="4" y="19"/>
                  <a:pt x="4" y="0"/>
                </a:cubicBezTo>
                <a:cubicBezTo>
                  <a:pt x="5" y="0"/>
                  <a:pt x="5" y="0"/>
                  <a:pt x="6" y="0"/>
                </a:cubicBezTo>
                <a:cubicBezTo>
                  <a:pt x="6" y="19"/>
                  <a:pt x="6" y="38"/>
                  <a:pt x="6" y="57"/>
                </a:cubicBezTo>
                <a:cubicBezTo>
                  <a:pt x="5" y="57"/>
                  <a:pt x="5" y="57"/>
                  <a:pt x="4" y="57"/>
                </a:cubicBezTo>
                <a:close/>
                <a:moveTo>
                  <a:pt x="8" y="57"/>
                </a:moveTo>
                <a:cubicBezTo>
                  <a:pt x="8" y="38"/>
                  <a:pt x="8" y="19"/>
                  <a:pt x="8" y="0"/>
                </a:cubicBezTo>
                <a:cubicBezTo>
                  <a:pt x="8" y="0"/>
                  <a:pt x="9" y="0"/>
                  <a:pt x="9" y="0"/>
                </a:cubicBezTo>
                <a:cubicBezTo>
                  <a:pt x="9" y="19"/>
                  <a:pt x="9" y="38"/>
                  <a:pt x="9" y="57"/>
                </a:cubicBezTo>
                <a:cubicBezTo>
                  <a:pt x="9" y="57"/>
                  <a:pt x="9" y="57"/>
                  <a:pt x="8" y="57"/>
                </a:cubicBezTo>
                <a:close/>
                <a:moveTo>
                  <a:pt x="14" y="57"/>
                </a:moveTo>
                <a:cubicBezTo>
                  <a:pt x="14" y="38"/>
                  <a:pt x="14" y="19"/>
                  <a:pt x="14" y="0"/>
                </a:cubicBezTo>
                <a:cubicBezTo>
                  <a:pt x="15" y="0"/>
                  <a:pt x="15" y="0"/>
                  <a:pt x="16" y="0"/>
                </a:cubicBezTo>
                <a:cubicBezTo>
                  <a:pt x="16" y="19"/>
                  <a:pt x="16" y="38"/>
                  <a:pt x="16" y="57"/>
                </a:cubicBezTo>
                <a:cubicBezTo>
                  <a:pt x="15" y="57"/>
                  <a:pt x="15" y="57"/>
                  <a:pt x="14" y="57"/>
                </a:cubicBezTo>
                <a:close/>
                <a:moveTo>
                  <a:pt x="19" y="57"/>
                </a:moveTo>
                <a:cubicBezTo>
                  <a:pt x="19" y="38"/>
                  <a:pt x="19" y="19"/>
                  <a:pt x="19" y="0"/>
                </a:cubicBezTo>
                <a:cubicBezTo>
                  <a:pt x="20" y="0"/>
                  <a:pt x="21" y="0"/>
                  <a:pt x="22" y="0"/>
                </a:cubicBezTo>
                <a:cubicBezTo>
                  <a:pt x="22" y="19"/>
                  <a:pt x="22" y="38"/>
                  <a:pt x="22" y="57"/>
                </a:cubicBezTo>
                <a:cubicBezTo>
                  <a:pt x="21" y="57"/>
                  <a:pt x="20" y="57"/>
                  <a:pt x="19" y="57"/>
                </a:cubicBezTo>
                <a:close/>
                <a:moveTo>
                  <a:pt x="26" y="57"/>
                </a:moveTo>
                <a:cubicBezTo>
                  <a:pt x="26" y="38"/>
                  <a:pt x="26" y="19"/>
                  <a:pt x="26" y="0"/>
                </a:cubicBezTo>
                <a:cubicBezTo>
                  <a:pt x="26" y="0"/>
                  <a:pt x="27" y="0"/>
                  <a:pt x="27" y="0"/>
                </a:cubicBezTo>
                <a:cubicBezTo>
                  <a:pt x="27" y="19"/>
                  <a:pt x="27" y="38"/>
                  <a:pt x="27" y="57"/>
                </a:cubicBezTo>
                <a:cubicBezTo>
                  <a:pt x="27" y="57"/>
                  <a:pt x="26" y="57"/>
                  <a:pt x="26" y="57"/>
                </a:cubicBezTo>
                <a:close/>
                <a:moveTo>
                  <a:pt x="28" y="57"/>
                </a:moveTo>
                <a:cubicBezTo>
                  <a:pt x="28" y="38"/>
                  <a:pt x="28" y="19"/>
                  <a:pt x="28" y="0"/>
                </a:cubicBezTo>
                <a:cubicBezTo>
                  <a:pt x="29" y="0"/>
                  <a:pt x="29" y="0"/>
                  <a:pt x="30" y="0"/>
                </a:cubicBezTo>
                <a:cubicBezTo>
                  <a:pt x="30" y="19"/>
                  <a:pt x="30" y="38"/>
                  <a:pt x="30" y="57"/>
                </a:cubicBezTo>
                <a:cubicBezTo>
                  <a:pt x="29" y="57"/>
                  <a:pt x="29" y="57"/>
                  <a:pt x="28" y="57"/>
                </a:cubicBezTo>
                <a:close/>
                <a:moveTo>
                  <a:pt x="31" y="57"/>
                </a:moveTo>
                <a:cubicBezTo>
                  <a:pt x="31" y="38"/>
                  <a:pt x="31" y="19"/>
                  <a:pt x="31" y="0"/>
                </a:cubicBezTo>
                <a:cubicBezTo>
                  <a:pt x="31" y="0"/>
                  <a:pt x="32" y="0"/>
                  <a:pt x="32" y="0"/>
                </a:cubicBezTo>
                <a:cubicBezTo>
                  <a:pt x="32" y="19"/>
                  <a:pt x="32" y="38"/>
                  <a:pt x="32" y="57"/>
                </a:cubicBezTo>
                <a:cubicBezTo>
                  <a:pt x="32" y="57"/>
                  <a:pt x="31" y="57"/>
                  <a:pt x="31" y="57"/>
                </a:cubicBezTo>
                <a:close/>
                <a:moveTo>
                  <a:pt x="36" y="57"/>
                </a:moveTo>
                <a:cubicBezTo>
                  <a:pt x="36" y="38"/>
                  <a:pt x="36" y="19"/>
                  <a:pt x="36" y="0"/>
                </a:cubicBezTo>
                <a:cubicBezTo>
                  <a:pt x="37" y="0"/>
                  <a:pt x="38" y="0"/>
                  <a:pt x="38" y="0"/>
                </a:cubicBezTo>
                <a:cubicBezTo>
                  <a:pt x="38" y="19"/>
                  <a:pt x="38" y="38"/>
                  <a:pt x="38" y="57"/>
                </a:cubicBezTo>
                <a:cubicBezTo>
                  <a:pt x="38" y="57"/>
                  <a:pt x="37" y="57"/>
                  <a:pt x="36" y="57"/>
                </a:cubicBezTo>
                <a:close/>
                <a:moveTo>
                  <a:pt x="42" y="57"/>
                </a:moveTo>
                <a:cubicBezTo>
                  <a:pt x="42" y="38"/>
                  <a:pt x="42" y="19"/>
                  <a:pt x="42" y="0"/>
                </a:cubicBezTo>
                <a:cubicBezTo>
                  <a:pt x="43" y="0"/>
                  <a:pt x="44" y="0"/>
                  <a:pt x="45" y="0"/>
                </a:cubicBezTo>
                <a:cubicBezTo>
                  <a:pt x="45" y="19"/>
                  <a:pt x="45" y="38"/>
                  <a:pt x="45" y="57"/>
                </a:cubicBezTo>
                <a:cubicBezTo>
                  <a:pt x="44" y="57"/>
                  <a:pt x="43" y="57"/>
                  <a:pt x="42" y="57"/>
                </a:cubicBezTo>
                <a:close/>
                <a:moveTo>
                  <a:pt x="47" y="57"/>
                </a:moveTo>
                <a:cubicBezTo>
                  <a:pt x="47" y="38"/>
                  <a:pt x="47" y="19"/>
                  <a:pt x="47" y="0"/>
                </a:cubicBezTo>
                <a:cubicBezTo>
                  <a:pt x="48" y="0"/>
                  <a:pt x="49" y="0"/>
                  <a:pt x="50" y="0"/>
                </a:cubicBezTo>
                <a:cubicBezTo>
                  <a:pt x="50" y="19"/>
                  <a:pt x="50" y="38"/>
                  <a:pt x="50" y="57"/>
                </a:cubicBezTo>
                <a:cubicBezTo>
                  <a:pt x="49" y="57"/>
                  <a:pt x="48" y="57"/>
                  <a:pt x="47" y="57"/>
                </a:cubicBezTo>
                <a:close/>
                <a:moveTo>
                  <a:pt x="52" y="57"/>
                </a:moveTo>
                <a:cubicBezTo>
                  <a:pt x="52" y="38"/>
                  <a:pt x="52" y="19"/>
                  <a:pt x="52" y="0"/>
                </a:cubicBezTo>
                <a:cubicBezTo>
                  <a:pt x="53" y="0"/>
                  <a:pt x="54" y="0"/>
                  <a:pt x="55" y="0"/>
                </a:cubicBezTo>
                <a:cubicBezTo>
                  <a:pt x="55" y="19"/>
                  <a:pt x="55" y="38"/>
                  <a:pt x="55" y="57"/>
                </a:cubicBezTo>
                <a:cubicBezTo>
                  <a:pt x="54" y="57"/>
                  <a:pt x="53" y="57"/>
                  <a:pt x="52" y="57"/>
                </a:cubicBezTo>
                <a:close/>
                <a:moveTo>
                  <a:pt x="56" y="57"/>
                </a:moveTo>
                <a:cubicBezTo>
                  <a:pt x="56" y="38"/>
                  <a:pt x="56" y="19"/>
                  <a:pt x="56" y="0"/>
                </a:cubicBezTo>
                <a:cubicBezTo>
                  <a:pt x="57" y="0"/>
                  <a:pt x="58" y="0"/>
                  <a:pt x="59" y="0"/>
                </a:cubicBezTo>
                <a:cubicBezTo>
                  <a:pt x="59" y="19"/>
                  <a:pt x="59" y="38"/>
                  <a:pt x="59" y="57"/>
                </a:cubicBezTo>
                <a:cubicBezTo>
                  <a:pt x="58" y="57"/>
                  <a:pt x="57" y="57"/>
                  <a:pt x="56" y="57"/>
                </a:cubicBezTo>
                <a:close/>
                <a:moveTo>
                  <a:pt x="62" y="57"/>
                </a:moveTo>
                <a:cubicBezTo>
                  <a:pt x="62" y="38"/>
                  <a:pt x="62" y="19"/>
                  <a:pt x="62" y="0"/>
                </a:cubicBezTo>
                <a:cubicBezTo>
                  <a:pt x="64" y="0"/>
                  <a:pt x="65" y="0"/>
                  <a:pt x="66" y="0"/>
                </a:cubicBezTo>
                <a:cubicBezTo>
                  <a:pt x="66" y="19"/>
                  <a:pt x="66" y="38"/>
                  <a:pt x="66" y="57"/>
                </a:cubicBezTo>
                <a:cubicBezTo>
                  <a:pt x="65" y="57"/>
                  <a:pt x="64" y="57"/>
                  <a:pt x="62" y="57"/>
                </a:cubicBezTo>
                <a:close/>
                <a:moveTo>
                  <a:pt x="67" y="57"/>
                </a:moveTo>
                <a:cubicBezTo>
                  <a:pt x="67" y="38"/>
                  <a:pt x="67" y="19"/>
                  <a:pt x="67" y="0"/>
                </a:cubicBezTo>
                <a:cubicBezTo>
                  <a:pt x="68" y="0"/>
                  <a:pt x="68" y="0"/>
                  <a:pt x="69" y="0"/>
                </a:cubicBezTo>
                <a:cubicBezTo>
                  <a:pt x="69" y="19"/>
                  <a:pt x="69" y="38"/>
                  <a:pt x="69" y="57"/>
                </a:cubicBezTo>
                <a:cubicBezTo>
                  <a:pt x="68" y="57"/>
                  <a:pt x="68" y="57"/>
                  <a:pt x="67" y="57"/>
                </a:cubicBezTo>
                <a:close/>
                <a:moveTo>
                  <a:pt x="70" y="57"/>
                </a:moveTo>
                <a:cubicBezTo>
                  <a:pt x="70" y="38"/>
                  <a:pt x="70" y="19"/>
                  <a:pt x="70" y="0"/>
                </a:cubicBezTo>
                <a:cubicBezTo>
                  <a:pt x="71" y="0"/>
                  <a:pt x="72" y="0"/>
                  <a:pt x="72" y="0"/>
                </a:cubicBezTo>
                <a:cubicBezTo>
                  <a:pt x="72" y="19"/>
                  <a:pt x="72" y="38"/>
                  <a:pt x="72" y="57"/>
                </a:cubicBezTo>
                <a:cubicBezTo>
                  <a:pt x="72" y="57"/>
                  <a:pt x="71" y="57"/>
                  <a:pt x="70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6" name="Freeform 23"/>
          <p:cNvSpPr>
            <a:spLocks noChangeAspect="1" noChangeArrowheads="1"/>
          </p:cNvSpPr>
          <p:nvPr/>
        </p:nvSpPr>
        <p:spPr bwMode="auto">
          <a:xfrm>
            <a:off x="6287325" y="1890889"/>
            <a:ext cx="192088" cy="188913"/>
          </a:xfrm>
          <a:custGeom>
            <a:avLst/>
            <a:gdLst>
              <a:gd name="T0" fmla="*/ 416 w 427"/>
              <a:gd name="T1" fmla="*/ 53 h 417"/>
              <a:gd name="T2" fmla="*/ 416 w 427"/>
              <a:gd name="T3" fmla="*/ 53 h 417"/>
              <a:gd name="T4" fmla="*/ 354 w 427"/>
              <a:gd name="T5" fmla="*/ 9 h 417"/>
              <a:gd name="T6" fmla="*/ 328 w 427"/>
              <a:gd name="T7" fmla="*/ 0 h 417"/>
              <a:gd name="T8" fmla="*/ 89 w 427"/>
              <a:gd name="T9" fmla="*/ 0 h 417"/>
              <a:gd name="T10" fmla="*/ 62 w 427"/>
              <a:gd name="T11" fmla="*/ 9 h 417"/>
              <a:gd name="T12" fmla="*/ 9 w 427"/>
              <a:gd name="T13" fmla="*/ 53 h 417"/>
              <a:gd name="T14" fmla="*/ 0 w 427"/>
              <a:gd name="T15" fmla="*/ 80 h 417"/>
              <a:gd name="T16" fmla="*/ 44 w 427"/>
              <a:gd name="T17" fmla="*/ 399 h 417"/>
              <a:gd name="T18" fmla="*/ 72 w 427"/>
              <a:gd name="T19" fmla="*/ 416 h 417"/>
              <a:gd name="T20" fmla="*/ 354 w 427"/>
              <a:gd name="T21" fmla="*/ 416 h 417"/>
              <a:gd name="T22" fmla="*/ 381 w 427"/>
              <a:gd name="T23" fmla="*/ 399 h 417"/>
              <a:gd name="T24" fmla="*/ 426 w 427"/>
              <a:gd name="T25" fmla="*/ 80 h 417"/>
              <a:gd name="T26" fmla="*/ 416 w 427"/>
              <a:gd name="T27" fmla="*/ 53 h 417"/>
              <a:gd name="T28" fmla="*/ 213 w 427"/>
              <a:gd name="T29" fmla="*/ 266 h 417"/>
              <a:gd name="T30" fmla="*/ 213 w 427"/>
              <a:gd name="T31" fmla="*/ 266 h 417"/>
              <a:gd name="T32" fmla="*/ 107 w 427"/>
              <a:gd name="T33" fmla="*/ 124 h 417"/>
              <a:gd name="T34" fmla="*/ 160 w 427"/>
              <a:gd name="T35" fmla="*/ 124 h 417"/>
              <a:gd name="T36" fmla="*/ 213 w 427"/>
              <a:gd name="T37" fmla="*/ 222 h 417"/>
              <a:gd name="T38" fmla="*/ 266 w 427"/>
              <a:gd name="T39" fmla="*/ 124 h 417"/>
              <a:gd name="T40" fmla="*/ 310 w 427"/>
              <a:gd name="T41" fmla="*/ 124 h 417"/>
              <a:gd name="T42" fmla="*/ 213 w 427"/>
              <a:gd name="T43" fmla="*/ 266 h 417"/>
              <a:gd name="T44" fmla="*/ 36 w 427"/>
              <a:gd name="T45" fmla="*/ 80 h 417"/>
              <a:gd name="T46" fmla="*/ 36 w 427"/>
              <a:gd name="T47" fmla="*/ 80 h 417"/>
              <a:gd name="T48" fmla="*/ 89 w 427"/>
              <a:gd name="T49" fmla="*/ 27 h 417"/>
              <a:gd name="T50" fmla="*/ 328 w 427"/>
              <a:gd name="T51" fmla="*/ 27 h 417"/>
              <a:gd name="T52" fmla="*/ 391 w 427"/>
              <a:gd name="T53" fmla="*/ 80 h 417"/>
              <a:gd name="T54" fmla="*/ 36 w 427"/>
              <a:gd name="T55" fmla="*/ 8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7" h="417">
                <a:moveTo>
                  <a:pt x="416" y="53"/>
                </a:moveTo>
                <a:lnTo>
                  <a:pt x="416" y="53"/>
                </a:lnTo>
                <a:cubicBezTo>
                  <a:pt x="408" y="44"/>
                  <a:pt x="363" y="9"/>
                  <a:pt x="354" y="9"/>
                </a:cubicBezTo>
                <a:cubicBezTo>
                  <a:pt x="354" y="0"/>
                  <a:pt x="337" y="0"/>
                  <a:pt x="328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89" y="0"/>
                  <a:pt x="72" y="0"/>
                  <a:pt x="62" y="9"/>
                </a:cubicBezTo>
                <a:cubicBezTo>
                  <a:pt x="62" y="9"/>
                  <a:pt x="18" y="44"/>
                  <a:pt x="9" y="53"/>
                </a:cubicBezTo>
                <a:cubicBezTo>
                  <a:pt x="0" y="53"/>
                  <a:pt x="0" y="62"/>
                  <a:pt x="0" y="80"/>
                </a:cubicBezTo>
                <a:cubicBezTo>
                  <a:pt x="0" y="88"/>
                  <a:pt x="44" y="399"/>
                  <a:pt x="44" y="399"/>
                </a:cubicBezTo>
                <a:cubicBezTo>
                  <a:pt x="53" y="407"/>
                  <a:pt x="62" y="416"/>
                  <a:pt x="72" y="416"/>
                </a:cubicBezTo>
                <a:cubicBezTo>
                  <a:pt x="354" y="416"/>
                  <a:pt x="354" y="416"/>
                  <a:pt x="354" y="416"/>
                </a:cubicBezTo>
                <a:cubicBezTo>
                  <a:pt x="363" y="416"/>
                  <a:pt x="372" y="407"/>
                  <a:pt x="381" y="399"/>
                </a:cubicBezTo>
                <a:cubicBezTo>
                  <a:pt x="381" y="399"/>
                  <a:pt x="426" y="88"/>
                  <a:pt x="426" y="80"/>
                </a:cubicBezTo>
                <a:cubicBezTo>
                  <a:pt x="426" y="62"/>
                  <a:pt x="416" y="53"/>
                  <a:pt x="416" y="53"/>
                </a:cubicBezTo>
                <a:close/>
                <a:moveTo>
                  <a:pt x="213" y="266"/>
                </a:moveTo>
                <a:lnTo>
                  <a:pt x="213" y="266"/>
                </a:lnTo>
                <a:cubicBezTo>
                  <a:pt x="133" y="266"/>
                  <a:pt x="116" y="150"/>
                  <a:pt x="107" y="124"/>
                </a:cubicBezTo>
                <a:cubicBezTo>
                  <a:pt x="160" y="124"/>
                  <a:pt x="160" y="124"/>
                  <a:pt x="160" y="124"/>
                </a:cubicBezTo>
                <a:cubicBezTo>
                  <a:pt x="160" y="159"/>
                  <a:pt x="178" y="222"/>
                  <a:pt x="213" y="222"/>
                </a:cubicBezTo>
                <a:cubicBezTo>
                  <a:pt x="248" y="222"/>
                  <a:pt x="257" y="159"/>
                  <a:pt x="266" y="124"/>
                </a:cubicBezTo>
                <a:cubicBezTo>
                  <a:pt x="310" y="124"/>
                  <a:pt x="310" y="124"/>
                  <a:pt x="310" y="124"/>
                </a:cubicBezTo>
                <a:cubicBezTo>
                  <a:pt x="310" y="150"/>
                  <a:pt x="293" y="266"/>
                  <a:pt x="213" y="266"/>
                </a:cubicBezTo>
                <a:close/>
                <a:moveTo>
                  <a:pt x="36" y="80"/>
                </a:moveTo>
                <a:lnTo>
                  <a:pt x="36" y="80"/>
                </a:lnTo>
                <a:cubicBezTo>
                  <a:pt x="89" y="27"/>
                  <a:pt x="89" y="27"/>
                  <a:pt x="89" y="27"/>
                </a:cubicBezTo>
                <a:cubicBezTo>
                  <a:pt x="328" y="27"/>
                  <a:pt x="328" y="27"/>
                  <a:pt x="328" y="27"/>
                </a:cubicBezTo>
                <a:cubicBezTo>
                  <a:pt x="391" y="80"/>
                  <a:pt x="391" y="80"/>
                  <a:pt x="391" y="80"/>
                </a:cubicBezTo>
                <a:lnTo>
                  <a:pt x="36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7" name="Freeform 361"/>
          <p:cNvSpPr>
            <a:spLocks noChangeAspect="1" noEditPoints="1"/>
          </p:cNvSpPr>
          <p:nvPr/>
        </p:nvSpPr>
        <p:spPr bwMode="auto">
          <a:xfrm>
            <a:off x="6640756" y="1880606"/>
            <a:ext cx="178254" cy="198060"/>
          </a:xfrm>
          <a:custGeom>
            <a:avLst/>
            <a:gdLst>
              <a:gd name="T0" fmla="*/ 22 w 34"/>
              <a:gd name="T1" fmla="*/ 23 h 38"/>
              <a:gd name="T2" fmla="*/ 13 w 34"/>
              <a:gd name="T3" fmla="*/ 23 h 38"/>
              <a:gd name="T4" fmla="*/ 13 w 34"/>
              <a:gd name="T5" fmla="*/ 26 h 38"/>
              <a:gd name="T6" fmla="*/ 26 w 34"/>
              <a:gd name="T7" fmla="*/ 26 h 38"/>
              <a:gd name="T8" fmla="*/ 27 w 34"/>
              <a:gd name="T9" fmla="*/ 27 h 38"/>
              <a:gd name="T10" fmla="*/ 27 w 34"/>
              <a:gd name="T11" fmla="*/ 31 h 38"/>
              <a:gd name="T12" fmla="*/ 26 w 34"/>
              <a:gd name="T13" fmla="*/ 32 h 38"/>
              <a:gd name="T14" fmla="*/ 13 w 34"/>
              <a:gd name="T15" fmla="*/ 32 h 38"/>
              <a:gd name="T16" fmla="*/ 13 w 34"/>
              <a:gd name="T17" fmla="*/ 37 h 38"/>
              <a:gd name="T18" fmla="*/ 12 w 34"/>
              <a:gd name="T19" fmla="*/ 38 h 38"/>
              <a:gd name="T20" fmla="*/ 7 w 34"/>
              <a:gd name="T21" fmla="*/ 38 h 38"/>
              <a:gd name="T22" fmla="*/ 6 w 34"/>
              <a:gd name="T23" fmla="*/ 37 h 38"/>
              <a:gd name="T24" fmla="*/ 6 w 34"/>
              <a:gd name="T25" fmla="*/ 32 h 38"/>
              <a:gd name="T26" fmla="*/ 0 w 34"/>
              <a:gd name="T27" fmla="*/ 32 h 38"/>
              <a:gd name="T28" fmla="*/ 0 w 34"/>
              <a:gd name="T29" fmla="*/ 31 h 38"/>
              <a:gd name="T30" fmla="*/ 0 w 34"/>
              <a:gd name="T31" fmla="*/ 27 h 38"/>
              <a:gd name="T32" fmla="*/ 0 w 34"/>
              <a:gd name="T33" fmla="*/ 26 h 38"/>
              <a:gd name="T34" fmla="*/ 6 w 34"/>
              <a:gd name="T35" fmla="*/ 26 h 38"/>
              <a:gd name="T36" fmla="*/ 6 w 34"/>
              <a:gd name="T37" fmla="*/ 23 h 38"/>
              <a:gd name="T38" fmla="*/ 0 w 34"/>
              <a:gd name="T39" fmla="*/ 23 h 38"/>
              <a:gd name="T40" fmla="*/ 0 w 34"/>
              <a:gd name="T41" fmla="*/ 22 h 38"/>
              <a:gd name="T42" fmla="*/ 0 w 34"/>
              <a:gd name="T43" fmla="*/ 18 h 38"/>
              <a:gd name="T44" fmla="*/ 0 w 34"/>
              <a:gd name="T45" fmla="*/ 18 h 38"/>
              <a:gd name="T46" fmla="*/ 6 w 34"/>
              <a:gd name="T47" fmla="*/ 18 h 38"/>
              <a:gd name="T48" fmla="*/ 6 w 34"/>
              <a:gd name="T49" fmla="*/ 1 h 38"/>
              <a:gd name="T50" fmla="*/ 7 w 34"/>
              <a:gd name="T51" fmla="*/ 0 h 38"/>
              <a:gd name="T52" fmla="*/ 22 w 34"/>
              <a:gd name="T53" fmla="*/ 0 h 38"/>
              <a:gd name="T54" fmla="*/ 34 w 34"/>
              <a:gd name="T55" fmla="*/ 12 h 38"/>
              <a:gd name="T56" fmla="*/ 22 w 34"/>
              <a:gd name="T57" fmla="*/ 23 h 38"/>
              <a:gd name="T58" fmla="*/ 21 w 34"/>
              <a:gd name="T59" fmla="*/ 6 h 38"/>
              <a:gd name="T60" fmla="*/ 13 w 34"/>
              <a:gd name="T61" fmla="*/ 6 h 38"/>
              <a:gd name="T62" fmla="*/ 13 w 34"/>
              <a:gd name="T63" fmla="*/ 18 h 38"/>
              <a:gd name="T64" fmla="*/ 21 w 34"/>
              <a:gd name="T65" fmla="*/ 18 h 38"/>
              <a:gd name="T66" fmla="*/ 28 w 34"/>
              <a:gd name="T67" fmla="*/ 12 h 38"/>
              <a:gd name="T68" fmla="*/ 21 w 34"/>
              <a:gd name="T69" fmla="*/ 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4" h="38">
                <a:moveTo>
                  <a:pt x="22" y="23"/>
                </a:moveTo>
                <a:cubicBezTo>
                  <a:pt x="13" y="23"/>
                  <a:pt x="13" y="23"/>
                  <a:pt x="13" y="23"/>
                </a:cubicBezTo>
                <a:cubicBezTo>
                  <a:pt x="13" y="26"/>
                  <a:pt x="13" y="26"/>
                  <a:pt x="13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7" y="26"/>
                  <a:pt x="27" y="27"/>
                  <a:pt x="27" y="27"/>
                </a:cubicBezTo>
                <a:cubicBezTo>
                  <a:pt x="27" y="31"/>
                  <a:pt x="27" y="31"/>
                  <a:pt x="27" y="31"/>
                </a:cubicBezTo>
                <a:cubicBezTo>
                  <a:pt x="27" y="31"/>
                  <a:pt x="27" y="32"/>
                  <a:pt x="26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2" y="38"/>
                  <a:pt x="12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6" y="37"/>
                  <a:pt x="6" y="37"/>
                </a:cubicBezTo>
                <a:cubicBezTo>
                  <a:pt x="6" y="32"/>
                  <a:pt x="6" y="32"/>
                  <a:pt x="6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3"/>
                  <a:pt x="6" y="23"/>
                  <a:pt x="6" y="23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3"/>
                  <a:pt x="0" y="22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6" y="1"/>
                  <a:pt x="6" y="1"/>
                  <a:pt x="6" y="1"/>
                </a:cubicBezTo>
                <a:cubicBezTo>
                  <a:pt x="6" y="0"/>
                  <a:pt x="7" y="0"/>
                  <a:pt x="7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9" y="0"/>
                  <a:pt x="34" y="5"/>
                  <a:pt x="34" y="12"/>
                </a:cubicBezTo>
                <a:cubicBezTo>
                  <a:pt x="34" y="18"/>
                  <a:pt x="29" y="23"/>
                  <a:pt x="22" y="23"/>
                </a:cubicBezTo>
                <a:close/>
                <a:moveTo>
                  <a:pt x="21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18"/>
                  <a:pt x="13" y="18"/>
                  <a:pt x="13" y="18"/>
                </a:cubicBezTo>
                <a:cubicBezTo>
                  <a:pt x="21" y="18"/>
                  <a:pt x="21" y="18"/>
                  <a:pt x="21" y="18"/>
                </a:cubicBezTo>
                <a:cubicBezTo>
                  <a:pt x="25" y="18"/>
                  <a:pt x="28" y="15"/>
                  <a:pt x="28" y="12"/>
                </a:cubicBezTo>
                <a:cubicBezTo>
                  <a:pt x="28" y="8"/>
                  <a:pt x="25" y="6"/>
                  <a:pt x="21" y="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48" name="Freeform 362"/>
          <p:cNvSpPr>
            <a:spLocks noChangeAspect="1"/>
          </p:cNvSpPr>
          <p:nvPr/>
        </p:nvSpPr>
        <p:spPr bwMode="auto">
          <a:xfrm>
            <a:off x="7382743" y="1885922"/>
            <a:ext cx="118528" cy="187147"/>
          </a:xfrm>
          <a:custGeom>
            <a:avLst/>
            <a:gdLst>
              <a:gd name="T0" fmla="*/ 24 w 24"/>
              <a:gd name="T1" fmla="*/ 12 h 38"/>
              <a:gd name="T2" fmla="*/ 23 w 24"/>
              <a:gd name="T3" fmla="*/ 13 h 38"/>
              <a:gd name="T4" fmla="*/ 18 w 24"/>
              <a:gd name="T5" fmla="*/ 13 h 38"/>
              <a:gd name="T6" fmla="*/ 8 w 24"/>
              <a:gd name="T7" fmla="*/ 22 h 38"/>
              <a:gd name="T8" fmla="*/ 20 w 24"/>
              <a:gd name="T9" fmla="*/ 37 h 38"/>
              <a:gd name="T10" fmla="*/ 20 w 24"/>
              <a:gd name="T11" fmla="*/ 38 h 38"/>
              <a:gd name="T12" fmla="*/ 19 w 24"/>
              <a:gd name="T13" fmla="*/ 38 h 38"/>
              <a:gd name="T14" fmla="*/ 14 w 24"/>
              <a:gd name="T15" fmla="*/ 38 h 38"/>
              <a:gd name="T16" fmla="*/ 13 w 24"/>
              <a:gd name="T17" fmla="*/ 38 h 38"/>
              <a:gd name="T18" fmla="*/ 0 w 24"/>
              <a:gd name="T19" fmla="*/ 23 h 38"/>
              <a:gd name="T20" fmla="*/ 0 w 24"/>
              <a:gd name="T21" fmla="*/ 22 h 38"/>
              <a:gd name="T22" fmla="*/ 0 w 24"/>
              <a:gd name="T23" fmla="*/ 19 h 38"/>
              <a:gd name="T24" fmla="*/ 1 w 24"/>
              <a:gd name="T25" fmla="*/ 18 h 38"/>
              <a:gd name="T26" fmla="*/ 4 w 24"/>
              <a:gd name="T27" fmla="*/ 18 h 38"/>
              <a:gd name="T28" fmla="*/ 12 w 24"/>
              <a:gd name="T29" fmla="*/ 13 h 38"/>
              <a:gd name="T30" fmla="*/ 1 w 24"/>
              <a:gd name="T31" fmla="*/ 13 h 38"/>
              <a:gd name="T32" fmla="*/ 0 w 24"/>
              <a:gd name="T33" fmla="*/ 12 h 38"/>
              <a:gd name="T34" fmla="*/ 0 w 24"/>
              <a:gd name="T35" fmla="*/ 10 h 38"/>
              <a:gd name="T36" fmla="*/ 1 w 24"/>
              <a:gd name="T37" fmla="*/ 9 h 38"/>
              <a:gd name="T38" fmla="*/ 12 w 24"/>
              <a:gd name="T39" fmla="*/ 9 h 38"/>
              <a:gd name="T40" fmla="*/ 4 w 24"/>
              <a:gd name="T41" fmla="*/ 6 h 38"/>
              <a:gd name="T42" fmla="*/ 1 w 24"/>
              <a:gd name="T43" fmla="*/ 6 h 38"/>
              <a:gd name="T44" fmla="*/ 0 w 24"/>
              <a:gd name="T45" fmla="*/ 5 h 38"/>
              <a:gd name="T46" fmla="*/ 0 w 24"/>
              <a:gd name="T47" fmla="*/ 1 h 38"/>
              <a:gd name="T48" fmla="*/ 1 w 24"/>
              <a:gd name="T49" fmla="*/ 0 h 38"/>
              <a:gd name="T50" fmla="*/ 23 w 24"/>
              <a:gd name="T51" fmla="*/ 0 h 38"/>
              <a:gd name="T52" fmla="*/ 24 w 24"/>
              <a:gd name="T53" fmla="*/ 1 h 38"/>
              <a:gd name="T54" fmla="*/ 24 w 24"/>
              <a:gd name="T55" fmla="*/ 4 h 38"/>
              <a:gd name="T56" fmla="*/ 23 w 24"/>
              <a:gd name="T57" fmla="*/ 5 h 38"/>
              <a:gd name="T58" fmla="*/ 17 w 24"/>
              <a:gd name="T59" fmla="*/ 5 h 38"/>
              <a:gd name="T60" fmla="*/ 18 w 24"/>
              <a:gd name="T61" fmla="*/ 9 h 38"/>
              <a:gd name="T62" fmla="*/ 23 w 24"/>
              <a:gd name="T63" fmla="*/ 9 h 38"/>
              <a:gd name="T64" fmla="*/ 24 w 24"/>
              <a:gd name="T65" fmla="*/ 10 h 38"/>
              <a:gd name="T66" fmla="*/ 24 w 24"/>
              <a:gd name="T67" fmla="*/ 1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4" h="38">
                <a:moveTo>
                  <a:pt x="24" y="12"/>
                </a:moveTo>
                <a:cubicBezTo>
                  <a:pt x="24" y="13"/>
                  <a:pt x="23" y="13"/>
                  <a:pt x="23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8"/>
                  <a:pt x="14" y="22"/>
                  <a:pt x="8" y="22"/>
                </a:cubicBezTo>
                <a:cubicBezTo>
                  <a:pt x="12" y="27"/>
                  <a:pt x="16" y="32"/>
                  <a:pt x="20" y="37"/>
                </a:cubicBezTo>
                <a:cubicBezTo>
                  <a:pt x="20" y="37"/>
                  <a:pt x="20" y="37"/>
                  <a:pt x="20" y="38"/>
                </a:cubicBezTo>
                <a:cubicBezTo>
                  <a:pt x="20" y="38"/>
                  <a:pt x="20" y="38"/>
                  <a:pt x="19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4" y="38"/>
                  <a:pt x="13" y="38"/>
                  <a:pt x="13" y="38"/>
                </a:cubicBezTo>
                <a:cubicBezTo>
                  <a:pt x="9" y="33"/>
                  <a:pt x="5" y="28"/>
                  <a:pt x="0" y="23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8"/>
                  <a:pt x="0" y="18"/>
                  <a:pt x="1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8" y="18"/>
                  <a:pt x="11" y="16"/>
                  <a:pt x="12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3"/>
                  <a:pt x="0" y="13"/>
                  <a:pt x="0" y="12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9"/>
                  <a:pt x="0" y="9"/>
                  <a:pt x="1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7"/>
                  <a:pt x="8" y="6"/>
                  <a:pt x="4" y="6"/>
                </a:cubicBezTo>
                <a:cubicBezTo>
                  <a:pt x="1" y="6"/>
                  <a:pt x="1" y="6"/>
                  <a:pt x="1" y="6"/>
                </a:cubicBezTo>
                <a:cubicBezTo>
                  <a:pt x="0" y="6"/>
                  <a:pt x="0" y="5"/>
                  <a:pt x="0" y="5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1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0"/>
                  <a:pt x="24" y="1"/>
                  <a:pt x="24" y="1"/>
                </a:cubicBezTo>
                <a:cubicBezTo>
                  <a:pt x="24" y="4"/>
                  <a:pt x="24" y="4"/>
                  <a:pt x="24" y="4"/>
                </a:cubicBezTo>
                <a:cubicBezTo>
                  <a:pt x="24" y="5"/>
                  <a:pt x="23" y="5"/>
                  <a:pt x="23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6"/>
                  <a:pt x="18" y="7"/>
                  <a:pt x="18" y="9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4" y="9"/>
                  <a:pt x="24" y="10"/>
                </a:cubicBezTo>
                <a:lnTo>
                  <a:pt x="24" y="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49" name="Freeform 21"/>
          <p:cNvSpPr>
            <a:spLocks noChangeAspect="1" noEditPoints="1"/>
          </p:cNvSpPr>
          <p:nvPr/>
        </p:nvSpPr>
        <p:spPr bwMode="auto">
          <a:xfrm>
            <a:off x="7010717" y="1869894"/>
            <a:ext cx="151258" cy="208772"/>
          </a:xfrm>
          <a:custGeom>
            <a:avLst/>
            <a:gdLst>
              <a:gd name="T0" fmla="*/ 337015 w 46"/>
              <a:gd name="T1" fmla="*/ 265020 h 63"/>
              <a:gd name="T2" fmla="*/ 409883 w 46"/>
              <a:gd name="T3" fmla="*/ 374683 h 63"/>
              <a:gd name="T4" fmla="*/ 255039 w 46"/>
              <a:gd name="T5" fmla="*/ 484347 h 63"/>
              <a:gd name="T6" fmla="*/ 255039 w 46"/>
              <a:gd name="T7" fmla="*/ 575733 h 63"/>
              <a:gd name="T8" fmla="*/ 200387 w 46"/>
              <a:gd name="T9" fmla="*/ 575733 h 63"/>
              <a:gd name="T10" fmla="*/ 200387 w 46"/>
              <a:gd name="T11" fmla="*/ 484347 h 63"/>
              <a:gd name="T12" fmla="*/ 154845 w 46"/>
              <a:gd name="T13" fmla="*/ 484347 h 63"/>
              <a:gd name="T14" fmla="*/ 154845 w 46"/>
              <a:gd name="T15" fmla="*/ 575733 h 63"/>
              <a:gd name="T16" fmla="*/ 109302 w 46"/>
              <a:gd name="T17" fmla="*/ 575733 h 63"/>
              <a:gd name="T18" fmla="*/ 109302 w 46"/>
              <a:gd name="T19" fmla="*/ 484347 h 63"/>
              <a:gd name="T20" fmla="*/ 63760 w 46"/>
              <a:gd name="T21" fmla="*/ 484347 h 63"/>
              <a:gd name="T22" fmla="*/ 0 w 46"/>
              <a:gd name="T23" fmla="*/ 484347 h 63"/>
              <a:gd name="T24" fmla="*/ 9109 w 46"/>
              <a:gd name="T25" fmla="*/ 420376 h 63"/>
              <a:gd name="T26" fmla="*/ 45543 w 46"/>
              <a:gd name="T27" fmla="*/ 420376 h 63"/>
              <a:gd name="T28" fmla="*/ 63760 w 46"/>
              <a:gd name="T29" fmla="*/ 402099 h 63"/>
              <a:gd name="T30" fmla="*/ 63760 w 46"/>
              <a:gd name="T31" fmla="*/ 265020 h 63"/>
              <a:gd name="T32" fmla="*/ 72868 w 46"/>
              <a:gd name="T33" fmla="*/ 265020 h 63"/>
              <a:gd name="T34" fmla="*/ 63760 w 46"/>
              <a:gd name="T35" fmla="*/ 265020 h 63"/>
              <a:gd name="T36" fmla="*/ 63760 w 46"/>
              <a:gd name="T37" fmla="*/ 164495 h 63"/>
              <a:gd name="T38" fmla="*/ 36434 w 46"/>
              <a:gd name="T39" fmla="*/ 137079 h 63"/>
              <a:gd name="T40" fmla="*/ 0 w 46"/>
              <a:gd name="T41" fmla="*/ 137079 h 63"/>
              <a:gd name="T42" fmla="*/ 0 w 46"/>
              <a:gd name="T43" fmla="*/ 82248 h 63"/>
              <a:gd name="T44" fmla="*/ 72868 w 46"/>
              <a:gd name="T45" fmla="*/ 82248 h 63"/>
              <a:gd name="T46" fmla="*/ 109302 w 46"/>
              <a:gd name="T47" fmla="*/ 82248 h 63"/>
              <a:gd name="T48" fmla="*/ 109302 w 46"/>
              <a:gd name="T49" fmla="*/ 0 h 63"/>
              <a:gd name="T50" fmla="*/ 154845 w 46"/>
              <a:gd name="T51" fmla="*/ 0 h 63"/>
              <a:gd name="T52" fmla="*/ 154845 w 46"/>
              <a:gd name="T53" fmla="*/ 82248 h 63"/>
              <a:gd name="T54" fmla="*/ 200387 w 46"/>
              <a:gd name="T55" fmla="*/ 82248 h 63"/>
              <a:gd name="T56" fmla="*/ 200387 w 46"/>
              <a:gd name="T57" fmla="*/ 0 h 63"/>
              <a:gd name="T58" fmla="*/ 255039 w 46"/>
              <a:gd name="T59" fmla="*/ 0 h 63"/>
              <a:gd name="T60" fmla="*/ 255039 w 46"/>
              <a:gd name="T61" fmla="*/ 82248 h 63"/>
              <a:gd name="T62" fmla="*/ 382558 w 46"/>
              <a:gd name="T63" fmla="*/ 173634 h 63"/>
              <a:gd name="T64" fmla="*/ 337015 w 46"/>
              <a:gd name="T65" fmla="*/ 265020 h 63"/>
              <a:gd name="T66" fmla="*/ 163953 w 46"/>
              <a:gd name="T67" fmla="*/ 146218 h 63"/>
              <a:gd name="T68" fmla="*/ 163953 w 46"/>
              <a:gd name="T69" fmla="*/ 246743 h 63"/>
              <a:gd name="T70" fmla="*/ 282364 w 46"/>
              <a:gd name="T71" fmla="*/ 201050 h 63"/>
              <a:gd name="T72" fmla="*/ 163953 w 46"/>
              <a:gd name="T73" fmla="*/ 146218 h 63"/>
              <a:gd name="T74" fmla="*/ 163953 w 46"/>
              <a:gd name="T75" fmla="*/ 301574 h 63"/>
              <a:gd name="T76" fmla="*/ 163953 w 46"/>
              <a:gd name="T77" fmla="*/ 420376 h 63"/>
              <a:gd name="T78" fmla="*/ 309690 w 46"/>
              <a:gd name="T79" fmla="*/ 365545 h 63"/>
              <a:gd name="T80" fmla="*/ 163953 w 46"/>
              <a:gd name="T81" fmla="*/ 301574 h 63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46" h="63">
                <a:moveTo>
                  <a:pt x="37" y="29"/>
                </a:moveTo>
                <a:cubicBezTo>
                  <a:pt x="43" y="30"/>
                  <a:pt x="46" y="33"/>
                  <a:pt x="45" y="41"/>
                </a:cubicBezTo>
                <a:cubicBezTo>
                  <a:pt x="45" y="50"/>
                  <a:pt x="38" y="53"/>
                  <a:pt x="28" y="53"/>
                </a:cubicBezTo>
                <a:cubicBezTo>
                  <a:pt x="28" y="63"/>
                  <a:pt x="28" y="63"/>
                  <a:pt x="28" y="63"/>
                </a:cubicBezTo>
                <a:cubicBezTo>
                  <a:pt x="22" y="63"/>
                  <a:pt x="22" y="63"/>
                  <a:pt x="22" y="63"/>
                </a:cubicBezTo>
                <a:cubicBezTo>
                  <a:pt x="22" y="53"/>
                  <a:pt x="22" y="53"/>
                  <a:pt x="22" y="53"/>
                </a:cubicBezTo>
                <a:cubicBezTo>
                  <a:pt x="21" y="53"/>
                  <a:pt x="19" y="53"/>
                  <a:pt x="17" y="53"/>
                </a:cubicBezTo>
                <a:cubicBezTo>
                  <a:pt x="17" y="63"/>
                  <a:pt x="17" y="63"/>
                  <a:pt x="17" y="63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53"/>
                  <a:pt x="12" y="53"/>
                  <a:pt x="12" y="53"/>
                </a:cubicBezTo>
                <a:cubicBezTo>
                  <a:pt x="10" y="53"/>
                  <a:pt x="9" y="53"/>
                  <a:pt x="7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1" y="46"/>
                  <a:pt x="1" y="46"/>
                  <a:pt x="1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7" y="46"/>
                  <a:pt x="7" y="45"/>
                  <a:pt x="7" y="44"/>
                </a:cubicBezTo>
                <a:cubicBezTo>
                  <a:pt x="7" y="29"/>
                  <a:pt x="7" y="29"/>
                  <a:pt x="7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9"/>
                  <a:pt x="8" y="29"/>
                  <a:pt x="7" y="29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7"/>
                  <a:pt x="6" y="15"/>
                  <a:pt x="4" y="15"/>
                </a:cubicBezTo>
                <a:cubicBezTo>
                  <a:pt x="4" y="15"/>
                  <a:pt x="4" y="15"/>
                  <a:pt x="0" y="15"/>
                </a:cubicBezTo>
                <a:cubicBezTo>
                  <a:pt x="0" y="9"/>
                  <a:pt x="0" y="9"/>
                  <a:pt x="0" y="9"/>
                </a:cubicBezTo>
                <a:cubicBezTo>
                  <a:pt x="8" y="9"/>
                  <a:pt x="8" y="9"/>
                  <a:pt x="8" y="9"/>
                </a:cubicBezTo>
                <a:cubicBezTo>
                  <a:pt x="9" y="9"/>
                  <a:pt x="10" y="9"/>
                  <a:pt x="12" y="9"/>
                </a:cubicBezTo>
                <a:cubicBezTo>
                  <a:pt x="12" y="0"/>
                  <a:pt x="12" y="0"/>
                  <a:pt x="12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9"/>
                  <a:pt x="17" y="9"/>
                  <a:pt x="17" y="9"/>
                </a:cubicBezTo>
                <a:cubicBezTo>
                  <a:pt x="19" y="9"/>
                  <a:pt x="21" y="9"/>
                  <a:pt x="22" y="9"/>
                </a:cubicBezTo>
                <a:cubicBezTo>
                  <a:pt x="22" y="0"/>
                  <a:pt x="22" y="0"/>
                  <a:pt x="2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8" y="9"/>
                  <a:pt x="28" y="9"/>
                  <a:pt x="28" y="9"/>
                </a:cubicBezTo>
                <a:cubicBezTo>
                  <a:pt x="35" y="10"/>
                  <a:pt x="41" y="12"/>
                  <a:pt x="42" y="19"/>
                </a:cubicBezTo>
                <a:cubicBezTo>
                  <a:pt x="43" y="24"/>
                  <a:pt x="40" y="27"/>
                  <a:pt x="37" y="29"/>
                </a:cubicBezTo>
                <a:close/>
                <a:moveTo>
                  <a:pt x="18" y="16"/>
                </a:moveTo>
                <a:cubicBezTo>
                  <a:pt x="18" y="27"/>
                  <a:pt x="18" y="27"/>
                  <a:pt x="18" y="27"/>
                </a:cubicBezTo>
                <a:cubicBezTo>
                  <a:pt x="21" y="27"/>
                  <a:pt x="31" y="28"/>
                  <a:pt x="31" y="22"/>
                </a:cubicBezTo>
                <a:cubicBezTo>
                  <a:pt x="31" y="15"/>
                  <a:pt x="21" y="16"/>
                  <a:pt x="18" y="16"/>
                </a:cubicBezTo>
                <a:close/>
                <a:moveTo>
                  <a:pt x="18" y="33"/>
                </a:moveTo>
                <a:cubicBezTo>
                  <a:pt x="18" y="46"/>
                  <a:pt x="18" y="46"/>
                  <a:pt x="18" y="46"/>
                </a:cubicBezTo>
                <a:cubicBezTo>
                  <a:pt x="22" y="46"/>
                  <a:pt x="34" y="47"/>
                  <a:pt x="34" y="40"/>
                </a:cubicBezTo>
                <a:cubicBezTo>
                  <a:pt x="34" y="32"/>
                  <a:pt x="22" y="33"/>
                  <a:pt x="18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50" name="Freeform 74"/>
          <p:cNvSpPr>
            <a:spLocks noChangeAspect="1" noEditPoints="1"/>
          </p:cNvSpPr>
          <p:nvPr/>
        </p:nvSpPr>
        <p:spPr bwMode="auto">
          <a:xfrm>
            <a:off x="7688092" y="1885013"/>
            <a:ext cx="233363" cy="182166"/>
          </a:xfrm>
          <a:custGeom>
            <a:avLst/>
            <a:gdLst>
              <a:gd name="T0" fmla="*/ 612990 w 68"/>
              <a:gd name="T1" fmla="*/ 266380 h 53"/>
              <a:gd name="T2" fmla="*/ 475753 w 68"/>
              <a:gd name="T3" fmla="*/ 477646 h 53"/>
              <a:gd name="T4" fmla="*/ 411710 w 68"/>
              <a:gd name="T5" fmla="*/ 486832 h 53"/>
              <a:gd name="T6" fmla="*/ 347666 w 68"/>
              <a:gd name="T7" fmla="*/ 266380 h 53"/>
              <a:gd name="T8" fmla="*/ 210429 w 68"/>
              <a:gd name="T9" fmla="*/ 477646 h 53"/>
              <a:gd name="T10" fmla="*/ 146386 w 68"/>
              <a:gd name="T11" fmla="*/ 486832 h 53"/>
              <a:gd name="T12" fmla="*/ 82342 w 68"/>
              <a:gd name="T13" fmla="*/ 266380 h 53"/>
              <a:gd name="T14" fmla="*/ 0 w 68"/>
              <a:gd name="T15" fmla="*/ 248009 h 53"/>
              <a:gd name="T16" fmla="*/ 9149 w 68"/>
              <a:gd name="T17" fmla="*/ 220452 h 53"/>
              <a:gd name="T18" fmla="*/ 54895 w 68"/>
              <a:gd name="T19" fmla="*/ 174525 h 53"/>
              <a:gd name="T20" fmla="*/ 0 w 68"/>
              <a:gd name="T21" fmla="*/ 165339 h 53"/>
              <a:gd name="T22" fmla="*/ 9149 w 68"/>
              <a:gd name="T23" fmla="*/ 128597 h 53"/>
              <a:gd name="T24" fmla="*/ 18298 w 68"/>
              <a:gd name="T25" fmla="*/ 9186 h 53"/>
              <a:gd name="T26" fmla="*/ 27447 w 68"/>
              <a:gd name="T27" fmla="*/ 0 h 53"/>
              <a:gd name="T28" fmla="*/ 82342 w 68"/>
              <a:gd name="T29" fmla="*/ 0 h 53"/>
              <a:gd name="T30" fmla="*/ 237877 w 68"/>
              <a:gd name="T31" fmla="*/ 128597 h 53"/>
              <a:gd name="T32" fmla="*/ 283622 w 68"/>
              <a:gd name="T33" fmla="*/ 0 h 53"/>
              <a:gd name="T34" fmla="*/ 338517 w 68"/>
              <a:gd name="T35" fmla="*/ 0 h 53"/>
              <a:gd name="T36" fmla="*/ 503201 w 68"/>
              <a:gd name="T37" fmla="*/ 128597 h 53"/>
              <a:gd name="T38" fmla="*/ 539797 w 68"/>
              <a:gd name="T39" fmla="*/ 0 h 53"/>
              <a:gd name="T40" fmla="*/ 603841 w 68"/>
              <a:gd name="T41" fmla="*/ 0 h 53"/>
              <a:gd name="T42" fmla="*/ 567244 w 68"/>
              <a:gd name="T43" fmla="*/ 128597 h 53"/>
              <a:gd name="T44" fmla="*/ 622139 w 68"/>
              <a:gd name="T45" fmla="*/ 137783 h 53"/>
              <a:gd name="T46" fmla="*/ 612990 w 68"/>
              <a:gd name="T47" fmla="*/ 174525 h 53"/>
              <a:gd name="T48" fmla="*/ 548946 w 68"/>
              <a:gd name="T49" fmla="*/ 220452 h 53"/>
              <a:gd name="T50" fmla="*/ 622139 w 68"/>
              <a:gd name="T51" fmla="*/ 229638 h 53"/>
              <a:gd name="T52" fmla="*/ 228728 w 68"/>
              <a:gd name="T53" fmla="*/ 174525 h 53"/>
              <a:gd name="T54" fmla="*/ 137237 w 68"/>
              <a:gd name="T55" fmla="*/ 220452 h 53"/>
              <a:gd name="T56" fmla="*/ 228728 w 68"/>
              <a:gd name="T57" fmla="*/ 174525 h 53"/>
              <a:gd name="T58" fmla="*/ 146386 w 68"/>
              <a:gd name="T59" fmla="*/ 266380 h 53"/>
              <a:gd name="T60" fmla="*/ 173833 w 68"/>
              <a:gd name="T61" fmla="*/ 367420 h 53"/>
              <a:gd name="T62" fmla="*/ 201280 w 68"/>
              <a:gd name="T63" fmla="*/ 266380 h 53"/>
              <a:gd name="T64" fmla="*/ 320219 w 68"/>
              <a:gd name="T65" fmla="*/ 174525 h 53"/>
              <a:gd name="T66" fmla="*/ 283622 w 68"/>
              <a:gd name="T67" fmla="*/ 220452 h 53"/>
              <a:gd name="T68" fmla="*/ 484902 w 68"/>
              <a:gd name="T69" fmla="*/ 174525 h 53"/>
              <a:gd name="T70" fmla="*/ 393411 w 68"/>
              <a:gd name="T71" fmla="*/ 220452 h 53"/>
              <a:gd name="T72" fmla="*/ 484902 w 68"/>
              <a:gd name="T73" fmla="*/ 174525 h 53"/>
              <a:gd name="T74" fmla="*/ 411710 w 68"/>
              <a:gd name="T75" fmla="*/ 266380 h 53"/>
              <a:gd name="T76" fmla="*/ 439157 w 68"/>
              <a:gd name="T77" fmla="*/ 367420 h 53"/>
              <a:gd name="T78" fmla="*/ 466604 w 68"/>
              <a:gd name="T79" fmla="*/ 266380 h 53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8" h="53">
                <a:moveTo>
                  <a:pt x="68" y="27"/>
                </a:moveTo>
                <a:cubicBezTo>
                  <a:pt x="68" y="28"/>
                  <a:pt x="67" y="29"/>
                  <a:pt x="67" y="29"/>
                </a:cubicBezTo>
                <a:cubicBezTo>
                  <a:pt x="58" y="29"/>
                  <a:pt x="58" y="29"/>
                  <a:pt x="58" y="29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3"/>
                  <a:pt x="52" y="53"/>
                  <a:pt x="51" y="53"/>
                </a:cubicBezTo>
                <a:cubicBezTo>
                  <a:pt x="45" y="53"/>
                  <a:pt x="45" y="53"/>
                  <a:pt x="45" y="53"/>
                </a:cubicBezTo>
                <a:cubicBezTo>
                  <a:pt x="45" y="53"/>
                  <a:pt x="44" y="53"/>
                  <a:pt x="44" y="52"/>
                </a:cubicBezTo>
                <a:cubicBezTo>
                  <a:pt x="38" y="29"/>
                  <a:pt x="38" y="29"/>
                  <a:pt x="38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3"/>
                  <a:pt x="23" y="53"/>
                  <a:pt x="22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53"/>
                  <a:pt x="15" y="53"/>
                  <a:pt x="15" y="52"/>
                </a:cubicBezTo>
                <a:cubicBezTo>
                  <a:pt x="9" y="29"/>
                  <a:pt x="9" y="29"/>
                  <a:pt x="9" y="29"/>
                </a:cubicBezTo>
                <a:cubicBezTo>
                  <a:pt x="1" y="29"/>
                  <a:pt x="1" y="29"/>
                  <a:pt x="1" y="29"/>
                </a:cubicBezTo>
                <a:cubicBezTo>
                  <a:pt x="0" y="29"/>
                  <a:pt x="0" y="28"/>
                  <a:pt x="0" y="27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0" y="24"/>
                  <a:pt x="1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6" y="19"/>
                  <a:pt x="6" y="19"/>
                  <a:pt x="6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0" y="19"/>
                  <a:pt x="0" y="18"/>
                  <a:pt x="0" y="1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4"/>
                  <a:pt x="1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2" y="1"/>
                  <a:pt x="2" y="1"/>
                  <a:pt x="2" y="1"/>
                </a:cubicBezTo>
                <a:cubicBezTo>
                  <a:pt x="2" y="1"/>
                  <a:pt x="2" y="0"/>
                  <a:pt x="2" y="0"/>
                </a:cubicBezTo>
                <a:cubicBezTo>
                  <a:pt x="2" y="0"/>
                  <a:pt x="3" y="0"/>
                  <a:pt x="3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9" y="0"/>
                  <a:pt x="9" y="0"/>
                </a:cubicBezTo>
                <a:cubicBezTo>
                  <a:pt x="13" y="14"/>
                  <a:pt x="13" y="14"/>
                  <a:pt x="13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1" y="0"/>
                  <a:pt x="31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41" y="14"/>
                  <a:pt x="41" y="14"/>
                  <a:pt x="41" y="14"/>
                </a:cubicBezTo>
                <a:cubicBezTo>
                  <a:pt x="55" y="14"/>
                  <a:pt x="55" y="14"/>
                  <a:pt x="55" y="14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0"/>
                  <a:pt x="59" y="0"/>
                  <a:pt x="59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0"/>
                  <a:pt x="65" y="0"/>
                  <a:pt x="66" y="0"/>
                </a:cubicBezTo>
                <a:cubicBezTo>
                  <a:pt x="66" y="0"/>
                  <a:pt x="66" y="1"/>
                  <a:pt x="66" y="1"/>
                </a:cubicBezTo>
                <a:cubicBezTo>
                  <a:pt x="62" y="14"/>
                  <a:pt x="62" y="14"/>
                  <a:pt x="62" y="14"/>
                </a:cubicBezTo>
                <a:cubicBezTo>
                  <a:pt x="67" y="14"/>
                  <a:pt x="67" y="14"/>
                  <a:pt x="67" y="14"/>
                </a:cubicBezTo>
                <a:cubicBezTo>
                  <a:pt x="67" y="14"/>
                  <a:pt x="68" y="15"/>
                  <a:pt x="68" y="15"/>
                </a:cubicBez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7" y="19"/>
                  <a:pt x="67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0" y="24"/>
                  <a:pt x="60" y="24"/>
                  <a:pt x="60" y="24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4"/>
                  <a:pt x="68" y="24"/>
                  <a:pt x="68" y="25"/>
                </a:cubicBezTo>
                <a:lnTo>
                  <a:pt x="68" y="27"/>
                </a:lnTo>
                <a:close/>
                <a:moveTo>
                  <a:pt x="25" y="19"/>
                </a:moveTo>
                <a:cubicBezTo>
                  <a:pt x="14" y="19"/>
                  <a:pt x="14" y="19"/>
                  <a:pt x="14" y="19"/>
                </a:cubicBezTo>
                <a:cubicBezTo>
                  <a:pt x="15" y="24"/>
                  <a:pt x="15" y="24"/>
                  <a:pt x="15" y="24"/>
                </a:cubicBezTo>
                <a:cubicBezTo>
                  <a:pt x="24" y="24"/>
                  <a:pt x="24" y="24"/>
                  <a:pt x="24" y="24"/>
                </a:cubicBezTo>
                <a:lnTo>
                  <a:pt x="25" y="19"/>
                </a:lnTo>
                <a:close/>
                <a:moveTo>
                  <a:pt x="22" y="29"/>
                </a:moveTo>
                <a:cubicBezTo>
                  <a:pt x="16" y="29"/>
                  <a:pt x="16" y="29"/>
                  <a:pt x="16" y="29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40"/>
                  <a:pt x="19" y="40"/>
                  <a:pt x="19" y="40"/>
                </a:cubicBezTo>
                <a:lnTo>
                  <a:pt x="22" y="29"/>
                </a:lnTo>
                <a:close/>
                <a:moveTo>
                  <a:pt x="36" y="24"/>
                </a:moveTo>
                <a:cubicBezTo>
                  <a:pt x="35" y="19"/>
                  <a:pt x="35" y="19"/>
                  <a:pt x="35" y="19"/>
                </a:cubicBezTo>
                <a:cubicBezTo>
                  <a:pt x="32" y="19"/>
                  <a:pt x="32" y="19"/>
                  <a:pt x="32" y="19"/>
                </a:cubicBezTo>
                <a:cubicBezTo>
                  <a:pt x="31" y="24"/>
                  <a:pt x="31" y="24"/>
                  <a:pt x="31" y="24"/>
                </a:cubicBezTo>
                <a:lnTo>
                  <a:pt x="36" y="24"/>
                </a:lnTo>
                <a:close/>
                <a:moveTo>
                  <a:pt x="53" y="19"/>
                </a:moveTo>
                <a:cubicBezTo>
                  <a:pt x="42" y="19"/>
                  <a:pt x="42" y="19"/>
                  <a:pt x="42" y="19"/>
                </a:cubicBezTo>
                <a:cubicBezTo>
                  <a:pt x="43" y="24"/>
                  <a:pt x="43" y="24"/>
                  <a:pt x="43" y="24"/>
                </a:cubicBezTo>
                <a:cubicBezTo>
                  <a:pt x="52" y="24"/>
                  <a:pt x="52" y="24"/>
                  <a:pt x="52" y="24"/>
                </a:cubicBezTo>
                <a:lnTo>
                  <a:pt x="53" y="19"/>
                </a:lnTo>
                <a:close/>
                <a:moveTo>
                  <a:pt x="51" y="29"/>
                </a:moveTo>
                <a:cubicBezTo>
                  <a:pt x="45" y="29"/>
                  <a:pt x="45" y="29"/>
                  <a:pt x="45" y="29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lnTo>
                  <a:pt x="51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</p:spTree>
    <p:extLst>
      <p:ext uri="{BB962C8B-B14F-4D97-AF65-F5344CB8AC3E}">
        <p14:creationId xmlns:p14="http://schemas.microsoft.com/office/powerpoint/2010/main" val="182388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WEB DEVELOPMENT (1/2)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grpSp>
        <p:nvGrpSpPr>
          <p:cNvPr id="104" name="Group 319"/>
          <p:cNvGrpSpPr>
            <a:grpSpLocks noChangeAspect="1"/>
          </p:cNvGrpSpPr>
          <p:nvPr/>
        </p:nvGrpSpPr>
        <p:grpSpPr>
          <a:xfrm>
            <a:off x="1602591" y="2295978"/>
            <a:ext cx="186861" cy="212238"/>
            <a:chOff x="7353301" y="1843088"/>
            <a:chExt cx="257175" cy="292100"/>
          </a:xfrm>
          <a:solidFill>
            <a:schemeClr val="tx1"/>
          </a:solidFill>
        </p:grpSpPr>
        <p:sp>
          <p:nvSpPr>
            <p:cNvPr id="105" name="Freeform 14"/>
            <p:cNvSpPr>
              <a:spLocks noEditPoints="1"/>
            </p:cNvSpPr>
            <p:nvPr/>
          </p:nvSpPr>
          <p:spPr bwMode="auto">
            <a:xfrm>
              <a:off x="7353301" y="1843088"/>
              <a:ext cx="257175" cy="292100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2" y="184"/>
                </a:cxn>
                <a:cxn ang="0">
                  <a:pos x="162" y="52"/>
                </a:cxn>
                <a:cxn ang="0">
                  <a:pos x="110" y="0"/>
                </a:cxn>
                <a:cxn ang="0">
                  <a:pos x="140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100" y="22"/>
                </a:cxn>
                <a:cxn ang="0">
                  <a:pos x="140" y="62"/>
                </a:cxn>
                <a:cxn ang="0">
                  <a:pos x="140" y="160"/>
                </a:cxn>
              </a:cxnLst>
              <a:rect l="0" t="0" r="r" b="b"/>
              <a:pathLst>
                <a:path w="162" h="184">
                  <a:moveTo>
                    <a:pt x="110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2" y="184"/>
                  </a:lnTo>
                  <a:lnTo>
                    <a:pt x="162" y="52"/>
                  </a:lnTo>
                  <a:lnTo>
                    <a:pt x="110" y="0"/>
                  </a:lnTo>
                  <a:close/>
                  <a:moveTo>
                    <a:pt x="140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100" y="22"/>
                  </a:lnTo>
                  <a:lnTo>
                    <a:pt x="140" y="62"/>
                  </a:lnTo>
                  <a:lnTo>
                    <a:pt x="140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6" name="Freeform 15"/>
            <p:cNvSpPr>
              <a:spLocks/>
            </p:cNvSpPr>
            <p:nvPr/>
          </p:nvSpPr>
          <p:spPr bwMode="auto">
            <a:xfrm>
              <a:off x="7408863" y="1895475"/>
              <a:ext cx="128588" cy="184150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2" y="2"/>
                </a:cxn>
                <a:cxn ang="0">
                  <a:pos x="22" y="53"/>
                </a:cxn>
                <a:cxn ang="0">
                  <a:pos x="15" y="51"/>
                </a:cxn>
                <a:cxn ang="0">
                  <a:pos x="0" y="62"/>
                </a:cxn>
                <a:cxn ang="0">
                  <a:pos x="15" y="73"/>
                </a:cxn>
                <a:cxn ang="0">
                  <a:pos x="22" y="72"/>
                </a:cxn>
                <a:cxn ang="0">
                  <a:pos x="29" y="62"/>
                </a:cxn>
                <a:cxn ang="0">
                  <a:pos x="29" y="22"/>
                </a:cxn>
                <a:cxn ang="0">
                  <a:pos x="51" y="44"/>
                </a:cxn>
                <a:cxn ang="0">
                  <a:pos x="29" y="7"/>
                </a:cxn>
                <a:cxn ang="0">
                  <a:pos x="29" y="0"/>
                </a:cxn>
              </a:cxnLst>
              <a:rect l="0" t="0" r="r" b="b"/>
              <a:pathLst>
                <a:path w="51" h="73">
                  <a:moveTo>
                    <a:pt x="29" y="0"/>
                  </a:moveTo>
                  <a:cubicBezTo>
                    <a:pt x="22" y="2"/>
                    <a:pt x="22" y="2"/>
                    <a:pt x="22" y="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0" y="52"/>
                    <a:pt x="17" y="51"/>
                    <a:pt x="15" y="51"/>
                  </a:cubicBezTo>
                  <a:cubicBezTo>
                    <a:pt x="7" y="51"/>
                    <a:pt x="0" y="56"/>
                    <a:pt x="0" y="62"/>
                  </a:cubicBezTo>
                  <a:cubicBezTo>
                    <a:pt x="0" y="68"/>
                    <a:pt x="7" y="73"/>
                    <a:pt x="15" y="73"/>
                  </a:cubicBezTo>
                  <a:cubicBezTo>
                    <a:pt x="17" y="73"/>
                    <a:pt x="20" y="72"/>
                    <a:pt x="22" y="72"/>
                  </a:cubicBezTo>
                  <a:cubicBezTo>
                    <a:pt x="26" y="70"/>
                    <a:pt x="29" y="66"/>
                    <a:pt x="29" y="6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44" y="22"/>
                    <a:pt x="51" y="37"/>
                    <a:pt x="51" y="44"/>
                  </a:cubicBezTo>
                  <a:cubicBezTo>
                    <a:pt x="51" y="15"/>
                    <a:pt x="36" y="7"/>
                    <a:pt x="29" y="7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08" name="Freeform 17"/>
          <p:cNvSpPr>
            <a:spLocks noChangeAspect="1" noEditPoints="1"/>
          </p:cNvSpPr>
          <p:nvPr/>
        </p:nvSpPr>
        <p:spPr bwMode="auto">
          <a:xfrm>
            <a:off x="4823227" y="1877596"/>
            <a:ext cx="168794" cy="205683"/>
          </a:xfrm>
          <a:custGeom>
            <a:avLst/>
            <a:gdLst>
              <a:gd name="T0" fmla="*/ 97 w 151"/>
              <a:gd name="T1" fmla="*/ 0 h 184"/>
              <a:gd name="T2" fmla="*/ 0 w 151"/>
              <a:gd name="T3" fmla="*/ 0 h 184"/>
              <a:gd name="T4" fmla="*/ 0 w 151"/>
              <a:gd name="T5" fmla="*/ 184 h 184"/>
              <a:gd name="T6" fmla="*/ 151 w 151"/>
              <a:gd name="T7" fmla="*/ 184 h 184"/>
              <a:gd name="T8" fmla="*/ 151 w 151"/>
              <a:gd name="T9" fmla="*/ 52 h 184"/>
              <a:gd name="T10" fmla="*/ 97 w 151"/>
              <a:gd name="T11" fmla="*/ 0 h 184"/>
              <a:gd name="T12" fmla="*/ 127 w 151"/>
              <a:gd name="T13" fmla="*/ 160 h 184"/>
              <a:gd name="T14" fmla="*/ 24 w 151"/>
              <a:gd name="T15" fmla="*/ 160 h 184"/>
              <a:gd name="T16" fmla="*/ 24 w 151"/>
              <a:gd name="T17" fmla="*/ 22 h 184"/>
              <a:gd name="T18" fmla="*/ 87 w 151"/>
              <a:gd name="T19" fmla="*/ 22 h 184"/>
              <a:gd name="T20" fmla="*/ 92 w 151"/>
              <a:gd name="T21" fmla="*/ 27 h 184"/>
              <a:gd name="T22" fmla="*/ 92 w 151"/>
              <a:gd name="T23" fmla="*/ 57 h 184"/>
              <a:gd name="T24" fmla="*/ 122 w 151"/>
              <a:gd name="T25" fmla="*/ 57 h 184"/>
              <a:gd name="T26" fmla="*/ 127 w 151"/>
              <a:gd name="T27" fmla="*/ 62 h 184"/>
              <a:gd name="T28" fmla="*/ 127 w 151"/>
              <a:gd name="T29" fmla="*/ 160 h 184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51" h="184">
                <a:moveTo>
                  <a:pt x="97" y="0"/>
                </a:moveTo>
                <a:lnTo>
                  <a:pt x="0" y="0"/>
                </a:lnTo>
                <a:lnTo>
                  <a:pt x="0" y="184"/>
                </a:lnTo>
                <a:lnTo>
                  <a:pt x="151" y="184"/>
                </a:lnTo>
                <a:lnTo>
                  <a:pt x="151" y="52"/>
                </a:lnTo>
                <a:lnTo>
                  <a:pt x="97" y="0"/>
                </a:lnTo>
                <a:close/>
                <a:moveTo>
                  <a:pt x="127" y="160"/>
                </a:moveTo>
                <a:lnTo>
                  <a:pt x="24" y="160"/>
                </a:lnTo>
                <a:lnTo>
                  <a:pt x="24" y="22"/>
                </a:lnTo>
                <a:lnTo>
                  <a:pt x="87" y="22"/>
                </a:lnTo>
                <a:lnTo>
                  <a:pt x="92" y="27"/>
                </a:lnTo>
                <a:lnTo>
                  <a:pt x="92" y="57"/>
                </a:lnTo>
                <a:lnTo>
                  <a:pt x="122" y="57"/>
                </a:lnTo>
                <a:lnTo>
                  <a:pt x="127" y="62"/>
                </a:lnTo>
                <a:lnTo>
                  <a:pt x="127" y="1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09" name="Group 299"/>
          <p:cNvGrpSpPr>
            <a:grpSpLocks noChangeAspect="1"/>
          </p:cNvGrpSpPr>
          <p:nvPr/>
        </p:nvGrpSpPr>
        <p:grpSpPr>
          <a:xfrm>
            <a:off x="6263791" y="1877596"/>
            <a:ext cx="181090" cy="205683"/>
            <a:chOff x="3254376" y="1843088"/>
            <a:chExt cx="257175" cy="292100"/>
          </a:xfrm>
          <a:solidFill>
            <a:schemeClr val="tx1"/>
          </a:solidFill>
        </p:grpSpPr>
        <p:sp>
          <p:nvSpPr>
            <p:cNvPr id="110" name="Freeform 18"/>
            <p:cNvSpPr>
              <a:spLocks noEditPoints="1"/>
            </p:cNvSpPr>
            <p:nvPr/>
          </p:nvSpPr>
          <p:spPr bwMode="auto">
            <a:xfrm>
              <a:off x="3254376" y="1843088"/>
              <a:ext cx="257175" cy="292100"/>
            </a:xfrm>
            <a:custGeom>
              <a:avLst/>
              <a:gdLst/>
              <a:ahLst/>
              <a:cxnLst>
                <a:cxn ang="0">
                  <a:pos x="110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2" y="184"/>
                </a:cxn>
                <a:cxn ang="0">
                  <a:pos x="162" y="52"/>
                </a:cxn>
                <a:cxn ang="0">
                  <a:pos x="110" y="0"/>
                </a:cxn>
                <a:cxn ang="0">
                  <a:pos x="138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100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2" h="184">
                  <a:moveTo>
                    <a:pt x="110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2" y="184"/>
                  </a:lnTo>
                  <a:lnTo>
                    <a:pt x="162" y="52"/>
                  </a:lnTo>
                  <a:lnTo>
                    <a:pt x="110" y="0"/>
                  </a:lnTo>
                  <a:close/>
                  <a:moveTo>
                    <a:pt x="138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100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1" name="Rectangle 19"/>
            <p:cNvSpPr>
              <a:spLocks noChangeArrowheads="1"/>
            </p:cNvSpPr>
            <p:nvPr/>
          </p:nvSpPr>
          <p:spPr bwMode="auto">
            <a:xfrm>
              <a:off x="3327401" y="1968500"/>
              <a:ext cx="111125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2" name="Rectangle 20"/>
            <p:cNvSpPr>
              <a:spLocks noChangeArrowheads="1"/>
            </p:cNvSpPr>
            <p:nvPr/>
          </p:nvSpPr>
          <p:spPr bwMode="auto">
            <a:xfrm>
              <a:off x="3327401" y="1933575"/>
              <a:ext cx="730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3" name="Rectangle 21"/>
            <p:cNvSpPr>
              <a:spLocks noChangeArrowheads="1"/>
            </p:cNvSpPr>
            <p:nvPr/>
          </p:nvSpPr>
          <p:spPr bwMode="auto">
            <a:xfrm>
              <a:off x="3327401" y="2006600"/>
              <a:ext cx="1111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4" name="Rectangle 22"/>
            <p:cNvSpPr>
              <a:spLocks noChangeArrowheads="1"/>
            </p:cNvSpPr>
            <p:nvPr/>
          </p:nvSpPr>
          <p:spPr bwMode="auto">
            <a:xfrm>
              <a:off x="3327401" y="2044700"/>
              <a:ext cx="11112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15" name="Group 274"/>
          <p:cNvGrpSpPr>
            <a:grpSpLocks noChangeAspect="1"/>
          </p:cNvGrpSpPr>
          <p:nvPr/>
        </p:nvGrpSpPr>
        <p:grpSpPr>
          <a:xfrm>
            <a:off x="5188809" y="1877596"/>
            <a:ext cx="194505" cy="205683"/>
            <a:chOff x="1497013" y="1843088"/>
            <a:chExt cx="276226" cy="292100"/>
          </a:xfrm>
          <a:solidFill>
            <a:schemeClr val="tx1"/>
          </a:solidFill>
        </p:grpSpPr>
        <p:sp>
          <p:nvSpPr>
            <p:cNvPr id="116" name="Freeform 23"/>
            <p:cNvSpPr>
              <a:spLocks noEditPoints="1"/>
            </p:cNvSpPr>
            <p:nvPr/>
          </p:nvSpPr>
          <p:spPr bwMode="auto">
            <a:xfrm>
              <a:off x="1663701" y="1951038"/>
              <a:ext cx="109538" cy="1841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0" y="22"/>
                </a:cxn>
                <a:cxn ang="0">
                  <a:pos x="7" y="38"/>
                </a:cxn>
                <a:cxn ang="0">
                  <a:pos x="7" y="73"/>
                </a:cxn>
                <a:cxn ang="0">
                  <a:pos x="22" y="58"/>
                </a:cxn>
                <a:cxn ang="0">
                  <a:pos x="36" y="73"/>
                </a:cxn>
                <a:cxn ang="0">
                  <a:pos x="36" y="38"/>
                </a:cxn>
                <a:cxn ang="0">
                  <a:pos x="43" y="22"/>
                </a:cxn>
                <a:cxn ang="0">
                  <a:pos x="22" y="0"/>
                </a:cxn>
                <a:cxn ang="0">
                  <a:pos x="22" y="37"/>
                </a:cxn>
                <a:cxn ang="0">
                  <a:pos x="7" y="22"/>
                </a:cxn>
                <a:cxn ang="0">
                  <a:pos x="22" y="7"/>
                </a:cxn>
                <a:cxn ang="0">
                  <a:pos x="36" y="22"/>
                </a:cxn>
                <a:cxn ang="0">
                  <a:pos x="22" y="37"/>
                </a:cxn>
              </a:cxnLst>
              <a:rect l="0" t="0" r="r" b="b"/>
              <a:pathLst>
                <a:path w="43" h="73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28"/>
                    <a:pt x="3" y="34"/>
                    <a:pt x="7" y="38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40" y="34"/>
                    <a:pt x="43" y="28"/>
                    <a:pt x="43" y="22"/>
                  </a:cubicBezTo>
                  <a:cubicBezTo>
                    <a:pt x="43" y="10"/>
                    <a:pt x="34" y="0"/>
                    <a:pt x="22" y="0"/>
                  </a:cubicBezTo>
                  <a:close/>
                  <a:moveTo>
                    <a:pt x="22" y="37"/>
                  </a:moveTo>
                  <a:cubicBezTo>
                    <a:pt x="14" y="37"/>
                    <a:pt x="7" y="30"/>
                    <a:pt x="7" y="22"/>
                  </a:cubicBezTo>
                  <a:cubicBezTo>
                    <a:pt x="7" y="14"/>
                    <a:pt x="14" y="7"/>
                    <a:pt x="22" y="7"/>
                  </a:cubicBezTo>
                  <a:cubicBezTo>
                    <a:pt x="30" y="7"/>
                    <a:pt x="36" y="14"/>
                    <a:pt x="36" y="22"/>
                  </a:cubicBezTo>
                  <a:cubicBezTo>
                    <a:pt x="36" y="30"/>
                    <a:pt x="30" y="37"/>
                    <a:pt x="22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7" name="Freeform 24"/>
            <p:cNvSpPr>
              <a:spLocks/>
            </p:cNvSpPr>
            <p:nvPr/>
          </p:nvSpPr>
          <p:spPr bwMode="auto">
            <a:xfrm>
              <a:off x="1497013" y="1843088"/>
              <a:ext cx="239713" cy="292100"/>
            </a:xfrm>
            <a:custGeom>
              <a:avLst/>
              <a:gdLst/>
              <a:ahLst/>
              <a:cxnLst>
                <a:cxn ang="0">
                  <a:pos x="78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89" y="22"/>
                </a:cxn>
                <a:cxn ang="0">
                  <a:pos x="123" y="57"/>
                </a:cxn>
                <a:cxn ang="0">
                  <a:pos x="151" y="57"/>
                </a:cxn>
                <a:cxn ang="0">
                  <a:pos x="151" y="52"/>
                </a:cxn>
                <a:cxn ang="0">
                  <a:pos x="99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01" y="184"/>
                </a:cxn>
                <a:cxn ang="0">
                  <a:pos x="78" y="162"/>
                </a:cxn>
                <a:cxn ang="0">
                  <a:pos x="78" y="160"/>
                </a:cxn>
              </a:cxnLst>
              <a:rect l="0" t="0" r="r" b="b"/>
              <a:pathLst>
                <a:path w="151" h="184">
                  <a:moveTo>
                    <a:pt x="78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89" y="22"/>
                  </a:lnTo>
                  <a:lnTo>
                    <a:pt x="123" y="57"/>
                  </a:lnTo>
                  <a:lnTo>
                    <a:pt x="151" y="57"/>
                  </a:lnTo>
                  <a:lnTo>
                    <a:pt x="151" y="52"/>
                  </a:lnTo>
                  <a:lnTo>
                    <a:pt x="99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101" y="184"/>
                  </a:lnTo>
                  <a:lnTo>
                    <a:pt x="78" y="162"/>
                  </a:lnTo>
                  <a:lnTo>
                    <a:pt x="7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8" name="Rectangle 25"/>
            <p:cNvSpPr>
              <a:spLocks noChangeArrowheads="1"/>
            </p:cNvSpPr>
            <p:nvPr/>
          </p:nvSpPr>
          <p:spPr bwMode="auto">
            <a:xfrm>
              <a:off x="1552576" y="1933575"/>
              <a:ext cx="93663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9" name="Rectangle 26"/>
            <p:cNvSpPr>
              <a:spLocks noChangeArrowheads="1"/>
            </p:cNvSpPr>
            <p:nvPr/>
          </p:nvSpPr>
          <p:spPr bwMode="auto">
            <a:xfrm>
              <a:off x="1552576" y="1968500"/>
              <a:ext cx="93663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0" name="Rectangle 27"/>
            <p:cNvSpPr>
              <a:spLocks noChangeArrowheads="1"/>
            </p:cNvSpPr>
            <p:nvPr/>
          </p:nvSpPr>
          <p:spPr bwMode="auto">
            <a:xfrm>
              <a:off x="1552576" y="2006600"/>
              <a:ext cx="93663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21" name="Group 298"/>
          <p:cNvGrpSpPr>
            <a:grpSpLocks noChangeAspect="1"/>
          </p:cNvGrpSpPr>
          <p:nvPr/>
        </p:nvGrpSpPr>
        <p:grpSpPr>
          <a:xfrm>
            <a:off x="7014634" y="1877596"/>
            <a:ext cx="179972" cy="205683"/>
            <a:chOff x="3841751" y="1843088"/>
            <a:chExt cx="255588" cy="292100"/>
          </a:xfrm>
          <a:solidFill>
            <a:schemeClr val="tx1"/>
          </a:solidFill>
        </p:grpSpPr>
        <p:sp>
          <p:nvSpPr>
            <p:cNvPr id="122" name="Freeform 28"/>
            <p:cNvSpPr>
              <a:spLocks noEditPoints="1"/>
            </p:cNvSpPr>
            <p:nvPr/>
          </p:nvSpPr>
          <p:spPr bwMode="auto">
            <a:xfrm>
              <a:off x="3841751" y="1843088"/>
              <a:ext cx="255588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1" y="184"/>
                </a:cxn>
                <a:cxn ang="0">
                  <a:pos x="161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3" y="160"/>
                </a:cxn>
                <a:cxn ang="0">
                  <a:pos x="23" y="22"/>
                </a:cxn>
                <a:cxn ang="0">
                  <a:pos x="99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1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1" y="184"/>
                  </a:lnTo>
                  <a:lnTo>
                    <a:pt x="161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3" y="160"/>
                  </a:lnTo>
                  <a:lnTo>
                    <a:pt x="23" y="22"/>
                  </a:lnTo>
                  <a:lnTo>
                    <a:pt x="99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3" name="Freeform 29"/>
            <p:cNvSpPr>
              <a:spLocks/>
            </p:cNvSpPr>
            <p:nvPr/>
          </p:nvSpPr>
          <p:spPr bwMode="auto">
            <a:xfrm>
              <a:off x="3895726" y="1973263"/>
              <a:ext cx="146050" cy="98425"/>
            </a:xfrm>
            <a:custGeom>
              <a:avLst/>
              <a:gdLst/>
              <a:ahLst/>
              <a:cxnLst>
                <a:cxn ang="0">
                  <a:pos x="35" y="11"/>
                </a:cxn>
                <a:cxn ang="0">
                  <a:pos x="0" y="46"/>
                </a:cxn>
                <a:cxn ang="0">
                  <a:pos x="0" y="62"/>
                </a:cxn>
                <a:cxn ang="0">
                  <a:pos x="35" y="27"/>
                </a:cxn>
                <a:cxn ang="0">
                  <a:pos x="58" y="51"/>
                </a:cxn>
                <a:cxn ang="0">
                  <a:pos x="92" y="16"/>
                </a:cxn>
                <a:cxn ang="0">
                  <a:pos x="92" y="0"/>
                </a:cxn>
                <a:cxn ang="0">
                  <a:pos x="58" y="35"/>
                </a:cxn>
                <a:cxn ang="0">
                  <a:pos x="35" y="11"/>
                </a:cxn>
              </a:cxnLst>
              <a:rect l="0" t="0" r="r" b="b"/>
              <a:pathLst>
                <a:path w="92" h="62">
                  <a:moveTo>
                    <a:pt x="35" y="11"/>
                  </a:moveTo>
                  <a:lnTo>
                    <a:pt x="0" y="46"/>
                  </a:lnTo>
                  <a:lnTo>
                    <a:pt x="0" y="62"/>
                  </a:lnTo>
                  <a:lnTo>
                    <a:pt x="35" y="27"/>
                  </a:lnTo>
                  <a:lnTo>
                    <a:pt x="58" y="51"/>
                  </a:lnTo>
                  <a:lnTo>
                    <a:pt x="92" y="16"/>
                  </a:lnTo>
                  <a:lnTo>
                    <a:pt x="92" y="0"/>
                  </a:lnTo>
                  <a:lnTo>
                    <a:pt x="58" y="35"/>
                  </a:lnTo>
                  <a:lnTo>
                    <a:pt x="35" y="1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24" name="Group 297"/>
          <p:cNvGrpSpPr>
            <a:grpSpLocks noChangeAspect="1"/>
          </p:cNvGrpSpPr>
          <p:nvPr/>
        </p:nvGrpSpPr>
        <p:grpSpPr>
          <a:xfrm>
            <a:off x="6634696" y="1877596"/>
            <a:ext cx="181090" cy="205683"/>
            <a:chOff x="4427538" y="1843088"/>
            <a:chExt cx="257175" cy="292100"/>
          </a:xfrm>
          <a:solidFill>
            <a:schemeClr val="tx1"/>
          </a:solidFill>
        </p:grpSpPr>
        <p:sp>
          <p:nvSpPr>
            <p:cNvPr id="125" name="Freeform 30"/>
            <p:cNvSpPr>
              <a:spLocks noEditPoints="1"/>
            </p:cNvSpPr>
            <p:nvPr/>
          </p:nvSpPr>
          <p:spPr bwMode="auto">
            <a:xfrm>
              <a:off x="4427538" y="1843088"/>
              <a:ext cx="257175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2" y="184"/>
                </a:cxn>
                <a:cxn ang="0">
                  <a:pos x="162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2" y="160"/>
                </a:cxn>
                <a:cxn ang="0">
                  <a:pos x="22" y="22"/>
                </a:cxn>
                <a:cxn ang="0">
                  <a:pos x="98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2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2" y="184"/>
                  </a:lnTo>
                  <a:lnTo>
                    <a:pt x="162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2" y="160"/>
                  </a:lnTo>
                  <a:lnTo>
                    <a:pt x="22" y="22"/>
                  </a:lnTo>
                  <a:lnTo>
                    <a:pt x="98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6" name="Freeform 31"/>
            <p:cNvSpPr>
              <a:spLocks noEditPoints="1"/>
            </p:cNvSpPr>
            <p:nvPr/>
          </p:nvSpPr>
          <p:spPr bwMode="auto">
            <a:xfrm>
              <a:off x="4483101" y="1951038"/>
              <a:ext cx="146050" cy="128588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92" y="81"/>
                </a:cxn>
                <a:cxn ang="0">
                  <a:pos x="92" y="0"/>
                </a:cxn>
                <a:cxn ang="0">
                  <a:pos x="0" y="0"/>
                </a:cxn>
                <a:cxn ang="0">
                  <a:pos x="0" y="81"/>
                </a:cxn>
                <a:cxn ang="0">
                  <a:pos x="46" y="11"/>
                </a:cxn>
                <a:cxn ang="0">
                  <a:pos x="81" y="11"/>
                </a:cxn>
                <a:cxn ang="0">
                  <a:pos x="81" y="35"/>
                </a:cxn>
                <a:cxn ang="0">
                  <a:pos x="46" y="35"/>
                </a:cxn>
                <a:cxn ang="0">
                  <a:pos x="46" y="11"/>
                </a:cxn>
                <a:cxn ang="0">
                  <a:pos x="46" y="46"/>
                </a:cxn>
                <a:cxn ang="0">
                  <a:pos x="81" y="46"/>
                </a:cxn>
                <a:cxn ang="0">
                  <a:pos x="81" y="70"/>
                </a:cxn>
                <a:cxn ang="0">
                  <a:pos x="46" y="70"/>
                </a:cxn>
                <a:cxn ang="0">
                  <a:pos x="46" y="46"/>
                </a:cxn>
                <a:cxn ang="0">
                  <a:pos x="11" y="11"/>
                </a:cxn>
                <a:cxn ang="0">
                  <a:pos x="33" y="11"/>
                </a:cxn>
                <a:cxn ang="0">
                  <a:pos x="33" y="35"/>
                </a:cxn>
                <a:cxn ang="0">
                  <a:pos x="11" y="35"/>
                </a:cxn>
                <a:cxn ang="0">
                  <a:pos x="11" y="11"/>
                </a:cxn>
                <a:cxn ang="0">
                  <a:pos x="11" y="46"/>
                </a:cxn>
                <a:cxn ang="0">
                  <a:pos x="33" y="46"/>
                </a:cxn>
                <a:cxn ang="0">
                  <a:pos x="33" y="70"/>
                </a:cxn>
                <a:cxn ang="0">
                  <a:pos x="11" y="70"/>
                </a:cxn>
                <a:cxn ang="0">
                  <a:pos x="11" y="46"/>
                </a:cxn>
              </a:cxnLst>
              <a:rect l="0" t="0" r="r" b="b"/>
              <a:pathLst>
                <a:path w="92" h="81">
                  <a:moveTo>
                    <a:pt x="0" y="81"/>
                  </a:moveTo>
                  <a:lnTo>
                    <a:pt x="92" y="81"/>
                  </a:lnTo>
                  <a:lnTo>
                    <a:pt x="92" y="0"/>
                  </a:lnTo>
                  <a:lnTo>
                    <a:pt x="0" y="0"/>
                  </a:lnTo>
                  <a:lnTo>
                    <a:pt x="0" y="81"/>
                  </a:lnTo>
                  <a:close/>
                  <a:moveTo>
                    <a:pt x="46" y="11"/>
                  </a:moveTo>
                  <a:lnTo>
                    <a:pt x="81" y="11"/>
                  </a:lnTo>
                  <a:lnTo>
                    <a:pt x="81" y="35"/>
                  </a:lnTo>
                  <a:lnTo>
                    <a:pt x="46" y="35"/>
                  </a:lnTo>
                  <a:lnTo>
                    <a:pt x="46" y="11"/>
                  </a:lnTo>
                  <a:close/>
                  <a:moveTo>
                    <a:pt x="46" y="46"/>
                  </a:moveTo>
                  <a:lnTo>
                    <a:pt x="81" y="46"/>
                  </a:lnTo>
                  <a:lnTo>
                    <a:pt x="81" y="70"/>
                  </a:lnTo>
                  <a:lnTo>
                    <a:pt x="46" y="70"/>
                  </a:lnTo>
                  <a:lnTo>
                    <a:pt x="46" y="46"/>
                  </a:lnTo>
                  <a:close/>
                  <a:moveTo>
                    <a:pt x="11" y="11"/>
                  </a:moveTo>
                  <a:lnTo>
                    <a:pt x="33" y="11"/>
                  </a:lnTo>
                  <a:lnTo>
                    <a:pt x="33" y="35"/>
                  </a:lnTo>
                  <a:lnTo>
                    <a:pt x="11" y="35"/>
                  </a:lnTo>
                  <a:lnTo>
                    <a:pt x="11" y="11"/>
                  </a:lnTo>
                  <a:close/>
                  <a:moveTo>
                    <a:pt x="11" y="46"/>
                  </a:moveTo>
                  <a:lnTo>
                    <a:pt x="33" y="46"/>
                  </a:lnTo>
                  <a:lnTo>
                    <a:pt x="33" y="70"/>
                  </a:lnTo>
                  <a:lnTo>
                    <a:pt x="11" y="70"/>
                  </a:lnTo>
                  <a:lnTo>
                    <a:pt x="11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31" name="Group 295"/>
          <p:cNvGrpSpPr>
            <a:grpSpLocks noChangeAspect="1"/>
          </p:cNvGrpSpPr>
          <p:nvPr/>
        </p:nvGrpSpPr>
        <p:grpSpPr>
          <a:xfrm>
            <a:off x="7383142" y="1877596"/>
            <a:ext cx="185708" cy="212238"/>
            <a:chOff x="5599113" y="1843088"/>
            <a:chExt cx="255588" cy="292100"/>
          </a:xfrm>
          <a:solidFill>
            <a:schemeClr val="tx1"/>
          </a:solidFill>
        </p:grpSpPr>
        <p:sp>
          <p:nvSpPr>
            <p:cNvPr id="132" name="Freeform 35"/>
            <p:cNvSpPr>
              <a:spLocks noEditPoints="1"/>
            </p:cNvSpPr>
            <p:nvPr/>
          </p:nvSpPr>
          <p:spPr bwMode="auto">
            <a:xfrm>
              <a:off x="5599113" y="1843088"/>
              <a:ext cx="255588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1" y="184"/>
                </a:cxn>
                <a:cxn ang="0">
                  <a:pos x="161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2" y="160"/>
                </a:cxn>
                <a:cxn ang="0">
                  <a:pos x="22" y="22"/>
                </a:cxn>
                <a:cxn ang="0">
                  <a:pos x="99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1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1" y="184"/>
                  </a:lnTo>
                  <a:lnTo>
                    <a:pt x="161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2" y="160"/>
                  </a:lnTo>
                  <a:lnTo>
                    <a:pt x="22" y="22"/>
                  </a:lnTo>
                  <a:lnTo>
                    <a:pt x="99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3" name="Freeform 36"/>
            <p:cNvSpPr>
              <a:spLocks/>
            </p:cNvSpPr>
            <p:nvPr/>
          </p:nvSpPr>
          <p:spPr bwMode="auto">
            <a:xfrm>
              <a:off x="5689601" y="1951038"/>
              <a:ext cx="96838" cy="107950"/>
            </a:xfrm>
            <a:custGeom>
              <a:avLst/>
              <a:gdLst/>
              <a:ahLst/>
              <a:cxnLst>
                <a:cxn ang="0">
                  <a:pos x="0" y="68"/>
                </a:cxn>
                <a:cxn ang="0">
                  <a:pos x="61" y="33"/>
                </a:cxn>
                <a:cxn ang="0">
                  <a:pos x="0" y="0"/>
                </a:cxn>
                <a:cxn ang="0">
                  <a:pos x="0" y="68"/>
                </a:cxn>
              </a:cxnLst>
              <a:rect l="0" t="0" r="r" b="b"/>
              <a:pathLst>
                <a:path w="61" h="68">
                  <a:moveTo>
                    <a:pt x="0" y="68"/>
                  </a:moveTo>
                  <a:lnTo>
                    <a:pt x="61" y="33"/>
                  </a:lnTo>
                  <a:lnTo>
                    <a:pt x="0" y="0"/>
                  </a:lnTo>
                  <a:lnTo>
                    <a:pt x="0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34" name="Group 321"/>
          <p:cNvGrpSpPr>
            <a:grpSpLocks noChangeAspect="1"/>
          </p:cNvGrpSpPr>
          <p:nvPr/>
        </p:nvGrpSpPr>
        <p:grpSpPr>
          <a:xfrm>
            <a:off x="7705390" y="1873283"/>
            <a:ext cx="184555" cy="212238"/>
            <a:chOff x="6184901" y="1843088"/>
            <a:chExt cx="254000" cy="292100"/>
          </a:xfrm>
          <a:solidFill>
            <a:schemeClr val="tx1"/>
          </a:solidFill>
        </p:grpSpPr>
        <p:sp>
          <p:nvSpPr>
            <p:cNvPr id="135" name="Freeform 37"/>
            <p:cNvSpPr>
              <a:spLocks noEditPoints="1"/>
            </p:cNvSpPr>
            <p:nvPr/>
          </p:nvSpPr>
          <p:spPr bwMode="auto">
            <a:xfrm>
              <a:off x="6184901" y="1843088"/>
              <a:ext cx="254000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0" y="184"/>
                </a:cxn>
                <a:cxn ang="0">
                  <a:pos x="160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2" y="160"/>
                </a:cxn>
                <a:cxn ang="0">
                  <a:pos x="22" y="22"/>
                </a:cxn>
                <a:cxn ang="0">
                  <a:pos x="98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0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0" y="184"/>
                  </a:lnTo>
                  <a:lnTo>
                    <a:pt x="160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2" y="160"/>
                  </a:lnTo>
                  <a:lnTo>
                    <a:pt x="22" y="22"/>
                  </a:lnTo>
                  <a:lnTo>
                    <a:pt x="98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6" name="Freeform 38"/>
            <p:cNvSpPr>
              <a:spLocks/>
            </p:cNvSpPr>
            <p:nvPr/>
          </p:nvSpPr>
          <p:spPr bwMode="auto">
            <a:xfrm>
              <a:off x="6238876" y="1954213"/>
              <a:ext cx="53975" cy="107950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34" y="68"/>
                </a:cxn>
                <a:cxn ang="0">
                  <a:pos x="34" y="52"/>
                </a:cxn>
                <a:cxn ang="0">
                  <a:pos x="16" y="35"/>
                </a:cxn>
                <a:cxn ang="0">
                  <a:pos x="34" y="15"/>
                </a:cxn>
                <a:cxn ang="0">
                  <a:pos x="34" y="0"/>
                </a:cxn>
                <a:cxn ang="0">
                  <a:pos x="8" y="25"/>
                </a:cxn>
                <a:cxn ang="0">
                  <a:pos x="0" y="35"/>
                </a:cxn>
              </a:cxnLst>
              <a:rect l="0" t="0" r="r" b="b"/>
              <a:pathLst>
                <a:path w="34" h="68">
                  <a:moveTo>
                    <a:pt x="0" y="35"/>
                  </a:moveTo>
                  <a:lnTo>
                    <a:pt x="34" y="68"/>
                  </a:lnTo>
                  <a:lnTo>
                    <a:pt x="34" y="52"/>
                  </a:lnTo>
                  <a:lnTo>
                    <a:pt x="16" y="35"/>
                  </a:lnTo>
                  <a:lnTo>
                    <a:pt x="34" y="15"/>
                  </a:lnTo>
                  <a:lnTo>
                    <a:pt x="34" y="0"/>
                  </a:lnTo>
                  <a:lnTo>
                    <a:pt x="8" y="25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7" name="Freeform 39"/>
            <p:cNvSpPr>
              <a:spLocks/>
            </p:cNvSpPr>
            <p:nvPr/>
          </p:nvSpPr>
          <p:spPr bwMode="auto">
            <a:xfrm>
              <a:off x="6330951" y="1951038"/>
              <a:ext cx="55563" cy="107950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17" y="33"/>
                </a:cxn>
                <a:cxn ang="0">
                  <a:pos x="0" y="52"/>
                </a:cxn>
                <a:cxn ang="0">
                  <a:pos x="0" y="68"/>
                </a:cxn>
                <a:cxn ang="0">
                  <a:pos x="27" y="41"/>
                </a:cxn>
                <a:cxn ang="0">
                  <a:pos x="35" y="33"/>
                </a:cxn>
                <a:cxn ang="0">
                  <a:pos x="0" y="0"/>
                </a:cxn>
                <a:cxn ang="0">
                  <a:pos x="0" y="16"/>
                </a:cxn>
              </a:cxnLst>
              <a:rect l="0" t="0" r="r" b="b"/>
              <a:pathLst>
                <a:path w="35" h="68">
                  <a:moveTo>
                    <a:pt x="0" y="16"/>
                  </a:moveTo>
                  <a:lnTo>
                    <a:pt x="17" y="33"/>
                  </a:lnTo>
                  <a:lnTo>
                    <a:pt x="0" y="52"/>
                  </a:lnTo>
                  <a:lnTo>
                    <a:pt x="0" y="68"/>
                  </a:lnTo>
                  <a:lnTo>
                    <a:pt x="27" y="41"/>
                  </a:lnTo>
                  <a:lnTo>
                    <a:pt x="35" y="33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38" name="Group 320"/>
          <p:cNvGrpSpPr>
            <a:grpSpLocks noChangeAspect="1"/>
          </p:cNvGrpSpPr>
          <p:nvPr/>
        </p:nvGrpSpPr>
        <p:grpSpPr>
          <a:xfrm>
            <a:off x="1246990" y="2295978"/>
            <a:ext cx="186861" cy="212238"/>
            <a:chOff x="6769101" y="1843088"/>
            <a:chExt cx="257175" cy="292100"/>
          </a:xfrm>
          <a:solidFill>
            <a:schemeClr val="tx1"/>
          </a:solidFill>
        </p:grpSpPr>
        <p:sp>
          <p:nvSpPr>
            <p:cNvPr id="139" name="Freeform 40"/>
            <p:cNvSpPr>
              <a:spLocks noEditPoints="1"/>
            </p:cNvSpPr>
            <p:nvPr/>
          </p:nvSpPr>
          <p:spPr bwMode="auto">
            <a:xfrm>
              <a:off x="6769101" y="1843088"/>
              <a:ext cx="257175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2" y="184"/>
                </a:cxn>
                <a:cxn ang="0">
                  <a:pos x="162" y="52"/>
                </a:cxn>
                <a:cxn ang="0">
                  <a:pos x="108" y="0"/>
                </a:cxn>
                <a:cxn ang="0">
                  <a:pos x="138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98" y="22"/>
                </a:cxn>
                <a:cxn ang="0">
                  <a:pos x="138" y="62"/>
                </a:cxn>
                <a:cxn ang="0">
                  <a:pos x="138" y="160"/>
                </a:cxn>
              </a:cxnLst>
              <a:rect l="0" t="0" r="r" b="b"/>
              <a:pathLst>
                <a:path w="162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2" y="184"/>
                  </a:lnTo>
                  <a:lnTo>
                    <a:pt x="162" y="52"/>
                  </a:lnTo>
                  <a:lnTo>
                    <a:pt x="108" y="0"/>
                  </a:lnTo>
                  <a:close/>
                  <a:moveTo>
                    <a:pt x="138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98" y="22"/>
                  </a:lnTo>
                  <a:lnTo>
                    <a:pt x="138" y="62"/>
                  </a:lnTo>
                  <a:lnTo>
                    <a:pt x="13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0" name="Rectangle 41"/>
            <p:cNvSpPr>
              <a:spLocks noChangeArrowheads="1"/>
            </p:cNvSpPr>
            <p:nvPr/>
          </p:nvSpPr>
          <p:spPr bwMode="auto">
            <a:xfrm>
              <a:off x="6824663" y="2044700"/>
              <a:ext cx="349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1" name="Rectangle 42"/>
            <p:cNvSpPr>
              <a:spLocks noChangeArrowheads="1"/>
            </p:cNvSpPr>
            <p:nvPr/>
          </p:nvSpPr>
          <p:spPr bwMode="auto">
            <a:xfrm>
              <a:off x="6880226" y="1951038"/>
              <a:ext cx="34925" cy="1285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2" name="Rectangle 43"/>
            <p:cNvSpPr>
              <a:spLocks noChangeArrowheads="1"/>
            </p:cNvSpPr>
            <p:nvPr/>
          </p:nvSpPr>
          <p:spPr bwMode="auto">
            <a:xfrm>
              <a:off x="6932613" y="2006600"/>
              <a:ext cx="38100" cy="730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43" name="Freeform 44"/>
          <p:cNvSpPr>
            <a:spLocks noChangeAspect="1" noEditPoints="1"/>
          </p:cNvSpPr>
          <p:nvPr/>
        </p:nvSpPr>
        <p:spPr bwMode="auto">
          <a:xfrm>
            <a:off x="5544292" y="1877596"/>
            <a:ext cx="178855" cy="205683"/>
          </a:xfrm>
          <a:custGeom>
            <a:avLst/>
            <a:gdLst>
              <a:gd name="T0" fmla="*/ 108 w 160"/>
              <a:gd name="T1" fmla="*/ 0 h 184"/>
              <a:gd name="T2" fmla="*/ 0 w 160"/>
              <a:gd name="T3" fmla="*/ 0 h 184"/>
              <a:gd name="T4" fmla="*/ 0 w 160"/>
              <a:gd name="T5" fmla="*/ 184 h 184"/>
              <a:gd name="T6" fmla="*/ 160 w 160"/>
              <a:gd name="T7" fmla="*/ 184 h 184"/>
              <a:gd name="T8" fmla="*/ 160 w 160"/>
              <a:gd name="T9" fmla="*/ 52 h 184"/>
              <a:gd name="T10" fmla="*/ 108 w 160"/>
              <a:gd name="T11" fmla="*/ 0 h 184"/>
              <a:gd name="T12" fmla="*/ 138 w 160"/>
              <a:gd name="T13" fmla="*/ 160 h 184"/>
              <a:gd name="T14" fmla="*/ 22 w 160"/>
              <a:gd name="T15" fmla="*/ 160 h 184"/>
              <a:gd name="T16" fmla="*/ 22 w 160"/>
              <a:gd name="T17" fmla="*/ 22 h 184"/>
              <a:gd name="T18" fmla="*/ 46 w 160"/>
              <a:gd name="T19" fmla="*/ 22 h 184"/>
              <a:gd name="T20" fmla="*/ 46 w 160"/>
              <a:gd name="T21" fmla="*/ 127 h 184"/>
              <a:gd name="T22" fmla="*/ 68 w 160"/>
              <a:gd name="T23" fmla="*/ 92 h 184"/>
              <a:gd name="T24" fmla="*/ 92 w 160"/>
              <a:gd name="T25" fmla="*/ 127 h 184"/>
              <a:gd name="T26" fmla="*/ 92 w 160"/>
              <a:gd name="T27" fmla="*/ 22 h 184"/>
              <a:gd name="T28" fmla="*/ 98 w 160"/>
              <a:gd name="T29" fmla="*/ 22 h 184"/>
              <a:gd name="T30" fmla="*/ 138 w 160"/>
              <a:gd name="T31" fmla="*/ 62 h 184"/>
              <a:gd name="T32" fmla="*/ 138 w 160"/>
              <a:gd name="T33" fmla="*/ 160 h 18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60" h="184">
                <a:moveTo>
                  <a:pt x="108" y="0"/>
                </a:moveTo>
                <a:lnTo>
                  <a:pt x="0" y="0"/>
                </a:lnTo>
                <a:lnTo>
                  <a:pt x="0" y="184"/>
                </a:lnTo>
                <a:lnTo>
                  <a:pt x="160" y="184"/>
                </a:lnTo>
                <a:lnTo>
                  <a:pt x="160" y="52"/>
                </a:lnTo>
                <a:lnTo>
                  <a:pt x="108" y="0"/>
                </a:lnTo>
                <a:close/>
                <a:moveTo>
                  <a:pt x="138" y="160"/>
                </a:moveTo>
                <a:lnTo>
                  <a:pt x="22" y="160"/>
                </a:lnTo>
                <a:lnTo>
                  <a:pt x="22" y="22"/>
                </a:lnTo>
                <a:lnTo>
                  <a:pt x="46" y="22"/>
                </a:lnTo>
                <a:lnTo>
                  <a:pt x="46" y="127"/>
                </a:lnTo>
                <a:lnTo>
                  <a:pt x="68" y="92"/>
                </a:lnTo>
                <a:lnTo>
                  <a:pt x="92" y="127"/>
                </a:lnTo>
                <a:lnTo>
                  <a:pt x="92" y="22"/>
                </a:lnTo>
                <a:lnTo>
                  <a:pt x="98" y="22"/>
                </a:lnTo>
                <a:lnTo>
                  <a:pt x="138" y="62"/>
                </a:lnTo>
                <a:lnTo>
                  <a:pt x="138" y="1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44" name="Group 278"/>
          <p:cNvGrpSpPr>
            <a:grpSpLocks noChangeAspect="1"/>
          </p:cNvGrpSpPr>
          <p:nvPr/>
        </p:nvGrpSpPr>
        <p:grpSpPr>
          <a:xfrm>
            <a:off x="5921504" y="1877596"/>
            <a:ext cx="179972" cy="205683"/>
            <a:chOff x="2084388" y="1843088"/>
            <a:chExt cx="255588" cy="292100"/>
          </a:xfrm>
          <a:solidFill>
            <a:schemeClr val="tx1"/>
          </a:solidFill>
        </p:grpSpPr>
        <p:sp>
          <p:nvSpPr>
            <p:cNvPr id="145" name="Freeform 45"/>
            <p:cNvSpPr>
              <a:spLocks noEditPoints="1"/>
            </p:cNvSpPr>
            <p:nvPr/>
          </p:nvSpPr>
          <p:spPr bwMode="auto">
            <a:xfrm>
              <a:off x="2084388" y="1843088"/>
              <a:ext cx="255588" cy="292100"/>
            </a:xfrm>
            <a:custGeom>
              <a:avLst/>
              <a:gdLst/>
              <a:ahLst/>
              <a:cxnLst>
                <a:cxn ang="0">
                  <a:pos x="108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61" y="184"/>
                </a:cxn>
                <a:cxn ang="0">
                  <a:pos x="161" y="52"/>
                </a:cxn>
                <a:cxn ang="0">
                  <a:pos x="108" y="0"/>
                </a:cxn>
                <a:cxn ang="0">
                  <a:pos x="69" y="92"/>
                </a:cxn>
                <a:cxn ang="0">
                  <a:pos x="81" y="92"/>
                </a:cxn>
                <a:cxn ang="0">
                  <a:pos x="81" y="79"/>
                </a:cxn>
                <a:cxn ang="0">
                  <a:pos x="69" y="79"/>
                </a:cxn>
                <a:cxn ang="0">
                  <a:pos x="69" y="68"/>
                </a:cxn>
                <a:cxn ang="0">
                  <a:pos x="81" y="68"/>
                </a:cxn>
                <a:cxn ang="0">
                  <a:pos x="81" y="57"/>
                </a:cxn>
                <a:cxn ang="0">
                  <a:pos x="69" y="57"/>
                </a:cxn>
                <a:cxn ang="0">
                  <a:pos x="69" y="46"/>
                </a:cxn>
                <a:cxn ang="0">
                  <a:pos x="81" y="46"/>
                </a:cxn>
                <a:cxn ang="0">
                  <a:pos x="81" y="33"/>
                </a:cxn>
                <a:cxn ang="0">
                  <a:pos x="69" y="33"/>
                </a:cxn>
                <a:cxn ang="0">
                  <a:pos x="69" y="22"/>
                </a:cxn>
                <a:cxn ang="0">
                  <a:pos x="81" y="22"/>
                </a:cxn>
                <a:cxn ang="0">
                  <a:pos x="81" y="33"/>
                </a:cxn>
                <a:cxn ang="0">
                  <a:pos x="93" y="33"/>
                </a:cxn>
                <a:cxn ang="0">
                  <a:pos x="93" y="46"/>
                </a:cxn>
                <a:cxn ang="0">
                  <a:pos x="81" y="46"/>
                </a:cxn>
                <a:cxn ang="0">
                  <a:pos x="81" y="57"/>
                </a:cxn>
                <a:cxn ang="0">
                  <a:pos x="93" y="57"/>
                </a:cxn>
                <a:cxn ang="0">
                  <a:pos x="93" y="68"/>
                </a:cxn>
                <a:cxn ang="0">
                  <a:pos x="81" y="68"/>
                </a:cxn>
                <a:cxn ang="0">
                  <a:pos x="81" y="79"/>
                </a:cxn>
                <a:cxn ang="0">
                  <a:pos x="93" y="79"/>
                </a:cxn>
                <a:cxn ang="0">
                  <a:pos x="93" y="92"/>
                </a:cxn>
                <a:cxn ang="0">
                  <a:pos x="81" y="92"/>
                </a:cxn>
                <a:cxn ang="0">
                  <a:pos x="81" y="103"/>
                </a:cxn>
                <a:cxn ang="0">
                  <a:pos x="93" y="103"/>
                </a:cxn>
                <a:cxn ang="0">
                  <a:pos x="93" y="114"/>
                </a:cxn>
                <a:cxn ang="0">
                  <a:pos x="81" y="114"/>
                </a:cxn>
                <a:cxn ang="0">
                  <a:pos x="81" y="103"/>
                </a:cxn>
                <a:cxn ang="0">
                  <a:pos x="69" y="103"/>
                </a:cxn>
                <a:cxn ang="0">
                  <a:pos x="69" y="92"/>
                </a:cxn>
                <a:cxn ang="0">
                  <a:pos x="47" y="160"/>
                </a:cxn>
                <a:cxn ang="0">
                  <a:pos x="23" y="160"/>
                </a:cxn>
                <a:cxn ang="0">
                  <a:pos x="23" y="22"/>
                </a:cxn>
                <a:cxn ang="0">
                  <a:pos x="58" y="22"/>
                </a:cxn>
                <a:cxn ang="0">
                  <a:pos x="58" y="114"/>
                </a:cxn>
                <a:cxn ang="0">
                  <a:pos x="47" y="114"/>
                </a:cxn>
                <a:cxn ang="0">
                  <a:pos x="47" y="160"/>
                </a:cxn>
                <a:cxn ang="0">
                  <a:pos x="104" y="173"/>
                </a:cxn>
                <a:cxn ang="0">
                  <a:pos x="58" y="173"/>
                </a:cxn>
                <a:cxn ang="0">
                  <a:pos x="58" y="127"/>
                </a:cxn>
                <a:cxn ang="0">
                  <a:pos x="104" y="127"/>
                </a:cxn>
                <a:cxn ang="0">
                  <a:pos x="104" y="173"/>
                </a:cxn>
                <a:cxn ang="0">
                  <a:pos x="139" y="160"/>
                </a:cxn>
                <a:cxn ang="0">
                  <a:pos x="115" y="160"/>
                </a:cxn>
                <a:cxn ang="0">
                  <a:pos x="115" y="114"/>
                </a:cxn>
                <a:cxn ang="0">
                  <a:pos x="104" y="114"/>
                </a:cxn>
                <a:cxn ang="0">
                  <a:pos x="104" y="27"/>
                </a:cxn>
                <a:cxn ang="0">
                  <a:pos x="139" y="62"/>
                </a:cxn>
                <a:cxn ang="0">
                  <a:pos x="139" y="160"/>
                </a:cxn>
              </a:cxnLst>
              <a:rect l="0" t="0" r="r" b="b"/>
              <a:pathLst>
                <a:path w="161" h="184">
                  <a:moveTo>
                    <a:pt x="108" y="0"/>
                  </a:moveTo>
                  <a:lnTo>
                    <a:pt x="0" y="0"/>
                  </a:lnTo>
                  <a:lnTo>
                    <a:pt x="0" y="184"/>
                  </a:lnTo>
                  <a:lnTo>
                    <a:pt x="161" y="184"/>
                  </a:lnTo>
                  <a:lnTo>
                    <a:pt x="161" y="52"/>
                  </a:lnTo>
                  <a:lnTo>
                    <a:pt x="108" y="0"/>
                  </a:lnTo>
                  <a:close/>
                  <a:moveTo>
                    <a:pt x="69" y="92"/>
                  </a:moveTo>
                  <a:lnTo>
                    <a:pt x="81" y="92"/>
                  </a:lnTo>
                  <a:lnTo>
                    <a:pt x="81" y="79"/>
                  </a:lnTo>
                  <a:lnTo>
                    <a:pt x="69" y="79"/>
                  </a:lnTo>
                  <a:lnTo>
                    <a:pt x="69" y="68"/>
                  </a:lnTo>
                  <a:lnTo>
                    <a:pt x="81" y="68"/>
                  </a:lnTo>
                  <a:lnTo>
                    <a:pt x="81" y="57"/>
                  </a:lnTo>
                  <a:lnTo>
                    <a:pt x="69" y="57"/>
                  </a:lnTo>
                  <a:lnTo>
                    <a:pt x="69" y="46"/>
                  </a:lnTo>
                  <a:lnTo>
                    <a:pt x="81" y="46"/>
                  </a:lnTo>
                  <a:lnTo>
                    <a:pt x="81" y="33"/>
                  </a:lnTo>
                  <a:lnTo>
                    <a:pt x="69" y="33"/>
                  </a:lnTo>
                  <a:lnTo>
                    <a:pt x="69" y="22"/>
                  </a:lnTo>
                  <a:lnTo>
                    <a:pt x="81" y="22"/>
                  </a:lnTo>
                  <a:lnTo>
                    <a:pt x="81" y="33"/>
                  </a:lnTo>
                  <a:lnTo>
                    <a:pt x="93" y="33"/>
                  </a:lnTo>
                  <a:lnTo>
                    <a:pt x="93" y="46"/>
                  </a:lnTo>
                  <a:lnTo>
                    <a:pt x="81" y="46"/>
                  </a:lnTo>
                  <a:lnTo>
                    <a:pt x="81" y="57"/>
                  </a:lnTo>
                  <a:lnTo>
                    <a:pt x="93" y="57"/>
                  </a:lnTo>
                  <a:lnTo>
                    <a:pt x="93" y="68"/>
                  </a:lnTo>
                  <a:lnTo>
                    <a:pt x="81" y="68"/>
                  </a:lnTo>
                  <a:lnTo>
                    <a:pt x="81" y="79"/>
                  </a:lnTo>
                  <a:lnTo>
                    <a:pt x="93" y="79"/>
                  </a:lnTo>
                  <a:lnTo>
                    <a:pt x="93" y="92"/>
                  </a:lnTo>
                  <a:lnTo>
                    <a:pt x="81" y="92"/>
                  </a:lnTo>
                  <a:lnTo>
                    <a:pt x="81" y="103"/>
                  </a:lnTo>
                  <a:lnTo>
                    <a:pt x="93" y="103"/>
                  </a:lnTo>
                  <a:lnTo>
                    <a:pt x="93" y="114"/>
                  </a:lnTo>
                  <a:lnTo>
                    <a:pt x="81" y="114"/>
                  </a:lnTo>
                  <a:lnTo>
                    <a:pt x="81" y="103"/>
                  </a:lnTo>
                  <a:lnTo>
                    <a:pt x="69" y="103"/>
                  </a:lnTo>
                  <a:lnTo>
                    <a:pt x="69" y="92"/>
                  </a:lnTo>
                  <a:close/>
                  <a:moveTo>
                    <a:pt x="47" y="160"/>
                  </a:moveTo>
                  <a:lnTo>
                    <a:pt x="23" y="160"/>
                  </a:lnTo>
                  <a:lnTo>
                    <a:pt x="23" y="22"/>
                  </a:lnTo>
                  <a:lnTo>
                    <a:pt x="58" y="22"/>
                  </a:lnTo>
                  <a:lnTo>
                    <a:pt x="58" y="114"/>
                  </a:lnTo>
                  <a:lnTo>
                    <a:pt x="47" y="114"/>
                  </a:lnTo>
                  <a:lnTo>
                    <a:pt x="47" y="160"/>
                  </a:lnTo>
                  <a:close/>
                  <a:moveTo>
                    <a:pt x="104" y="173"/>
                  </a:moveTo>
                  <a:lnTo>
                    <a:pt x="58" y="173"/>
                  </a:lnTo>
                  <a:lnTo>
                    <a:pt x="58" y="127"/>
                  </a:lnTo>
                  <a:lnTo>
                    <a:pt x="104" y="127"/>
                  </a:lnTo>
                  <a:lnTo>
                    <a:pt x="104" y="173"/>
                  </a:lnTo>
                  <a:close/>
                  <a:moveTo>
                    <a:pt x="139" y="160"/>
                  </a:moveTo>
                  <a:lnTo>
                    <a:pt x="115" y="160"/>
                  </a:lnTo>
                  <a:lnTo>
                    <a:pt x="115" y="114"/>
                  </a:lnTo>
                  <a:lnTo>
                    <a:pt x="104" y="114"/>
                  </a:lnTo>
                  <a:lnTo>
                    <a:pt x="104" y="27"/>
                  </a:lnTo>
                  <a:lnTo>
                    <a:pt x="139" y="62"/>
                  </a:lnTo>
                  <a:lnTo>
                    <a:pt x="139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6" name="Rectangle 46"/>
            <p:cNvSpPr>
              <a:spLocks noChangeArrowheads="1"/>
            </p:cNvSpPr>
            <p:nvPr/>
          </p:nvSpPr>
          <p:spPr bwMode="auto">
            <a:xfrm>
              <a:off x="2193926" y="2062163"/>
              <a:ext cx="38100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47" name="Group 280"/>
          <p:cNvGrpSpPr>
            <a:grpSpLocks noChangeAspect="1"/>
          </p:cNvGrpSpPr>
          <p:nvPr/>
        </p:nvGrpSpPr>
        <p:grpSpPr>
          <a:xfrm>
            <a:off x="3064710" y="4408371"/>
            <a:ext cx="187510" cy="216807"/>
            <a:chOff x="2708276" y="2427288"/>
            <a:chExt cx="254000" cy="293687"/>
          </a:xfrm>
          <a:solidFill>
            <a:schemeClr val="tx1"/>
          </a:solidFill>
        </p:grpSpPr>
        <p:sp>
          <p:nvSpPr>
            <p:cNvPr id="148" name="Freeform 47"/>
            <p:cNvSpPr>
              <a:spLocks noEditPoints="1"/>
            </p:cNvSpPr>
            <p:nvPr/>
          </p:nvSpPr>
          <p:spPr bwMode="auto">
            <a:xfrm>
              <a:off x="2760663" y="2427288"/>
              <a:ext cx="146050" cy="73025"/>
            </a:xfrm>
            <a:custGeom>
              <a:avLst/>
              <a:gdLst/>
              <a:ahLst/>
              <a:cxnLst>
                <a:cxn ang="0">
                  <a:pos x="58" y="14"/>
                </a:cxn>
                <a:cxn ang="0">
                  <a:pos x="44" y="14"/>
                </a:cxn>
                <a:cxn ang="0">
                  <a:pos x="29" y="0"/>
                </a:cxn>
                <a:cxn ang="0">
                  <a:pos x="15" y="14"/>
                </a:cxn>
                <a:cxn ang="0">
                  <a:pos x="0" y="14"/>
                </a:cxn>
                <a:cxn ang="0">
                  <a:pos x="0" y="29"/>
                </a:cxn>
                <a:cxn ang="0">
                  <a:pos x="58" y="29"/>
                </a:cxn>
                <a:cxn ang="0">
                  <a:pos x="58" y="14"/>
                </a:cxn>
                <a:cxn ang="0">
                  <a:pos x="29" y="22"/>
                </a:cxn>
                <a:cxn ang="0">
                  <a:pos x="22" y="14"/>
                </a:cxn>
                <a:cxn ang="0">
                  <a:pos x="29" y="7"/>
                </a:cxn>
                <a:cxn ang="0">
                  <a:pos x="37" y="14"/>
                </a:cxn>
                <a:cxn ang="0">
                  <a:pos x="29" y="22"/>
                </a:cxn>
              </a:cxnLst>
              <a:rect l="0" t="0" r="r" b="b"/>
              <a:pathLst>
                <a:path w="58" h="29">
                  <a:moveTo>
                    <a:pt x="58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6"/>
                    <a:pt x="37" y="0"/>
                    <a:pt x="29" y="0"/>
                  </a:cubicBezTo>
                  <a:cubicBezTo>
                    <a:pt x="21" y="0"/>
                    <a:pt x="15" y="6"/>
                    <a:pt x="1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58" y="29"/>
                    <a:pt x="58" y="29"/>
                    <a:pt x="58" y="29"/>
                  </a:cubicBezTo>
                  <a:lnTo>
                    <a:pt x="58" y="14"/>
                  </a:lnTo>
                  <a:close/>
                  <a:moveTo>
                    <a:pt x="29" y="22"/>
                  </a:moveTo>
                  <a:cubicBezTo>
                    <a:pt x="25" y="22"/>
                    <a:pt x="22" y="18"/>
                    <a:pt x="22" y="14"/>
                  </a:cubicBezTo>
                  <a:cubicBezTo>
                    <a:pt x="22" y="10"/>
                    <a:pt x="25" y="7"/>
                    <a:pt x="29" y="7"/>
                  </a:cubicBezTo>
                  <a:cubicBezTo>
                    <a:pt x="33" y="7"/>
                    <a:pt x="37" y="10"/>
                    <a:pt x="37" y="14"/>
                  </a:cubicBezTo>
                  <a:cubicBezTo>
                    <a:pt x="37" y="18"/>
                    <a:pt x="33" y="22"/>
                    <a:pt x="29" y="2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9" name="Freeform 48"/>
            <p:cNvSpPr>
              <a:spLocks noEditPoints="1"/>
            </p:cNvSpPr>
            <p:nvPr/>
          </p:nvSpPr>
          <p:spPr bwMode="auto">
            <a:xfrm>
              <a:off x="2708276" y="2463800"/>
              <a:ext cx="254000" cy="257175"/>
            </a:xfrm>
            <a:custGeom>
              <a:avLst/>
              <a:gdLst/>
              <a:ahLst/>
              <a:cxnLst>
                <a:cxn ang="0">
                  <a:pos x="138" y="0"/>
                </a:cxn>
                <a:cxn ang="0">
                  <a:pos x="138" y="35"/>
                </a:cxn>
                <a:cxn ang="0">
                  <a:pos x="22" y="35"/>
                </a:cxn>
                <a:cxn ang="0">
                  <a:pos x="22" y="0"/>
                </a:cxn>
                <a:cxn ang="0">
                  <a:pos x="0" y="0"/>
                </a:cxn>
                <a:cxn ang="0">
                  <a:pos x="0" y="162"/>
                </a:cxn>
                <a:cxn ang="0">
                  <a:pos x="160" y="162"/>
                </a:cxn>
                <a:cxn ang="0">
                  <a:pos x="160" y="0"/>
                </a:cxn>
                <a:cxn ang="0">
                  <a:pos x="138" y="0"/>
                </a:cxn>
                <a:cxn ang="0">
                  <a:pos x="74" y="138"/>
                </a:cxn>
                <a:cxn ang="0">
                  <a:pos x="66" y="128"/>
                </a:cxn>
                <a:cxn ang="0">
                  <a:pos x="33" y="97"/>
                </a:cxn>
                <a:cxn ang="0">
                  <a:pos x="51" y="81"/>
                </a:cxn>
                <a:cxn ang="0">
                  <a:pos x="74" y="105"/>
                </a:cxn>
                <a:cxn ang="0">
                  <a:pos x="120" y="58"/>
                </a:cxn>
                <a:cxn ang="0">
                  <a:pos x="138" y="74"/>
                </a:cxn>
                <a:cxn ang="0">
                  <a:pos x="74" y="138"/>
                </a:cxn>
              </a:cxnLst>
              <a:rect l="0" t="0" r="r" b="b"/>
              <a:pathLst>
                <a:path w="160" h="162">
                  <a:moveTo>
                    <a:pt x="138" y="0"/>
                  </a:moveTo>
                  <a:lnTo>
                    <a:pt x="138" y="35"/>
                  </a:lnTo>
                  <a:lnTo>
                    <a:pt x="22" y="35"/>
                  </a:lnTo>
                  <a:lnTo>
                    <a:pt x="22" y="0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160" y="162"/>
                  </a:lnTo>
                  <a:lnTo>
                    <a:pt x="160" y="0"/>
                  </a:lnTo>
                  <a:lnTo>
                    <a:pt x="138" y="0"/>
                  </a:lnTo>
                  <a:close/>
                  <a:moveTo>
                    <a:pt x="74" y="138"/>
                  </a:moveTo>
                  <a:lnTo>
                    <a:pt x="66" y="128"/>
                  </a:lnTo>
                  <a:lnTo>
                    <a:pt x="33" y="97"/>
                  </a:lnTo>
                  <a:lnTo>
                    <a:pt x="51" y="81"/>
                  </a:lnTo>
                  <a:lnTo>
                    <a:pt x="74" y="105"/>
                  </a:lnTo>
                  <a:lnTo>
                    <a:pt x="120" y="58"/>
                  </a:lnTo>
                  <a:lnTo>
                    <a:pt x="138" y="74"/>
                  </a:lnTo>
                  <a:lnTo>
                    <a:pt x="74" y="1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50" name="Group 327"/>
          <p:cNvGrpSpPr>
            <a:grpSpLocks noChangeAspect="1"/>
          </p:cNvGrpSpPr>
          <p:nvPr/>
        </p:nvGrpSpPr>
        <p:grpSpPr>
          <a:xfrm>
            <a:off x="1595666" y="3139791"/>
            <a:ext cx="212238" cy="213391"/>
            <a:chOff x="4427538" y="2427288"/>
            <a:chExt cx="292101" cy="293688"/>
          </a:xfrm>
          <a:solidFill>
            <a:schemeClr val="tx1"/>
          </a:solidFill>
        </p:grpSpPr>
        <p:sp>
          <p:nvSpPr>
            <p:cNvPr id="151" name="Freeform 58"/>
            <p:cNvSpPr>
              <a:spLocks noEditPoints="1"/>
            </p:cNvSpPr>
            <p:nvPr/>
          </p:nvSpPr>
          <p:spPr bwMode="auto">
            <a:xfrm>
              <a:off x="4427538" y="2519363"/>
              <a:ext cx="201613" cy="201613"/>
            </a:xfrm>
            <a:custGeom>
              <a:avLst/>
              <a:gdLst/>
              <a:ahLst/>
              <a:cxnLst>
                <a:cxn ang="0">
                  <a:pos x="75" y="32"/>
                </a:cxn>
                <a:cxn ang="0">
                  <a:pos x="64" y="32"/>
                </a:cxn>
                <a:cxn ang="0">
                  <a:pos x="61" y="26"/>
                </a:cxn>
                <a:cxn ang="0">
                  <a:pos x="69" y="19"/>
                </a:cxn>
                <a:cxn ang="0">
                  <a:pos x="69" y="13"/>
                </a:cxn>
                <a:cxn ang="0">
                  <a:pos x="66" y="10"/>
                </a:cxn>
                <a:cxn ang="0">
                  <a:pos x="59" y="10"/>
                </a:cxn>
                <a:cxn ang="0">
                  <a:pos x="52" y="17"/>
                </a:cxn>
                <a:cxn ang="0">
                  <a:pos x="45" y="14"/>
                </a:cxn>
                <a:cxn ang="0">
                  <a:pos x="45" y="5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2" y="5"/>
                </a:cxn>
                <a:cxn ang="0">
                  <a:pos x="32" y="14"/>
                </a:cxn>
                <a:cxn ang="0">
                  <a:pos x="25" y="17"/>
                </a:cxn>
                <a:cxn ang="0">
                  <a:pos x="19" y="11"/>
                </a:cxn>
                <a:cxn ang="0">
                  <a:pos x="12" y="11"/>
                </a:cxn>
                <a:cxn ang="0">
                  <a:pos x="9" y="14"/>
                </a:cxn>
                <a:cxn ang="0">
                  <a:pos x="9" y="21"/>
                </a:cxn>
                <a:cxn ang="0">
                  <a:pos x="16" y="27"/>
                </a:cxn>
                <a:cxn ang="0">
                  <a:pos x="13" y="35"/>
                </a:cxn>
                <a:cxn ang="0">
                  <a:pos x="4" y="35"/>
                </a:cxn>
                <a:cxn ang="0">
                  <a:pos x="0" y="39"/>
                </a:cxn>
                <a:cxn ang="0">
                  <a:pos x="0" y="44"/>
                </a:cxn>
                <a:cxn ang="0">
                  <a:pos x="4" y="48"/>
                </a:cxn>
                <a:cxn ang="0">
                  <a:pos x="13" y="48"/>
                </a:cxn>
                <a:cxn ang="0">
                  <a:pos x="17" y="55"/>
                </a:cxn>
                <a:cxn ang="0">
                  <a:pos x="11" y="61"/>
                </a:cxn>
                <a:cxn ang="0">
                  <a:pos x="11" y="68"/>
                </a:cxn>
                <a:cxn ang="0">
                  <a:pos x="14" y="71"/>
                </a:cxn>
                <a:cxn ang="0">
                  <a:pos x="20" y="71"/>
                </a:cxn>
                <a:cxn ang="0">
                  <a:pos x="27" y="64"/>
                </a:cxn>
                <a:cxn ang="0">
                  <a:pos x="34" y="66"/>
                </a:cxn>
                <a:cxn ang="0">
                  <a:pos x="34" y="76"/>
                </a:cxn>
                <a:cxn ang="0">
                  <a:pos x="39" y="80"/>
                </a:cxn>
                <a:cxn ang="0">
                  <a:pos x="43" y="80"/>
                </a:cxn>
                <a:cxn ang="0">
                  <a:pos x="48" y="76"/>
                </a:cxn>
                <a:cxn ang="0">
                  <a:pos x="48" y="65"/>
                </a:cxn>
                <a:cxn ang="0">
                  <a:pos x="54" y="62"/>
                </a:cxn>
                <a:cxn ang="0">
                  <a:pos x="61" y="69"/>
                </a:cxn>
                <a:cxn ang="0">
                  <a:pos x="67" y="69"/>
                </a:cxn>
                <a:cxn ang="0">
                  <a:pos x="70" y="66"/>
                </a:cxn>
                <a:cxn ang="0">
                  <a:pos x="70" y="60"/>
                </a:cxn>
                <a:cxn ang="0">
                  <a:pos x="63" y="52"/>
                </a:cxn>
                <a:cxn ang="0">
                  <a:pos x="65" y="46"/>
                </a:cxn>
                <a:cxn ang="0">
                  <a:pos x="75" y="46"/>
                </a:cxn>
                <a:cxn ang="0">
                  <a:pos x="80" y="41"/>
                </a:cxn>
                <a:cxn ang="0">
                  <a:pos x="80" y="37"/>
                </a:cxn>
                <a:cxn ang="0">
                  <a:pos x="75" y="32"/>
                </a:cxn>
                <a:cxn ang="0">
                  <a:pos x="39" y="51"/>
                </a:cxn>
                <a:cxn ang="0">
                  <a:pos x="28" y="40"/>
                </a:cxn>
                <a:cxn ang="0">
                  <a:pos x="39" y="29"/>
                </a:cxn>
                <a:cxn ang="0">
                  <a:pos x="50" y="40"/>
                </a:cxn>
                <a:cxn ang="0">
                  <a:pos x="39" y="51"/>
                </a:cxn>
              </a:cxnLst>
              <a:rect l="0" t="0" r="r" b="b"/>
              <a:pathLst>
                <a:path w="80" h="80">
                  <a:moveTo>
                    <a:pt x="75" y="32"/>
                  </a:moveTo>
                  <a:cubicBezTo>
                    <a:pt x="64" y="32"/>
                    <a:pt x="64" y="32"/>
                    <a:pt x="64" y="32"/>
                  </a:cubicBezTo>
                  <a:cubicBezTo>
                    <a:pt x="64" y="30"/>
                    <a:pt x="63" y="28"/>
                    <a:pt x="61" y="2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1" y="17"/>
                    <a:pt x="71" y="14"/>
                    <a:pt x="69" y="13"/>
                  </a:cubicBezTo>
                  <a:cubicBezTo>
                    <a:pt x="66" y="10"/>
                    <a:pt x="66" y="10"/>
                    <a:pt x="66" y="10"/>
                  </a:cubicBezTo>
                  <a:cubicBezTo>
                    <a:pt x="64" y="8"/>
                    <a:pt x="61" y="8"/>
                    <a:pt x="59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0" y="16"/>
                    <a:pt x="48" y="15"/>
                    <a:pt x="45" y="14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4" y="0"/>
                    <a:pt x="32" y="2"/>
                    <a:pt x="32" y="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5"/>
                    <a:pt x="27" y="16"/>
                    <a:pt x="25" y="17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7" y="9"/>
                    <a:pt x="14" y="9"/>
                    <a:pt x="12" y="1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6"/>
                    <a:pt x="8" y="19"/>
                    <a:pt x="9" y="21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29"/>
                    <a:pt x="13" y="32"/>
                    <a:pt x="1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2" y="35"/>
                    <a:pt x="0" y="37"/>
                    <a:pt x="0" y="3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2" y="48"/>
                    <a:pt x="4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4" y="51"/>
                    <a:pt x="15" y="53"/>
                    <a:pt x="17" y="55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9" y="63"/>
                    <a:pt x="9" y="66"/>
                    <a:pt x="11" y="68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6" y="72"/>
                    <a:pt x="19" y="72"/>
                    <a:pt x="20" y="7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9" y="65"/>
                    <a:pt x="32" y="66"/>
                    <a:pt x="34" y="66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34" y="78"/>
                    <a:pt x="36" y="80"/>
                    <a:pt x="39" y="80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6" y="80"/>
                    <a:pt x="48" y="78"/>
                    <a:pt x="48" y="76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0" y="64"/>
                    <a:pt x="52" y="63"/>
                    <a:pt x="54" y="62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3" y="71"/>
                    <a:pt x="66" y="71"/>
                    <a:pt x="67" y="69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72" y="64"/>
                    <a:pt x="72" y="62"/>
                    <a:pt x="70" y="60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64" y="50"/>
                    <a:pt x="64" y="48"/>
                    <a:pt x="65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78" y="46"/>
                    <a:pt x="80" y="44"/>
                    <a:pt x="80" y="41"/>
                  </a:cubicBezTo>
                  <a:cubicBezTo>
                    <a:pt x="80" y="37"/>
                    <a:pt x="80" y="37"/>
                    <a:pt x="80" y="37"/>
                  </a:cubicBezTo>
                  <a:cubicBezTo>
                    <a:pt x="80" y="34"/>
                    <a:pt x="78" y="32"/>
                    <a:pt x="75" y="32"/>
                  </a:cubicBezTo>
                  <a:close/>
                  <a:moveTo>
                    <a:pt x="39" y="51"/>
                  </a:moveTo>
                  <a:cubicBezTo>
                    <a:pt x="33" y="51"/>
                    <a:pt x="28" y="46"/>
                    <a:pt x="28" y="40"/>
                  </a:cubicBezTo>
                  <a:cubicBezTo>
                    <a:pt x="28" y="34"/>
                    <a:pt x="33" y="29"/>
                    <a:pt x="39" y="29"/>
                  </a:cubicBezTo>
                  <a:cubicBezTo>
                    <a:pt x="45" y="29"/>
                    <a:pt x="50" y="34"/>
                    <a:pt x="50" y="40"/>
                  </a:cubicBezTo>
                  <a:cubicBezTo>
                    <a:pt x="50" y="46"/>
                    <a:pt x="45" y="51"/>
                    <a:pt x="39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2" name="Freeform 59"/>
            <p:cNvSpPr>
              <a:spLocks noEditPoints="1"/>
            </p:cNvSpPr>
            <p:nvPr/>
          </p:nvSpPr>
          <p:spPr bwMode="auto">
            <a:xfrm>
              <a:off x="4591051" y="2427288"/>
              <a:ext cx="128588" cy="128588"/>
            </a:xfrm>
            <a:custGeom>
              <a:avLst/>
              <a:gdLst/>
              <a:ahLst/>
              <a:cxnLst>
                <a:cxn ang="0">
                  <a:pos x="48" y="20"/>
                </a:cxn>
                <a:cxn ang="0">
                  <a:pos x="41" y="20"/>
                </a:cxn>
                <a:cxn ang="0">
                  <a:pos x="39" y="17"/>
                </a:cxn>
                <a:cxn ang="0">
                  <a:pos x="44" y="12"/>
                </a:cxn>
                <a:cxn ang="0">
                  <a:pos x="44" y="8"/>
                </a:cxn>
                <a:cxn ang="0">
                  <a:pos x="42" y="6"/>
                </a:cxn>
                <a:cxn ang="0">
                  <a:pos x="38" y="6"/>
                </a:cxn>
                <a:cxn ang="0">
                  <a:pos x="33" y="11"/>
                </a:cxn>
                <a:cxn ang="0">
                  <a:pos x="29" y="9"/>
                </a:cxn>
                <a:cxn ang="0">
                  <a:pos x="29" y="3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1" y="3"/>
                </a:cxn>
                <a:cxn ang="0">
                  <a:pos x="21" y="9"/>
                </a:cxn>
                <a:cxn ang="0">
                  <a:pos x="16" y="11"/>
                </a:cxn>
                <a:cxn ang="0">
                  <a:pos x="12" y="7"/>
                </a:cxn>
                <a:cxn ang="0">
                  <a:pos x="8" y="7"/>
                </a:cxn>
                <a:cxn ang="0">
                  <a:pos x="6" y="9"/>
                </a:cxn>
                <a:cxn ang="0">
                  <a:pos x="6" y="13"/>
                </a:cxn>
                <a:cxn ang="0">
                  <a:pos x="10" y="17"/>
                </a:cxn>
                <a:cxn ang="0">
                  <a:pos x="8" y="22"/>
                </a:cxn>
                <a:cxn ang="0">
                  <a:pos x="3" y="22"/>
                </a:cxn>
                <a:cxn ang="0">
                  <a:pos x="0" y="25"/>
                </a:cxn>
                <a:cxn ang="0">
                  <a:pos x="0" y="27"/>
                </a:cxn>
                <a:cxn ang="0">
                  <a:pos x="3" y="30"/>
                </a:cxn>
                <a:cxn ang="0">
                  <a:pos x="9" y="30"/>
                </a:cxn>
                <a:cxn ang="0">
                  <a:pos x="11" y="35"/>
                </a:cxn>
                <a:cxn ang="0">
                  <a:pos x="7" y="39"/>
                </a:cxn>
                <a:cxn ang="0">
                  <a:pos x="7" y="43"/>
                </a:cxn>
                <a:cxn ang="0">
                  <a:pos x="9" y="45"/>
                </a:cxn>
                <a:cxn ang="0">
                  <a:pos x="13" y="45"/>
                </a:cxn>
                <a:cxn ang="0">
                  <a:pos x="17" y="41"/>
                </a:cxn>
                <a:cxn ang="0">
                  <a:pos x="22" y="42"/>
                </a:cxn>
                <a:cxn ang="0">
                  <a:pos x="22" y="48"/>
                </a:cxn>
                <a:cxn ang="0">
                  <a:pos x="25" y="51"/>
                </a:cxn>
                <a:cxn ang="0">
                  <a:pos x="28" y="51"/>
                </a:cxn>
                <a:cxn ang="0">
                  <a:pos x="31" y="48"/>
                </a:cxn>
                <a:cxn ang="0">
                  <a:pos x="31" y="41"/>
                </a:cxn>
                <a:cxn ang="0">
                  <a:pos x="35" y="39"/>
                </a:cxn>
                <a:cxn ang="0">
                  <a:pos x="39" y="44"/>
                </a:cxn>
                <a:cxn ang="0">
                  <a:pos x="43" y="44"/>
                </a:cxn>
                <a:cxn ang="0">
                  <a:pos x="45" y="42"/>
                </a:cxn>
                <a:cxn ang="0">
                  <a:pos x="45" y="38"/>
                </a:cxn>
                <a:cxn ang="0">
                  <a:pos x="40" y="33"/>
                </a:cxn>
                <a:cxn ang="0">
                  <a:pos x="42" y="29"/>
                </a:cxn>
                <a:cxn ang="0">
                  <a:pos x="48" y="29"/>
                </a:cxn>
                <a:cxn ang="0">
                  <a:pos x="51" y="26"/>
                </a:cxn>
                <a:cxn ang="0">
                  <a:pos x="51" y="23"/>
                </a:cxn>
                <a:cxn ang="0">
                  <a:pos x="48" y="20"/>
                </a:cxn>
                <a:cxn ang="0">
                  <a:pos x="25" y="32"/>
                </a:cxn>
                <a:cxn ang="0">
                  <a:pos x="18" y="25"/>
                </a:cxn>
                <a:cxn ang="0">
                  <a:pos x="25" y="18"/>
                </a:cxn>
                <a:cxn ang="0">
                  <a:pos x="32" y="25"/>
                </a:cxn>
                <a:cxn ang="0">
                  <a:pos x="25" y="32"/>
                </a:cxn>
              </a:cxnLst>
              <a:rect l="0" t="0" r="r" b="b"/>
              <a:pathLst>
                <a:path w="51" h="51">
                  <a:moveTo>
                    <a:pt x="48" y="20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1" y="19"/>
                    <a:pt x="40" y="18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9"/>
                    <a:pt x="44" y="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1" y="5"/>
                    <a:pt x="39" y="5"/>
                    <a:pt x="38" y="6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2" y="10"/>
                    <a:pt x="31" y="9"/>
                    <a:pt x="29" y="9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1" y="1"/>
                    <a:pt x="21" y="3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19" y="9"/>
                    <a:pt x="18" y="10"/>
                    <a:pt x="16" y="11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9" y="6"/>
                    <a:pt x="8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2"/>
                    <a:pt x="6" y="13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8"/>
                    <a:pt x="9" y="20"/>
                    <a:pt x="8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2" y="22"/>
                    <a:pt x="0" y="23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0"/>
                    <a:pt x="3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2"/>
                    <a:pt x="10" y="34"/>
                    <a:pt x="11" y="3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6" y="42"/>
                    <a:pt x="7" y="43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0" y="46"/>
                    <a:pt x="12" y="46"/>
                    <a:pt x="13" y="45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9" y="41"/>
                    <a:pt x="20" y="42"/>
                    <a:pt x="22" y="42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2" y="49"/>
                    <a:pt x="23" y="51"/>
                    <a:pt x="25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9" y="51"/>
                    <a:pt x="31" y="49"/>
                    <a:pt x="31" y="48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2" y="41"/>
                    <a:pt x="33" y="40"/>
                    <a:pt x="35" y="39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40" y="45"/>
                    <a:pt x="42" y="45"/>
                    <a:pt x="43" y="44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6" y="41"/>
                    <a:pt x="46" y="39"/>
                    <a:pt x="45" y="38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2"/>
                    <a:pt x="41" y="30"/>
                    <a:pt x="42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50" y="29"/>
                    <a:pt x="51" y="28"/>
                    <a:pt x="51" y="26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1" y="22"/>
                    <a:pt x="50" y="20"/>
                    <a:pt x="48" y="20"/>
                  </a:cubicBezTo>
                  <a:close/>
                  <a:moveTo>
                    <a:pt x="25" y="32"/>
                  </a:moveTo>
                  <a:cubicBezTo>
                    <a:pt x="21" y="32"/>
                    <a:pt x="18" y="29"/>
                    <a:pt x="18" y="25"/>
                  </a:cubicBezTo>
                  <a:cubicBezTo>
                    <a:pt x="18" y="21"/>
                    <a:pt x="21" y="18"/>
                    <a:pt x="25" y="18"/>
                  </a:cubicBezTo>
                  <a:cubicBezTo>
                    <a:pt x="29" y="18"/>
                    <a:pt x="32" y="21"/>
                    <a:pt x="32" y="25"/>
                  </a:cubicBezTo>
                  <a:cubicBezTo>
                    <a:pt x="32" y="29"/>
                    <a:pt x="29" y="32"/>
                    <a:pt x="25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53" name="Group 325"/>
          <p:cNvGrpSpPr>
            <a:grpSpLocks noChangeAspect="1"/>
          </p:cNvGrpSpPr>
          <p:nvPr/>
        </p:nvGrpSpPr>
        <p:grpSpPr>
          <a:xfrm>
            <a:off x="6271198" y="3561649"/>
            <a:ext cx="199550" cy="213391"/>
            <a:chOff x="5561013" y="2427288"/>
            <a:chExt cx="274638" cy="293688"/>
          </a:xfrm>
          <a:solidFill>
            <a:schemeClr val="tx1"/>
          </a:solidFill>
        </p:grpSpPr>
        <p:sp>
          <p:nvSpPr>
            <p:cNvPr id="154" name="Freeform 60"/>
            <p:cNvSpPr>
              <a:spLocks/>
            </p:cNvSpPr>
            <p:nvPr/>
          </p:nvSpPr>
          <p:spPr bwMode="auto">
            <a:xfrm>
              <a:off x="5608638" y="2546350"/>
              <a:ext cx="63500" cy="128588"/>
            </a:xfrm>
            <a:custGeom>
              <a:avLst/>
              <a:gdLst/>
              <a:ahLst/>
              <a:cxnLst>
                <a:cxn ang="0">
                  <a:pos x="18" y="21"/>
                </a:cxn>
                <a:cxn ang="0">
                  <a:pos x="18" y="81"/>
                </a:cxn>
                <a:cxn ang="0">
                  <a:pos x="40" y="81"/>
                </a:cxn>
                <a:cxn ang="0">
                  <a:pos x="40" y="0"/>
                </a:cxn>
                <a:cxn ang="0">
                  <a:pos x="24" y="0"/>
                </a:cxn>
                <a:cxn ang="0">
                  <a:pos x="0" y="6"/>
                </a:cxn>
                <a:cxn ang="0">
                  <a:pos x="5" y="24"/>
                </a:cxn>
                <a:cxn ang="0">
                  <a:pos x="18" y="21"/>
                </a:cxn>
              </a:cxnLst>
              <a:rect l="0" t="0" r="r" b="b"/>
              <a:pathLst>
                <a:path w="40" h="81">
                  <a:moveTo>
                    <a:pt x="18" y="21"/>
                  </a:moveTo>
                  <a:lnTo>
                    <a:pt x="18" y="81"/>
                  </a:lnTo>
                  <a:lnTo>
                    <a:pt x="40" y="81"/>
                  </a:lnTo>
                  <a:lnTo>
                    <a:pt x="40" y="0"/>
                  </a:lnTo>
                  <a:lnTo>
                    <a:pt x="24" y="0"/>
                  </a:lnTo>
                  <a:lnTo>
                    <a:pt x="0" y="6"/>
                  </a:lnTo>
                  <a:lnTo>
                    <a:pt x="5" y="24"/>
                  </a:lnTo>
                  <a:lnTo>
                    <a:pt x="18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5" name="Freeform 61"/>
            <p:cNvSpPr>
              <a:spLocks/>
            </p:cNvSpPr>
            <p:nvPr/>
          </p:nvSpPr>
          <p:spPr bwMode="auto">
            <a:xfrm>
              <a:off x="5702301" y="2546350"/>
              <a:ext cx="98425" cy="128588"/>
            </a:xfrm>
            <a:custGeom>
              <a:avLst/>
              <a:gdLst/>
              <a:ahLst/>
              <a:cxnLst>
                <a:cxn ang="0">
                  <a:pos x="2" y="81"/>
                </a:cxn>
                <a:cxn ang="0">
                  <a:pos x="27" y="81"/>
                </a:cxn>
                <a:cxn ang="0">
                  <a:pos x="62" y="18"/>
                </a:cxn>
                <a:cxn ang="0">
                  <a:pos x="62" y="0"/>
                </a:cxn>
                <a:cxn ang="0">
                  <a:pos x="0" y="0"/>
                </a:cxn>
                <a:cxn ang="0">
                  <a:pos x="0" y="19"/>
                </a:cxn>
                <a:cxn ang="0">
                  <a:pos x="38" y="19"/>
                </a:cxn>
                <a:cxn ang="0">
                  <a:pos x="2" y="81"/>
                </a:cxn>
              </a:cxnLst>
              <a:rect l="0" t="0" r="r" b="b"/>
              <a:pathLst>
                <a:path w="62" h="81">
                  <a:moveTo>
                    <a:pt x="2" y="81"/>
                  </a:moveTo>
                  <a:lnTo>
                    <a:pt x="27" y="81"/>
                  </a:lnTo>
                  <a:lnTo>
                    <a:pt x="62" y="18"/>
                  </a:lnTo>
                  <a:lnTo>
                    <a:pt x="62" y="0"/>
                  </a:lnTo>
                  <a:lnTo>
                    <a:pt x="0" y="0"/>
                  </a:lnTo>
                  <a:lnTo>
                    <a:pt x="0" y="19"/>
                  </a:lnTo>
                  <a:lnTo>
                    <a:pt x="38" y="19"/>
                  </a:lnTo>
                  <a:lnTo>
                    <a:pt x="2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56" name="Freeform 62"/>
            <p:cNvSpPr>
              <a:spLocks noEditPoints="1"/>
            </p:cNvSpPr>
            <p:nvPr/>
          </p:nvSpPr>
          <p:spPr bwMode="auto">
            <a:xfrm>
              <a:off x="5561013" y="2427288"/>
              <a:ext cx="274638" cy="293688"/>
            </a:xfrm>
            <a:custGeom>
              <a:avLst/>
              <a:gdLst/>
              <a:ahLst/>
              <a:cxnLst>
                <a:cxn ang="0">
                  <a:pos x="94" y="14"/>
                </a:cxn>
                <a:cxn ang="0">
                  <a:pos x="94" y="4"/>
                </a:cxn>
                <a:cxn ang="0">
                  <a:pos x="91" y="0"/>
                </a:cxn>
                <a:cxn ang="0">
                  <a:pos x="76" y="0"/>
                </a:cxn>
                <a:cxn ang="0">
                  <a:pos x="73" y="4"/>
                </a:cxn>
                <a:cxn ang="0">
                  <a:pos x="73" y="14"/>
                </a:cxn>
                <a:cxn ang="0">
                  <a:pos x="36" y="14"/>
                </a:cxn>
                <a:cxn ang="0">
                  <a:pos x="36" y="4"/>
                </a:cxn>
                <a:cxn ang="0">
                  <a:pos x="33" y="0"/>
                </a:cxn>
                <a:cxn ang="0">
                  <a:pos x="18" y="0"/>
                </a:cxn>
                <a:cxn ang="0">
                  <a:pos x="15" y="4"/>
                </a:cxn>
                <a:cxn ang="0">
                  <a:pos x="15" y="14"/>
                </a:cxn>
                <a:cxn ang="0">
                  <a:pos x="0" y="14"/>
                </a:cxn>
                <a:cxn ang="0">
                  <a:pos x="0" y="116"/>
                </a:cxn>
                <a:cxn ang="0">
                  <a:pos x="109" y="116"/>
                </a:cxn>
                <a:cxn ang="0">
                  <a:pos x="109" y="14"/>
                </a:cxn>
                <a:cxn ang="0">
                  <a:pos x="94" y="14"/>
                </a:cxn>
                <a:cxn ang="0">
                  <a:pos x="80" y="7"/>
                </a:cxn>
                <a:cxn ang="0">
                  <a:pos x="87" y="7"/>
                </a:cxn>
                <a:cxn ang="0">
                  <a:pos x="87" y="22"/>
                </a:cxn>
                <a:cxn ang="0">
                  <a:pos x="80" y="22"/>
                </a:cxn>
                <a:cxn ang="0">
                  <a:pos x="80" y="7"/>
                </a:cxn>
                <a:cxn ang="0">
                  <a:pos x="22" y="7"/>
                </a:cxn>
                <a:cxn ang="0">
                  <a:pos x="29" y="7"/>
                </a:cxn>
                <a:cxn ang="0">
                  <a:pos x="29" y="22"/>
                </a:cxn>
                <a:cxn ang="0">
                  <a:pos x="22" y="22"/>
                </a:cxn>
                <a:cxn ang="0">
                  <a:pos x="22" y="7"/>
                </a:cxn>
                <a:cxn ang="0">
                  <a:pos x="102" y="109"/>
                </a:cxn>
                <a:cxn ang="0">
                  <a:pos x="7" y="109"/>
                </a:cxn>
                <a:cxn ang="0">
                  <a:pos x="7" y="36"/>
                </a:cxn>
                <a:cxn ang="0">
                  <a:pos x="102" y="36"/>
                </a:cxn>
                <a:cxn ang="0">
                  <a:pos x="102" y="109"/>
                </a:cxn>
              </a:cxnLst>
              <a:rect l="0" t="0" r="r" b="b"/>
              <a:pathLst>
                <a:path w="109" h="116">
                  <a:moveTo>
                    <a:pt x="94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94" y="2"/>
                    <a:pt x="93" y="0"/>
                    <a:pt x="91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0"/>
                    <a:pt x="73" y="2"/>
                    <a:pt x="73" y="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2"/>
                    <a:pt x="35" y="0"/>
                    <a:pt x="3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5" y="2"/>
                    <a:pt x="15" y="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09" y="116"/>
                    <a:pt x="109" y="116"/>
                    <a:pt x="109" y="116"/>
                  </a:cubicBezTo>
                  <a:cubicBezTo>
                    <a:pt x="109" y="14"/>
                    <a:pt x="109" y="14"/>
                    <a:pt x="109" y="14"/>
                  </a:cubicBezTo>
                  <a:lnTo>
                    <a:pt x="94" y="14"/>
                  </a:lnTo>
                  <a:close/>
                  <a:moveTo>
                    <a:pt x="80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0" y="22"/>
                    <a:pt x="80" y="22"/>
                    <a:pt x="80" y="22"/>
                  </a:cubicBezTo>
                  <a:lnTo>
                    <a:pt x="80" y="7"/>
                  </a:lnTo>
                  <a:close/>
                  <a:moveTo>
                    <a:pt x="22" y="7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2" y="22"/>
                    <a:pt x="22" y="22"/>
                    <a:pt x="22" y="22"/>
                  </a:cubicBezTo>
                  <a:lnTo>
                    <a:pt x="22" y="7"/>
                  </a:lnTo>
                  <a:close/>
                  <a:moveTo>
                    <a:pt x="102" y="109"/>
                  </a:moveTo>
                  <a:cubicBezTo>
                    <a:pt x="7" y="109"/>
                    <a:pt x="7" y="109"/>
                    <a:pt x="7" y="109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02" y="36"/>
                    <a:pt x="102" y="36"/>
                    <a:pt x="102" y="36"/>
                  </a:cubicBezTo>
                  <a:lnTo>
                    <a:pt x="102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57" name="Freeform 164"/>
          <p:cNvSpPr>
            <a:spLocks noChangeAspect="1" noEditPoints="1"/>
          </p:cNvSpPr>
          <p:nvPr/>
        </p:nvSpPr>
        <p:spPr bwMode="auto">
          <a:xfrm>
            <a:off x="3052274" y="4035377"/>
            <a:ext cx="213391" cy="118806"/>
          </a:xfrm>
          <a:custGeom>
            <a:avLst/>
            <a:gdLst>
              <a:gd name="T0" fmla="*/ 173 w 185"/>
              <a:gd name="T1" fmla="*/ 35 h 103"/>
              <a:gd name="T2" fmla="*/ 173 w 185"/>
              <a:gd name="T3" fmla="*/ 0 h 103"/>
              <a:gd name="T4" fmla="*/ 0 w 185"/>
              <a:gd name="T5" fmla="*/ 0 h 103"/>
              <a:gd name="T6" fmla="*/ 0 w 185"/>
              <a:gd name="T7" fmla="*/ 103 h 103"/>
              <a:gd name="T8" fmla="*/ 173 w 185"/>
              <a:gd name="T9" fmla="*/ 103 h 103"/>
              <a:gd name="T10" fmla="*/ 173 w 185"/>
              <a:gd name="T11" fmla="*/ 81 h 103"/>
              <a:gd name="T12" fmla="*/ 185 w 185"/>
              <a:gd name="T13" fmla="*/ 81 h 103"/>
              <a:gd name="T14" fmla="*/ 185 w 185"/>
              <a:gd name="T15" fmla="*/ 35 h 103"/>
              <a:gd name="T16" fmla="*/ 173 w 185"/>
              <a:gd name="T17" fmla="*/ 35 h 103"/>
              <a:gd name="T18" fmla="*/ 150 w 185"/>
              <a:gd name="T19" fmla="*/ 81 h 103"/>
              <a:gd name="T20" fmla="*/ 23 w 185"/>
              <a:gd name="T21" fmla="*/ 81 h 103"/>
              <a:gd name="T22" fmla="*/ 23 w 185"/>
              <a:gd name="T23" fmla="*/ 22 h 103"/>
              <a:gd name="T24" fmla="*/ 150 w 185"/>
              <a:gd name="T25" fmla="*/ 22 h 103"/>
              <a:gd name="T26" fmla="*/ 150 w 185"/>
              <a:gd name="T27" fmla="*/ 81 h 10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85" h="103">
                <a:moveTo>
                  <a:pt x="173" y="35"/>
                </a:moveTo>
                <a:lnTo>
                  <a:pt x="173" y="0"/>
                </a:lnTo>
                <a:lnTo>
                  <a:pt x="0" y="0"/>
                </a:lnTo>
                <a:lnTo>
                  <a:pt x="0" y="103"/>
                </a:lnTo>
                <a:lnTo>
                  <a:pt x="173" y="103"/>
                </a:lnTo>
                <a:lnTo>
                  <a:pt x="173" y="81"/>
                </a:lnTo>
                <a:lnTo>
                  <a:pt x="185" y="81"/>
                </a:lnTo>
                <a:lnTo>
                  <a:pt x="185" y="35"/>
                </a:lnTo>
                <a:lnTo>
                  <a:pt x="173" y="35"/>
                </a:lnTo>
                <a:close/>
                <a:moveTo>
                  <a:pt x="150" y="81"/>
                </a:moveTo>
                <a:lnTo>
                  <a:pt x="23" y="81"/>
                </a:lnTo>
                <a:lnTo>
                  <a:pt x="23" y="22"/>
                </a:lnTo>
                <a:lnTo>
                  <a:pt x="150" y="22"/>
                </a:lnTo>
                <a:lnTo>
                  <a:pt x="150" y="8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58" name="Group 285"/>
          <p:cNvGrpSpPr>
            <a:grpSpLocks noChangeAspect="1"/>
          </p:cNvGrpSpPr>
          <p:nvPr/>
        </p:nvGrpSpPr>
        <p:grpSpPr>
          <a:xfrm>
            <a:off x="3436705" y="4035377"/>
            <a:ext cx="212237" cy="118807"/>
            <a:chOff x="4427538" y="798513"/>
            <a:chExt cx="292100" cy="163513"/>
          </a:xfrm>
          <a:solidFill>
            <a:schemeClr val="tx1"/>
          </a:solidFill>
        </p:grpSpPr>
        <p:sp>
          <p:nvSpPr>
            <p:cNvPr id="159" name="Freeform 165"/>
            <p:cNvSpPr>
              <a:spLocks noEditPoints="1"/>
            </p:cNvSpPr>
            <p:nvPr/>
          </p:nvSpPr>
          <p:spPr bwMode="auto">
            <a:xfrm>
              <a:off x="4427538" y="798513"/>
              <a:ext cx="292100" cy="163513"/>
            </a:xfrm>
            <a:custGeom>
              <a:avLst/>
              <a:gdLst/>
              <a:ahLst/>
              <a:cxnLst>
                <a:cxn ang="0">
                  <a:pos x="173" y="35"/>
                </a:cxn>
                <a:cxn ang="0">
                  <a:pos x="173" y="0"/>
                </a:cxn>
                <a:cxn ang="0">
                  <a:pos x="0" y="0"/>
                </a:cxn>
                <a:cxn ang="0">
                  <a:pos x="0" y="103"/>
                </a:cxn>
                <a:cxn ang="0">
                  <a:pos x="173" y="103"/>
                </a:cxn>
                <a:cxn ang="0">
                  <a:pos x="173" y="81"/>
                </a:cxn>
                <a:cxn ang="0">
                  <a:pos x="184" y="81"/>
                </a:cxn>
                <a:cxn ang="0">
                  <a:pos x="184" y="35"/>
                </a:cxn>
                <a:cxn ang="0">
                  <a:pos x="173" y="35"/>
                </a:cxn>
                <a:cxn ang="0">
                  <a:pos x="149" y="81"/>
                </a:cxn>
                <a:cxn ang="0">
                  <a:pos x="22" y="81"/>
                </a:cxn>
                <a:cxn ang="0">
                  <a:pos x="22" y="22"/>
                </a:cxn>
                <a:cxn ang="0">
                  <a:pos x="149" y="22"/>
                </a:cxn>
                <a:cxn ang="0">
                  <a:pos x="149" y="81"/>
                </a:cxn>
              </a:cxnLst>
              <a:rect l="0" t="0" r="r" b="b"/>
              <a:pathLst>
                <a:path w="184" h="103">
                  <a:moveTo>
                    <a:pt x="173" y="35"/>
                  </a:moveTo>
                  <a:lnTo>
                    <a:pt x="173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173" y="103"/>
                  </a:lnTo>
                  <a:lnTo>
                    <a:pt x="173" y="81"/>
                  </a:lnTo>
                  <a:lnTo>
                    <a:pt x="184" y="81"/>
                  </a:lnTo>
                  <a:lnTo>
                    <a:pt x="184" y="35"/>
                  </a:lnTo>
                  <a:lnTo>
                    <a:pt x="173" y="35"/>
                  </a:lnTo>
                  <a:close/>
                  <a:moveTo>
                    <a:pt x="149" y="81"/>
                  </a:moveTo>
                  <a:lnTo>
                    <a:pt x="22" y="81"/>
                  </a:lnTo>
                  <a:lnTo>
                    <a:pt x="22" y="22"/>
                  </a:lnTo>
                  <a:lnTo>
                    <a:pt x="149" y="22"/>
                  </a:lnTo>
                  <a:lnTo>
                    <a:pt x="149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0" name="Freeform 166"/>
            <p:cNvSpPr>
              <a:spLocks/>
            </p:cNvSpPr>
            <p:nvPr/>
          </p:nvSpPr>
          <p:spPr bwMode="auto">
            <a:xfrm>
              <a:off x="4483101" y="854075"/>
              <a:ext cx="107950" cy="5238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0" y="0"/>
                </a:cxn>
                <a:cxn ang="0">
                  <a:pos x="0" y="33"/>
                </a:cxn>
                <a:cxn ang="0">
                  <a:pos x="68" y="33"/>
                </a:cxn>
                <a:cxn ang="0">
                  <a:pos x="33" y="0"/>
                </a:cxn>
              </a:cxnLst>
              <a:rect l="0" t="0" r="r" b="b"/>
              <a:pathLst>
                <a:path w="68" h="33">
                  <a:moveTo>
                    <a:pt x="33" y="0"/>
                  </a:moveTo>
                  <a:lnTo>
                    <a:pt x="0" y="0"/>
                  </a:lnTo>
                  <a:lnTo>
                    <a:pt x="0" y="33"/>
                  </a:lnTo>
                  <a:lnTo>
                    <a:pt x="68" y="33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61" name="Group 286"/>
          <p:cNvGrpSpPr>
            <a:grpSpLocks noChangeAspect="1"/>
          </p:cNvGrpSpPr>
          <p:nvPr/>
        </p:nvGrpSpPr>
        <p:grpSpPr>
          <a:xfrm>
            <a:off x="3783085" y="4035377"/>
            <a:ext cx="212237" cy="118807"/>
            <a:chOff x="5011738" y="798513"/>
            <a:chExt cx="292100" cy="163513"/>
          </a:xfrm>
          <a:solidFill>
            <a:schemeClr val="tx1"/>
          </a:solidFill>
        </p:grpSpPr>
        <p:sp>
          <p:nvSpPr>
            <p:cNvPr id="162" name="Freeform 167"/>
            <p:cNvSpPr>
              <a:spLocks noEditPoints="1"/>
            </p:cNvSpPr>
            <p:nvPr/>
          </p:nvSpPr>
          <p:spPr bwMode="auto">
            <a:xfrm>
              <a:off x="5011738" y="798513"/>
              <a:ext cx="292100" cy="163513"/>
            </a:xfrm>
            <a:custGeom>
              <a:avLst/>
              <a:gdLst/>
              <a:ahLst/>
              <a:cxnLst>
                <a:cxn ang="0">
                  <a:pos x="173" y="35"/>
                </a:cxn>
                <a:cxn ang="0">
                  <a:pos x="173" y="0"/>
                </a:cxn>
                <a:cxn ang="0">
                  <a:pos x="0" y="0"/>
                </a:cxn>
                <a:cxn ang="0">
                  <a:pos x="0" y="103"/>
                </a:cxn>
                <a:cxn ang="0">
                  <a:pos x="173" y="103"/>
                </a:cxn>
                <a:cxn ang="0">
                  <a:pos x="173" y="81"/>
                </a:cxn>
                <a:cxn ang="0">
                  <a:pos x="184" y="81"/>
                </a:cxn>
                <a:cxn ang="0">
                  <a:pos x="184" y="35"/>
                </a:cxn>
                <a:cxn ang="0">
                  <a:pos x="173" y="35"/>
                </a:cxn>
                <a:cxn ang="0">
                  <a:pos x="151" y="81"/>
                </a:cxn>
                <a:cxn ang="0">
                  <a:pos x="24" y="81"/>
                </a:cxn>
                <a:cxn ang="0">
                  <a:pos x="24" y="22"/>
                </a:cxn>
                <a:cxn ang="0">
                  <a:pos x="151" y="22"/>
                </a:cxn>
                <a:cxn ang="0">
                  <a:pos x="151" y="81"/>
                </a:cxn>
              </a:cxnLst>
              <a:rect l="0" t="0" r="r" b="b"/>
              <a:pathLst>
                <a:path w="184" h="103">
                  <a:moveTo>
                    <a:pt x="173" y="35"/>
                  </a:moveTo>
                  <a:lnTo>
                    <a:pt x="173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173" y="103"/>
                  </a:lnTo>
                  <a:lnTo>
                    <a:pt x="173" y="81"/>
                  </a:lnTo>
                  <a:lnTo>
                    <a:pt x="184" y="81"/>
                  </a:lnTo>
                  <a:lnTo>
                    <a:pt x="184" y="35"/>
                  </a:lnTo>
                  <a:lnTo>
                    <a:pt x="173" y="35"/>
                  </a:lnTo>
                  <a:close/>
                  <a:moveTo>
                    <a:pt x="151" y="81"/>
                  </a:moveTo>
                  <a:lnTo>
                    <a:pt x="24" y="81"/>
                  </a:lnTo>
                  <a:lnTo>
                    <a:pt x="24" y="22"/>
                  </a:lnTo>
                  <a:lnTo>
                    <a:pt x="151" y="22"/>
                  </a:lnTo>
                  <a:lnTo>
                    <a:pt x="151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3" name="Rectangle 168"/>
            <p:cNvSpPr>
              <a:spLocks noChangeArrowheads="1"/>
            </p:cNvSpPr>
            <p:nvPr/>
          </p:nvSpPr>
          <p:spPr bwMode="auto">
            <a:xfrm>
              <a:off x="5067301" y="854075"/>
              <a:ext cx="163513" cy="523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64" name="Group 287"/>
          <p:cNvGrpSpPr>
            <a:grpSpLocks noChangeAspect="1"/>
          </p:cNvGrpSpPr>
          <p:nvPr/>
        </p:nvGrpSpPr>
        <p:grpSpPr>
          <a:xfrm>
            <a:off x="4157233" y="4035377"/>
            <a:ext cx="212237" cy="118807"/>
            <a:chOff x="5599113" y="798513"/>
            <a:chExt cx="292100" cy="163513"/>
          </a:xfrm>
          <a:solidFill>
            <a:schemeClr val="tx1"/>
          </a:solidFill>
        </p:grpSpPr>
        <p:sp>
          <p:nvSpPr>
            <p:cNvPr id="165" name="Freeform 169"/>
            <p:cNvSpPr>
              <a:spLocks noEditPoints="1"/>
            </p:cNvSpPr>
            <p:nvPr/>
          </p:nvSpPr>
          <p:spPr bwMode="auto">
            <a:xfrm>
              <a:off x="5599113" y="798513"/>
              <a:ext cx="292100" cy="163513"/>
            </a:xfrm>
            <a:custGeom>
              <a:avLst/>
              <a:gdLst/>
              <a:ahLst/>
              <a:cxnLst>
                <a:cxn ang="0">
                  <a:pos x="172" y="35"/>
                </a:cxn>
                <a:cxn ang="0">
                  <a:pos x="172" y="0"/>
                </a:cxn>
                <a:cxn ang="0">
                  <a:pos x="0" y="0"/>
                </a:cxn>
                <a:cxn ang="0">
                  <a:pos x="0" y="103"/>
                </a:cxn>
                <a:cxn ang="0">
                  <a:pos x="172" y="103"/>
                </a:cxn>
                <a:cxn ang="0">
                  <a:pos x="172" y="81"/>
                </a:cxn>
                <a:cxn ang="0">
                  <a:pos x="184" y="81"/>
                </a:cxn>
                <a:cxn ang="0">
                  <a:pos x="184" y="35"/>
                </a:cxn>
                <a:cxn ang="0">
                  <a:pos x="172" y="35"/>
                </a:cxn>
                <a:cxn ang="0">
                  <a:pos x="149" y="81"/>
                </a:cxn>
                <a:cxn ang="0">
                  <a:pos x="22" y="81"/>
                </a:cxn>
                <a:cxn ang="0">
                  <a:pos x="22" y="22"/>
                </a:cxn>
                <a:cxn ang="0">
                  <a:pos x="149" y="22"/>
                </a:cxn>
                <a:cxn ang="0">
                  <a:pos x="149" y="81"/>
                </a:cxn>
              </a:cxnLst>
              <a:rect l="0" t="0" r="r" b="b"/>
              <a:pathLst>
                <a:path w="184" h="103">
                  <a:moveTo>
                    <a:pt x="172" y="35"/>
                  </a:moveTo>
                  <a:lnTo>
                    <a:pt x="172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172" y="103"/>
                  </a:lnTo>
                  <a:lnTo>
                    <a:pt x="172" y="81"/>
                  </a:lnTo>
                  <a:lnTo>
                    <a:pt x="184" y="81"/>
                  </a:lnTo>
                  <a:lnTo>
                    <a:pt x="184" y="35"/>
                  </a:lnTo>
                  <a:lnTo>
                    <a:pt x="172" y="35"/>
                  </a:lnTo>
                  <a:close/>
                  <a:moveTo>
                    <a:pt x="149" y="81"/>
                  </a:moveTo>
                  <a:lnTo>
                    <a:pt x="22" y="81"/>
                  </a:lnTo>
                  <a:lnTo>
                    <a:pt x="22" y="22"/>
                  </a:lnTo>
                  <a:lnTo>
                    <a:pt x="149" y="22"/>
                  </a:lnTo>
                  <a:lnTo>
                    <a:pt x="149" y="8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6" name="Freeform 170"/>
            <p:cNvSpPr>
              <a:spLocks/>
            </p:cNvSpPr>
            <p:nvPr/>
          </p:nvSpPr>
          <p:spPr bwMode="auto">
            <a:xfrm>
              <a:off x="5651501" y="854075"/>
              <a:ext cx="166688" cy="52388"/>
            </a:xfrm>
            <a:custGeom>
              <a:avLst/>
              <a:gdLst/>
              <a:ahLst/>
              <a:cxnLst>
                <a:cxn ang="0">
                  <a:pos x="59" y="33"/>
                </a:cxn>
                <a:cxn ang="0">
                  <a:pos x="105" y="0"/>
                </a:cxn>
                <a:cxn ang="0">
                  <a:pos x="59" y="11"/>
                </a:cxn>
                <a:cxn ang="0">
                  <a:pos x="47" y="0"/>
                </a:cxn>
                <a:cxn ang="0">
                  <a:pos x="0" y="33"/>
                </a:cxn>
                <a:cxn ang="0">
                  <a:pos x="47" y="22"/>
                </a:cxn>
                <a:cxn ang="0">
                  <a:pos x="59" y="33"/>
                </a:cxn>
              </a:cxnLst>
              <a:rect l="0" t="0" r="r" b="b"/>
              <a:pathLst>
                <a:path w="105" h="33">
                  <a:moveTo>
                    <a:pt x="59" y="33"/>
                  </a:moveTo>
                  <a:lnTo>
                    <a:pt x="105" y="0"/>
                  </a:lnTo>
                  <a:lnTo>
                    <a:pt x="59" y="11"/>
                  </a:lnTo>
                  <a:lnTo>
                    <a:pt x="47" y="0"/>
                  </a:lnTo>
                  <a:lnTo>
                    <a:pt x="0" y="33"/>
                  </a:lnTo>
                  <a:lnTo>
                    <a:pt x="47" y="22"/>
                  </a:lnTo>
                  <a:lnTo>
                    <a:pt x="59" y="3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67" name="Freeform 178"/>
          <p:cNvSpPr>
            <a:spLocks noChangeAspect="1" noEditPoints="1"/>
          </p:cNvSpPr>
          <p:nvPr/>
        </p:nvSpPr>
        <p:spPr bwMode="auto">
          <a:xfrm>
            <a:off x="2310183" y="3141353"/>
            <a:ext cx="212238" cy="212238"/>
          </a:xfrm>
          <a:custGeom>
            <a:avLst/>
            <a:gdLst>
              <a:gd name="T0" fmla="*/ 149 w 184"/>
              <a:gd name="T1" fmla="*/ 116 h 184"/>
              <a:gd name="T2" fmla="*/ 149 w 184"/>
              <a:gd name="T3" fmla="*/ 81 h 184"/>
              <a:gd name="T4" fmla="*/ 103 w 184"/>
              <a:gd name="T5" fmla="*/ 81 h 184"/>
              <a:gd name="T6" fmla="*/ 103 w 184"/>
              <a:gd name="T7" fmla="*/ 70 h 184"/>
              <a:gd name="T8" fmla="*/ 138 w 184"/>
              <a:gd name="T9" fmla="*/ 70 h 184"/>
              <a:gd name="T10" fmla="*/ 138 w 184"/>
              <a:gd name="T11" fmla="*/ 0 h 184"/>
              <a:gd name="T12" fmla="*/ 57 w 184"/>
              <a:gd name="T13" fmla="*/ 0 h 184"/>
              <a:gd name="T14" fmla="*/ 57 w 184"/>
              <a:gd name="T15" fmla="*/ 70 h 184"/>
              <a:gd name="T16" fmla="*/ 92 w 184"/>
              <a:gd name="T17" fmla="*/ 70 h 184"/>
              <a:gd name="T18" fmla="*/ 92 w 184"/>
              <a:gd name="T19" fmla="*/ 81 h 184"/>
              <a:gd name="T20" fmla="*/ 35 w 184"/>
              <a:gd name="T21" fmla="*/ 81 h 184"/>
              <a:gd name="T22" fmla="*/ 35 w 184"/>
              <a:gd name="T23" fmla="*/ 116 h 184"/>
              <a:gd name="T24" fmla="*/ 0 w 184"/>
              <a:gd name="T25" fmla="*/ 116 h 184"/>
              <a:gd name="T26" fmla="*/ 0 w 184"/>
              <a:gd name="T27" fmla="*/ 184 h 184"/>
              <a:gd name="T28" fmla="*/ 81 w 184"/>
              <a:gd name="T29" fmla="*/ 184 h 184"/>
              <a:gd name="T30" fmla="*/ 81 w 184"/>
              <a:gd name="T31" fmla="*/ 116 h 184"/>
              <a:gd name="T32" fmla="*/ 46 w 184"/>
              <a:gd name="T33" fmla="*/ 116 h 184"/>
              <a:gd name="T34" fmla="*/ 46 w 184"/>
              <a:gd name="T35" fmla="*/ 92 h 184"/>
              <a:gd name="T36" fmla="*/ 138 w 184"/>
              <a:gd name="T37" fmla="*/ 92 h 184"/>
              <a:gd name="T38" fmla="*/ 138 w 184"/>
              <a:gd name="T39" fmla="*/ 116 h 184"/>
              <a:gd name="T40" fmla="*/ 103 w 184"/>
              <a:gd name="T41" fmla="*/ 116 h 184"/>
              <a:gd name="T42" fmla="*/ 103 w 184"/>
              <a:gd name="T43" fmla="*/ 184 h 184"/>
              <a:gd name="T44" fmla="*/ 184 w 184"/>
              <a:gd name="T45" fmla="*/ 184 h 184"/>
              <a:gd name="T46" fmla="*/ 184 w 184"/>
              <a:gd name="T47" fmla="*/ 116 h 184"/>
              <a:gd name="T48" fmla="*/ 149 w 184"/>
              <a:gd name="T49" fmla="*/ 116 h 184"/>
              <a:gd name="T50" fmla="*/ 70 w 184"/>
              <a:gd name="T51" fmla="*/ 127 h 184"/>
              <a:gd name="T52" fmla="*/ 70 w 184"/>
              <a:gd name="T53" fmla="*/ 138 h 184"/>
              <a:gd name="T54" fmla="*/ 11 w 184"/>
              <a:gd name="T55" fmla="*/ 138 h 184"/>
              <a:gd name="T56" fmla="*/ 11 w 184"/>
              <a:gd name="T57" fmla="*/ 127 h 184"/>
              <a:gd name="T58" fmla="*/ 70 w 184"/>
              <a:gd name="T59" fmla="*/ 127 h 184"/>
              <a:gd name="T60" fmla="*/ 70 w 184"/>
              <a:gd name="T61" fmla="*/ 23 h 184"/>
              <a:gd name="T62" fmla="*/ 70 w 184"/>
              <a:gd name="T63" fmla="*/ 11 h 184"/>
              <a:gd name="T64" fmla="*/ 127 w 184"/>
              <a:gd name="T65" fmla="*/ 11 h 184"/>
              <a:gd name="T66" fmla="*/ 127 w 184"/>
              <a:gd name="T67" fmla="*/ 23 h 184"/>
              <a:gd name="T68" fmla="*/ 70 w 184"/>
              <a:gd name="T69" fmla="*/ 23 h 184"/>
              <a:gd name="T70" fmla="*/ 173 w 184"/>
              <a:gd name="T71" fmla="*/ 138 h 184"/>
              <a:gd name="T72" fmla="*/ 116 w 184"/>
              <a:gd name="T73" fmla="*/ 138 h 184"/>
              <a:gd name="T74" fmla="*/ 116 w 184"/>
              <a:gd name="T75" fmla="*/ 127 h 184"/>
              <a:gd name="T76" fmla="*/ 173 w 184"/>
              <a:gd name="T77" fmla="*/ 127 h 184"/>
              <a:gd name="T78" fmla="*/ 173 w 184"/>
              <a:gd name="T79" fmla="*/ 138 h 18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68" name="Group 275"/>
          <p:cNvGrpSpPr>
            <a:grpSpLocks noChangeAspect="1"/>
          </p:cNvGrpSpPr>
          <p:nvPr/>
        </p:nvGrpSpPr>
        <p:grpSpPr>
          <a:xfrm>
            <a:off x="4106915" y="2719130"/>
            <a:ext cx="210589" cy="210590"/>
            <a:chOff x="1497013" y="1254125"/>
            <a:chExt cx="295275" cy="295276"/>
          </a:xfrm>
          <a:solidFill>
            <a:schemeClr val="tx1"/>
          </a:solidFill>
        </p:grpSpPr>
        <p:sp>
          <p:nvSpPr>
            <p:cNvPr id="169" name="Freeform 179"/>
            <p:cNvSpPr>
              <a:spLocks/>
            </p:cNvSpPr>
            <p:nvPr/>
          </p:nvSpPr>
          <p:spPr bwMode="auto">
            <a:xfrm>
              <a:off x="1497013" y="1254125"/>
              <a:ext cx="295275" cy="73025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113" y="29"/>
                </a:cxn>
                <a:cxn ang="0">
                  <a:pos x="117" y="26"/>
                </a:cxn>
                <a:cxn ang="0">
                  <a:pos x="117" y="4"/>
                </a:cxn>
                <a:cxn ang="0">
                  <a:pos x="113" y="0"/>
                </a:cxn>
              </a:cxnLst>
              <a:rect l="0" t="0" r="r" b="b"/>
              <a:pathLst>
                <a:path w="117" h="29">
                  <a:moveTo>
                    <a:pt x="1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29"/>
                    <a:pt x="4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5" y="29"/>
                    <a:pt x="117" y="28"/>
                    <a:pt x="117" y="26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2"/>
                    <a:pt x="115" y="0"/>
                    <a:pt x="11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0" name="Freeform 180"/>
            <p:cNvSpPr>
              <a:spLocks/>
            </p:cNvSpPr>
            <p:nvPr/>
          </p:nvSpPr>
          <p:spPr bwMode="auto">
            <a:xfrm>
              <a:off x="1497013" y="1365250"/>
              <a:ext cx="295275" cy="73025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4" y="29"/>
                </a:cxn>
                <a:cxn ang="0">
                  <a:pos x="113" y="29"/>
                </a:cxn>
                <a:cxn ang="0">
                  <a:pos x="117" y="25"/>
                </a:cxn>
                <a:cxn ang="0">
                  <a:pos x="117" y="4"/>
                </a:cxn>
                <a:cxn ang="0">
                  <a:pos x="113" y="0"/>
                </a:cxn>
              </a:cxnLst>
              <a:rect l="0" t="0" r="r" b="b"/>
              <a:pathLst>
                <a:path w="117" h="29">
                  <a:moveTo>
                    <a:pt x="1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9"/>
                    <a:pt x="4" y="29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5" y="29"/>
                    <a:pt x="117" y="27"/>
                    <a:pt x="117" y="25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2"/>
                    <a:pt x="115" y="0"/>
                    <a:pt x="11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1" name="Freeform 181"/>
            <p:cNvSpPr>
              <a:spLocks/>
            </p:cNvSpPr>
            <p:nvPr/>
          </p:nvSpPr>
          <p:spPr bwMode="auto">
            <a:xfrm>
              <a:off x="1497013" y="1474788"/>
              <a:ext cx="295275" cy="74613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30"/>
                </a:cxn>
                <a:cxn ang="0">
                  <a:pos x="113" y="30"/>
                </a:cxn>
                <a:cxn ang="0">
                  <a:pos x="117" y="26"/>
                </a:cxn>
                <a:cxn ang="0">
                  <a:pos x="117" y="4"/>
                </a:cxn>
                <a:cxn ang="0">
                  <a:pos x="113" y="0"/>
                </a:cxn>
              </a:cxnLst>
              <a:rect l="0" t="0" r="r" b="b"/>
              <a:pathLst>
                <a:path w="117" h="30">
                  <a:moveTo>
                    <a:pt x="11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5" y="30"/>
                    <a:pt x="117" y="28"/>
                    <a:pt x="117" y="26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2"/>
                    <a:pt x="115" y="0"/>
                    <a:pt x="11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72" name="Group 265"/>
          <p:cNvGrpSpPr>
            <a:grpSpLocks noChangeAspect="1"/>
          </p:cNvGrpSpPr>
          <p:nvPr/>
        </p:nvGrpSpPr>
        <p:grpSpPr>
          <a:xfrm>
            <a:off x="5178006" y="2719130"/>
            <a:ext cx="208326" cy="210590"/>
            <a:chOff x="328613" y="1254125"/>
            <a:chExt cx="292100" cy="295276"/>
          </a:xfrm>
          <a:solidFill>
            <a:schemeClr val="tx1"/>
          </a:solidFill>
        </p:grpSpPr>
        <p:sp>
          <p:nvSpPr>
            <p:cNvPr id="173" name="Freeform 182"/>
            <p:cNvSpPr>
              <a:spLocks/>
            </p:cNvSpPr>
            <p:nvPr/>
          </p:nvSpPr>
          <p:spPr bwMode="auto">
            <a:xfrm>
              <a:off x="328613" y="1254125"/>
              <a:ext cx="73025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3" y="29"/>
                </a:cxn>
                <a:cxn ang="0">
                  <a:pos x="25" y="29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29"/>
                    <a:pt x="3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4" name="Freeform 183"/>
            <p:cNvSpPr>
              <a:spLocks/>
            </p:cNvSpPr>
            <p:nvPr/>
          </p:nvSpPr>
          <p:spPr bwMode="auto">
            <a:xfrm>
              <a:off x="328613" y="1365250"/>
              <a:ext cx="73025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3" y="29"/>
                </a:cxn>
                <a:cxn ang="0">
                  <a:pos x="25" y="29"/>
                </a:cxn>
                <a:cxn ang="0">
                  <a:pos x="29" y="25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7"/>
                    <a:pt x="29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5" name="Freeform 184"/>
            <p:cNvSpPr>
              <a:spLocks/>
            </p:cNvSpPr>
            <p:nvPr/>
          </p:nvSpPr>
          <p:spPr bwMode="auto">
            <a:xfrm>
              <a:off x="328613" y="1474788"/>
              <a:ext cx="73025" cy="7461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3" y="30"/>
                </a:cxn>
                <a:cxn ang="0">
                  <a:pos x="25" y="30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30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30"/>
                    <a:pt x="3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0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6" name="Freeform 185"/>
            <p:cNvSpPr>
              <a:spLocks/>
            </p:cNvSpPr>
            <p:nvPr/>
          </p:nvSpPr>
          <p:spPr bwMode="auto">
            <a:xfrm>
              <a:off x="436563" y="1254125"/>
              <a:ext cx="73025" cy="730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26" y="29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6" y="0"/>
                </a:cxn>
              </a:cxnLst>
              <a:rect l="0" t="0" r="r" b="b"/>
              <a:pathLst>
                <a:path w="29" h="29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29"/>
                    <a:pt x="4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29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7" name="Freeform 186"/>
            <p:cNvSpPr>
              <a:spLocks/>
            </p:cNvSpPr>
            <p:nvPr/>
          </p:nvSpPr>
          <p:spPr bwMode="auto">
            <a:xfrm>
              <a:off x="436563" y="1365250"/>
              <a:ext cx="73025" cy="73025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4" y="29"/>
                </a:cxn>
                <a:cxn ang="0">
                  <a:pos x="26" y="29"/>
                </a:cxn>
                <a:cxn ang="0">
                  <a:pos x="29" y="25"/>
                </a:cxn>
                <a:cxn ang="0">
                  <a:pos x="29" y="4"/>
                </a:cxn>
                <a:cxn ang="0">
                  <a:pos x="26" y="0"/>
                </a:cxn>
              </a:cxnLst>
              <a:rect l="0" t="0" r="r" b="b"/>
              <a:pathLst>
                <a:path w="29" h="29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9"/>
                    <a:pt x="4" y="29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8" y="29"/>
                    <a:pt x="29" y="27"/>
                    <a:pt x="29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8" name="Freeform 187"/>
            <p:cNvSpPr>
              <a:spLocks/>
            </p:cNvSpPr>
            <p:nvPr/>
          </p:nvSpPr>
          <p:spPr bwMode="auto">
            <a:xfrm>
              <a:off x="436563" y="1474788"/>
              <a:ext cx="73025" cy="74613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30"/>
                </a:cxn>
                <a:cxn ang="0">
                  <a:pos x="26" y="30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6" y="0"/>
                </a:cxn>
              </a:cxnLst>
              <a:rect l="0" t="0" r="r" b="b"/>
              <a:pathLst>
                <a:path w="29" h="30">
                  <a:moveTo>
                    <a:pt x="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8" y="30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8" y="0"/>
                    <a:pt x="2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9" name="Freeform 188"/>
            <p:cNvSpPr>
              <a:spLocks/>
            </p:cNvSpPr>
            <p:nvPr/>
          </p:nvSpPr>
          <p:spPr bwMode="auto">
            <a:xfrm>
              <a:off x="547688" y="1254125"/>
              <a:ext cx="73025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25" y="29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29"/>
                    <a:pt x="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0" name="Freeform 189"/>
            <p:cNvSpPr>
              <a:spLocks/>
            </p:cNvSpPr>
            <p:nvPr/>
          </p:nvSpPr>
          <p:spPr bwMode="auto">
            <a:xfrm>
              <a:off x="547688" y="1365250"/>
              <a:ext cx="73025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4" y="29"/>
                </a:cxn>
                <a:cxn ang="0">
                  <a:pos x="25" y="29"/>
                </a:cxn>
                <a:cxn ang="0">
                  <a:pos x="29" y="25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9"/>
                    <a:pt x="4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7"/>
                    <a:pt x="29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1" name="Freeform 190"/>
            <p:cNvSpPr>
              <a:spLocks/>
            </p:cNvSpPr>
            <p:nvPr/>
          </p:nvSpPr>
          <p:spPr bwMode="auto">
            <a:xfrm>
              <a:off x="547688" y="1474788"/>
              <a:ext cx="73025" cy="7461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30"/>
                </a:cxn>
                <a:cxn ang="0">
                  <a:pos x="25" y="30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30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0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82" name="Group 277"/>
          <p:cNvGrpSpPr>
            <a:grpSpLocks noChangeAspect="1"/>
          </p:cNvGrpSpPr>
          <p:nvPr/>
        </p:nvGrpSpPr>
        <p:grpSpPr>
          <a:xfrm>
            <a:off x="4439099" y="2719130"/>
            <a:ext cx="209457" cy="210590"/>
            <a:chOff x="2084388" y="1254125"/>
            <a:chExt cx="293688" cy="295276"/>
          </a:xfrm>
          <a:solidFill>
            <a:schemeClr val="tx1"/>
          </a:solidFill>
        </p:grpSpPr>
        <p:sp>
          <p:nvSpPr>
            <p:cNvPr id="183" name="Freeform 191"/>
            <p:cNvSpPr>
              <a:spLocks/>
            </p:cNvSpPr>
            <p:nvPr/>
          </p:nvSpPr>
          <p:spPr bwMode="auto">
            <a:xfrm>
              <a:off x="2084388" y="1254125"/>
              <a:ext cx="74613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3" y="29"/>
                </a:cxn>
                <a:cxn ang="0">
                  <a:pos x="25" y="29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29"/>
                    <a:pt x="3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4" name="Freeform 192"/>
            <p:cNvSpPr>
              <a:spLocks/>
            </p:cNvSpPr>
            <p:nvPr/>
          </p:nvSpPr>
          <p:spPr bwMode="auto">
            <a:xfrm>
              <a:off x="2084388" y="1365250"/>
              <a:ext cx="74613" cy="73025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3" y="29"/>
                </a:cxn>
                <a:cxn ang="0">
                  <a:pos x="25" y="29"/>
                </a:cxn>
                <a:cxn ang="0">
                  <a:pos x="29" y="25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29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7" y="29"/>
                    <a:pt x="29" y="27"/>
                    <a:pt x="29" y="2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5" name="Freeform 193"/>
            <p:cNvSpPr>
              <a:spLocks/>
            </p:cNvSpPr>
            <p:nvPr/>
          </p:nvSpPr>
          <p:spPr bwMode="auto">
            <a:xfrm>
              <a:off x="2084388" y="1474788"/>
              <a:ext cx="74613" cy="7461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3" y="30"/>
                </a:cxn>
                <a:cxn ang="0">
                  <a:pos x="25" y="30"/>
                </a:cxn>
                <a:cxn ang="0">
                  <a:pos x="29" y="26"/>
                </a:cxn>
                <a:cxn ang="0">
                  <a:pos x="29" y="4"/>
                </a:cxn>
                <a:cxn ang="0">
                  <a:pos x="25" y="0"/>
                </a:cxn>
              </a:cxnLst>
              <a:rect l="0" t="0" r="r" b="b"/>
              <a:pathLst>
                <a:path w="29" h="30">
                  <a:moveTo>
                    <a:pt x="25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1" y="30"/>
                    <a:pt x="3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0"/>
                    <a:pt x="29" y="28"/>
                    <a:pt x="29" y="26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6" name="Freeform 194"/>
            <p:cNvSpPr>
              <a:spLocks/>
            </p:cNvSpPr>
            <p:nvPr/>
          </p:nvSpPr>
          <p:spPr bwMode="auto">
            <a:xfrm>
              <a:off x="2193926" y="1254125"/>
              <a:ext cx="184150" cy="7302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29"/>
                </a:cxn>
                <a:cxn ang="0">
                  <a:pos x="69" y="29"/>
                </a:cxn>
                <a:cxn ang="0">
                  <a:pos x="73" y="26"/>
                </a:cxn>
                <a:cxn ang="0">
                  <a:pos x="73" y="4"/>
                </a:cxn>
                <a:cxn ang="0">
                  <a:pos x="69" y="0"/>
                </a:cxn>
              </a:cxnLst>
              <a:rect l="0" t="0" r="r" b="b"/>
              <a:pathLst>
                <a:path w="73" h="29">
                  <a:moveTo>
                    <a:pt x="6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29"/>
                    <a:pt x="4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71" y="29"/>
                    <a:pt x="73" y="28"/>
                    <a:pt x="73" y="26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7" name="Freeform 195"/>
            <p:cNvSpPr>
              <a:spLocks/>
            </p:cNvSpPr>
            <p:nvPr/>
          </p:nvSpPr>
          <p:spPr bwMode="auto">
            <a:xfrm>
              <a:off x="2193926" y="1365250"/>
              <a:ext cx="184150" cy="7302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5"/>
                </a:cxn>
                <a:cxn ang="0">
                  <a:pos x="4" y="29"/>
                </a:cxn>
                <a:cxn ang="0">
                  <a:pos x="69" y="29"/>
                </a:cxn>
                <a:cxn ang="0">
                  <a:pos x="73" y="25"/>
                </a:cxn>
                <a:cxn ang="0">
                  <a:pos x="73" y="4"/>
                </a:cxn>
                <a:cxn ang="0">
                  <a:pos x="69" y="0"/>
                </a:cxn>
              </a:cxnLst>
              <a:rect l="0" t="0" r="r" b="b"/>
              <a:pathLst>
                <a:path w="73" h="29">
                  <a:moveTo>
                    <a:pt x="6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2" y="29"/>
                    <a:pt x="4" y="29"/>
                  </a:cubicBezTo>
                  <a:cubicBezTo>
                    <a:pt x="69" y="29"/>
                    <a:pt x="69" y="29"/>
                    <a:pt x="69" y="29"/>
                  </a:cubicBezTo>
                  <a:cubicBezTo>
                    <a:pt x="71" y="29"/>
                    <a:pt x="73" y="27"/>
                    <a:pt x="73" y="25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8" name="Freeform 196"/>
            <p:cNvSpPr>
              <a:spLocks/>
            </p:cNvSpPr>
            <p:nvPr/>
          </p:nvSpPr>
          <p:spPr bwMode="auto">
            <a:xfrm>
              <a:off x="2193926" y="1474788"/>
              <a:ext cx="184150" cy="74613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6"/>
                </a:cxn>
                <a:cxn ang="0">
                  <a:pos x="4" y="30"/>
                </a:cxn>
                <a:cxn ang="0">
                  <a:pos x="69" y="30"/>
                </a:cxn>
                <a:cxn ang="0">
                  <a:pos x="73" y="26"/>
                </a:cxn>
                <a:cxn ang="0">
                  <a:pos x="73" y="4"/>
                </a:cxn>
                <a:cxn ang="0">
                  <a:pos x="69" y="0"/>
                </a:cxn>
              </a:cxnLst>
              <a:rect l="0" t="0" r="r" b="b"/>
              <a:pathLst>
                <a:path w="73" h="30">
                  <a:moveTo>
                    <a:pt x="69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8"/>
                    <a:pt x="2" y="30"/>
                    <a:pt x="4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1" y="30"/>
                    <a:pt x="73" y="28"/>
                    <a:pt x="73" y="26"/>
                  </a:cubicBezTo>
                  <a:cubicBezTo>
                    <a:pt x="73" y="4"/>
                    <a:pt x="73" y="4"/>
                    <a:pt x="73" y="4"/>
                  </a:cubicBezTo>
                  <a:cubicBezTo>
                    <a:pt x="73" y="2"/>
                    <a:pt x="71" y="0"/>
                    <a:pt x="6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89" name="Group 330"/>
          <p:cNvGrpSpPr>
            <a:grpSpLocks noChangeAspect="1"/>
          </p:cNvGrpSpPr>
          <p:nvPr/>
        </p:nvGrpSpPr>
        <p:grpSpPr>
          <a:xfrm>
            <a:off x="3726566" y="2719130"/>
            <a:ext cx="208326" cy="210590"/>
            <a:chOff x="912813" y="1254125"/>
            <a:chExt cx="292101" cy="295276"/>
          </a:xfrm>
          <a:solidFill>
            <a:schemeClr val="tx1"/>
          </a:solidFill>
        </p:grpSpPr>
        <p:sp>
          <p:nvSpPr>
            <p:cNvPr id="190" name="Freeform 197"/>
            <p:cNvSpPr>
              <a:spLocks/>
            </p:cNvSpPr>
            <p:nvPr/>
          </p:nvSpPr>
          <p:spPr bwMode="auto">
            <a:xfrm>
              <a:off x="912813" y="1254125"/>
              <a:ext cx="128588" cy="128588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8"/>
                </a:cxn>
                <a:cxn ang="0">
                  <a:pos x="4" y="51"/>
                </a:cxn>
                <a:cxn ang="0">
                  <a:pos x="47" y="51"/>
                </a:cxn>
                <a:cxn ang="0">
                  <a:pos x="51" y="48"/>
                </a:cxn>
                <a:cxn ang="0">
                  <a:pos x="51" y="4"/>
                </a:cxn>
                <a:cxn ang="0">
                  <a:pos x="47" y="0"/>
                </a:cxn>
              </a:cxnLst>
              <a:rect l="0" t="0" r="r" b="b"/>
              <a:pathLst>
                <a:path w="51" h="51">
                  <a:moveTo>
                    <a:pt x="4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9" y="51"/>
                    <a:pt x="51" y="50"/>
                    <a:pt x="51" y="48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49" y="0"/>
                    <a:pt x="4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1" name="Freeform 198"/>
            <p:cNvSpPr>
              <a:spLocks/>
            </p:cNvSpPr>
            <p:nvPr/>
          </p:nvSpPr>
          <p:spPr bwMode="auto">
            <a:xfrm>
              <a:off x="1076326" y="1254125"/>
              <a:ext cx="128588" cy="12858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48"/>
                </a:cxn>
                <a:cxn ang="0">
                  <a:pos x="4" y="51"/>
                </a:cxn>
                <a:cxn ang="0">
                  <a:pos x="48" y="51"/>
                </a:cxn>
                <a:cxn ang="0">
                  <a:pos x="51" y="48"/>
                </a:cxn>
                <a:cxn ang="0">
                  <a:pos x="51" y="4"/>
                </a:cxn>
                <a:cxn ang="0">
                  <a:pos x="48" y="0"/>
                </a:cxn>
              </a:cxnLst>
              <a:rect l="0" t="0" r="r" b="b"/>
              <a:pathLst>
                <a:path w="51" h="51">
                  <a:moveTo>
                    <a:pt x="4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0"/>
                    <a:pt x="2" y="51"/>
                    <a:pt x="4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0" y="51"/>
                    <a:pt x="51" y="50"/>
                    <a:pt x="51" y="48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2"/>
                    <a:pt x="50" y="0"/>
                    <a:pt x="4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2" name="Freeform 199"/>
            <p:cNvSpPr>
              <a:spLocks/>
            </p:cNvSpPr>
            <p:nvPr/>
          </p:nvSpPr>
          <p:spPr bwMode="auto">
            <a:xfrm>
              <a:off x="912813" y="1420813"/>
              <a:ext cx="128588" cy="128588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7"/>
                </a:cxn>
                <a:cxn ang="0">
                  <a:pos x="4" y="51"/>
                </a:cxn>
                <a:cxn ang="0">
                  <a:pos x="47" y="51"/>
                </a:cxn>
                <a:cxn ang="0">
                  <a:pos x="51" y="47"/>
                </a:cxn>
                <a:cxn ang="0">
                  <a:pos x="51" y="3"/>
                </a:cxn>
                <a:cxn ang="0">
                  <a:pos x="47" y="0"/>
                </a:cxn>
              </a:cxnLst>
              <a:rect l="0" t="0" r="r" b="b"/>
              <a:pathLst>
                <a:path w="51" h="51">
                  <a:moveTo>
                    <a:pt x="4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2" y="51"/>
                    <a:pt x="4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9" y="51"/>
                    <a:pt x="51" y="49"/>
                    <a:pt x="51" y="4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49" y="0"/>
                    <a:pt x="4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3" name="Freeform 200"/>
            <p:cNvSpPr>
              <a:spLocks/>
            </p:cNvSpPr>
            <p:nvPr/>
          </p:nvSpPr>
          <p:spPr bwMode="auto">
            <a:xfrm>
              <a:off x="1076326" y="1420813"/>
              <a:ext cx="128588" cy="12858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7"/>
                </a:cxn>
                <a:cxn ang="0">
                  <a:pos x="4" y="51"/>
                </a:cxn>
                <a:cxn ang="0">
                  <a:pos x="48" y="51"/>
                </a:cxn>
                <a:cxn ang="0">
                  <a:pos x="51" y="47"/>
                </a:cxn>
                <a:cxn ang="0">
                  <a:pos x="51" y="3"/>
                </a:cxn>
                <a:cxn ang="0">
                  <a:pos x="48" y="0"/>
                </a:cxn>
              </a:cxnLst>
              <a:rect l="0" t="0" r="r" b="b"/>
              <a:pathLst>
                <a:path w="51" h="51">
                  <a:moveTo>
                    <a:pt x="4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9"/>
                    <a:pt x="2" y="51"/>
                    <a:pt x="4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0" y="51"/>
                    <a:pt x="51" y="49"/>
                    <a:pt x="51" y="47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1"/>
                    <a:pt x="50" y="0"/>
                    <a:pt x="4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95" name="Group 274"/>
          <p:cNvGrpSpPr>
            <a:grpSpLocks noChangeAspect="1"/>
          </p:cNvGrpSpPr>
          <p:nvPr/>
        </p:nvGrpSpPr>
        <p:grpSpPr>
          <a:xfrm>
            <a:off x="7016322" y="3138679"/>
            <a:ext cx="200453" cy="214121"/>
            <a:chOff x="5630863" y="755650"/>
            <a:chExt cx="279400" cy="298451"/>
          </a:xfrm>
          <a:solidFill>
            <a:schemeClr val="tx1"/>
          </a:solidFill>
        </p:grpSpPr>
        <p:sp>
          <p:nvSpPr>
            <p:cNvPr id="196" name="Freeform 9"/>
            <p:cNvSpPr>
              <a:spLocks/>
            </p:cNvSpPr>
            <p:nvPr/>
          </p:nvSpPr>
          <p:spPr bwMode="auto">
            <a:xfrm>
              <a:off x="5667375" y="868363"/>
              <a:ext cx="204788" cy="185738"/>
            </a:xfrm>
            <a:custGeom>
              <a:avLst/>
              <a:gdLst/>
              <a:ahLst/>
              <a:cxnLst>
                <a:cxn ang="0">
                  <a:pos x="66" y="58"/>
                </a:cxn>
                <a:cxn ang="0">
                  <a:pos x="58" y="58"/>
                </a:cxn>
                <a:cxn ang="0">
                  <a:pos x="58" y="0"/>
                </a:cxn>
                <a:cxn ang="0">
                  <a:pos x="44" y="0"/>
                </a:cxn>
                <a:cxn ang="0">
                  <a:pos x="44" y="58"/>
                </a:cxn>
                <a:cxn ang="0">
                  <a:pos x="37" y="58"/>
                </a:cxn>
                <a:cxn ang="0">
                  <a:pos x="37" y="0"/>
                </a:cxn>
                <a:cxn ang="0">
                  <a:pos x="22" y="0"/>
                </a:cxn>
                <a:cxn ang="0">
                  <a:pos x="22" y="58"/>
                </a:cxn>
                <a:cxn ang="0">
                  <a:pos x="15" y="58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0" y="69"/>
                </a:cxn>
                <a:cxn ang="0">
                  <a:pos x="4" y="72"/>
                </a:cxn>
                <a:cxn ang="0">
                  <a:pos x="77" y="72"/>
                </a:cxn>
                <a:cxn ang="0">
                  <a:pos x="80" y="69"/>
                </a:cxn>
                <a:cxn ang="0">
                  <a:pos x="80" y="0"/>
                </a:cxn>
                <a:cxn ang="0">
                  <a:pos x="66" y="0"/>
                </a:cxn>
                <a:cxn ang="0">
                  <a:pos x="66" y="58"/>
                </a:cxn>
              </a:cxnLst>
              <a:rect l="0" t="0" r="r" b="b"/>
              <a:pathLst>
                <a:path w="80" h="72">
                  <a:moveTo>
                    <a:pt x="66" y="58"/>
                  </a:moveTo>
                  <a:cubicBezTo>
                    <a:pt x="58" y="58"/>
                    <a:pt x="58" y="58"/>
                    <a:pt x="58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1"/>
                    <a:pt x="2" y="72"/>
                    <a:pt x="4" y="72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9" y="72"/>
                    <a:pt x="80" y="71"/>
                    <a:pt x="80" y="69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6" y="5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7" name="Freeform 10"/>
            <p:cNvSpPr>
              <a:spLocks noEditPoints="1"/>
            </p:cNvSpPr>
            <p:nvPr/>
          </p:nvSpPr>
          <p:spPr bwMode="auto">
            <a:xfrm>
              <a:off x="5630863" y="755650"/>
              <a:ext cx="279400" cy="92075"/>
            </a:xfrm>
            <a:custGeom>
              <a:avLst/>
              <a:gdLst/>
              <a:ahLst/>
              <a:cxnLst>
                <a:cxn ang="0">
                  <a:pos x="101" y="15"/>
                </a:cxn>
                <a:cxn ang="0">
                  <a:pos x="72" y="15"/>
                </a:cxn>
                <a:cxn ang="0">
                  <a:pos x="72" y="4"/>
                </a:cxn>
                <a:cxn ang="0">
                  <a:pos x="69" y="0"/>
                </a:cxn>
                <a:cxn ang="0">
                  <a:pos x="40" y="0"/>
                </a:cxn>
                <a:cxn ang="0">
                  <a:pos x="36" y="4"/>
                </a:cxn>
                <a:cxn ang="0">
                  <a:pos x="36" y="15"/>
                </a:cxn>
                <a:cxn ang="0">
                  <a:pos x="7" y="15"/>
                </a:cxn>
                <a:cxn ang="0">
                  <a:pos x="0" y="22"/>
                </a:cxn>
                <a:cxn ang="0">
                  <a:pos x="0" y="29"/>
                </a:cxn>
                <a:cxn ang="0">
                  <a:pos x="7" y="36"/>
                </a:cxn>
                <a:cxn ang="0">
                  <a:pos x="101" y="36"/>
                </a:cxn>
                <a:cxn ang="0">
                  <a:pos x="109" y="29"/>
                </a:cxn>
                <a:cxn ang="0">
                  <a:pos x="109" y="22"/>
                </a:cxn>
                <a:cxn ang="0">
                  <a:pos x="101" y="15"/>
                </a:cxn>
                <a:cxn ang="0">
                  <a:pos x="43" y="15"/>
                </a:cxn>
                <a:cxn ang="0">
                  <a:pos x="43" y="7"/>
                </a:cxn>
                <a:cxn ang="0">
                  <a:pos x="65" y="7"/>
                </a:cxn>
                <a:cxn ang="0">
                  <a:pos x="65" y="15"/>
                </a:cxn>
                <a:cxn ang="0">
                  <a:pos x="43" y="15"/>
                </a:cxn>
              </a:cxnLst>
              <a:rect l="0" t="0" r="r" b="b"/>
              <a:pathLst>
                <a:path w="109" h="36">
                  <a:moveTo>
                    <a:pt x="101" y="15"/>
                  </a:moveTo>
                  <a:cubicBezTo>
                    <a:pt x="72" y="15"/>
                    <a:pt x="72" y="15"/>
                    <a:pt x="72" y="1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2"/>
                    <a:pt x="71" y="0"/>
                    <a:pt x="69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6" y="2"/>
                    <a:pt x="36" y="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8"/>
                    <a:pt x="0" y="2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6"/>
                    <a:pt x="7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5" y="36"/>
                    <a:pt x="109" y="33"/>
                    <a:pt x="109" y="29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18"/>
                    <a:pt x="105" y="15"/>
                    <a:pt x="101" y="15"/>
                  </a:cubicBezTo>
                  <a:close/>
                  <a:moveTo>
                    <a:pt x="43" y="15"/>
                  </a:moveTo>
                  <a:cubicBezTo>
                    <a:pt x="43" y="7"/>
                    <a:pt x="43" y="7"/>
                    <a:pt x="43" y="7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43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99" name="Group 273"/>
          <p:cNvGrpSpPr>
            <a:grpSpLocks noChangeAspect="1"/>
          </p:cNvGrpSpPr>
          <p:nvPr/>
        </p:nvGrpSpPr>
        <p:grpSpPr>
          <a:xfrm>
            <a:off x="7704165" y="3992047"/>
            <a:ext cx="196754" cy="196754"/>
            <a:chOff x="4424363" y="754063"/>
            <a:chExt cx="280987" cy="280987"/>
          </a:xfrm>
          <a:solidFill>
            <a:schemeClr val="tx1"/>
          </a:solidFill>
        </p:grpSpPr>
        <p:sp>
          <p:nvSpPr>
            <p:cNvPr id="200" name="Freeform 14"/>
            <p:cNvSpPr>
              <a:spLocks/>
            </p:cNvSpPr>
            <p:nvPr/>
          </p:nvSpPr>
          <p:spPr bwMode="auto">
            <a:xfrm>
              <a:off x="4424363" y="942975"/>
              <a:ext cx="92075" cy="92075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3" y="29"/>
                </a:cxn>
                <a:cxn ang="0">
                  <a:pos x="0" y="58"/>
                </a:cxn>
                <a:cxn ang="0">
                  <a:pos x="29" y="53"/>
                </a:cxn>
                <a:cxn ang="0">
                  <a:pos x="58" y="50"/>
                </a:cxn>
                <a:cxn ang="0">
                  <a:pos x="32" y="24"/>
                </a:cxn>
                <a:cxn ang="0">
                  <a:pos x="8" y="0"/>
                </a:cxn>
              </a:cxnLst>
              <a:rect l="0" t="0" r="r" b="b"/>
              <a:pathLst>
                <a:path w="58" h="58">
                  <a:moveTo>
                    <a:pt x="8" y="0"/>
                  </a:moveTo>
                  <a:lnTo>
                    <a:pt x="3" y="29"/>
                  </a:lnTo>
                  <a:lnTo>
                    <a:pt x="0" y="58"/>
                  </a:lnTo>
                  <a:lnTo>
                    <a:pt x="29" y="53"/>
                  </a:lnTo>
                  <a:lnTo>
                    <a:pt x="58" y="50"/>
                  </a:lnTo>
                  <a:lnTo>
                    <a:pt x="32" y="24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1" name="Freeform 15"/>
            <p:cNvSpPr>
              <a:spLocks/>
            </p:cNvSpPr>
            <p:nvPr/>
          </p:nvSpPr>
          <p:spPr bwMode="auto">
            <a:xfrm>
              <a:off x="4449763" y="800100"/>
              <a:ext cx="206375" cy="209550"/>
            </a:xfrm>
            <a:custGeom>
              <a:avLst/>
              <a:gdLst/>
              <a:ahLst/>
              <a:cxnLst>
                <a:cxn ang="0">
                  <a:pos x="50" y="114"/>
                </a:cxn>
                <a:cxn ang="0">
                  <a:pos x="40" y="106"/>
                </a:cxn>
                <a:cxn ang="0">
                  <a:pos x="114" y="32"/>
                </a:cxn>
                <a:cxn ang="0">
                  <a:pos x="98" y="16"/>
                </a:cxn>
                <a:cxn ang="0">
                  <a:pos x="24" y="90"/>
                </a:cxn>
                <a:cxn ang="0">
                  <a:pos x="16" y="82"/>
                </a:cxn>
                <a:cxn ang="0">
                  <a:pos x="90" y="8"/>
                </a:cxn>
                <a:cxn ang="0">
                  <a:pos x="82" y="0"/>
                </a:cxn>
                <a:cxn ang="0">
                  <a:pos x="0" y="82"/>
                </a:cxn>
                <a:cxn ang="0">
                  <a:pos x="50" y="132"/>
                </a:cxn>
                <a:cxn ang="0">
                  <a:pos x="130" y="50"/>
                </a:cxn>
                <a:cxn ang="0">
                  <a:pos x="122" y="42"/>
                </a:cxn>
                <a:cxn ang="0">
                  <a:pos x="50" y="114"/>
                </a:cxn>
              </a:cxnLst>
              <a:rect l="0" t="0" r="r" b="b"/>
              <a:pathLst>
                <a:path w="130" h="132">
                  <a:moveTo>
                    <a:pt x="50" y="114"/>
                  </a:moveTo>
                  <a:lnTo>
                    <a:pt x="40" y="106"/>
                  </a:lnTo>
                  <a:lnTo>
                    <a:pt x="114" y="32"/>
                  </a:lnTo>
                  <a:lnTo>
                    <a:pt x="98" y="16"/>
                  </a:lnTo>
                  <a:lnTo>
                    <a:pt x="24" y="90"/>
                  </a:lnTo>
                  <a:lnTo>
                    <a:pt x="16" y="82"/>
                  </a:lnTo>
                  <a:lnTo>
                    <a:pt x="90" y="8"/>
                  </a:lnTo>
                  <a:lnTo>
                    <a:pt x="82" y="0"/>
                  </a:lnTo>
                  <a:lnTo>
                    <a:pt x="0" y="82"/>
                  </a:lnTo>
                  <a:lnTo>
                    <a:pt x="50" y="132"/>
                  </a:lnTo>
                  <a:lnTo>
                    <a:pt x="130" y="50"/>
                  </a:lnTo>
                  <a:lnTo>
                    <a:pt x="122" y="42"/>
                  </a:lnTo>
                  <a:lnTo>
                    <a:pt x="50" y="1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2" name="Freeform 16"/>
            <p:cNvSpPr>
              <a:spLocks/>
            </p:cNvSpPr>
            <p:nvPr/>
          </p:nvSpPr>
          <p:spPr bwMode="auto">
            <a:xfrm>
              <a:off x="4594225" y="754063"/>
              <a:ext cx="111125" cy="112713"/>
            </a:xfrm>
            <a:custGeom>
              <a:avLst/>
              <a:gdLst/>
              <a:ahLst/>
              <a:cxnLst>
                <a:cxn ang="0">
                  <a:pos x="40" y="24"/>
                </a:cxn>
                <a:cxn ang="0">
                  <a:pos x="20" y="3"/>
                </a:cxn>
                <a:cxn ang="0">
                  <a:pos x="10" y="3"/>
                </a:cxn>
                <a:cxn ang="0">
                  <a:pos x="9" y="4"/>
                </a:cxn>
                <a:cxn ang="0">
                  <a:pos x="9" y="4"/>
                </a:cxn>
                <a:cxn ang="0">
                  <a:pos x="0" y="13"/>
                </a:cxn>
                <a:cxn ang="0">
                  <a:pos x="30" y="44"/>
                </a:cxn>
                <a:cxn ang="0">
                  <a:pos x="40" y="34"/>
                </a:cxn>
                <a:cxn ang="0">
                  <a:pos x="40" y="34"/>
                </a:cxn>
                <a:cxn ang="0">
                  <a:pos x="40" y="33"/>
                </a:cxn>
                <a:cxn ang="0">
                  <a:pos x="40" y="24"/>
                </a:cxn>
              </a:cxnLst>
              <a:rect l="0" t="0" r="r" b="b"/>
              <a:pathLst>
                <a:path w="43" h="44">
                  <a:moveTo>
                    <a:pt x="40" y="24"/>
                  </a:moveTo>
                  <a:cubicBezTo>
                    <a:pt x="20" y="3"/>
                    <a:pt x="20" y="3"/>
                    <a:pt x="20" y="3"/>
                  </a:cubicBezTo>
                  <a:cubicBezTo>
                    <a:pt x="17" y="0"/>
                    <a:pt x="13" y="0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3" y="31"/>
                    <a:pt x="43" y="26"/>
                    <a:pt x="40" y="2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03" name="Freeform 17"/>
          <p:cNvSpPr>
            <a:spLocks noChangeAspect="1"/>
          </p:cNvSpPr>
          <p:nvPr/>
        </p:nvSpPr>
        <p:spPr bwMode="auto">
          <a:xfrm>
            <a:off x="6990793" y="3969651"/>
            <a:ext cx="262602" cy="223837"/>
          </a:xfrm>
          <a:custGeom>
            <a:avLst/>
            <a:gdLst>
              <a:gd name="T0" fmla="*/ 36 w 130"/>
              <a:gd name="T1" fmla="*/ 111 h 111"/>
              <a:gd name="T2" fmla="*/ 23 w 130"/>
              <a:gd name="T3" fmla="*/ 104 h 111"/>
              <a:gd name="T4" fmla="*/ 22 w 130"/>
              <a:gd name="T5" fmla="*/ 104 h 111"/>
              <a:gd name="T6" fmla="*/ 22 w 130"/>
              <a:gd name="T7" fmla="*/ 65 h 111"/>
              <a:gd name="T8" fmla="*/ 55 w 130"/>
              <a:gd name="T9" fmla="*/ 32 h 111"/>
              <a:gd name="T10" fmla="*/ 75 w 130"/>
              <a:gd name="T11" fmla="*/ 12 h 111"/>
              <a:gd name="T12" fmla="*/ 111 w 130"/>
              <a:gd name="T13" fmla="*/ 16 h 111"/>
              <a:gd name="T14" fmla="*/ 123 w 130"/>
              <a:gd name="T15" fmla="*/ 55 h 111"/>
              <a:gd name="T16" fmla="*/ 76 w 130"/>
              <a:gd name="T17" fmla="*/ 104 h 111"/>
              <a:gd name="T18" fmla="*/ 69 w 130"/>
              <a:gd name="T19" fmla="*/ 104 h 111"/>
              <a:gd name="T20" fmla="*/ 69 w 130"/>
              <a:gd name="T21" fmla="*/ 97 h 111"/>
              <a:gd name="T22" fmla="*/ 115 w 130"/>
              <a:gd name="T23" fmla="*/ 49 h 111"/>
              <a:gd name="T24" fmla="*/ 104 w 130"/>
              <a:gd name="T25" fmla="*/ 23 h 111"/>
              <a:gd name="T26" fmla="*/ 83 w 130"/>
              <a:gd name="T27" fmla="*/ 19 h 111"/>
              <a:gd name="T28" fmla="*/ 62 w 130"/>
              <a:gd name="T29" fmla="*/ 40 h 111"/>
              <a:gd name="T30" fmla="*/ 30 w 130"/>
              <a:gd name="T31" fmla="*/ 72 h 111"/>
              <a:gd name="T32" fmla="*/ 30 w 130"/>
              <a:gd name="T33" fmla="*/ 97 h 111"/>
              <a:gd name="T34" fmla="*/ 30 w 130"/>
              <a:gd name="T35" fmla="*/ 97 h 111"/>
              <a:gd name="T36" fmla="*/ 43 w 130"/>
              <a:gd name="T37" fmla="*/ 96 h 111"/>
              <a:gd name="T38" fmla="*/ 52 w 130"/>
              <a:gd name="T39" fmla="*/ 88 h 111"/>
              <a:gd name="T40" fmla="*/ 88 w 130"/>
              <a:gd name="T41" fmla="*/ 51 h 111"/>
              <a:gd name="T42" fmla="*/ 89 w 130"/>
              <a:gd name="T43" fmla="*/ 44 h 111"/>
              <a:gd name="T44" fmla="*/ 81 w 130"/>
              <a:gd name="T45" fmla="*/ 48 h 111"/>
              <a:gd name="T46" fmla="*/ 47 w 130"/>
              <a:gd name="T47" fmla="*/ 82 h 111"/>
              <a:gd name="T48" fmla="*/ 39 w 130"/>
              <a:gd name="T49" fmla="*/ 82 h 111"/>
              <a:gd name="T50" fmla="*/ 40 w 130"/>
              <a:gd name="T51" fmla="*/ 74 h 111"/>
              <a:gd name="T52" fmla="*/ 73 w 130"/>
              <a:gd name="T53" fmla="*/ 41 h 111"/>
              <a:gd name="T54" fmla="*/ 96 w 130"/>
              <a:gd name="T55" fmla="*/ 36 h 111"/>
              <a:gd name="T56" fmla="*/ 96 w 130"/>
              <a:gd name="T57" fmla="*/ 58 h 111"/>
              <a:gd name="T58" fmla="*/ 59 w 130"/>
              <a:gd name="T59" fmla="*/ 95 h 111"/>
              <a:gd name="T60" fmla="*/ 50 w 130"/>
              <a:gd name="T61" fmla="*/ 104 h 111"/>
              <a:gd name="T62" fmla="*/ 36 w 130"/>
              <a:gd name="T63" fmla="*/ 111 h 111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30" h="111">
                <a:moveTo>
                  <a:pt x="36" y="111"/>
                </a:moveTo>
                <a:cubicBezTo>
                  <a:pt x="31" y="111"/>
                  <a:pt x="27" y="109"/>
                  <a:pt x="23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8" y="100"/>
                  <a:pt x="0" y="85"/>
                  <a:pt x="22" y="65"/>
                </a:cubicBezTo>
                <a:cubicBezTo>
                  <a:pt x="31" y="56"/>
                  <a:pt x="43" y="44"/>
                  <a:pt x="55" y="32"/>
                </a:cubicBezTo>
                <a:cubicBezTo>
                  <a:pt x="61" y="26"/>
                  <a:pt x="68" y="19"/>
                  <a:pt x="75" y="12"/>
                </a:cubicBezTo>
                <a:cubicBezTo>
                  <a:pt x="88" y="0"/>
                  <a:pt x="97" y="2"/>
                  <a:pt x="111" y="16"/>
                </a:cubicBezTo>
                <a:cubicBezTo>
                  <a:pt x="127" y="32"/>
                  <a:pt x="130" y="47"/>
                  <a:pt x="123" y="55"/>
                </a:cubicBezTo>
                <a:cubicBezTo>
                  <a:pt x="114" y="66"/>
                  <a:pt x="78" y="103"/>
                  <a:pt x="76" y="104"/>
                </a:cubicBezTo>
                <a:cubicBezTo>
                  <a:pt x="74" y="106"/>
                  <a:pt x="71" y="106"/>
                  <a:pt x="69" y="104"/>
                </a:cubicBezTo>
                <a:cubicBezTo>
                  <a:pt x="67" y="102"/>
                  <a:pt x="67" y="99"/>
                  <a:pt x="69" y="97"/>
                </a:cubicBezTo>
                <a:cubicBezTo>
                  <a:pt x="69" y="96"/>
                  <a:pt x="106" y="59"/>
                  <a:pt x="115" y="49"/>
                </a:cubicBezTo>
                <a:cubicBezTo>
                  <a:pt x="118" y="46"/>
                  <a:pt x="118" y="37"/>
                  <a:pt x="104" y="23"/>
                </a:cubicBezTo>
                <a:cubicBezTo>
                  <a:pt x="95" y="15"/>
                  <a:pt x="93" y="9"/>
                  <a:pt x="83" y="19"/>
                </a:cubicBezTo>
                <a:cubicBezTo>
                  <a:pt x="76" y="26"/>
                  <a:pt x="69" y="33"/>
                  <a:pt x="62" y="40"/>
                </a:cubicBezTo>
                <a:cubicBezTo>
                  <a:pt x="50" y="52"/>
                  <a:pt x="38" y="63"/>
                  <a:pt x="30" y="72"/>
                </a:cubicBezTo>
                <a:cubicBezTo>
                  <a:pt x="16" y="85"/>
                  <a:pt x="25" y="92"/>
                  <a:pt x="30" y="97"/>
                </a:cubicBezTo>
                <a:cubicBezTo>
                  <a:pt x="30" y="97"/>
                  <a:pt x="30" y="97"/>
                  <a:pt x="30" y="97"/>
                </a:cubicBezTo>
                <a:cubicBezTo>
                  <a:pt x="34" y="101"/>
                  <a:pt x="37" y="102"/>
                  <a:pt x="43" y="96"/>
                </a:cubicBezTo>
                <a:cubicBezTo>
                  <a:pt x="44" y="95"/>
                  <a:pt x="47" y="92"/>
                  <a:pt x="52" y="88"/>
                </a:cubicBezTo>
                <a:cubicBezTo>
                  <a:pt x="63" y="77"/>
                  <a:pt x="84" y="57"/>
                  <a:pt x="88" y="51"/>
                </a:cubicBezTo>
                <a:cubicBezTo>
                  <a:pt x="89" y="50"/>
                  <a:pt x="91" y="46"/>
                  <a:pt x="89" y="44"/>
                </a:cubicBezTo>
                <a:cubicBezTo>
                  <a:pt x="87" y="42"/>
                  <a:pt x="82" y="46"/>
                  <a:pt x="81" y="48"/>
                </a:cubicBezTo>
                <a:cubicBezTo>
                  <a:pt x="66" y="63"/>
                  <a:pt x="47" y="82"/>
                  <a:pt x="47" y="82"/>
                </a:cubicBezTo>
                <a:cubicBezTo>
                  <a:pt x="45" y="84"/>
                  <a:pt x="41" y="84"/>
                  <a:pt x="39" y="82"/>
                </a:cubicBezTo>
                <a:cubicBezTo>
                  <a:pt x="37" y="80"/>
                  <a:pt x="37" y="76"/>
                  <a:pt x="40" y="74"/>
                </a:cubicBezTo>
                <a:cubicBezTo>
                  <a:pt x="40" y="74"/>
                  <a:pt x="59" y="56"/>
                  <a:pt x="73" y="41"/>
                </a:cubicBezTo>
                <a:cubicBezTo>
                  <a:pt x="82" y="31"/>
                  <a:pt x="91" y="32"/>
                  <a:pt x="96" y="36"/>
                </a:cubicBezTo>
                <a:cubicBezTo>
                  <a:pt x="102" y="42"/>
                  <a:pt x="101" y="52"/>
                  <a:pt x="96" y="58"/>
                </a:cubicBezTo>
                <a:cubicBezTo>
                  <a:pt x="92" y="63"/>
                  <a:pt x="75" y="79"/>
                  <a:pt x="59" y="95"/>
                </a:cubicBezTo>
                <a:cubicBezTo>
                  <a:pt x="55" y="99"/>
                  <a:pt x="52" y="102"/>
                  <a:pt x="50" y="104"/>
                </a:cubicBezTo>
                <a:cubicBezTo>
                  <a:pt x="45" y="108"/>
                  <a:pt x="41" y="111"/>
                  <a:pt x="36" y="1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205" name="Group 271"/>
          <p:cNvGrpSpPr>
            <a:grpSpLocks noChangeAspect="1"/>
          </p:cNvGrpSpPr>
          <p:nvPr/>
        </p:nvGrpSpPr>
        <p:grpSpPr>
          <a:xfrm>
            <a:off x="1597001" y="3975742"/>
            <a:ext cx="219017" cy="219017"/>
            <a:chOff x="2640013" y="755650"/>
            <a:chExt cx="295275" cy="295275"/>
          </a:xfrm>
          <a:solidFill>
            <a:schemeClr val="tx1"/>
          </a:solidFill>
        </p:grpSpPr>
        <p:sp>
          <p:nvSpPr>
            <p:cNvPr id="206" name="Rectangle 21"/>
            <p:cNvSpPr>
              <a:spLocks noChangeArrowheads="1"/>
            </p:cNvSpPr>
            <p:nvPr/>
          </p:nvSpPr>
          <p:spPr bwMode="auto">
            <a:xfrm>
              <a:off x="2714625" y="868363"/>
              <a:ext cx="112713" cy="365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07" name="Freeform 22"/>
            <p:cNvSpPr>
              <a:spLocks noEditPoints="1"/>
            </p:cNvSpPr>
            <p:nvPr/>
          </p:nvSpPr>
          <p:spPr bwMode="auto">
            <a:xfrm>
              <a:off x="2640013" y="755650"/>
              <a:ext cx="295275" cy="295275"/>
            </a:xfrm>
            <a:custGeom>
              <a:avLst/>
              <a:gdLst/>
              <a:ahLst/>
              <a:cxnLst>
                <a:cxn ang="0">
                  <a:pos x="114" y="98"/>
                </a:cxn>
                <a:cxn ang="0">
                  <a:pos x="94" y="78"/>
                </a:cxn>
                <a:cxn ang="0">
                  <a:pos x="102" y="51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78" y="94"/>
                </a:cxn>
                <a:cxn ang="0">
                  <a:pos x="98" y="114"/>
                </a:cxn>
                <a:cxn ang="0">
                  <a:pos x="103" y="114"/>
                </a:cxn>
                <a:cxn ang="0">
                  <a:pos x="114" y="103"/>
                </a:cxn>
                <a:cxn ang="0">
                  <a:pos x="114" y="98"/>
                </a:cxn>
                <a:cxn ang="0">
                  <a:pos x="51" y="87"/>
                </a:cxn>
                <a:cxn ang="0">
                  <a:pos x="15" y="51"/>
                </a:cxn>
                <a:cxn ang="0">
                  <a:pos x="51" y="15"/>
                </a:cxn>
                <a:cxn ang="0">
                  <a:pos x="87" y="51"/>
                </a:cxn>
                <a:cxn ang="0">
                  <a:pos x="51" y="87"/>
                </a:cxn>
              </a:cxnLst>
              <a:rect l="0" t="0" r="r" b="b"/>
              <a:pathLst>
                <a:path w="115" h="115">
                  <a:moveTo>
                    <a:pt x="114" y="98"/>
                  </a:moveTo>
                  <a:cubicBezTo>
                    <a:pt x="94" y="78"/>
                    <a:pt x="94" y="78"/>
                    <a:pt x="94" y="78"/>
                  </a:cubicBezTo>
                  <a:cubicBezTo>
                    <a:pt x="99" y="70"/>
                    <a:pt x="102" y="61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61" y="102"/>
                    <a:pt x="70" y="99"/>
                    <a:pt x="78" y="94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100" y="115"/>
                    <a:pt x="102" y="115"/>
                    <a:pt x="103" y="114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5" y="102"/>
                    <a:pt x="115" y="100"/>
                    <a:pt x="114" y="98"/>
                  </a:cubicBezTo>
                  <a:close/>
                  <a:moveTo>
                    <a:pt x="51" y="87"/>
                  </a:moveTo>
                  <a:cubicBezTo>
                    <a:pt x="31" y="87"/>
                    <a:pt x="15" y="71"/>
                    <a:pt x="15" y="51"/>
                  </a:cubicBezTo>
                  <a:cubicBezTo>
                    <a:pt x="15" y="31"/>
                    <a:pt x="31" y="15"/>
                    <a:pt x="51" y="15"/>
                  </a:cubicBezTo>
                  <a:cubicBezTo>
                    <a:pt x="71" y="15"/>
                    <a:pt x="87" y="31"/>
                    <a:pt x="87" y="51"/>
                  </a:cubicBezTo>
                  <a:cubicBezTo>
                    <a:pt x="87" y="71"/>
                    <a:pt x="71" y="87"/>
                    <a:pt x="51" y="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08" name="Group 272"/>
          <p:cNvGrpSpPr>
            <a:grpSpLocks noChangeAspect="1"/>
          </p:cNvGrpSpPr>
          <p:nvPr/>
        </p:nvGrpSpPr>
        <p:grpSpPr>
          <a:xfrm>
            <a:off x="1953560" y="3975742"/>
            <a:ext cx="219017" cy="219017"/>
            <a:chOff x="3238500" y="755650"/>
            <a:chExt cx="295275" cy="295275"/>
          </a:xfrm>
          <a:solidFill>
            <a:schemeClr val="tx1"/>
          </a:solidFill>
        </p:grpSpPr>
        <p:sp>
          <p:nvSpPr>
            <p:cNvPr id="209" name="Freeform 23"/>
            <p:cNvSpPr>
              <a:spLocks/>
            </p:cNvSpPr>
            <p:nvPr/>
          </p:nvSpPr>
          <p:spPr bwMode="auto">
            <a:xfrm>
              <a:off x="3313113" y="830263"/>
              <a:ext cx="109538" cy="112713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23" y="0"/>
                </a:cxn>
                <a:cxn ang="0">
                  <a:pos x="23" y="24"/>
                </a:cxn>
                <a:cxn ang="0">
                  <a:pos x="0" y="24"/>
                </a:cxn>
                <a:cxn ang="0">
                  <a:pos x="0" y="47"/>
                </a:cxn>
                <a:cxn ang="0">
                  <a:pos x="23" y="47"/>
                </a:cxn>
                <a:cxn ang="0">
                  <a:pos x="23" y="71"/>
                </a:cxn>
                <a:cxn ang="0">
                  <a:pos x="47" y="71"/>
                </a:cxn>
                <a:cxn ang="0">
                  <a:pos x="47" y="47"/>
                </a:cxn>
                <a:cxn ang="0">
                  <a:pos x="69" y="47"/>
                </a:cxn>
                <a:cxn ang="0">
                  <a:pos x="69" y="24"/>
                </a:cxn>
                <a:cxn ang="0">
                  <a:pos x="47" y="24"/>
                </a:cxn>
                <a:cxn ang="0">
                  <a:pos x="47" y="0"/>
                </a:cxn>
              </a:cxnLst>
              <a:rect l="0" t="0" r="r" b="b"/>
              <a:pathLst>
                <a:path w="69" h="71">
                  <a:moveTo>
                    <a:pt x="47" y="0"/>
                  </a:moveTo>
                  <a:lnTo>
                    <a:pt x="23" y="0"/>
                  </a:lnTo>
                  <a:lnTo>
                    <a:pt x="23" y="24"/>
                  </a:lnTo>
                  <a:lnTo>
                    <a:pt x="0" y="24"/>
                  </a:lnTo>
                  <a:lnTo>
                    <a:pt x="0" y="47"/>
                  </a:lnTo>
                  <a:lnTo>
                    <a:pt x="23" y="47"/>
                  </a:lnTo>
                  <a:lnTo>
                    <a:pt x="23" y="71"/>
                  </a:lnTo>
                  <a:lnTo>
                    <a:pt x="47" y="71"/>
                  </a:lnTo>
                  <a:lnTo>
                    <a:pt x="47" y="47"/>
                  </a:lnTo>
                  <a:lnTo>
                    <a:pt x="69" y="47"/>
                  </a:lnTo>
                  <a:lnTo>
                    <a:pt x="69" y="24"/>
                  </a:lnTo>
                  <a:lnTo>
                    <a:pt x="47" y="24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0" name="Freeform 24"/>
            <p:cNvSpPr>
              <a:spLocks noEditPoints="1"/>
            </p:cNvSpPr>
            <p:nvPr/>
          </p:nvSpPr>
          <p:spPr bwMode="auto">
            <a:xfrm>
              <a:off x="3238500" y="755650"/>
              <a:ext cx="295275" cy="295275"/>
            </a:xfrm>
            <a:custGeom>
              <a:avLst/>
              <a:gdLst/>
              <a:ahLst/>
              <a:cxnLst>
                <a:cxn ang="0">
                  <a:pos x="113" y="98"/>
                </a:cxn>
                <a:cxn ang="0">
                  <a:pos x="93" y="78"/>
                </a:cxn>
                <a:cxn ang="0">
                  <a:pos x="101" y="51"/>
                </a:cxn>
                <a:cxn ang="0">
                  <a:pos x="51" y="0"/>
                </a:cxn>
                <a:cxn ang="0">
                  <a:pos x="0" y="51"/>
                </a:cxn>
                <a:cxn ang="0">
                  <a:pos x="51" y="102"/>
                </a:cxn>
                <a:cxn ang="0">
                  <a:pos x="78" y="94"/>
                </a:cxn>
                <a:cxn ang="0">
                  <a:pos x="98" y="114"/>
                </a:cxn>
                <a:cxn ang="0">
                  <a:pos x="103" y="114"/>
                </a:cxn>
                <a:cxn ang="0">
                  <a:pos x="113" y="103"/>
                </a:cxn>
                <a:cxn ang="0">
                  <a:pos x="113" y="98"/>
                </a:cxn>
                <a:cxn ang="0">
                  <a:pos x="51" y="87"/>
                </a:cxn>
                <a:cxn ang="0">
                  <a:pos x="14" y="51"/>
                </a:cxn>
                <a:cxn ang="0">
                  <a:pos x="51" y="15"/>
                </a:cxn>
                <a:cxn ang="0">
                  <a:pos x="87" y="51"/>
                </a:cxn>
                <a:cxn ang="0">
                  <a:pos x="51" y="87"/>
                </a:cxn>
              </a:cxnLst>
              <a:rect l="0" t="0" r="r" b="b"/>
              <a:pathLst>
                <a:path w="115" h="115">
                  <a:moveTo>
                    <a:pt x="113" y="98"/>
                  </a:moveTo>
                  <a:cubicBezTo>
                    <a:pt x="93" y="78"/>
                    <a:pt x="93" y="78"/>
                    <a:pt x="93" y="78"/>
                  </a:cubicBezTo>
                  <a:cubicBezTo>
                    <a:pt x="98" y="70"/>
                    <a:pt x="101" y="61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79"/>
                    <a:pt x="23" y="102"/>
                    <a:pt x="51" y="102"/>
                  </a:cubicBezTo>
                  <a:cubicBezTo>
                    <a:pt x="61" y="102"/>
                    <a:pt x="70" y="99"/>
                    <a:pt x="78" y="94"/>
                  </a:cubicBezTo>
                  <a:cubicBezTo>
                    <a:pt x="98" y="114"/>
                    <a:pt x="98" y="114"/>
                    <a:pt x="98" y="114"/>
                  </a:cubicBezTo>
                  <a:cubicBezTo>
                    <a:pt x="99" y="115"/>
                    <a:pt x="102" y="115"/>
                    <a:pt x="103" y="114"/>
                  </a:cubicBezTo>
                  <a:cubicBezTo>
                    <a:pt x="113" y="103"/>
                    <a:pt x="113" y="103"/>
                    <a:pt x="113" y="103"/>
                  </a:cubicBezTo>
                  <a:cubicBezTo>
                    <a:pt x="115" y="102"/>
                    <a:pt x="115" y="100"/>
                    <a:pt x="113" y="98"/>
                  </a:cubicBezTo>
                  <a:close/>
                  <a:moveTo>
                    <a:pt x="51" y="87"/>
                  </a:moveTo>
                  <a:cubicBezTo>
                    <a:pt x="31" y="87"/>
                    <a:pt x="14" y="71"/>
                    <a:pt x="14" y="51"/>
                  </a:cubicBezTo>
                  <a:cubicBezTo>
                    <a:pt x="14" y="31"/>
                    <a:pt x="31" y="15"/>
                    <a:pt x="51" y="15"/>
                  </a:cubicBezTo>
                  <a:cubicBezTo>
                    <a:pt x="71" y="15"/>
                    <a:pt x="87" y="31"/>
                    <a:pt x="87" y="51"/>
                  </a:cubicBezTo>
                  <a:cubicBezTo>
                    <a:pt x="87" y="71"/>
                    <a:pt x="71" y="87"/>
                    <a:pt x="51" y="8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11" name="Freeform 25"/>
          <p:cNvSpPr>
            <a:spLocks noChangeAspect="1" noEditPoints="1"/>
          </p:cNvSpPr>
          <p:nvPr/>
        </p:nvSpPr>
        <p:spPr bwMode="auto">
          <a:xfrm>
            <a:off x="1223776" y="3981902"/>
            <a:ext cx="217839" cy="217839"/>
          </a:xfrm>
          <a:custGeom>
            <a:avLst/>
            <a:gdLst>
              <a:gd name="T0" fmla="*/ 114 w 115"/>
              <a:gd name="T1" fmla="*/ 98 h 115"/>
              <a:gd name="T2" fmla="*/ 94 w 115"/>
              <a:gd name="T3" fmla="*/ 78 h 115"/>
              <a:gd name="T4" fmla="*/ 102 w 115"/>
              <a:gd name="T5" fmla="*/ 50 h 115"/>
              <a:gd name="T6" fmla="*/ 51 w 115"/>
              <a:gd name="T7" fmla="*/ 0 h 115"/>
              <a:gd name="T8" fmla="*/ 0 w 115"/>
              <a:gd name="T9" fmla="*/ 50 h 115"/>
              <a:gd name="T10" fmla="*/ 51 w 115"/>
              <a:gd name="T11" fmla="*/ 101 h 115"/>
              <a:gd name="T12" fmla="*/ 78 w 115"/>
              <a:gd name="T13" fmla="*/ 93 h 115"/>
              <a:gd name="T14" fmla="*/ 98 w 115"/>
              <a:gd name="T15" fmla="*/ 113 h 115"/>
              <a:gd name="T16" fmla="*/ 104 w 115"/>
              <a:gd name="T17" fmla="*/ 113 h 115"/>
              <a:gd name="T18" fmla="*/ 114 w 115"/>
              <a:gd name="T19" fmla="*/ 103 h 115"/>
              <a:gd name="T20" fmla="*/ 114 w 115"/>
              <a:gd name="T21" fmla="*/ 98 h 115"/>
              <a:gd name="T22" fmla="*/ 51 w 115"/>
              <a:gd name="T23" fmla="*/ 87 h 115"/>
              <a:gd name="T24" fmla="*/ 15 w 115"/>
              <a:gd name="T25" fmla="*/ 50 h 115"/>
              <a:gd name="T26" fmla="*/ 51 w 115"/>
              <a:gd name="T27" fmla="*/ 14 h 115"/>
              <a:gd name="T28" fmla="*/ 87 w 115"/>
              <a:gd name="T29" fmla="*/ 50 h 115"/>
              <a:gd name="T30" fmla="*/ 51 w 115"/>
              <a:gd name="T31" fmla="*/ 87 h 11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15" h="115">
                <a:moveTo>
                  <a:pt x="114" y="98"/>
                </a:moveTo>
                <a:cubicBezTo>
                  <a:pt x="94" y="78"/>
                  <a:pt x="94" y="78"/>
                  <a:pt x="94" y="78"/>
                </a:cubicBezTo>
                <a:cubicBezTo>
                  <a:pt x="99" y="70"/>
                  <a:pt x="102" y="60"/>
                  <a:pt x="102" y="50"/>
                </a:cubicBezTo>
                <a:cubicBezTo>
                  <a:pt x="102" y="22"/>
                  <a:pt x="79" y="0"/>
                  <a:pt x="51" y="0"/>
                </a:cubicBezTo>
                <a:cubicBezTo>
                  <a:pt x="23" y="0"/>
                  <a:pt x="0" y="22"/>
                  <a:pt x="0" y="50"/>
                </a:cubicBezTo>
                <a:cubicBezTo>
                  <a:pt x="0" y="78"/>
                  <a:pt x="23" y="101"/>
                  <a:pt x="51" y="101"/>
                </a:cubicBezTo>
                <a:cubicBezTo>
                  <a:pt x="61" y="101"/>
                  <a:pt x="71" y="98"/>
                  <a:pt x="78" y="9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100" y="115"/>
                  <a:pt x="102" y="115"/>
                  <a:pt x="104" y="113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5" y="101"/>
                  <a:pt x="115" y="99"/>
                  <a:pt x="114" y="98"/>
                </a:cubicBezTo>
                <a:close/>
                <a:moveTo>
                  <a:pt x="51" y="87"/>
                </a:moveTo>
                <a:cubicBezTo>
                  <a:pt x="31" y="87"/>
                  <a:pt x="15" y="70"/>
                  <a:pt x="15" y="50"/>
                </a:cubicBezTo>
                <a:cubicBezTo>
                  <a:pt x="15" y="30"/>
                  <a:pt x="31" y="14"/>
                  <a:pt x="51" y="14"/>
                </a:cubicBezTo>
                <a:cubicBezTo>
                  <a:pt x="71" y="14"/>
                  <a:pt x="87" y="30"/>
                  <a:pt x="87" y="50"/>
                </a:cubicBezTo>
                <a:cubicBezTo>
                  <a:pt x="87" y="70"/>
                  <a:pt x="71" y="87"/>
                  <a:pt x="51" y="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12" name="Freeform 26"/>
          <p:cNvSpPr>
            <a:spLocks noChangeAspect="1"/>
          </p:cNvSpPr>
          <p:nvPr/>
        </p:nvSpPr>
        <p:spPr bwMode="auto">
          <a:xfrm>
            <a:off x="5565185" y="3565976"/>
            <a:ext cx="210140" cy="211263"/>
          </a:xfrm>
          <a:custGeom>
            <a:avLst/>
            <a:gdLst>
              <a:gd name="T0" fmla="*/ 187 w 187"/>
              <a:gd name="T1" fmla="*/ 94 h 188"/>
              <a:gd name="T2" fmla="*/ 140 w 187"/>
              <a:gd name="T3" fmla="*/ 58 h 188"/>
              <a:gd name="T4" fmla="*/ 140 w 187"/>
              <a:gd name="T5" fmla="*/ 83 h 188"/>
              <a:gd name="T6" fmla="*/ 105 w 187"/>
              <a:gd name="T7" fmla="*/ 83 h 188"/>
              <a:gd name="T8" fmla="*/ 105 w 187"/>
              <a:gd name="T9" fmla="*/ 47 h 188"/>
              <a:gd name="T10" fmla="*/ 129 w 187"/>
              <a:gd name="T11" fmla="*/ 47 h 188"/>
              <a:gd name="T12" fmla="*/ 94 w 187"/>
              <a:gd name="T13" fmla="*/ 0 h 188"/>
              <a:gd name="T14" fmla="*/ 60 w 187"/>
              <a:gd name="T15" fmla="*/ 47 h 188"/>
              <a:gd name="T16" fmla="*/ 82 w 187"/>
              <a:gd name="T17" fmla="*/ 47 h 188"/>
              <a:gd name="T18" fmla="*/ 82 w 187"/>
              <a:gd name="T19" fmla="*/ 83 h 188"/>
              <a:gd name="T20" fmla="*/ 47 w 187"/>
              <a:gd name="T21" fmla="*/ 83 h 188"/>
              <a:gd name="T22" fmla="*/ 47 w 187"/>
              <a:gd name="T23" fmla="*/ 58 h 188"/>
              <a:gd name="T24" fmla="*/ 0 w 187"/>
              <a:gd name="T25" fmla="*/ 94 h 188"/>
              <a:gd name="T26" fmla="*/ 47 w 187"/>
              <a:gd name="T27" fmla="*/ 129 h 188"/>
              <a:gd name="T28" fmla="*/ 47 w 187"/>
              <a:gd name="T29" fmla="*/ 105 h 188"/>
              <a:gd name="T30" fmla="*/ 82 w 187"/>
              <a:gd name="T31" fmla="*/ 105 h 188"/>
              <a:gd name="T32" fmla="*/ 82 w 187"/>
              <a:gd name="T33" fmla="*/ 141 h 188"/>
              <a:gd name="T34" fmla="*/ 60 w 187"/>
              <a:gd name="T35" fmla="*/ 141 h 188"/>
              <a:gd name="T36" fmla="*/ 94 w 187"/>
              <a:gd name="T37" fmla="*/ 188 h 188"/>
              <a:gd name="T38" fmla="*/ 129 w 187"/>
              <a:gd name="T39" fmla="*/ 141 h 188"/>
              <a:gd name="T40" fmla="*/ 105 w 187"/>
              <a:gd name="T41" fmla="*/ 141 h 188"/>
              <a:gd name="T42" fmla="*/ 105 w 187"/>
              <a:gd name="T43" fmla="*/ 105 h 188"/>
              <a:gd name="T44" fmla="*/ 140 w 187"/>
              <a:gd name="T45" fmla="*/ 105 h 188"/>
              <a:gd name="T46" fmla="*/ 140 w 187"/>
              <a:gd name="T47" fmla="*/ 129 h 188"/>
              <a:gd name="T48" fmla="*/ 187 w 187"/>
              <a:gd name="T49" fmla="*/ 94 h 18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87" h="188">
                <a:moveTo>
                  <a:pt x="187" y="94"/>
                </a:moveTo>
                <a:lnTo>
                  <a:pt x="140" y="58"/>
                </a:lnTo>
                <a:lnTo>
                  <a:pt x="140" y="83"/>
                </a:lnTo>
                <a:lnTo>
                  <a:pt x="105" y="83"/>
                </a:lnTo>
                <a:lnTo>
                  <a:pt x="105" y="47"/>
                </a:lnTo>
                <a:lnTo>
                  <a:pt x="129" y="47"/>
                </a:lnTo>
                <a:lnTo>
                  <a:pt x="94" y="0"/>
                </a:lnTo>
                <a:lnTo>
                  <a:pt x="60" y="47"/>
                </a:lnTo>
                <a:lnTo>
                  <a:pt x="82" y="47"/>
                </a:lnTo>
                <a:lnTo>
                  <a:pt x="82" y="83"/>
                </a:lnTo>
                <a:lnTo>
                  <a:pt x="47" y="83"/>
                </a:lnTo>
                <a:lnTo>
                  <a:pt x="47" y="58"/>
                </a:lnTo>
                <a:lnTo>
                  <a:pt x="0" y="94"/>
                </a:lnTo>
                <a:lnTo>
                  <a:pt x="47" y="129"/>
                </a:lnTo>
                <a:lnTo>
                  <a:pt x="47" y="105"/>
                </a:lnTo>
                <a:lnTo>
                  <a:pt x="82" y="105"/>
                </a:lnTo>
                <a:lnTo>
                  <a:pt x="82" y="141"/>
                </a:lnTo>
                <a:lnTo>
                  <a:pt x="60" y="141"/>
                </a:lnTo>
                <a:lnTo>
                  <a:pt x="94" y="188"/>
                </a:lnTo>
                <a:lnTo>
                  <a:pt x="129" y="141"/>
                </a:lnTo>
                <a:lnTo>
                  <a:pt x="105" y="141"/>
                </a:lnTo>
                <a:lnTo>
                  <a:pt x="105" y="105"/>
                </a:lnTo>
                <a:lnTo>
                  <a:pt x="140" y="105"/>
                </a:lnTo>
                <a:lnTo>
                  <a:pt x="140" y="129"/>
                </a:lnTo>
                <a:lnTo>
                  <a:pt x="187" y="9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14" name="Freeform 41"/>
          <p:cNvSpPr>
            <a:spLocks noChangeAspect="1" noEditPoints="1"/>
          </p:cNvSpPr>
          <p:nvPr/>
        </p:nvSpPr>
        <p:spPr bwMode="auto">
          <a:xfrm>
            <a:off x="5240331" y="3564311"/>
            <a:ext cx="141294" cy="206446"/>
          </a:xfrm>
          <a:custGeom>
            <a:avLst/>
            <a:gdLst>
              <a:gd name="T0" fmla="*/ 164 w 176"/>
              <a:gd name="T1" fmla="*/ 256 h 256"/>
              <a:gd name="T2" fmla="*/ 12 w 176"/>
              <a:gd name="T3" fmla="*/ 256 h 256"/>
              <a:gd name="T4" fmla="*/ 0 w 176"/>
              <a:gd name="T5" fmla="*/ 244 h 256"/>
              <a:gd name="T6" fmla="*/ 0 w 176"/>
              <a:gd name="T7" fmla="*/ 92 h 256"/>
              <a:gd name="T8" fmla="*/ 12 w 176"/>
              <a:gd name="T9" fmla="*/ 80 h 256"/>
              <a:gd name="T10" fmla="*/ 60 w 176"/>
              <a:gd name="T11" fmla="*/ 80 h 256"/>
              <a:gd name="T12" fmla="*/ 60 w 176"/>
              <a:gd name="T13" fmla="*/ 104 h 256"/>
              <a:gd name="T14" fmla="*/ 24 w 176"/>
              <a:gd name="T15" fmla="*/ 104 h 256"/>
              <a:gd name="T16" fmla="*/ 24 w 176"/>
              <a:gd name="T17" fmla="*/ 232 h 256"/>
              <a:gd name="T18" fmla="*/ 152 w 176"/>
              <a:gd name="T19" fmla="*/ 232 h 256"/>
              <a:gd name="T20" fmla="*/ 152 w 176"/>
              <a:gd name="T21" fmla="*/ 104 h 256"/>
              <a:gd name="T22" fmla="*/ 112 w 176"/>
              <a:gd name="T23" fmla="*/ 104 h 256"/>
              <a:gd name="T24" fmla="*/ 112 w 176"/>
              <a:gd name="T25" fmla="*/ 80 h 256"/>
              <a:gd name="T26" fmla="*/ 164 w 176"/>
              <a:gd name="T27" fmla="*/ 80 h 256"/>
              <a:gd name="T28" fmla="*/ 176 w 176"/>
              <a:gd name="T29" fmla="*/ 92 h 256"/>
              <a:gd name="T30" fmla="*/ 176 w 176"/>
              <a:gd name="T31" fmla="*/ 244 h 256"/>
              <a:gd name="T32" fmla="*/ 164 w 176"/>
              <a:gd name="T33" fmla="*/ 256 h 256"/>
              <a:gd name="T34" fmla="*/ 124 w 176"/>
              <a:gd name="T35" fmla="*/ 64 h 256"/>
              <a:gd name="T36" fmla="*/ 115 w 176"/>
              <a:gd name="T37" fmla="*/ 60 h 256"/>
              <a:gd name="T38" fmla="*/ 115 w 176"/>
              <a:gd name="T39" fmla="*/ 60 h 256"/>
              <a:gd name="T40" fmla="*/ 100 w 176"/>
              <a:gd name="T41" fmla="*/ 43 h 256"/>
              <a:gd name="T42" fmla="*/ 100 w 176"/>
              <a:gd name="T43" fmla="*/ 116 h 256"/>
              <a:gd name="T44" fmla="*/ 88 w 176"/>
              <a:gd name="T45" fmla="*/ 128 h 256"/>
              <a:gd name="T46" fmla="*/ 76 w 176"/>
              <a:gd name="T47" fmla="*/ 116 h 256"/>
              <a:gd name="T48" fmla="*/ 76 w 176"/>
              <a:gd name="T49" fmla="*/ 43 h 256"/>
              <a:gd name="T50" fmla="*/ 61 w 176"/>
              <a:gd name="T51" fmla="*/ 60 h 256"/>
              <a:gd name="T52" fmla="*/ 61 w 176"/>
              <a:gd name="T53" fmla="*/ 60 h 256"/>
              <a:gd name="T54" fmla="*/ 52 w 176"/>
              <a:gd name="T55" fmla="*/ 64 h 256"/>
              <a:gd name="T56" fmla="*/ 40 w 176"/>
              <a:gd name="T57" fmla="*/ 52 h 256"/>
              <a:gd name="T58" fmla="*/ 43 w 176"/>
              <a:gd name="T59" fmla="*/ 44 h 256"/>
              <a:gd name="T60" fmla="*/ 43 w 176"/>
              <a:gd name="T61" fmla="*/ 44 h 256"/>
              <a:gd name="T62" fmla="*/ 79 w 176"/>
              <a:gd name="T63" fmla="*/ 4 h 256"/>
              <a:gd name="T64" fmla="*/ 79 w 176"/>
              <a:gd name="T65" fmla="*/ 4 h 256"/>
              <a:gd name="T66" fmla="*/ 88 w 176"/>
              <a:gd name="T67" fmla="*/ 0 h 256"/>
              <a:gd name="T68" fmla="*/ 97 w 176"/>
              <a:gd name="T69" fmla="*/ 4 h 256"/>
              <a:gd name="T70" fmla="*/ 97 w 176"/>
              <a:gd name="T71" fmla="*/ 4 h 256"/>
              <a:gd name="T72" fmla="*/ 133 w 176"/>
              <a:gd name="T73" fmla="*/ 44 h 256"/>
              <a:gd name="T74" fmla="*/ 133 w 176"/>
              <a:gd name="T75" fmla="*/ 44 h 256"/>
              <a:gd name="T76" fmla="*/ 136 w 176"/>
              <a:gd name="T77" fmla="*/ 52 h 256"/>
              <a:gd name="T78" fmla="*/ 124 w 176"/>
              <a:gd name="T79" fmla="*/ 64 h 25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176" h="256">
                <a:moveTo>
                  <a:pt x="16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24" y="104"/>
                  <a:pt x="24" y="104"/>
                  <a:pt x="24" y="10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152" y="232"/>
                  <a:pt x="152" y="232"/>
                  <a:pt x="152" y="232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12" y="104"/>
                  <a:pt x="112" y="104"/>
                  <a:pt x="112" y="104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64" y="80"/>
                  <a:pt x="164" y="80"/>
                  <a:pt x="164" y="80"/>
                </a:cubicBezTo>
                <a:cubicBezTo>
                  <a:pt x="171" y="80"/>
                  <a:pt x="176" y="85"/>
                  <a:pt x="176" y="92"/>
                </a:cubicBezTo>
                <a:cubicBezTo>
                  <a:pt x="176" y="244"/>
                  <a:pt x="176" y="244"/>
                  <a:pt x="176" y="244"/>
                </a:cubicBezTo>
                <a:cubicBezTo>
                  <a:pt x="176" y="251"/>
                  <a:pt x="171" y="256"/>
                  <a:pt x="164" y="256"/>
                </a:cubicBezTo>
                <a:moveTo>
                  <a:pt x="124" y="64"/>
                </a:moveTo>
                <a:cubicBezTo>
                  <a:pt x="120" y="64"/>
                  <a:pt x="117" y="62"/>
                  <a:pt x="115" y="60"/>
                </a:cubicBezTo>
                <a:cubicBezTo>
                  <a:pt x="115" y="60"/>
                  <a:pt x="115" y="60"/>
                  <a:pt x="115" y="60"/>
                </a:cubicBezTo>
                <a:cubicBezTo>
                  <a:pt x="100" y="43"/>
                  <a:pt x="100" y="43"/>
                  <a:pt x="100" y="43"/>
                </a:cubicBezTo>
                <a:cubicBezTo>
                  <a:pt x="100" y="116"/>
                  <a:pt x="100" y="116"/>
                  <a:pt x="100" y="116"/>
                </a:cubicBezTo>
                <a:cubicBezTo>
                  <a:pt x="100" y="123"/>
                  <a:pt x="95" y="128"/>
                  <a:pt x="88" y="128"/>
                </a:cubicBezTo>
                <a:cubicBezTo>
                  <a:pt x="81" y="128"/>
                  <a:pt x="76" y="123"/>
                  <a:pt x="76" y="116"/>
                </a:cubicBezTo>
                <a:cubicBezTo>
                  <a:pt x="76" y="43"/>
                  <a:pt x="76" y="43"/>
                  <a:pt x="76" y="43"/>
                </a:cubicBezTo>
                <a:cubicBezTo>
                  <a:pt x="61" y="60"/>
                  <a:pt x="61" y="60"/>
                  <a:pt x="61" y="60"/>
                </a:cubicBezTo>
                <a:cubicBezTo>
                  <a:pt x="61" y="60"/>
                  <a:pt x="61" y="60"/>
                  <a:pt x="61" y="60"/>
                </a:cubicBezTo>
                <a:cubicBezTo>
                  <a:pt x="59" y="62"/>
                  <a:pt x="56" y="64"/>
                  <a:pt x="52" y="64"/>
                </a:cubicBezTo>
                <a:cubicBezTo>
                  <a:pt x="45" y="64"/>
                  <a:pt x="40" y="59"/>
                  <a:pt x="40" y="52"/>
                </a:cubicBezTo>
                <a:cubicBezTo>
                  <a:pt x="40" y="49"/>
                  <a:pt x="41" y="46"/>
                  <a:pt x="43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79" y="4"/>
                  <a:pt x="79" y="4"/>
                  <a:pt x="79" y="4"/>
                </a:cubicBezTo>
                <a:cubicBezTo>
                  <a:pt x="79" y="4"/>
                  <a:pt x="79" y="4"/>
                  <a:pt x="79" y="4"/>
                </a:cubicBezTo>
                <a:cubicBezTo>
                  <a:pt x="81" y="2"/>
                  <a:pt x="84" y="0"/>
                  <a:pt x="88" y="0"/>
                </a:cubicBezTo>
                <a:cubicBezTo>
                  <a:pt x="92" y="0"/>
                  <a:pt x="95" y="2"/>
                  <a:pt x="97" y="4"/>
                </a:cubicBezTo>
                <a:cubicBezTo>
                  <a:pt x="97" y="4"/>
                  <a:pt x="97" y="4"/>
                  <a:pt x="97" y="4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35" y="46"/>
                  <a:pt x="136" y="49"/>
                  <a:pt x="136" y="52"/>
                </a:cubicBezTo>
                <a:cubicBezTo>
                  <a:pt x="136" y="59"/>
                  <a:pt x="131" y="64"/>
                  <a:pt x="124" y="6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15" name="Freeform 42"/>
          <p:cNvSpPr>
            <a:spLocks noChangeAspect="1" noEditPoints="1"/>
          </p:cNvSpPr>
          <p:nvPr/>
        </p:nvSpPr>
        <p:spPr bwMode="auto">
          <a:xfrm>
            <a:off x="4828040" y="3577278"/>
            <a:ext cx="194964" cy="194053"/>
          </a:xfrm>
          <a:custGeom>
            <a:avLst/>
            <a:gdLst>
              <a:gd name="T0" fmla="*/ 196 w 208"/>
              <a:gd name="T1" fmla="*/ 72 h 208"/>
              <a:gd name="T2" fmla="*/ 196 w 208"/>
              <a:gd name="T3" fmla="*/ 72 h 208"/>
              <a:gd name="T4" fmla="*/ 184 w 208"/>
              <a:gd name="T5" fmla="*/ 60 h 208"/>
              <a:gd name="T6" fmla="*/ 184 w 208"/>
              <a:gd name="T7" fmla="*/ 41 h 208"/>
              <a:gd name="T8" fmla="*/ 124 w 208"/>
              <a:gd name="T9" fmla="*/ 101 h 208"/>
              <a:gd name="T10" fmla="*/ 124 w 208"/>
              <a:gd name="T11" fmla="*/ 101 h 208"/>
              <a:gd name="T12" fmla="*/ 116 w 208"/>
              <a:gd name="T13" fmla="*/ 104 h 208"/>
              <a:gd name="T14" fmla="*/ 104 w 208"/>
              <a:gd name="T15" fmla="*/ 92 h 208"/>
              <a:gd name="T16" fmla="*/ 107 w 208"/>
              <a:gd name="T17" fmla="*/ 84 h 208"/>
              <a:gd name="T18" fmla="*/ 107 w 208"/>
              <a:gd name="T19" fmla="*/ 84 h 208"/>
              <a:gd name="T20" fmla="*/ 167 w 208"/>
              <a:gd name="T21" fmla="*/ 24 h 208"/>
              <a:gd name="T22" fmla="*/ 148 w 208"/>
              <a:gd name="T23" fmla="*/ 24 h 208"/>
              <a:gd name="T24" fmla="*/ 136 w 208"/>
              <a:gd name="T25" fmla="*/ 12 h 208"/>
              <a:gd name="T26" fmla="*/ 148 w 208"/>
              <a:gd name="T27" fmla="*/ 0 h 208"/>
              <a:gd name="T28" fmla="*/ 196 w 208"/>
              <a:gd name="T29" fmla="*/ 0 h 208"/>
              <a:gd name="T30" fmla="*/ 208 w 208"/>
              <a:gd name="T31" fmla="*/ 12 h 208"/>
              <a:gd name="T32" fmla="*/ 208 w 208"/>
              <a:gd name="T33" fmla="*/ 60 h 208"/>
              <a:gd name="T34" fmla="*/ 196 w 208"/>
              <a:gd name="T35" fmla="*/ 72 h 208"/>
              <a:gd name="T36" fmla="*/ 100 w 208"/>
              <a:gd name="T37" fmla="*/ 24 h 208"/>
              <a:gd name="T38" fmla="*/ 100 w 208"/>
              <a:gd name="T39" fmla="*/ 24 h 208"/>
              <a:gd name="T40" fmla="*/ 24 w 208"/>
              <a:gd name="T41" fmla="*/ 24 h 208"/>
              <a:gd name="T42" fmla="*/ 24 w 208"/>
              <a:gd name="T43" fmla="*/ 184 h 208"/>
              <a:gd name="T44" fmla="*/ 184 w 208"/>
              <a:gd name="T45" fmla="*/ 184 h 208"/>
              <a:gd name="T46" fmla="*/ 184 w 208"/>
              <a:gd name="T47" fmla="*/ 172 h 208"/>
              <a:gd name="T48" fmla="*/ 184 w 208"/>
              <a:gd name="T49" fmla="*/ 108 h 208"/>
              <a:gd name="T50" fmla="*/ 184 w 208"/>
              <a:gd name="T51" fmla="*/ 81 h 208"/>
              <a:gd name="T52" fmla="*/ 196 w 208"/>
              <a:gd name="T53" fmla="*/ 84 h 208"/>
              <a:gd name="T54" fmla="*/ 208 w 208"/>
              <a:gd name="T55" fmla="*/ 81 h 208"/>
              <a:gd name="T56" fmla="*/ 208 w 208"/>
              <a:gd name="T57" fmla="*/ 116 h 208"/>
              <a:gd name="T58" fmla="*/ 208 w 208"/>
              <a:gd name="T59" fmla="*/ 196 h 208"/>
              <a:gd name="T60" fmla="*/ 196 w 208"/>
              <a:gd name="T61" fmla="*/ 208 h 208"/>
              <a:gd name="T62" fmla="*/ 12 w 208"/>
              <a:gd name="T63" fmla="*/ 208 h 208"/>
              <a:gd name="T64" fmla="*/ 0 w 208"/>
              <a:gd name="T65" fmla="*/ 196 h 208"/>
              <a:gd name="T66" fmla="*/ 0 w 208"/>
              <a:gd name="T67" fmla="*/ 12 h 208"/>
              <a:gd name="T68" fmla="*/ 12 w 208"/>
              <a:gd name="T69" fmla="*/ 0 h 208"/>
              <a:gd name="T70" fmla="*/ 100 w 208"/>
              <a:gd name="T71" fmla="*/ 0 h 208"/>
              <a:gd name="T72" fmla="*/ 127 w 208"/>
              <a:gd name="T73" fmla="*/ 0 h 208"/>
              <a:gd name="T74" fmla="*/ 124 w 208"/>
              <a:gd name="T75" fmla="*/ 12 h 208"/>
              <a:gd name="T76" fmla="*/ 127 w 208"/>
              <a:gd name="T77" fmla="*/ 24 h 208"/>
              <a:gd name="T78" fmla="*/ 100 w 208"/>
              <a:gd name="T79" fmla="*/ 24 h 20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08" h="208">
                <a:moveTo>
                  <a:pt x="196" y="72"/>
                </a:moveTo>
                <a:cubicBezTo>
                  <a:pt x="196" y="72"/>
                  <a:pt x="196" y="72"/>
                  <a:pt x="196" y="72"/>
                </a:cubicBezTo>
                <a:cubicBezTo>
                  <a:pt x="189" y="72"/>
                  <a:pt x="184" y="67"/>
                  <a:pt x="184" y="60"/>
                </a:cubicBezTo>
                <a:cubicBezTo>
                  <a:pt x="184" y="41"/>
                  <a:pt x="184" y="41"/>
                  <a:pt x="184" y="41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22" y="103"/>
                  <a:pt x="119" y="104"/>
                  <a:pt x="116" y="104"/>
                </a:cubicBezTo>
                <a:cubicBezTo>
                  <a:pt x="109" y="104"/>
                  <a:pt x="104" y="99"/>
                  <a:pt x="104" y="92"/>
                </a:cubicBezTo>
                <a:cubicBezTo>
                  <a:pt x="104" y="89"/>
                  <a:pt x="105" y="86"/>
                  <a:pt x="107" y="84"/>
                </a:cubicBezTo>
                <a:cubicBezTo>
                  <a:pt x="107" y="84"/>
                  <a:pt x="107" y="84"/>
                  <a:pt x="107" y="84"/>
                </a:cubicBezTo>
                <a:cubicBezTo>
                  <a:pt x="167" y="24"/>
                  <a:pt x="167" y="24"/>
                  <a:pt x="167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141" y="24"/>
                  <a:pt x="136" y="19"/>
                  <a:pt x="136" y="12"/>
                </a:cubicBezTo>
                <a:cubicBezTo>
                  <a:pt x="136" y="5"/>
                  <a:pt x="141" y="0"/>
                  <a:pt x="148" y="0"/>
                </a:cubicBezTo>
                <a:cubicBezTo>
                  <a:pt x="196" y="0"/>
                  <a:pt x="196" y="0"/>
                  <a:pt x="196" y="0"/>
                </a:cubicBezTo>
                <a:cubicBezTo>
                  <a:pt x="203" y="0"/>
                  <a:pt x="208" y="5"/>
                  <a:pt x="208" y="12"/>
                </a:cubicBezTo>
                <a:cubicBezTo>
                  <a:pt x="208" y="60"/>
                  <a:pt x="208" y="60"/>
                  <a:pt x="208" y="60"/>
                </a:cubicBezTo>
                <a:cubicBezTo>
                  <a:pt x="208" y="67"/>
                  <a:pt x="203" y="72"/>
                  <a:pt x="196" y="72"/>
                </a:cubicBezTo>
                <a:moveTo>
                  <a:pt x="100" y="24"/>
                </a:moveTo>
                <a:cubicBezTo>
                  <a:pt x="100" y="24"/>
                  <a:pt x="100" y="24"/>
                  <a:pt x="10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184" y="184"/>
                  <a:pt x="184" y="184"/>
                  <a:pt x="184" y="184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08"/>
                  <a:pt x="184" y="108"/>
                  <a:pt x="184" y="108"/>
                </a:cubicBezTo>
                <a:cubicBezTo>
                  <a:pt x="184" y="81"/>
                  <a:pt x="184" y="81"/>
                  <a:pt x="184" y="81"/>
                </a:cubicBezTo>
                <a:cubicBezTo>
                  <a:pt x="188" y="83"/>
                  <a:pt x="192" y="84"/>
                  <a:pt x="196" y="84"/>
                </a:cubicBezTo>
                <a:cubicBezTo>
                  <a:pt x="200" y="84"/>
                  <a:pt x="204" y="83"/>
                  <a:pt x="208" y="81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08" y="196"/>
                  <a:pt x="208" y="196"/>
                  <a:pt x="208" y="196"/>
                </a:cubicBezTo>
                <a:cubicBezTo>
                  <a:pt x="208" y="203"/>
                  <a:pt x="203" y="208"/>
                  <a:pt x="196" y="208"/>
                </a:cubicBezTo>
                <a:cubicBezTo>
                  <a:pt x="12" y="208"/>
                  <a:pt x="12" y="208"/>
                  <a:pt x="12" y="208"/>
                </a:cubicBezTo>
                <a:cubicBezTo>
                  <a:pt x="5" y="208"/>
                  <a:pt x="0" y="203"/>
                  <a:pt x="0" y="19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27" y="0"/>
                  <a:pt x="127" y="0"/>
                  <a:pt x="127" y="0"/>
                </a:cubicBezTo>
                <a:cubicBezTo>
                  <a:pt x="125" y="4"/>
                  <a:pt x="124" y="8"/>
                  <a:pt x="124" y="12"/>
                </a:cubicBezTo>
                <a:cubicBezTo>
                  <a:pt x="124" y="16"/>
                  <a:pt x="125" y="20"/>
                  <a:pt x="127" y="24"/>
                </a:cubicBezTo>
                <a:lnTo>
                  <a:pt x="100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16" name="Freeform 43"/>
          <p:cNvSpPr>
            <a:spLocks noChangeAspect="1" noEditPoints="1"/>
          </p:cNvSpPr>
          <p:nvPr/>
        </p:nvSpPr>
        <p:spPr bwMode="auto">
          <a:xfrm>
            <a:off x="4473246" y="3567389"/>
            <a:ext cx="231584" cy="211261"/>
          </a:xfrm>
          <a:custGeom>
            <a:avLst/>
            <a:gdLst>
              <a:gd name="T0" fmla="*/ 244 w 256"/>
              <a:gd name="T1" fmla="*/ 256 h 256"/>
              <a:gd name="T2" fmla="*/ 196 w 256"/>
              <a:gd name="T3" fmla="*/ 256 h 256"/>
              <a:gd name="T4" fmla="*/ 184 w 256"/>
              <a:gd name="T5" fmla="*/ 244 h 256"/>
              <a:gd name="T6" fmla="*/ 196 w 256"/>
              <a:gd name="T7" fmla="*/ 232 h 256"/>
              <a:gd name="T8" fmla="*/ 232 w 256"/>
              <a:gd name="T9" fmla="*/ 232 h 256"/>
              <a:gd name="T10" fmla="*/ 232 w 256"/>
              <a:gd name="T11" fmla="*/ 196 h 256"/>
              <a:gd name="T12" fmla="*/ 244 w 256"/>
              <a:gd name="T13" fmla="*/ 184 h 256"/>
              <a:gd name="T14" fmla="*/ 256 w 256"/>
              <a:gd name="T15" fmla="*/ 196 h 256"/>
              <a:gd name="T16" fmla="*/ 256 w 256"/>
              <a:gd name="T17" fmla="*/ 244 h 256"/>
              <a:gd name="T18" fmla="*/ 244 w 256"/>
              <a:gd name="T19" fmla="*/ 256 h 256"/>
              <a:gd name="T20" fmla="*/ 244 w 256"/>
              <a:gd name="T21" fmla="*/ 72 h 256"/>
              <a:gd name="T22" fmla="*/ 232 w 256"/>
              <a:gd name="T23" fmla="*/ 60 h 256"/>
              <a:gd name="T24" fmla="*/ 232 w 256"/>
              <a:gd name="T25" fmla="*/ 60 h 256"/>
              <a:gd name="T26" fmla="*/ 232 w 256"/>
              <a:gd name="T27" fmla="*/ 24 h 256"/>
              <a:gd name="T28" fmla="*/ 196 w 256"/>
              <a:gd name="T29" fmla="*/ 24 h 256"/>
              <a:gd name="T30" fmla="*/ 184 w 256"/>
              <a:gd name="T31" fmla="*/ 12 h 256"/>
              <a:gd name="T32" fmla="*/ 196 w 256"/>
              <a:gd name="T33" fmla="*/ 0 h 256"/>
              <a:gd name="T34" fmla="*/ 244 w 256"/>
              <a:gd name="T35" fmla="*/ 0 h 256"/>
              <a:gd name="T36" fmla="*/ 256 w 256"/>
              <a:gd name="T37" fmla="*/ 12 h 256"/>
              <a:gd name="T38" fmla="*/ 256 w 256"/>
              <a:gd name="T39" fmla="*/ 60 h 256"/>
              <a:gd name="T40" fmla="*/ 244 w 256"/>
              <a:gd name="T41" fmla="*/ 72 h 256"/>
              <a:gd name="T42" fmla="*/ 60 w 256"/>
              <a:gd name="T43" fmla="*/ 24 h 256"/>
              <a:gd name="T44" fmla="*/ 60 w 256"/>
              <a:gd name="T45" fmla="*/ 24 h 256"/>
              <a:gd name="T46" fmla="*/ 24 w 256"/>
              <a:gd name="T47" fmla="*/ 24 h 256"/>
              <a:gd name="T48" fmla="*/ 24 w 256"/>
              <a:gd name="T49" fmla="*/ 60 h 256"/>
              <a:gd name="T50" fmla="*/ 12 w 256"/>
              <a:gd name="T51" fmla="*/ 72 h 256"/>
              <a:gd name="T52" fmla="*/ 0 w 256"/>
              <a:gd name="T53" fmla="*/ 60 h 256"/>
              <a:gd name="T54" fmla="*/ 0 w 256"/>
              <a:gd name="T55" fmla="*/ 60 h 256"/>
              <a:gd name="T56" fmla="*/ 0 w 256"/>
              <a:gd name="T57" fmla="*/ 12 h 256"/>
              <a:gd name="T58" fmla="*/ 12 w 256"/>
              <a:gd name="T59" fmla="*/ 0 h 256"/>
              <a:gd name="T60" fmla="*/ 60 w 256"/>
              <a:gd name="T61" fmla="*/ 0 h 256"/>
              <a:gd name="T62" fmla="*/ 72 w 256"/>
              <a:gd name="T63" fmla="*/ 12 h 256"/>
              <a:gd name="T64" fmla="*/ 60 w 256"/>
              <a:gd name="T65" fmla="*/ 24 h 256"/>
              <a:gd name="T66" fmla="*/ 36 w 256"/>
              <a:gd name="T67" fmla="*/ 36 h 256"/>
              <a:gd name="T68" fmla="*/ 220 w 256"/>
              <a:gd name="T69" fmla="*/ 36 h 256"/>
              <a:gd name="T70" fmla="*/ 220 w 256"/>
              <a:gd name="T71" fmla="*/ 220 h 256"/>
              <a:gd name="T72" fmla="*/ 36 w 256"/>
              <a:gd name="T73" fmla="*/ 220 h 256"/>
              <a:gd name="T74" fmla="*/ 36 w 256"/>
              <a:gd name="T75" fmla="*/ 36 h 256"/>
              <a:gd name="T76" fmla="*/ 60 w 256"/>
              <a:gd name="T77" fmla="*/ 196 h 256"/>
              <a:gd name="T78" fmla="*/ 196 w 256"/>
              <a:gd name="T79" fmla="*/ 196 h 256"/>
              <a:gd name="T80" fmla="*/ 196 w 256"/>
              <a:gd name="T81" fmla="*/ 60 h 256"/>
              <a:gd name="T82" fmla="*/ 60 w 256"/>
              <a:gd name="T83" fmla="*/ 60 h 256"/>
              <a:gd name="T84" fmla="*/ 60 w 256"/>
              <a:gd name="T85" fmla="*/ 196 h 256"/>
              <a:gd name="T86" fmla="*/ 12 w 256"/>
              <a:gd name="T87" fmla="*/ 184 h 256"/>
              <a:gd name="T88" fmla="*/ 24 w 256"/>
              <a:gd name="T89" fmla="*/ 196 h 256"/>
              <a:gd name="T90" fmla="*/ 24 w 256"/>
              <a:gd name="T91" fmla="*/ 232 h 256"/>
              <a:gd name="T92" fmla="*/ 60 w 256"/>
              <a:gd name="T93" fmla="*/ 232 h 256"/>
              <a:gd name="T94" fmla="*/ 72 w 256"/>
              <a:gd name="T95" fmla="*/ 244 h 256"/>
              <a:gd name="T96" fmla="*/ 60 w 256"/>
              <a:gd name="T97" fmla="*/ 256 h 256"/>
              <a:gd name="T98" fmla="*/ 12 w 256"/>
              <a:gd name="T99" fmla="*/ 256 h 256"/>
              <a:gd name="T100" fmla="*/ 0 w 256"/>
              <a:gd name="T101" fmla="*/ 244 h 256"/>
              <a:gd name="T102" fmla="*/ 0 w 256"/>
              <a:gd name="T103" fmla="*/ 196 h 256"/>
              <a:gd name="T104" fmla="*/ 12 w 256"/>
              <a:gd name="T105" fmla="*/ 184 h 25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  <a:moveTo>
                  <a:pt x="36" y="36"/>
                </a:moveTo>
                <a:cubicBezTo>
                  <a:pt x="220" y="36"/>
                  <a:pt x="220" y="36"/>
                  <a:pt x="220" y="36"/>
                </a:cubicBezTo>
                <a:cubicBezTo>
                  <a:pt x="220" y="220"/>
                  <a:pt x="220" y="220"/>
                  <a:pt x="220" y="220"/>
                </a:cubicBezTo>
                <a:cubicBezTo>
                  <a:pt x="36" y="220"/>
                  <a:pt x="36" y="220"/>
                  <a:pt x="36" y="220"/>
                </a:cubicBezTo>
                <a:lnTo>
                  <a:pt x="36" y="36"/>
                </a:lnTo>
                <a:close/>
                <a:moveTo>
                  <a:pt x="60" y="196"/>
                </a:moveTo>
                <a:cubicBezTo>
                  <a:pt x="196" y="196"/>
                  <a:pt x="196" y="196"/>
                  <a:pt x="196" y="196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60" y="60"/>
                  <a:pt x="60" y="60"/>
                  <a:pt x="60" y="60"/>
                </a:cubicBezTo>
                <a:lnTo>
                  <a:pt x="60" y="196"/>
                </a:lnTo>
                <a:close/>
                <a:moveTo>
                  <a:pt x="12" y="184"/>
                </a:move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60" y="232"/>
                  <a:pt x="60" y="232"/>
                  <a:pt x="60" y="232"/>
                </a:cubicBez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17" name="Freeform 44"/>
          <p:cNvSpPr>
            <a:spLocks noChangeAspect="1" noEditPoints="1"/>
          </p:cNvSpPr>
          <p:nvPr/>
        </p:nvSpPr>
        <p:spPr bwMode="auto">
          <a:xfrm>
            <a:off x="4122175" y="3567389"/>
            <a:ext cx="231584" cy="209011"/>
          </a:xfrm>
          <a:custGeom>
            <a:avLst/>
            <a:gdLst>
              <a:gd name="T0" fmla="*/ 244 w 256"/>
              <a:gd name="T1" fmla="*/ 256 h 256"/>
              <a:gd name="T2" fmla="*/ 196 w 256"/>
              <a:gd name="T3" fmla="*/ 256 h 256"/>
              <a:gd name="T4" fmla="*/ 184 w 256"/>
              <a:gd name="T5" fmla="*/ 244 h 256"/>
              <a:gd name="T6" fmla="*/ 196 w 256"/>
              <a:gd name="T7" fmla="*/ 232 h 256"/>
              <a:gd name="T8" fmla="*/ 232 w 256"/>
              <a:gd name="T9" fmla="*/ 232 h 256"/>
              <a:gd name="T10" fmla="*/ 232 w 256"/>
              <a:gd name="T11" fmla="*/ 196 h 256"/>
              <a:gd name="T12" fmla="*/ 232 w 256"/>
              <a:gd name="T13" fmla="*/ 196 h 256"/>
              <a:gd name="T14" fmla="*/ 244 w 256"/>
              <a:gd name="T15" fmla="*/ 184 h 256"/>
              <a:gd name="T16" fmla="*/ 256 w 256"/>
              <a:gd name="T17" fmla="*/ 196 h 256"/>
              <a:gd name="T18" fmla="*/ 256 w 256"/>
              <a:gd name="T19" fmla="*/ 244 h 256"/>
              <a:gd name="T20" fmla="*/ 244 w 256"/>
              <a:gd name="T21" fmla="*/ 256 h 256"/>
              <a:gd name="T22" fmla="*/ 36 w 256"/>
              <a:gd name="T23" fmla="*/ 36 h 256"/>
              <a:gd name="T24" fmla="*/ 220 w 256"/>
              <a:gd name="T25" fmla="*/ 36 h 256"/>
              <a:gd name="T26" fmla="*/ 220 w 256"/>
              <a:gd name="T27" fmla="*/ 220 h 256"/>
              <a:gd name="T28" fmla="*/ 36 w 256"/>
              <a:gd name="T29" fmla="*/ 220 h 256"/>
              <a:gd name="T30" fmla="*/ 36 w 256"/>
              <a:gd name="T31" fmla="*/ 36 h 256"/>
              <a:gd name="T32" fmla="*/ 60 w 256"/>
              <a:gd name="T33" fmla="*/ 196 h 256"/>
              <a:gd name="T34" fmla="*/ 196 w 256"/>
              <a:gd name="T35" fmla="*/ 196 h 256"/>
              <a:gd name="T36" fmla="*/ 196 w 256"/>
              <a:gd name="T37" fmla="*/ 60 h 256"/>
              <a:gd name="T38" fmla="*/ 60 w 256"/>
              <a:gd name="T39" fmla="*/ 60 h 256"/>
              <a:gd name="T40" fmla="*/ 60 w 256"/>
              <a:gd name="T41" fmla="*/ 196 h 256"/>
              <a:gd name="T42" fmla="*/ 60 w 256"/>
              <a:gd name="T43" fmla="*/ 24 h 256"/>
              <a:gd name="T44" fmla="*/ 60 w 256"/>
              <a:gd name="T45" fmla="*/ 24 h 256"/>
              <a:gd name="T46" fmla="*/ 24 w 256"/>
              <a:gd name="T47" fmla="*/ 24 h 256"/>
              <a:gd name="T48" fmla="*/ 24 w 256"/>
              <a:gd name="T49" fmla="*/ 60 h 256"/>
              <a:gd name="T50" fmla="*/ 12 w 256"/>
              <a:gd name="T51" fmla="*/ 72 h 256"/>
              <a:gd name="T52" fmla="*/ 0 w 256"/>
              <a:gd name="T53" fmla="*/ 60 h 256"/>
              <a:gd name="T54" fmla="*/ 0 w 256"/>
              <a:gd name="T55" fmla="*/ 60 h 256"/>
              <a:gd name="T56" fmla="*/ 0 w 256"/>
              <a:gd name="T57" fmla="*/ 12 h 256"/>
              <a:gd name="T58" fmla="*/ 12 w 256"/>
              <a:gd name="T59" fmla="*/ 0 h 256"/>
              <a:gd name="T60" fmla="*/ 60 w 256"/>
              <a:gd name="T61" fmla="*/ 0 h 256"/>
              <a:gd name="T62" fmla="*/ 72 w 256"/>
              <a:gd name="T63" fmla="*/ 12 h 256"/>
              <a:gd name="T64" fmla="*/ 60 w 256"/>
              <a:gd name="T65" fmla="*/ 24 h 25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96" y="256"/>
                  <a:pt x="196" y="256"/>
                  <a:pt x="196" y="256"/>
                </a:cubicBezTo>
                <a:cubicBezTo>
                  <a:pt x="189" y="256"/>
                  <a:pt x="184" y="251"/>
                  <a:pt x="184" y="244"/>
                </a:cubicBezTo>
                <a:cubicBezTo>
                  <a:pt x="184" y="237"/>
                  <a:pt x="189" y="232"/>
                  <a:pt x="196" y="232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96"/>
                  <a:pt x="232" y="196"/>
                  <a:pt x="232" y="196"/>
                </a:cubicBezTo>
                <a:cubicBezTo>
                  <a:pt x="232" y="189"/>
                  <a:pt x="237" y="184"/>
                  <a:pt x="244" y="184"/>
                </a:cubicBezTo>
                <a:cubicBezTo>
                  <a:pt x="251" y="184"/>
                  <a:pt x="256" y="189"/>
                  <a:pt x="256" y="196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36" y="36"/>
                </a:moveTo>
                <a:cubicBezTo>
                  <a:pt x="220" y="36"/>
                  <a:pt x="220" y="36"/>
                  <a:pt x="220" y="36"/>
                </a:cubicBezTo>
                <a:cubicBezTo>
                  <a:pt x="220" y="220"/>
                  <a:pt x="220" y="220"/>
                  <a:pt x="220" y="220"/>
                </a:cubicBezTo>
                <a:cubicBezTo>
                  <a:pt x="36" y="220"/>
                  <a:pt x="36" y="220"/>
                  <a:pt x="36" y="220"/>
                </a:cubicBezTo>
                <a:lnTo>
                  <a:pt x="36" y="36"/>
                </a:lnTo>
                <a:close/>
                <a:moveTo>
                  <a:pt x="60" y="196"/>
                </a:moveTo>
                <a:cubicBezTo>
                  <a:pt x="196" y="196"/>
                  <a:pt x="196" y="196"/>
                  <a:pt x="196" y="196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60" y="60"/>
                  <a:pt x="60" y="60"/>
                  <a:pt x="60" y="60"/>
                </a:cubicBezTo>
                <a:lnTo>
                  <a:pt x="60" y="196"/>
                </a:lnTo>
                <a:close/>
                <a:moveTo>
                  <a:pt x="60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7"/>
                  <a:pt x="19" y="72"/>
                  <a:pt x="12" y="72"/>
                </a:cubicBezTo>
                <a:cubicBezTo>
                  <a:pt x="5" y="72"/>
                  <a:pt x="0" y="67"/>
                  <a:pt x="0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7" y="0"/>
                  <a:pt x="72" y="5"/>
                  <a:pt x="72" y="12"/>
                </a:cubicBezTo>
                <a:cubicBezTo>
                  <a:pt x="72" y="19"/>
                  <a:pt x="67" y="24"/>
                  <a:pt x="60" y="2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18" name="Freeform 45"/>
          <p:cNvSpPr>
            <a:spLocks noChangeAspect="1" noEditPoints="1"/>
          </p:cNvSpPr>
          <p:nvPr/>
        </p:nvSpPr>
        <p:spPr bwMode="auto">
          <a:xfrm>
            <a:off x="3760198" y="3563289"/>
            <a:ext cx="231584" cy="217211"/>
          </a:xfrm>
          <a:custGeom>
            <a:avLst/>
            <a:gdLst>
              <a:gd name="T0" fmla="*/ 244 w 256"/>
              <a:gd name="T1" fmla="*/ 72 h 256"/>
              <a:gd name="T2" fmla="*/ 232 w 256"/>
              <a:gd name="T3" fmla="*/ 60 h 256"/>
              <a:gd name="T4" fmla="*/ 232 w 256"/>
              <a:gd name="T5" fmla="*/ 24 h 256"/>
              <a:gd name="T6" fmla="*/ 196 w 256"/>
              <a:gd name="T7" fmla="*/ 24 h 256"/>
              <a:gd name="T8" fmla="*/ 184 w 256"/>
              <a:gd name="T9" fmla="*/ 12 h 256"/>
              <a:gd name="T10" fmla="*/ 196 w 256"/>
              <a:gd name="T11" fmla="*/ 0 h 256"/>
              <a:gd name="T12" fmla="*/ 244 w 256"/>
              <a:gd name="T13" fmla="*/ 0 h 256"/>
              <a:gd name="T14" fmla="*/ 256 w 256"/>
              <a:gd name="T15" fmla="*/ 12 h 256"/>
              <a:gd name="T16" fmla="*/ 256 w 256"/>
              <a:gd name="T17" fmla="*/ 60 h 256"/>
              <a:gd name="T18" fmla="*/ 244 w 256"/>
              <a:gd name="T19" fmla="*/ 72 h 256"/>
              <a:gd name="T20" fmla="*/ 220 w 256"/>
              <a:gd name="T21" fmla="*/ 220 h 256"/>
              <a:gd name="T22" fmla="*/ 36 w 256"/>
              <a:gd name="T23" fmla="*/ 220 h 256"/>
              <a:gd name="T24" fmla="*/ 36 w 256"/>
              <a:gd name="T25" fmla="*/ 36 h 256"/>
              <a:gd name="T26" fmla="*/ 220 w 256"/>
              <a:gd name="T27" fmla="*/ 36 h 256"/>
              <a:gd name="T28" fmla="*/ 220 w 256"/>
              <a:gd name="T29" fmla="*/ 220 h 256"/>
              <a:gd name="T30" fmla="*/ 196 w 256"/>
              <a:gd name="T31" fmla="*/ 60 h 256"/>
              <a:gd name="T32" fmla="*/ 60 w 256"/>
              <a:gd name="T33" fmla="*/ 60 h 256"/>
              <a:gd name="T34" fmla="*/ 60 w 256"/>
              <a:gd name="T35" fmla="*/ 196 h 256"/>
              <a:gd name="T36" fmla="*/ 196 w 256"/>
              <a:gd name="T37" fmla="*/ 196 h 256"/>
              <a:gd name="T38" fmla="*/ 196 w 256"/>
              <a:gd name="T39" fmla="*/ 60 h 256"/>
              <a:gd name="T40" fmla="*/ 60 w 256"/>
              <a:gd name="T41" fmla="*/ 232 h 256"/>
              <a:gd name="T42" fmla="*/ 72 w 256"/>
              <a:gd name="T43" fmla="*/ 244 h 256"/>
              <a:gd name="T44" fmla="*/ 60 w 256"/>
              <a:gd name="T45" fmla="*/ 256 h 256"/>
              <a:gd name="T46" fmla="*/ 12 w 256"/>
              <a:gd name="T47" fmla="*/ 256 h 256"/>
              <a:gd name="T48" fmla="*/ 0 w 256"/>
              <a:gd name="T49" fmla="*/ 244 h 256"/>
              <a:gd name="T50" fmla="*/ 0 w 256"/>
              <a:gd name="T51" fmla="*/ 196 h 256"/>
              <a:gd name="T52" fmla="*/ 12 w 256"/>
              <a:gd name="T53" fmla="*/ 184 h 256"/>
              <a:gd name="T54" fmla="*/ 24 w 256"/>
              <a:gd name="T55" fmla="*/ 196 h 256"/>
              <a:gd name="T56" fmla="*/ 24 w 256"/>
              <a:gd name="T57" fmla="*/ 232 h 256"/>
              <a:gd name="T58" fmla="*/ 60 w 256"/>
              <a:gd name="T59" fmla="*/ 232 h 25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56" h="256">
                <a:moveTo>
                  <a:pt x="244" y="72"/>
                </a:moveTo>
                <a:cubicBezTo>
                  <a:pt x="237" y="72"/>
                  <a:pt x="232" y="67"/>
                  <a:pt x="232" y="60"/>
                </a:cubicBezTo>
                <a:cubicBezTo>
                  <a:pt x="232" y="24"/>
                  <a:pt x="232" y="24"/>
                  <a:pt x="232" y="24"/>
                </a:cubicBezTo>
                <a:cubicBezTo>
                  <a:pt x="196" y="24"/>
                  <a:pt x="196" y="24"/>
                  <a:pt x="196" y="24"/>
                </a:cubicBezTo>
                <a:cubicBezTo>
                  <a:pt x="189" y="24"/>
                  <a:pt x="184" y="19"/>
                  <a:pt x="184" y="12"/>
                </a:cubicBezTo>
                <a:cubicBezTo>
                  <a:pt x="184" y="5"/>
                  <a:pt x="189" y="0"/>
                  <a:pt x="196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7"/>
                  <a:pt x="251" y="72"/>
                  <a:pt x="244" y="72"/>
                </a:cubicBezTo>
                <a:moveTo>
                  <a:pt x="220" y="220"/>
                </a:moveTo>
                <a:cubicBezTo>
                  <a:pt x="36" y="220"/>
                  <a:pt x="36" y="220"/>
                  <a:pt x="36" y="220"/>
                </a:cubicBezTo>
                <a:cubicBezTo>
                  <a:pt x="36" y="36"/>
                  <a:pt x="36" y="36"/>
                  <a:pt x="36" y="36"/>
                </a:cubicBezTo>
                <a:cubicBezTo>
                  <a:pt x="220" y="36"/>
                  <a:pt x="220" y="36"/>
                  <a:pt x="220" y="36"/>
                </a:cubicBezTo>
                <a:lnTo>
                  <a:pt x="220" y="220"/>
                </a:lnTo>
                <a:close/>
                <a:moveTo>
                  <a:pt x="196" y="60"/>
                </a:moveTo>
                <a:cubicBezTo>
                  <a:pt x="60" y="60"/>
                  <a:pt x="60" y="60"/>
                  <a:pt x="60" y="60"/>
                </a:cubicBezTo>
                <a:cubicBezTo>
                  <a:pt x="60" y="196"/>
                  <a:pt x="60" y="196"/>
                  <a:pt x="60" y="196"/>
                </a:cubicBezTo>
                <a:cubicBezTo>
                  <a:pt x="196" y="196"/>
                  <a:pt x="196" y="196"/>
                  <a:pt x="196" y="196"/>
                </a:cubicBezTo>
                <a:lnTo>
                  <a:pt x="196" y="60"/>
                </a:lnTo>
                <a:close/>
                <a:moveTo>
                  <a:pt x="60" y="232"/>
                </a:moveTo>
                <a:cubicBezTo>
                  <a:pt x="67" y="232"/>
                  <a:pt x="72" y="237"/>
                  <a:pt x="72" y="244"/>
                </a:cubicBezTo>
                <a:cubicBezTo>
                  <a:pt x="72" y="251"/>
                  <a:pt x="67" y="256"/>
                  <a:pt x="60" y="256"/>
                </a:cubicBez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96"/>
                  <a:pt x="0" y="196"/>
                  <a:pt x="0" y="196"/>
                </a:cubicBezTo>
                <a:cubicBezTo>
                  <a:pt x="0" y="189"/>
                  <a:pt x="5" y="184"/>
                  <a:pt x="12" y="184"/>
                </a:cubicBezTo>
                <a:cubicBezTo>
                  <a:pt x="19" y="184"/>
                  <a:pt x="24" y="189"/>
                  <a:pt x="24" y="196"/>
                </a:cubicBezTo>
                <a:cubicBezTo>
                  <a:pt x="24" y="232"/>
                  <a:pt x="24" y="232"/>
                  <a:pt x="24" y="232"/>
                </a:cubicBezTo>
                <a:lnTo>
                  <a:pt x="60" y="2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19" name="Freeform 46"/>
          <p:cNvSpPr>
            <a:spLocks noChangeAspect="1" noEditPoints="1"/>
          </p:cNvSpPr>
          <p:nvPr/>
        </p:nvSpPr>
        <p:spPr bwMode="auto">
          <a:xfrm>
            <a:off x="3413020" y="3567389"/>
            <a:ext cx="232468" cy="217211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52 w 256"/>
              <a:gd name="T29" fmla="*/ 36 h 256"/>
              <a:gd name="T30" fmla="*/ 96 w 256"/>
              <a:gd name="T31" fmla="*/ 36 h 256"/>
              <a:gd name="T32" fmla="*/ 108 w 256"/>
              <a:gd name="T33" fmla="*/ 48 h 256"/>
              <a:gd name="T34" fmla="*/ 96 w 256"/>
              <a:gd name="T35" fmla="*/ 60 h 256"/>
              <a:gd name="T36" fmla="*/ 60 w 256"/>
              <a:gd name="T37" fmla="*/ 60 h 256"/>
              <a:gd name="T38" fmla="*/ 60 w 256"/>
              <a:gd name="T39" fmla="*/ 96 h 256"/>
              <a:gd name="T40" fmla="*/ 48 w 256"/>
              <a:gd name="T41" fmla="*/ 108 h 256"/>
              <a:gd name="T42" fmla="*/ 36 w 256"/>
              <a:gd name="T43" fmla="*/ 96 h 256"/>
              <a:gd name="T44" fmla="*/ 36 w 256"/>
              <a:gd name="T45" fmla="*/ 96 h 256"/>
              <a:gd name="T46" fmla="*/ 36 w 256"/>
              <a:gd name="T47" fmla="*/ 52 h 256"/>
              <a:gd name="T48" fmla="*/ 36 w 256"/>
              <a:gd name="T49" fmla="*/ 36 h 256"/>
              <a:gd name="T50" fmla="*/ 52 w 256"/>
              <a:gd name="T51" fmla="*/ 36 h 256"/>
              <a:gd name="T52" fmla="*/ 36 w 256"/>
              <a:gd name="T53" fmla="*/ 160 h 256"/>
              <a:gd name="T54" fmla="*/ 36 w 256"/>
              <a:gd name="T55" fmla="*/ 160 h 256"/>
              <a:gd name="T56" fmla="*/ 48 w 256"/>
              <a:gd name="T57" fmla="*/ 148 h 256"/>
              <a:gd name="T58" fmla="*/ 60 w 256"/>
              <a:gd name="T59" fmla="*/ 160 h 256"/>
              <a:gd name="T60" fmla="*/ 60 w 256"/>
              <a:gd name="T61" fmla="*/ 196 h 256"/>
              <a:gd name="T62" fmla="*/ 96 w 256"/>
              <a:gd name="T63" fmla="*/ 196 h 256"/>
              <a:gd name="T64" fmla="*/ 108 w 256"/>
              <a:gd name="T65" fmla="*/ 208 h 256"/>
              <a:gd name="T66" fmla="*/ 96 w 256"/>
              <a:gd name="T67" fmla="*/ 220 h 256"/>
              <a:gd name="T68" fmla="*/ 52 w 256"/>
              <a:gd name="T69" fmla="*/ 220 h 256"/>
              <a:gd name="T70" fmla="*/ 36 w 256"/>
              <a:gd name="T71" fmla="*/ 220 h 256"/>
              <a:gd name="T72" fmla="*/ 36 w 256"/>
              <a:gd name="T73" fmla="*/ 204 h 256"/>
              <a:gd name="T74" fmla="*/ 36 w 256"/>
              <a:gd name="T75" fmla="*/ 160 h 256"/>
              <a:gd name="T76" fmla="*/ 160 w 256"/>
              <a:gd name="T77" fmla="*/ 36 h 256"/>
              <a:gd name="T78" fmla="*/ 160 w 256"/>
              <a:gd name="T79" fmla="*/ 36 h 256"/>
              <a:gd name="T80" fmla="*/ 204 w 256"/>
              <a:gd name="T81" fmla="*/ 36 h 256"/>
              <a:gd name="T82" fmla="*/ 220 w 256"/>
              <a:gd name="T83" fmla="*/ 36 h 256"/>
              <a:gd name="T84" fmla="*/ 220 w 256"/>
              <a:gd name="T85" fmla="*/ 52 h 256"/>
              <a:gd name="T86" fmla="*/ 220 w 256"/>
              <a:gd name="T87" fmla="*/ 96 h 256"/>
              <a:gd name="T88" fmla="*/ 208 w 256"/>
              <a:gd name="T89" fmla="*/ 108 h 256"/>
              <a:gd name="T90" fmla="*/ 196 w 256"/>
              <a:gd name="T91" fmla="*/ 96 h 256"/>
              <a:gd name="T92" fmla="*/ 196 w 256"/>
              <a:gd name="T93" fmla="*/ 60 h 256"/>
              <a:gd name="T94" fmla="*/ 160 w 256"/>
              <a:gd name="T95" fmla="*/ 60 h 256"/>
              <a:gd name="T96" fmla="*/ 148 w 256"/>
              <a:gd name="T97" fmla="*/ 48 h 256"/>
              <a:gd name="T98" fmla="*/ 160 w 256"/>
              <a:gd name="T99" fmla="*/ 36 h 256"/>
              <a:gd name="T100" fmla="*/ 160 w 256"/>
              <a:gd name="T101" fmla="*/ 196 h 256"/>
              <a:gd name="T102" fmla="*/ 160 w 256"/>
              <a:gd name="T103" fmla="*/ 196 h 256"/>
              <a:gd name="T104" fmla="*/ 196 w 256"/>
              <a:gd name="T105" fmla="*/ 196 h 256"/>
              <a:gd name="T106" fmla="*/ 196 w 256"/>
              <a:gd name="T107" fmla="*/ 160 h 256"/>
              <a:gd name="T108" fmla="*/ 208 w 256"/>
              <a:gd name="T109" fmla="*/ 148 h 256"/>
              <a:gd name="T110" fmla="*/ 220 w 256"/>
              <a:gd name="T111" fmla="*/ 160 h 256"/>
              <a:gd name="T112" fmla="*/ 220 w 256"/>
              <a:gd name="T113" fmla="*/ 160 h 256"/>
              <a:gd name="T114" fmla="*/ 220 w 256"/>
              <a:gd name="T115" fmla="*/ 204 h 256"/>
              <a:gd name="T116" fmla="*/ 220 w 256"/>
              <a:gd name="T117" fmla="*/ 220 h 256"/>
              <a:gd name="T118" fmla="*/ 204 w 256"/>
              <a:gd name="T119" fmla="*/ 220 h 256"/>
              <a:gd name="T120" fmla="*/ 160 w 256"/>
              <a:gd name="T121" fmla="*/ 220 h 256"/>
              <a:gd name="T122" fmla="*/ 148 w 256"/>
              <a:gd name="T123" fmla="*/ 208 h 256"/>
              <a:gd name="T124" fmla="*/ 160 w 256"/>
              <a:gd name="T125" fmla="*/ 196 h 2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52" y="36"/>
                </a:moveTo>
                <a:cubicBezTo>
                  <a:pt x="96" y="36"/>
                  <a:pt x="96" y="36"/>
                  <a:pt x="96" y="36"/>
                </a:cubicBezTo>
                <a:cubicBezTo>
                  <a:pt x="103" y="36"/>
                  <a:pt x="108" y="41"/>
                  <a:pt x="108" y="48"/>
                </a:cubicBezTo>
                <a:cubicBezTo>
                  <a:pt x="108" y="55"/>
                  <a:pt x="103" y="60"/>
                  <a:pt x="96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60" y="96"/>
                  <a:pt x="60" y="96"/>
                  <a:pt x="60" y="96"/>
                </a:cubicBezTo>
                <a:cubicBezTo>
                  <a:pt x="60" y="103"/>
                  <a:pt x="55" y="108"/>
                  <a:pt x="48" y="108"/>
                </a:cubicBezTo>
                <a:cubicBezTo>
                  <a:pt x="41" y="108"/>
                  <a:pt x="36" y="103"/>
                  <a:pt x="36" y="96"/>
                </a:cubicBezTo>
                <a:cubicBezTo>
                  <a:pt x="36" y="96"/>
                  <a:pt x="36" y="96"/>
                  <a:pt x="36" y="96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36"/>
                  <a:pt x="36" y="36"/>
                  <a:pt x="36" y="36"/>
                </a:cubicBezTo>
                <a:lnTo>
                  <a:pt x="52" y="36"/>
                </a:lnTo>
                <a:close/>
                <a:moveTo>
                  <a:pt x="36" y="160"/>
                </a:moveTo>
                <a:cubicBezTo>
                  <a:pt x="36" y="160"/>
                  <a:pt x="36" y="160"/>
                  <a:pt x="36" y="160"/>
                </a:cubicBezTo>
                <a:cubicBezTo>
                  <a:pt x="36" y="153"/>
                  <a:pt x="41" y="148"/>
                  <a:pt x="48" y="148"/>
                </a:cubicBezTo>
                <a:cubicBezTo>
                  <a:pt x="55" y="148"/>
                  <a:pt x="60" y="153"/>
                  <a:pt x="60" y="160"/>
                </a:cubicBezTo>
                <a:cubicBezTo>
                  <a:pt x="60" y="196"/>
                  <a:pt x="60" y="196"/>
                  <a:pt x="60" y="196"/>
                </a:cubicBezTo>
                <a:cubicBezTo>
                  <a:pt x="96" y="196"/>
                  <a:pt x="96" y="196"/>
                  <a:pt x="96" y="196"/>
                </a:cubicBezTo>
                <a:cubicBezTo>
                  <a:pt x="103" y="196"/>
                  <a:pt x="108" y="201"/>
                  <a:pt x="108" y="208"/>
                </a:cubicBezTo>
                <a:cubicBezTo>
                  <a:pt x="108" y="215"/>
                  <a:pt x="103" y="220"/>
                  <a:pt x="96" y="220"/>
                </a:cubicBezTo>
                <a:cubicBezTo>
                  <a:pt x="52" y="220"/>
                  <a:pt x="52" y="220"/>
                  <a:pt x="52" y="220"/>
                </a:cubicBezTo>
                <a:cubicBezTo>
                  <a:pt x="36" y="220"/>
                  <a:pt x="36" y="220"/>
                  <a:pt x="36" y="220"/>
                </a:cubicBezTo>
                <a:cubicBezTo>
                  <a:pt x="36" y="204"/>
                  <a:pt x="36" y="204"/>
                  <a:pt x="36" y="204"/>
                </a:cubicBezTo>
                <a:lnTo>
                  <a:pt x="36" y="160"/>
                </a:lnTo>
                <a:close/>
                <a:moveTo>
                  <a:pt x="160" y="36"/>
                </a:moveTo>
                <a:cubicBezTo>
                  <a:pt x="160" y="36"/>
                  <a:pt x="160" y="36"/>
                  <a:pt x="160" y="36"/>
                </a:cubicBezTo>
                <a:cubicBezTo>
                  <a:pt x="204" y="36"/>
                  <a:pt x="204" y="36"/>
                  <a:pt x="204" y="36"/>
                </a:cubicBezTo>
                <a:cubicBezTo>
                  <a:pt x="220" y="36"/>
                  <a:pt x="220" y="36"/>
                  <a:pt x="220" y="36"/>
                </a:cubicBezTo>
                <a:cubicBezTo>
                  <a:pt x="220" y="52"/>
                  <a:pt x="220" y="52"/>
                  <a:pt x="220" y="52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20" y="103"/>
                  <a:pt x="215" y="108"/>
                  <a:pt x="208" y="108"/>
                </a:cubicBezTo>
                <a:cubicBezTo>
                  <a:pt x="201" y="108"/>
                  <a:pt x="196" y="103"/>
                  <a:pt x="196" y="96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160" y="60"/>
                  <a:pt x="160" y="60"/>
                  <a:pt x="160" y="60"/>
                </a:cubicBezTo>
                <a:cubicBezTo>
                  <a:pt x="153" y="60"/>
                  <a:pt x="148" y="55"/>
                  <a:pt x="148" y="48"/>
                </a:cubicBezTo>
                <a:cubicBezTo>
                  <a:pt x="148" y="41"/>
                  <a:pt x="153" y="36"/>
                  <a:pt x="160" y="36"/>
                </a:cubicBezTo>
                <a:moveTo>
                  <a:pt x="160" y="196"/>
                </a:moveTo>
                <a:cubicBezTo>
                  <a:pt x="160" y="196"/>
                  <a:pt x="160" y="196"/>
                  <a:pt x="160" y="196"/>
                </a:cubicBezTo>
                <a:cubicBezTo>
                  <a:pt x="196" y="196"/>
                  <a:pt x="196" y="196"/>
                  <a:pt x="196" y="196"/>
                </a:cubicBezTo>
                <a:cubicBezTo>
                  <a:pt x="196" y="160"/>
                  <a:pt x="196" y="160"/>
                  <a:pt x="196" y="160"/>
                </a:cubicBezTo>
                <a:cubicBezTo>
                  <a:pt x="196" y="153"/>
                  <a:pt x="201" y="148"/>
                  <a:pt x="208" y="148"/>
                </a:cubicBezTo>
                <a:cubicBezTo>
                  <a:pt x="215" y="148"/>
                  <a:pt x="220" y="153"/>
                  <a:pt x="220" y="160"/>
                </a:cubicBezTo>
                <a:cubicBezTo>
                  <a:pt x="220" y="160"/>
                  <a:pt x="220" y="160"/>
                  <a:pt x="220" y="160"/>
                </a:cubicBezTo>
                <a:cubicBezTo>
                  <a:pt x="220" y="204"/>
                  <a:pt x="220" y="204"/>
                  <a:pt x="220" y="204"/>
                </a:cubicBezTo>
                <a:cubicBezTo>
                  <a:pt x="220" y="220"/>
                  <a:pt x="220" y="220"/>
                  <a:pt x="220" y="220"/>
                </a:cubicBezTo>
                <a:cubicBezTo>
                  <a:pt x="204" y="220"/>
                  <a:pt x="204" y="220"/>
                  <a:pt x="204" y="220"/>
                </a:cubicBezTo>
                <a:cubicBezTo>
                  <a:pt x="160" y="220"/>
                  <a:pt x="160" y="220"/>
                  <a:pt x="160" y="220"/>
                </a:cubicBezTo>
                <a:cubicBezTo>
                  <a:pt x="153" y="220"/>
                  <a:pt x="148" y="215"/>
                  <a:pt x="148" y="208"/>
                </a:cubicBezTo>
                <a:cubicBezTo>
                  <a:pt x="148" y="201"/>
                  <a:pt x="153" y="196"/>
                  <a:pt x="160" y="19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0" name="Freeform 47"/>
          <p:cNvSpPr>
            <a:spLocks noChangeAspect="1" noEditPoints="1"/>
          </p:cNvSpPr>
          <p:nvPr/>
        </p:nvSpPr>
        <p:spPr bwMode="auto">
          <a:xfrm>
            <a:off x="3039627" y="3567389"/>
            <a:ext cx="232468" cy="217211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2 w 256"/>
              <a:gd name="T29" fmla="*/ 84 h 256"/>
              <a:gd name="T30" fmla="*/ 84 w 256"/>
              <a:gd name="T31" fmla="*/ 72 h 256"/>
              <a:gd name="T32" fmla="*/ 92 w 256"/>
              <a:gd name="T33" fmla="*/ 76 h 256"/>
              <a:gd name="T34" fmla="*/ 128 w 256"/>
              <a:gd name="T35" fmla="*/ 111 h 256"/>
              <a:gd name="T36" fmla="*/ 164 w 256"/>
              <a:gd name="T37" fmla="*/ 76 h 256"/>
              <a:gd name="T38" fmla="*/ 172 w 256"/>
              <a:gd name="T39" fmla="*/ 72 h 256"/>
              <a:gd name="T40" fmla="*/ 184 w 256"/>
              <a:gd name="T41" fmla="*/ 84 h 256"/>
              <a:gd name="T42" fmla="*/ 180 w 256"/>
              <a:gd name="T43" fmla="*/ 92 h 256"/>
              <a:gd name="T44" fmla="*/ 145 w 256"/>
              <a:gd name="T45" fmla="*/ 128 h 256"/>
              <a:gd name="T46" fmla="*/ 180 w 256"/>
              <a:gd name="T47" fmla="*/ 164 h 256"/>
              <a:gd name="T48" fmla="*/ 184 w 256"/>
              <a:gd name="T49" fmla="*/ 172 h 256"/>
              <a:gd name="T50" fmla="*/ 172 w 256"/>
              <a:gd name="T51" fmla="*/ 184 h 256"/>
              <a:gd name="T52" fmla="*/ 164 w 256"/>
              <a:gd name="T53" fmla="*/ 180 h 256"/>
              <a:gd name="T54" fmla="*/ 128 w 256"/>
              <a:gd name="T55" fmla="*/ 145 h 256"/>
              <a:gd name="T56" fmla="*/ 92 w 256"/>
              <a:gd name="T57" fmla="*/ 180 h 256"/>
              <a:gd name="T58" fmla="*/ 84 w 256"/>
              <a:gd name="T59" fmla="*/ 184 h 256"/>
              <a:gd name="T60" fmla="*/ 72 w 256"/>
              <a:gd name="T61" fmla="*/ 172 h 256"/>
              <a:gd name="T62" fmla="*/ 76 w 256"/>
              <a:gd name="T63" fmla="*/ 164 h 256"/>
              <a:gd name="T64" fmla="*/ 111 w 256"/>
              <a:gd name="T65" fmla="*/ 128 h 256"/>
              <a:gd name="T66" fmla="*/ 76 w 256"/>
              <a:gd name="T67" fmla="*/ 92 h 256"/>
              <a:gd name="T68" fmla="*/ 72 w 256"/>
              <a:gd name="T69" fmla="*/ 84 h 25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2" y="84"/>
                </a:moveTo>
                <a:cubicBezTo>
                  <a:pt x="72" y="77"/>
                  <a:pt x="77" y="72"/>
                  <a:pt x="84" y="72"/>
                </a:cubicBezTo>
                <a:cubicBezTo>
                  <a:pt x="87" y="72"/>
                  <a:pt x="90" y="73"/>
                  <a:pt x="92" y="76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64" y="76"/>
                  <a:pt x="164" y="76"/>
                  <a:pt x="164" y="76"/>
                </a:cubicBezTo>
                <a:cubicBezTo>
                  <a:pt x="166" y="73"/>
                  <a:pt x="169" y="72"/>
                  <a:pt x="172" y="72"/>
                </a:cubicBezTo>
                <a:cubicBezTo>
                  <a:pt x="179" y="72"/>
                  <a:pt x="184" y="77"/>
                  <a:pt x="184" y="84"/>
                </a:cubicBezTo>
                <a:cubicBezTo>
                  <a:pt x="184" y="87"/>
                  <a:pt x="183" y="90"/>
                  <a:pt x="180" y="92"/>
                </a:cubicBezTo>
                <a:cubicBezTo>
                  <a:pt x="145" y="128"/>
                  <a:pt x="145" y="128"/>
                  <a:pt x="145" y="128"/>
                </a:cubicBezTo>
                <a:cubicBezTo>
                  <a:pt x="180" y="164"/>
                  <a:pt x="180" y="164"/>
                  <a:pt x="180" y="164"/>
                </a:cubicBezTo>
                <a:cubicBezTo>
                  <a:pt x="183" y="166"/>
                  <a:pt x="184" y="169"/>
                  <a:pt x="184" y="172"/>
                </a:cubicBezTo>
                <a:cubicBezTo>
                  <a:pt x="184" y="179"/>
                  <a:pt x="179" y="184"/>
                  <a:pt x="172" y="184"/>
                </a:cubicBezTo>
                <a:cubicBezTo>
                  <a:pt x="169" y="184"/>
                  <a:pt x="166" y="183"/>
                  <a:pt x="164" y="180"/>
                </a:cubicBezTo>
                <a:cubicBezTo>
                  <a:pt x="128" y="145"/>
                  <a:pt x="128" y="145"/>
                  <a:pt x="128" y="145"/>
                </a:cubicBezTo>
                <a:cubicBezTo>
                  <a:pt x="92" y="180"/>
                  <a:pt x="92" y="180"/>
                  <a:pt x="92" y="180"/>
                </a:cubicBezTo>
                <a:cubicBezTo>
                  <a:pt x="90" y="183"/>
                  <a:pt x="87" y="184"/>
                  <a:pt x="84" y="184"/>
                </a:cubicBezTo>
                <a:cubicBezTo>
                  <a:pt x="77" y="184"/>
                  <a:pt x="72" y="179"/>
                  <a:pt x="72" y="172"/>
                </a:cubicBezTo>
                <a:cubicBezTo>
                  <a:pt x="72" y="169"/>
                  <a:pt x="73" y="166"/>
                  <a:pt x="76" y="164"/>
                </a:cubicBezTo>
                <a:cubicBezTo>
                  <a:pt x="111" y="128"/>
                  <a:pt x="111" y="128"/>
                  <a:pt x="111" y="128"/>
                </a:cubicBezTo>
                <a:cubicBezTo>
                  <a:pt x="76" y="92"/>
                  <a:pt x="76" y="92"/>
                  <a:pt x="76" y="92"/>
                </a:cubicBezTo>
                <a:cubicBezTo>
                  <a:pt x="73" y="90"/>
                  <a:pt x="72" y="87"/>
                  <a:pt x="72" y="8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1" name="Freeform 48"/>
          <p:cNvSpPr>
            <a:spLocks noChangeAspect="1" noEditPoints="1"/>
          </p:cNvSpPr>
          <p:nvPr/>
        </p:nvSpPr>
        <p:spPr bwMode="auto">
          <a:xfrm>
            <a:off x="2679897" y="3567389"/>
            <a:ext cx="231584" cy="217211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2 h 256"/>
              <a:gd name="T30" fmla="*/ 84 w 256"/>
              <a:gd name="T31" fmla="*/ 116 h 256"/>
              <a:gd name="T32" fmla="*/ 112 w 256"/>
              <a:gd name="T33" fmla="*/ 143 h 256"/>
              <a:gd name="T34" fmla="*/ 168 w 256"/>
              <a:gd name="T35" fmla="*/ 88 h 256"/>
              <a:gd name="T36" fmla="*/ 176 w 256"/>
              <a:gd name="T37" fmla="*/ 84 h 256"/>
              <a:gd name="T38" fmla="*/ 188 w 256"/>
              <a:gd name="T39" fmla="*/ 96 h 256"/>
              <a:gd name="T40" fmla="*/ 184 w 256"/>
              <a:gd name="T41" fmla="*/ 104 h 256"/>
              <a:gd name="T42" fmla="*/ 120 w 256"/>
              <a:gd name="T43" fmla="*/ 168 h 256"/>
              <a:gd name="T44" fmla="*/ 112 w 256"/>
              <a:gd name="T45" fmla="*/ 172 h 256"/>
              <a:gd name="T46" fmla="*/ 104 w 256"/>
              <a:gd name="T47" fmla="*/ 168 h 256"/>
              <a:gd name="T48" fmla="*/ 68 w 256"/>
              <a:gd name="T49" fmla="*/ 132 h 256"/>
              <a:gd name="T50" fmla="*/ 64 w 256"/>
              <a:gd name="T51" fmla="*/ 124 h 256"/>
              <a:gd name="T52" fmla="*/ 76 w 256"/>
              <a:gd name="T53" fmla="*/ 112 h 256"/>
              <a:gd name="T54" fmla="*/ 184 w 256"/>
              <a:gd name="T55" fmla="*/ 172 h 256"/>
              <a:gd name="T56" fmla="*/ 184 w 256"/>
              <a:gd name="T57" fmla="*/ 172 h 256"/>
              <a:gd name="T58" fmla="*/ 184 w 256"/>
              <a:gd name="T59" fmla="*/ 172 h 256"/>
              <a:gd name="T60" fmla="*/ 184 w 256"/>
              <a:gd name="T61" fmla="*/ 172 h 256"/>
              <a:gd name="T62" fmla="*/ 184 w 256"/>
              <a:gd name="T63" fmla="*/ 84 h 256"/>
              <a:gd name="T64" fmla="*/ 184 w 256"/>
              <a:gd name="T65" fmla="*/ 84 h 256"/>
              <a:gd name="T66" fmla="*/ 184 w 256"/>
              <a:gd name="T67" fmla="*/ 84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2"/>
                </a:moveTo>
                <a:cubicBezTo>
                  <a:pt x="79" y="112"/>
                  <a:pt x="82" y="113"/>
                  <a:pt x="84" y="116"/>
                </a:cubicBezTo>
                <a:cubicBezTo>
                  <a:pt x="112" y="143"/>
                  <a:pt x="112" y="143"/>
                  <a:pt x="112" y="143"/>
                </a:cubicBezTo>
                <a:cubicBezTo>
                  <a:pt x="168" y="88"/>
                  <a:pt x="168" y="88"/>
                  <a:pt x="168" y="88"/>
                </a:cubicBezTo>
                <a:cubicBezTo>
                  <a:pt x="170" y="85"/>
                  <a:pt x="173" y="84"/>
                  <a:pt x="176" y="84"/>
                </a:cubicBezTo>
                <a:cubicBezTo>
                  <a:pt x="183" y="84"/>
                  <a:pt x="188" y="89"/>
                  <a:pt x="188" y="96"/>
                </a:cubicBezTo>
                <a:cubicBezTo>
                  <a:pt x="188" y="99"/>
                  <a:pt x="187" y="102"/>
                  <a:pt x="184" y="104"/>
                </a:cubicBezTo>
                <a:cubicBezTo>
                  <a:pt x="120" y="168"/>
                  <a:pt x="120" y="168"/>
                  <a:pt x="120" y="168"/>
                </a:cubicBezTo>
                <a:cubicBezTo>
                  <a:pt x="118" y="171"/>
                  <a:pt x="115" y="172"/>
                  <a:pt x="112" y="172"/>
                </a:cubicBezTo>
                <a:cubicBezTo>
                  <a:pt x="109" y="172"/>
                  <a:pt x="106" y="171"/>
                  <a:pt x="104" y="168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5" y="130"/>
                  <a:pt x="64" y="127"/>
                  <a:pt x="64" y="124"/>
                </a:cubicBezTo>
                <a:cubicBezTo>
                  <a:pt x="64" y="117"/>
                  <a:pt x="69" y="112"/>
                  <a:pt x="76" y="112"/>
                </a:cubicBezTo>
                <a:moveTo>
                  <a:pt x="184" y="172"/>
                </a:move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72"/>
                  <a:pt x="184" y="172"/>
                  <a:pt x="184" y="172"/>
                </a:cubicBezTo>
                <a:moveTo>
                  <a:pt x="184" y="84"/>
                </a:moveTo>
                <a:cubicBezTo>
                  <a:pt x="184" y="84"/>
                  <a:pt x="184" y="84"/>
                  <a:pt x="184" y="84"/>
                </a:cubicBezTo>
                <a:cubicBezTo>
                  <a:pt x="184" y="84"/>
                  <a:pt x="184" y="84"/>
                  <a:pt x="184" y="8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2" name="Freeform 49"/>
          <p:cNvSpPr>
            <a:spLocks noChangeAspect="1" noEditPoints="1"/>
          </p:cNvSpPr>
          <p:nvPr/>
        </p:nvSpPr>
        <p:spPr bwMode="auto">
          <a:xfrm>
            <a:off x="2308398" y="3571491"/>
            <a:ext cx="231584" cy="213110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6 h 256"/>
              <a:gd name="T30" fmla="*/ 104 w 256"/>
              <a:gd name="T31" fmla="*/ 116 h 256"/>
              <a:gd name="T32" fmla="*/ 116 w 256"/>
              <a:gd name="T33" fmla="*/ 116 h 256"/>
              <a:gd name="T34" fmla="*/ 140 w 256"/>
              <a:gd name="T35" fmla="*/ 116 h 256"/>
              <a:gd name="T36" fmla="*/ 156 w 256"/>
              <a:gd name="T37" fmla="*/ 116 h 256"/>
              <a:gd name="T38" fmla="*/ 180 w 256"/>
              <a:gd name="T39" fmla="*/ 116 h 256"/>
              <a:gd name="T40" fmla="*/ 192 w 256"/>
              <a:gd name="T41" fmla="*/ 128 h 256"/>
              <a:gd name="T42" fmla="*/ 180 w 256"/>
              <a:gd name="T43" fmla="*/ 140 h 256"/>
              <a:gd name="T44" fmla="*/ 156 w 256"/>
              <a:gd name="T45" fmla="*/ 140 h 256"/>
              <a:gd name="T46" fmla="*/ 140 w 256"/>
              <a:gd name="T47" fmla="*/ 140 h 256"/>
              <a:gd name="T48" fmla="*/ 116 w 256"/>
              <a:gd name="T49" fmla="*/ 140 h 256"/>
              <a:gd name="T50" fmla="*/ 100 w 256"/>
              <a:gd name="T51" fmla="*/ 140 h 256"/>
              <a:gd name="T52" fmla="*/ 76 w 256"/>
              <a:gd name="T53" fmla="*/ 140 h 256"/>
              <a:gd name="T54" fmla="*/ 64 w 256"/>
              <a:gd name="T55" fmla="*/ 128 h 256"/>
              <a:gd name="T56" fmla="*/ 76 w 256"/>
              <a:gd name="T57" fmla="*/ 116 h 2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6"/>
                </a:moveTo>
                <a:cubicBezTo>
                  <a:pt x="104" y="116"/>
                  <a:pt x="104" y="116"/>
                  <a:pt x="104" y="116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56" y="116"/>
                  <a:pt x="156" y="116"/>
                  <a:pt x="156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100" y="140"/>
                  <a:pt x="100" y="140"/>
                  <a:pt x="100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69" y="140"/>
                  <a:pt x="64" y="135"/>
                  <a:pt x="64" y="128"/>
                </a:cubicBezTo>
                <a:cubicBezTo>
                  <a:pt x="64" y="121"/>
                  <a:pt x="69" y="116"/>
                  <a:pt x="76" y="11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3" name="Freeform 50"/>
          <p:cNvSpPr>
            <a:spLocks noChangeAspect="1" noEditPoints="1"/>
          </p:cNvSpPr>
          <p:nvPr/>
        </p:nvSpPr>
        <p:spPr bwMode="auto">
          <a:xfrm>
            <a:off x="1953722" y="3567389"/>
            <a:ext cx="231584" cy="217211"/>
          </a:xfrm>
          <a:custGeom>
            <a:avLst/>
            <a:gdLst>
              <a:gd name="T0" fmla="*/ 244 w 256"/>
              <a:gd name="T1" fmla="*/ 256 h 256"/>
              <a:gd name="T2" fmla="*/ 12 w 256"/>
              <a:gd name="T3" fmla="*/ 256 h 256"/>
              <a:gd name="T4" fmla="*/ 0 w 256"/>
              <a:gd name="T5" fmla="*/ 244 h 256"/>
              <a:gd name="T6" fmla="*/ 0 w 256"/>
              <a:gd name="T7" fmla="*/ 12 h 256"/>
              <a:gd name="T8" fmla="*/ 12 w 256"/>
              <a:gd name="T9" fmla="*/ 0 h 256"/>
              <a:gd name="T10" fmla="*/ 244 w 256"/>
              <a:gd name="T11" fmla="*/ 0 h 256"/>
              <a:gd name="T12" fmla="*/ 256 w 256"/>
              <a:gd name="T13" fmla="*/ 12 h 256"/>
              <a:gd name="T14" fmla="*/ 256 w 256"/>
              <a:gd name="T15" fmla="*/ 244 h 256"/>
              <a:gd name="T16" fmla="*/ 244 w 256"/>
              <a:gd name="T17" fmla="*/ 256 h 256"/>
              <a:gd name="T18" fmla="*/ 232 w 256"/>
              <a:gd name="T19" fmla="*/ 24 h 256"/>
              <a:gd name="T20" fmla="*/ 24 w 256"/>
              <a:gd name="T21" fmla="*/ 24 h 256"/>
              <a:gd name="T22" fmla="*/ 24 w 256"/>
              <a:gd name="T23" fmla="*/ 232 h 256"/>
              <a:gd name="T24" fmla="*/ 232 w 256"/>
              <a:gd name="T25" fmla="*/ 232 h 256"/>
              <a:gd name="T26" fmla="*/ 232 w 256"/>
              <a:gd name="T27" fmla="*/ 24 h 256"/>
              <a:gd name="T28" fmla="*/ 76 w 256"/>
              <a:gd name="T29" fmla="*/ 116 h 256"/>
              <a:gd name="T30" fmla="*/ 116 w 256"/>
              <a:gd name="T31" fmla="*/ 116 h 256"/>
              <a:gd name="T32" fmla="*/ 116 w 256"/>
              <a:gd name="T33" fmla="*/ 76 h 256"/>
              <a:gd name="T34" fmla="*/ 128 w 256"/>
              <a:gd name="T35" fmla="*/ 64 h 256"/>
              <a:gd name="T36" fmla="*/ 140 w 256"/>
              <a:gd name="T37" fmla="*/ 76 h 256"/>
              <a:gd name="T38" fmla="*/ 140 w 256"/>
              <a:gd name="T39" fmla="*/ 116 h 256"/>
              <a:gd name="T40" fmla="*/ 180 w 256"/>
              <a:gd name="T41" fmla="*/ 116 h 256"/>
              <a:gd name="T42" fmla="*/ 192 w 256"/>
              <a:gd name="T43" fmla="*/ 128 h 256"/>
              <a:gd name="T44" fmla="*/ 180 w 256"/>
              <a:gd name="T45" fmla="*/ 140 h 256"/>
              <a:gd name="T46" fmla="*/ 140 w 256"/>
              <a:gd name="T47" fmla="*/ 140 h 256"/>
              <a:gd name="T48" fmla="*/ 140 w 256"/>
              <a:gd name="T49" fmla="*/ 180 h 256"/>
              <a:gd name="T50" fmla="*/ 128 w 256"/>
              <a:gd name="T51" fmla="*/ 192 h 256"/>
              <a:gd name="T52" fmla="*/ 116 w 256"/>
              <a:gd name="T53" fmla="*/ 180 h 256"/>
              <a:gd name="T54" fmla="*/ 116 w 256"/>
              <a:gd name="T55" fmla="*/ 140 h 256"/>
              <a:gd name="T56" fmla="*/ 76 w 256"/>
              <a:gd name="T57" fmla="*/ 140 h 256"/>
              <a:gd name="T58" fmla="*/ 64 w 256"/>
              <a:gd name="T59" fmla="*/ 128 h 256"/>
              <a:gd name="T60" fmla="*/ 76 w 256"/>
              <a:gd name="T61" fmla="*/ 116 h 25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56">
                <a:moveTo>
                  <a:pt x="244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44"/>
                  <a:pt x="256" y="244"/>
                  <a:pt x="256" y="244"/>
                </a:cubicBezTo>
                <a:cubicBezTo>
                  <a:pt x="256" y="251"/>
                  <a:pt x="251" y="256"/>
                  <a:pt x="244" y="25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232" y="232"/>
                  <a:pt x="232" y="232"/>
                  <a:pt x="232" y="232"/>
                </a:cubicBezTo>
                <a:lnTo>
                  <a:pt x="232" y="24"/>
                </a:lnTo>
                <a:close/>
                <a:moveTo>
                  <a:pt x="76" y="116"/>
                </a:moveTo>
                <a:cubicBezTo>
                  <a:pt x="116" y="116"/>
                  <a:pt x="116" y="116"/>
                  <a:pt x="116" y="116"/>
                </a:cubicBezTo>
                <a:cubicBezTo>
                  <a:pt x="116" y="76"/>
                  <a:pt x="116" y="76"/>
                  <a:pt x="116" y="76"/>
                </a:cubicBezTo>
                <a:cubicBezTo>
                  <a:pt x="116" y="69"/>
                  <a:pt x="121" y="64"/>
                  <a:pt x="128" y="64"/>
                </a:cubicBezTo>
                <a:cubicBezTo>
                  <a:pt x="135" y="64"/>
                  <a:pt x="140" y="69"/>
                  <a:pt x="140" y="7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80" y="116"/>
                  <a:pt x="180" y="116"/>
                  <a:pt x="180" y="116"/>
                </a:cubicBezTo>
                <a:cubicBezTo>
                  <a:pt x="187" y="116"/>
                  <a:pt x="192" y="121"/>
                  <a:pt x="192" y="128"/>
                </a:cubicBezTo>
                <a:cubicBezTo>
                  <a:pt x="192" y="135"/>
                  <a:pt x="187" y="140"/>
                  <a:pt x="180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40" y="180"/>
                  <a:pt x="140" y="180"/>
                  <a:pt x="140" y="180"/>
                </a:cubicBezTo>
                <a:cubicBezTo>
                  <a:pt x="140" y="187"/>
                  <a:pt x="135" y="192"/>
                  <a:pt x="128" y="192"/>
                </a:cubicBezTo>
                <a:cubicBezTo>
                  <a:pt x="121" y="192"/>
                  <a:pt x="116" y="187"/>
                  <a:pt x="116" y="180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76" y="140"/>
                  <a:pt x="76" y="140"/>
                  <a:pt x="76" y="140"/>
                </a:cubicBezTo>
                <a:cubicBezTo>
                  <a:pt x="69" y="140"/>
                  <a:pt x="64" y="135"/>
                  <a:pt x="64" y="128"/>
                </a:cubicBezTo>
                <a:cubicBezTo>
                  <a:pt x="64" y="121"/>
                  <a:pt x="69" y="116"/>
                  <a:pt x="76" y="11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4" name="Freeform 51"/>
          <p:cNvSpPr>
            <a:spLocks noChangeAspect="1" noEditPoints="1"/>
          </p:cNvSpPr>
          <p:nvPr/>
        </p:nvSpPr>
        <p:spPr bwMode="auto">
          <a:xfrm>
            <a:off x="1597896" y="3565209"/>
            <a:ext cx="210370" cy="209486"/>
          </a:xfrm>
          <a:custGeom>
            <a:avLst/>
            <a:gdLst>
              <a:gd name="T0" fmla="*/ 220 w 232"/>
              <a:gd name="T1" fmla="*/ 232 h 232"/>
              <a:gd name="T2" fmla="*/ 140 w 232"/>
              <a:gd name="T3" fmla="*/ 232 h 232"/>
              <a:gd name="T4" fmla="*/ 128 w 232"/>
              <a:gd name="T5" fmla="*/ 220 h 232"/>
              <a:gd name="T6" fmla="*/ 128 w 232"/>
              <a:gd name="T7" fmla="*/ 140 h 232"/>
              <a:gd name="T8" fmla="*/ 140 w 232"/>
              <a:gd name="T9" fmla="*/ 128 h 232"/>
              <a:gd name="T10" fmla="*/ 220 w 232"/>
              <a:gd name="T11" fmla="*/ 128 h 232"/>
              <a:gd name="T12" fmla="*/ 232 w 232"/>
              <a:gd name="T13" fmla="*/ 140 h 232"/>
              <a:gd name="T14" fmla="*/ 232 w 232"/>
              <a:gd name="T15" fmla="*/ 220 h 232"/>
              <a:gd name="T16" fmla="*/ 220 w 232"/>
              <a:gd name="T17" fmla="*/ 232 h 232"/>
              <a:gd name="T18" fmla="*/ 220 w 232"/>
              <a:gd name="T19" fmla="*/ 104 h 232"/>
              <a:gd name="T20" fmla="*/ 140 w 232"/>
              <a:gd name="T21" fmla="*/ 104 h 232"/>
              <a:gd name="T22" fmla="*/ 128 w 232"/>
              <a:gd name="T23" fmla="*/ 92 h 232"/>
              <a:gd name="T24" fmla="*/ 128 w 232"/>
              <a:gd name="T25" fmla="*/ 12 h 232"/>
              <a:gd name="T26" fmla="*/ 140 w 232"/>
              <a:gd name="T27" fmla="*/ 0 h 232"/>
              <a:gd name="T28" fmla="*/ 220 w 232"/>
              <a:gd name="T29" fmla="*/ 0 h 232"/>
              <a:gd name="T30" fmla="*/ 232 w 232"/>
              <a:gd name="T31" fmla="*/ 12 h 232"/>
              <a:gd name="T32" fmla="*/ 232 w 232"/>
              <a:gd name="T33" fmla="*/ 92 h 232"/>
              <a:gd name="T34" fmla="*/ 220 w 232"/>
              <a:gd name="T35" fmla="*/ 104 h 232"/>
              <a:gd name="T36" fmla="*/ 92 w 232"/>
              <a:gd name="T37" fmla="*/ 232 h 232"/>
              <a:gd name="T38" fmla="*/ 12 w 232"/>
              <a:gd name="T39" fmla="*/ 232 h 232"/>
              <a:gd name="T40" fmla="*/ 0 w 232"/>
              <a:gd name="T41" fmla="*/ 220 h 232"/>
              <a:gd name="T42" fmla="*/ 0 w 232"/>
              <a:gd name="T43" fmla="*/ 140 h 232"/>
              <a:gd name="T44" fmla="*/ 12 w 232"/>
              <a:gd name="T45" fmla="*/ 128 h 232"/>
              <a:gd name="T46" fmla="*/ 92 w 232"/>
              <a:gd name="T47" fmla="*/ 128 h 232"/>
              <a:gd name="T48" fmla="*/ 104 w 232"/>
              <a:gd name="T49" fmla="*/ 140 h 232"/>
              <a:gd name="T50" fmla="*/ 104 w 232"/>
              <a:gd name="T51" fmla="*/ 220 h 232"/>
              <a:gd name="T52" fmla="*/ 92 w 232"/>
              <a:gd name="T53" fmla="*/ 232 h 232"/>
              <a:gd name="T54" fmla="*/ 92 w 232"/>
              <a:gd name="T55" fmla="*/ 104 h 232"/>
              <a:gd name="T56" fmla="*/ 12 w 232"/>
              <a:gd name="T57" fmla="*/ 104 h 232"/>
              <a:gd name="T58" fmla="*/ 0 w 232"/>
              <a:gd name="T59" fmla="*/ 92 h 232"/>
              <a:gd name="T60" fmla="*/ 0 w 232"/>
              <a:gd name="T61" fmla="*/ 12 h 232"/>
              <a:gd name="T62" fmla="*/ 12 w 232"/>
              <a:gd name="T63" fmla="*/ 0 h 232"/>
              <a:gd name="T64" fmla="*/ 92 w 232"/>
              <a:gd name="T65" fmla="*/ 0 h 232"/>
              <a:gd name="T66" fmla="*/ 104 w 232"/>
              <a:gd name="T67" fmla="*/ 12 h 232"/>
              <a:gd name="T68" fmla="*/ 104 w 232"/>
              <a:gd name="T69" fmla="*/ 92 h 232"/>
              <a:gd name="T70" fmla="*/ 92 w 232"/>
              <a:gd name="T71" fmla="*/ 104 h 23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32" h="232">
                <a:moveTo>
                  <a:pt x="220" y="232"/>
                </a:moveTo>
                <a:cubicBezTo>
                  <a:pt x="140" y="232"/>
                  <a:pt x="140" y="232"/>
                  <a:pt x="140" y="232"/>
                </a:cubicBezTo>
                <a:cubicBezTo>
                  <a:pt x="133" y="232"/>
                  <a:pt x="128" y="227"/>
                  <a:pt x="128" y="22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8" y="133"/>
                  <a:pt x="133" y="128"/>
                  <a:pt x="140" y="128"/>
                </a:cubicBezTo>
                <a:cubicBezTo>
                  <a:pt x="220" y="128"/>
                  <a:pt x="220" y="128"/>
                  <a:pt x="220" y="128"/>
                </a:cubicBezTo>
                <a:cubicBezTo>
                  <a:pt x="227" y="128"/>
                  <a:pt x="232" y="133"/>
                  <a:pt x="232" y="140"/>
                </a:cubicBezTo>
                <a:cubicBezTo>
                  <a:pt x="232" y="220"/>
                  <a:pt x="232" y="220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moveTo>
                  <a:pt x="22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33" y="104"/>
                  <a:pt x="128" y="99"/>
                  <a:pt x="128" y="9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33" y="0"/>
                  <a:pt x="140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7" y="0"/>
                  <a:pt x="232" y="5"/>
                  <a:pt x="232" y="12"/>
                </a:cubicBezTo>
                <a:cubicBezTo>
                  <a:pt x="232" y="92"/>
                  <a:pt x="232" y="92"/>
                  <a:pt x="232" y="92"/>
                </a:cubicBezTo>
                <a:cubicBezTo>
                  <a:pt x="232" y="99"/>
                  <a:pt x="227" y="104"/>
                  <a:pt x="220" y="104"/>
                </a:cubicBezTo>
                <a:moveTo>
                  <a:pt x="92" y="232"/>
                </a:move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99" y="128"/>
                  <a:pt x="104" y="133"/>
                  <a:pt x="104" y="140"/>
                </a:cubicBezTo>
                <a:cubicBezTo>
                  <a:pt x="104" y="220"/>
                  <a:pt x="104" y="220"/>
                  <a:pt x="104" y="220"/>
                </a:cubicBezTo>
                <a:cubicBezTo>
                  <a:pt x="104" y="227"/>
                  <a:pt x="99" y="232"/>
                  <a:pt x="92" y="232"/>
                </a:cubicBezTo>
                <a:moveTo>
                  <a:pt x="92" y="104"/>
                </a:move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9" y="0"/>
                  <a:pt x="104" y="5"/>
                  <a:pt x="104" y="1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9"/>
                  <a:pt x="99" y="104"/>
                  <a:pt x="92" y="10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5" name="Freeform 52"/>
          <p:cNvSpPr>
            <a:spLocks noChangeAspect="1" noEditPoints="1"/>
          </p:cNvSpPr>
          <p:nvPr/>
        </p:nvSpPr>
        <p:spPr bwMode="auto">
          <a:xfrm>
            <a:off x="1242698" y="3565209"/>
            <a:ext cx="210370" cy="209486"/>
          </a:xfrm>
          <a:custGeom>
            <a:avLst/>
            <a:gdLst>
              <a:gd name="T0" fmla="*/ 220 w 232"/>
              <a:gd name="T1" fmla="*/ 232 h 232"/>
              <a:gd name="T2" fmla="*/ 140 w 232"/>
              <a:gd name="T3" fmla="*/ 232 h 232"/>
              <a:gd name="T4" fmla="*/ 128 w 232"/>
              <a:gd name="T5" fmla="*/ 220 h 232"/>
              <a:gd name="T6" fmla="*/ 128 w 232"/>
              <a:gd name="T7" fmla="*/ 140 h 232"/>
              <a:gd name="T8" fmla="*/ 140 w 232"/>
              <a:gd name="T9" fmla="*/ 128 h 232"/>
              <a:gd name="T10" fmla="*/ 220 w 232"/>
              <a:gd name="T11" fmla="*/ 128 h 232"/>
              <a:gd name="T12" fmla="*/ 232 w 232"/>
              <a:gd name="T13" fmla="*/ 140 h 232"/>
              <a:gd name="T14" fmla="*/ 232 w 232"/>
              <a:gd name="T15" fmla="*/ 220 h 232"/>
              <a:gd name="T16" fmla="*/ 220 w 232"/>
              <a:gd name="T17" fmla="*/ 232 h 232"/>
              <a:gd name="T18" fmla="*/ 208 w 232"/>
              <a:gd name="T19" fmla="*/ 152 h 232"/>
              <a:gd name="T20" fmla="*/ 152 w 232"/>
              <a:gd name="T21" fmla="*/ 152 h 232"/>
              <a:gd name="T22" fmla="*/ 152 w 232"/>
              <a:gd name="T23" fmla="*/ 208 h 232"/>
              <a:gd name="T24" fmla="*/ 208 w 232"/>
              <a:gd name="T25" fmla="*/ 208 h 232"/>
              <a:gd name="T26" fmla="*/ 208 w 232"/>
              <a:gd name="T27" fmla="*/ 152 h 232"/>
              <a:gd name="T28" fmla="*/ 220 w 232"/>
              <a:gd name="T29" fmla="*/ 104 h 232"/>
              <a:gd name="T30" fmla="*/ 140 w 232"/>
              <a:gd name="T31" fmla="*/ 104 h 232"/>
              <a:gd name="T32" fmla="*/ 128 w 232"/>
              <a:gd name="T33" fmla="*/ 92 h 232"/>
              <a:gd name="T34" fmla="*/ 128 w 232"/>
              <a:gd name="T35" fmla="*/ 12 h 232"/>
              <a:gd name="T36" fmla="*/ 140 w 232"/>
              <a:gd name="T37" fmla="*/ 0 h 232"/>
              <a:gd name="T38" fmla="*/ 220 w 232"/>
              <a:gd name="T39" fmla="*/ 0 h 232"/>
              <a:gd name="T40" fmla="*/ 232 w 232"/>
              <a:gd name="T41" fmla="*/ 12 h 232"/>
              <a:gd name="T42" fmla="*/ 232 w 232"/>
              <a:gd name="T43" fmla="*/ 92 h 232"/>
              <a:gd name="T44" fmla="*/ 220 w 232"/>
              <a:gd name="T45" fmla="*/ 104 h 232"/>
              <a:gd name="T46" fmla="*/ 208 w 232"/>
              <a:gd name="T47" fmla="*/ 24 h 232"/>
              <a:gd name="T48" fmla="*/ 152 w 232"/>
              <a:gd name="T49" fmla="*/ 24 h 232"/>
              <a:gd name="T50" fmla="*/ 152 w 232"/>
              <a:gd name="T51" fmla="*/ 80 h 232"/>
              <a:gd name="T52" fmla="*/ 208 w 232"/>
              <a:gd name="T53" fmla="*/ 80 h 232"/>
              <a:gd name="T54" fmla="*/ 208 w 232"/>
              <a:gd name="T55" fmla="*/ 24 h 232"/>
              <a:gd name="T56" fmla="*/ 92 w 232"/>
              <a:gd name="T57" fmla="*/ 232 h 232"/>
              <a:gd name="T58" fmla="*/ 12 w 232"/>
              <a:gd name="T59" fmla="*/ 232 h 232"/>
              <a:gd name="T60" fmla="*/ 0 w 232"/>
              <a:gd name="T61" fmla="*/ 220 h 232"/>
              <a:gd name="T62" fmla="*/ 0 w 232"/>
              <a:gd name="T63" fmla="*/ 140 h 232"/>
              <a:gd name="T64" fmla="*/ 12 w 232"/>
              <a:gd name="T65" fmla="*/ 128 h 232"/>
              <a:gd name="T66" fmla="*/ 92 w 232"/>
              <a:gd name="T67" fmla="*/ 128 h 232"/>
              <a:gd name="T68" fmla="*/ 104 w 232"/>
              <a:gd name="T69" fmla="*/ 140 h 232"/>
              <a:gd name="T70" fmla="*/ 104 w 232"/>
              <a:gd name="T71" fmla="*/ 220 h 232"/>
              <a:gd name="T72" fmla="*/ 92 w 232"/>
              <a:gd name="T73" fmla="*/ 232 h 232"/>
              <a:gd name="T74" fmla="*/ 80 w 232"/>
              <a:gd name="T75" fmla="*/ 152 h 232"/>
              <a:gd name="T76" fmla="*/ 24 w 232"/>
              <a:gd name="T77" fmla="*/ 152 h 232"/>
              <a:gd name="T78" fmla="*/ 24 w 232"/>
              <a:gd name="T79" fmla="*/ 208 h 232"/>
              <a:gd name="T80" fmla="*/ 80 w 232"/>
              <a:gd name="T81" fmla="*/ 208 h 232"/>
              <a:gd name="T82" fmla="*/ 80 w 232"/>
              <a:gd name="T83" fmla="*/ 152 h 232"/>
              <a:gd name="T84" fmla="*/ 92 w 232"/>
              <a:gd name="T85" fmla="*/ 104 h 232"/>
              <a:gd name="T86" fmla="*/ 12 w 232"/>
              <a:gd name="T87" fmla="*/ 104 h 232"/>
              <a:gd name="T88" fmla="*/ 0 w 232"/>
              <a:gd name="T89" fmla="*/ 92 h 232"/>
              <a:gd name="T90" fmla="*/ 0 w 232"/>
              <a:gd name="T91" fmla="*/ 12 h 232"/>
              <a:gd name="T92" fmla="*/ 12 w 232"/>
              <a:gd name="T93" fmla="*/ 0 h 232"/>
              <a:gd name="T94" fmla="*/ 92 w 232"/>
              <a:gd name="T95" fmla="*/ 0 h 232"/>
              <a:gd name="T96" fmla="*/ 104 w 232"/>
              <a:gd name="T97" fmla="*/ 12 h 232"/>
              <a:gd name="T98" fmla="*/ 104 w 232"/>
              <a:gd name="T99" fmla="*/ 92 h 232"/>
              <a:gd name="T100" fmla="*/ 92 w 232"/>
              <a:gd name="T101" fmla="*/ 104 h 232"/>
              <a:gd name="T102" fmla="*/ 80 w 232"/>
              <a:gd name="T103" fmla="*/ 24 h 232"/>
              <a:gd name="T104" fmla="*/ 24 w 232"/>
              <a:gd name="T105" fmla="*/ 24 h 232"/>
              <a:gd name="T106" fmla="*/ 24 w 232"/>
              <a:gd name="T107" fmla="*/ 80 h 232"/>
              <a:gd name="T108" fmla="*/ 80 w 232"/>
              <a:gd name="T109" fmla="*/ 80 h 232"/>
              <a:gd name="T110" fmla="*/ 80 w 232"/>
              <a:gd name="T111" fmla="*/ 24 h 232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32" h="232">
                <a:moveTo>
                  <a:pt x="220" y="232"/>
                </a:moveTo>
                <a:cubicBezTo>
                  <a:pt x="140" y="232"/>
                  <a:pt x="140" y="232"/>
                  <a:pt x="140" y="232"/>
                </a:cubicBezTo>
                <a:cubicBezTo>
                  <a:pt x="133" y="232"/>
                  <a:pt x="128" y="227"/>
                  <a:pt x="128" y="220"/>
                </a:cubicBezTo>
                <a:cubicBezTo>
                  <a:pt x="128" y="140"/>
                  <a:pt x="128" y="140"/>
                  <a:pt x="128" y="140"/>
                </a:cubicBezTo>
                <a:cubicBezTo>
                  <a:pt x="128" y="133"/>
                  <a:pt x="133" y="128"/>
                  <a:pt x="140" y="128"/>
                </a:cubicBezTo>
                <a:cubicBezTo>
                  <a:pt x="220" y="128"/>
                  <a:pt x="220" y="128"/>
                  <a:pt x="220" y="128"/>
                </a:cubicBezTo>
                <a:cubicBezTo>
                  <a:pt x="227" y="128"/>
                  <a:pt x="232" y="133"/>
                  <a:pt x="232" y="140"/>
                </a:cubicBezTo>
                <a:cubicBezTo>
                  <a:pt x="232" y="220"/>
                  <a:pt x="232" y="220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moveTo>
                  <a:pt x="208" y="152"/>
                </a:moveTo>
                <a:cubicBezTo>
                  <a:pt x="152" y="152"/>
                  <a:pt x="152" y="152"/>
                  <a:pt x="152" y="152"/>
                </a:cubicBezTo>
                <a:cubicBezTo>
                  <a:pt x="152" y="208"/>
                  <a:pt x="152" y="208"/>
                  <a:pt x="152" y="208"/>
                </a:cubicBezTo>
                <a:cubicBezTo>
                  <a:pt x="208" y="208"/>
                  <a:pt x="208" y="208"/>
                  <a:pt x="208" y="208"/>
                </a:cubicBezTo>
                <a:lnTo>
                  <a:pt x="208" y="152"/>
                </a:lnTo>
                <a:close/>
                <a:moveTo>
                  <a:pt x="220" y="104"/>
                </a:moveTo>
                <a:cubicBezTo>
                  <a:pt x="140" y="104"/>
                  <a:pt x="140" y="104"/>
                  <a:pt x="140" y="104"/>
                </a:cubicBezTo>
                <a:cubicBezTo>
                  <a:pt x="133" y="104"/>
                  <a:pt x="128" y="99"/>
                  <a:pt x="128" y="92"/>
                </a:cubicBezTo>
                <a:cubicBezTo>
                  <a:pt x="128" y="12"/>
                  <a:pt x="128" y="12"/>
                  <a:pt x="128" y="12"/>
                </a:cubicBezTo>
                <a:cubicBezTo>
                  <a:pt x="128" y="5"/>
                  <a:pt x="133" y="0"/>
                  <a:pt x="140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7" y="0"/>
                  <a:pt x="232" y="5"/>
                  <a:pt x="232" y="12"/>
                </a:cubicBezTo>
                <a:cubicBezTo>
                  <a:pt x="232" y="92"/>
                  <a:pt x="232" y="92"/>
                  <a:pt x="232" y="92"/>
                </a:cubicBezTo>
                <a:cubicBezTo>
                  <a:pt x="232" y="99"/>
                  <a:pt x="227" y="104"/>
                  <a:pt x="220" y="104"/>
                </a:cubicBezTo>
                <a:moveTo>
                  <a:pt x="208" y="24"/>
                </a:moveTo>
                <a:cubicBezTo>
                  <a:pt x="152" y="24"/>
                  <a:pt x="152" y="24"/>
                  <a:pt x="152" y="24"/>
                </a:cubicBezTo>
                <a:cubicBezTo>
                  <a:pt x="152" y="80"/>
                  <a:pt x="152" y="80"/>
                  <a:pt x="152" y="80"/>
                </a:cubicBezTo>
                <a:cubicBezTo>
                  <a:pt x="208" y="80"/>
                  <a:pt x="208" y="80"/>
                  <a:pt x="208" y="80"/>
                </a:cubicBezTo>
                <a:lnTo>
                  <a:pt x="208" y="24"/>
                </a:lnTo>
                <a:close/>
                <a:moveTo>
                  <a:pt x="92" y="232"/>
                </a:move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92" y="128"/>
                  <a:pt x="92" y="128"/>
                  <a:pt x="92" y="128"/>
                </a:cubicBezTo>
                <a:cubicBezTo>
                  <a:pt x="99" y="128"/>
                  <a:pt x="104" y="133"/>
                  <a:pt x="104" y="140"/>
                </a:cubicBezTo>
                <a:cubicBezTo>
                  <a:pt x="104" y="220"/>
                  <a:pt x="104" y="220"/>
                  <a:pt x="104" y="220"/>
                </a:cubicBezTo>
                <a:cubicBezTo>
                  <a:pt x="104" y="227"/>
                  <a:pt x="99" y="232"/>
                  <a:pt x="92" y="232"/>
                </a:cubicBezTo>
                <a:moveTo>
                  <a:pt x="80" y="152"/>
                </a:moveTo>
                <a:cubicBezTo>
                  <a:pt x="24" y="152"/>
                  <a:pt x="24" y="152"/>
                  <a:pt x="24" y="152"/>
                </a:cubicBezTo>
                <a:cubicBezTo>
                  <a:pt x="24" y="208"/>
                  <a:pt x="24" y="208"/>
                  <a:pt x="24" y="208"/>
                </a:cubicBezTo>
                <a:cubicBezTo>
                  <a:pt x="80" y="208"/>
                  <a:pt x="80" y="208"/>
                  <a:pt x="80" y="208"/>
                </a:cubicBezTo>
                <a:lnTo>
                  <a:pt x="80" y="152"/>
                </a:lnTo>
                <a:close/>
                <a:moveTo>
                  <a:pt x="92" y="104"/>
                </a:move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92" y="0"/>
                  <a:pt x="92" y="0"/>
                  <a:pt x="92" y="0"/>
                </a:cubicBezTo>
                <a:cubicBezTo>
                  <a:pt x="99" y="0"/>
                  <a:pt x="104" y="5"/>
                  <a:pt x="104" y="1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9"/>
                  <a:pt x="99" y="104"/>
                  <a:pt x="92" y="104"/>
                </a:cubicBezTo>
                <a:moveTo>
                  <a:pt x="80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80"/>
                  <a:pt x="24" y="80"/>
                  <a:pt x="24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7" name="Freeform 81"/>
          <p:cNvSpPr>
            <a:spLocks noChangeAspect="1" noEditPoints="1"/>
          </p:cNvSpPr>
          <p:nvPr/>
        </p:nvSpPr>
        <p:spPr bwMode="auto">
          <a:xfrm>
            <a:off x="5918420" y="2714889"/>
            <a:ext cx="218523" cy="219380"/>
          </a:xfrm>
          <a:custGeom>
            <a:avLst/>
            <a:gdLst>
              <a:gd name="T0" fmla="*/ 231 w 249"/>
              <a:gd name="T1" fmla="*/ 86 h 250"/>
              <a:gd name="T2" fmla="*/ 198 w 249"/>
              <a:gd name="T3" fmla="*/ 119 h 250"/>
              <a:gd name="T4" fmla="*/ 152 w 249"/>
              <a:gd name="T5" fmla="*/ 131 h 250"/>
              <a:gd name="T6" fmla="*/ 180 w 249"/>
              <a:gd name="T7" fmla="*/ 103 h 250"/>
              <a:gd name="T8" fmla="*/ 181 w 249"/>
              <a:gd name="T9" fmla="*/ 102 h 250"/>
              <a:gd name="T10" fmla="*/ 214 w 249"/>
              <a:gd name="T11" fmla="*/ 69 h 250"/>
              <a:gd name="T12" fmla="*/ 214 w 249"/>
              <a:gd name="T13" fmla="*/ 35 h 250"/>
              <a:gd name="T14" fmla="*/ 181 w 249"/>
              <a:gd name="T15" fmla="*/ 35 h 250"/>
              <a:gd name="T16" fmla="*/ 147 w 249"/>
              <a:gd name="T17" fmla="*/ 69 h 250"/>
              <a:gd name="T18" fmla="*/ 147 w 249"/>
              <a:gd name="T19" fmla="*/ 69 h 250"/>
              <a:gd name="T20" fmla="*/ 147 w 249"/>
              <a:gd name="T21" fmla="*/ 69 h 250"/>
              <a:gd name="T22" fmla="*/ 119 w 249"/>
              <a:gd name="T23" fmla="*/ 98 h 250"/>
              <a:gd name="T24" fmla="*/ 131 w 249"/>
              <a:gd name="T25" fmla="*/ 52 h 250"/>
              <a:gd name="T26" fmla="*/ 164 w 249"/>
              <a:gd name="T27" fmla="*/ 19 h 250"/>
              <a:gd name="T28" fmla="*/ 231 w 249"/>
              <a:gd name="T29" fmla="*/ 19 h 250"/>
              <a:gd name="T30" fmla="*/ 231 w 249"/>
              <a:gd name="T31" fmla="*/ 86 h 250"/>
              <a:gd name="T32" fmla="*/ 94 w 249"/>
              <a:gd name="T33" fmla="*/ 173 h 250"/>
              <a:gd name="T34" fmla="*/ 94 w 249"/>
              <a:gd name="T35" fmla="*/ 173 h 250"/>
              <a:gd name="T36" fmla="*/ 85 w 249"/>
              <a:gd name="T37" fmla="*/ 177 h 250"/>
              <a:gd name="T38" fmla="*/ 73 w 249"/>
              <a:gd name="T39" fmla="*/ 165 h 250"/>
              <a:gd name="T40" fmla="*/ 77 w 249"/>
              <a:gd name="T41" fmla="*/ 156 h 250"/>
              <a:gd name="T42" fmla="*/ 156 w 249"/>
              <a:gd name="T43" fmla="*/ 77 h 250"/>
              <a:gd name="T44" fmla="*/ 165 w 249"/>
              <a:gd name="T45" fmla="*/ 73 h 250"/>
              <a:gd name="T46" fmla="*/ 177 w 249"/>
              <a:gd name="T47" fmla="*/ 85 h 250"/>
              <a:gd name="T48" fmla="*/ 174 w 249"/>
              <a:gd name="T49" fmla="*/ 93 h 250"/>
              <a:gd name="T50" fmla="*/ 174 w 249"/>
              <a:gd name="T51" fmla="*/ 93 h 250"/>
              <a:gd name="T52" fmla="*/ 94 w 249"/>
              <a:gd name="T53" fmla="*/ 173 h 250"/>
              <a:gd name="T54" fmla="*/ 69 w 249"/>
              <a:gd name="T55" fmla="*/ 147 h 250"/>
              <a:gd name="T56" fmla="*/ 35 w 249"/>
              <a:gd name="T57" fmla="*/ 181 h 250"/>
              <a:gd name="T58" fmla="*/ 35 w 249"/>
              <a:gd name="T59" fmla="*/ 214 h 250"/>
              <a:gd name="T60" fmla="*/ 69 w 249"/>
              <a:gd name="T61" fmla="*/ 214 h 250"/>
              <a:gd name="T62" fmla="*/ 102 w 249"/>
              <a:gd name="T63" fmla="*/ 181 h 250"/>
              <a:gd name="T64" fmla="*/ 103 w 249"/>
              <a:gd name="T65" fmla="*/ 180 h 250"/>
              <a:gd name="T66" fmla="*/ 131 w 249"/>
              <a:gd name="T67" fmla="*/ 152 h 250"/>
              <a:gd name="T68" fmla="*/ 119 w 249"/>
              <a:gd name="T69" fmla="*/ 198 h 250"/>
              <a:gd name="T70" fmla="*/ 86 w 249"/>
              <a:gd name="T71" fmla="*/ 231 h 250"/>
              <a:gd name="T72" fmla="*/ 19 w 249"/>
              <a:gd name="T73" fmla="*/ 231 h 250"/>
              <a:gd name="T74" fmla="*/ 19 w 249"/>
              <a:gd name="T75" fmla="*/ 164 h 250"/>
              <a:gd name="T76" fmla="*/ 52 w 249"/>
              <a:gd name="T77" fmla="*/ 131 h 250"/>
              <a:gd name="T78" fmla="*/ 98 w 249"/>
              <a:gd name="T79" fmla="*/ 118 h 250"/>
              <a:gd name="T80" fmla="*/ 69 w 249"/>
              <a:gd name="T81" fmla="*/ 147 h 250"/>
              <a:gd name="T82" fmla="*/ 69 w 249"/>
              <a:gd name="T83" fmla="*/ 147 h 25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49" h="250">
                <a:moveTo>
                  <a:pt x="231" y="86"/>
                </a:moveTo>
                <a:cubicBezTo>
                  <a:pt x="198" y="119"/>
                  <a:pt x="198" y="119"/>
                  <a:pt x="198" y="119"/>
                </a:cubicBezTo>
                <a:cubicBezTo>
                  <a:pt x="185" y="131"/>
                  <a:pt x="168" y="136"/>
                  <a:pt x="152" y="131"/>
                </a:cubicBezTo>
                <a:cubicBezTo>
                  <a:pt x="180" y="103"/>
                  <a:pt x="180" y="103"/>
                  <a:pt x="180" y="103"/>
                </a:cubicBezTo>
                <a:cubicBezTo>
                  <a:pt x="180" y="103"/>
                  <a:pt x="180" y="103"/>
                  <a:pt x="181" y="102"/>
                </a:cubicBezTo>
                <a:cubicBezTo>
                  <a:pt x="214" y="69"/>
                  <a:pt x="214" y="69"/>
                  <a:pt x="214" y="69"/>
                </a:cubicBezTo>
                <a:cubicBezTo>
                  <a:pt x="223" y="60"/>
                  <a:pt x="223" y="45"/>
                  <a:pt x="214" y="35"/>
                </a:cubicBezTo>
                <a:cubicBezTo>
                  <a:pt x="205" y="26"/>
                  <a:pt x="190" y="26"/>
                  <a:pt x="181" y="35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4" y="82"/>
                  <a:pt x="118" y="64"/>
                  <a:pt x="131" y="52"/>
                </a:cubicBezTo>
                <a:cubicBezTo>
                  <a:pt x="164" y="19"/>
                  <a:pt x="164" y="19"/>
                  <a:pt x="164" y="19"/>
                </a:cubicBezTo>
                <a:cubicBezTo>
                  <a:pt x="183" y="0"/>
                  <a:pt x="212" y="0"/>
                  <a:pt x="231" y="19"/>
                </a:cubicBezTo>
                <a:cubicBezTo>
                  <a:pt x="249" y="37"/>
                  <a:pt x="249" y="67"/>
                  <a:pt x="231" y="86"/>
                </a:cubicBezTo>
                <a:moveTo>
                  <a:pt x="94" y="173"/>
                </a:moveTo>
                <a:cubicBezTo>
                  <a:pt x="94" y="173"/>
                  <a:pt x="94" y="173"/>
                  <a:pt x="94" y="173"/>
                </a:cubicBezTo>
                <a:cubicBezTo>
                  <a:pt x="91" y="176"/>
                  <a:pt x="88" y="177"/>
                  <a:pt x="85" y="177"/>
                </a:cubicBezTo>
                <a:cubicBezTo>
                  <a:pt x="78" y="177"/>
                  <a:pt x="73" y="172"/>
                  <a:pt x="73" y="165"/>
                </a:cubicBezTo>
                <a:cubicBezTo>
                  <a:pt x="73" y="162"/>
                  <a:pt x="75" y="158"/>
                  <a:pt x="77" y="156"/>
                </a:cubicBezTo>
                <a:cubicBezTo>
                  <a:pt x="156" y="77"/>
                  <a:pt x="156" y="77"/>
                  <a:pt x="156" y="77"/>
                </a:cubicBezTo>
                <a:cubicBezTo>
                  <a:pt x="158" y="75"/>
                  <a:pt x="162" y="73"/>
                  <a:pt x="165" y="73"/>
                </a:cubicBezTo>
                <a:cubicBezTo>
                  <a:pt x="172" y="73"/>
                  <a:pt x="177" y="78"/>
                  <a:pt x="177" y="85"/>
                </a:cubicBezTo>
                <a:cubicBezTo>
                  <a:pt x="177" y="88"/>
                  <a:pt x="176" y="91"/>
                  <a:pt x="174" y="93"/>
                </a:cubicBezTo>
                <a:cubicBezTo>
                  <a:pt x="174" y="93"/>
                  <a:pt x="174" y="93"/>
                  <a:pt x="174" y="93"/>
                </a:cubicBezTo>
                <a:lnTo>
                  <a:pt x="94" y="173"/>
                </a:lnTo>
                <a:close/>
                <a:moveTo>
                  <a:pt x="69" y="147"/>
                </a:moveTo>
                <a:cubicBezTo>
                  <a:pt x="35" y="181"/>
                  <a:pt x="35" y="181"/>
                  <a:pt x="35" y="181"/>
                </a:cubicBezTo>
                <a:cubicBezTo>
                  <a:pt x="26" y="190"/>
                  <a:pt x="26" y="205"/>
                  <a:pt x="35" y="214"/>
                </a:cubicBezTo>
                <a:cubicBezTo>
                  <a:pt x="45" y="224"/>
                  <a:pt x="60" y="224"/>
                  <a:pt x="69" y="214"/>
                </a:cubicBezTo>
                <a:cubicBezTo>
                  <a:pt x="102" y="181"/>
                  <a:pt x="102" y="181"/>
                  <a:pt x="102" y="181"/>
                </a:cubicBezTo>
                <a:cubicBezTo>
                  <a:pt x="102" y="181"/>
                  <a:pt x="103" y="180"/>
                  <a:pt x="103" y="180"/>
                </a:cubicBezTo>
                <a:cubicBezTo>
                  <a:pt x="131" y="152"/>
                  <a:pt x="131" y="152"/>
                  <a:pt x="131" y="152"/>
                </a:cubicBezTo>
                <a:cubicBezTo>
                  <a:pt x="135" y="168"/>
                  <a:pt x="131" y="185"/>
                  <a:pt x="119" y="198"/>
                </a:cubicBezTo>
                <a:cubicBezTo>
                  <a:pt x="86" y="231"/>
                  <a:pt x="86" y="231"/>
                  <a:pt x="86" y="231"/>
                </a:cubicBezTo>
                <a:cubicBezTo>
                  <a:pt x="67" y="250"/>
                  <a:pt x="37" y="250"/>
                  <a:pt x="19" y="231"/>
                </a:cubicBezTo>
                <a:cubicBezTo>
                  <a:pt x="0" y="213"/>
                  <a:pt x="0" y="183"/>
                  <a:pt x="19" y="164"/>
                </a:cubicBezTo>
                <a:cubicBezTo>
                  <a:pt x="52" y="131"/>
                  <a:pt x="52" y="131"/>
                  <a:pt x="52" y="131"/>
                </a:cubicBezTo>
                <a:cubicBezTo>
                  <a:pt x="65" y="118"/>
                  <a:pt x="82" y="114"/>
                  <a:pt x="98" y="118"/>
                </a:cubicBezTo>
                <a:cubicBezTo>
                  <a:pt x="69" y="147"/>
                  <a:pt x="69" y="147"/>
                  <a:pt x="69" y="147"/>
                </a:cubicBezTo>
                <a:cubicBezTo>
                  <a:pt x="69" y="147"/>
                  <a:pt x="69" y="147"/>
                  <a:pt x="69" y="147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8" name="Freeform 82"/>
          <p:cNvSpPr>
            <a:spLocks noChangeAspect="1" noEditPoints="1"/>
          </p:cNvSpPr>
          <p:nvPr/>
        </p:nvSpPr>
        <p:spPr bwMode="auto">
          <a:xfrm>
            <a:off x="6660689" y="3133935"/>
            <a:ext cx="185892" cy="224580"/>
          </a:xfrm>
          <a:custGeom>
            <a:avLst/>
            <a:gdLst>
              <a:gd name="T0" fmla="*/ 0 w 192"/>
              <a:gd name="T1" fmla="*/ 36 h 232"/>
              <a:gd name="T2" fmla="*/ 12 w 192"/>
              <a:gd name="T3" fmla="*/ 24 h 232"/>
              <a:gd name="T4" fmla="*/ 72 w 192"/>
              <a:gd name="T5" fmla="*/ 24 h 232"/>
              <a:gd name="T6" fmla="*/ 72 w 192"/>
              <a:gd name="T7" fmla="*/ 12 h 232"/>
              <a:gd name="T8" fmla="*/ 84 w 192"/>
              <a:gd name="T9" fmla="*/ 0 h 232"/>
              <a:gd name="T10" fmla="*/ 108 w 192"/>
              <a:gd name="T11" fmla="*/ 0 h 232"/>
              <a:gd name="T12" fmla="*/ 120 w 192"/>
              <a:gd name="T13" fmla="*/ 12 h 232"/>
              <a:gd name="T14" fmla="*/ 120 w 192"/>
              <a:gd name="T15" fmla="*/ 24 h 232"/>
              <a:gd name="T16" fmla="*/ 180 w 192"/>
              <a:gd name="T17" fmla="*/ 24 h 232"/>
              <a:gd name="T18" fmla="*/ 192 w 192"/>
              <a:gd name="T19" fmla="*/ 36 h 232"/>
              <a:gd name="T20" fmla="*/ 192 w 192"/>
              <a:gd name="T21" fmla="*/ 48 h 232"/>
              <a:gd name="T22" fmla="*/ 0 w 192"/>
              <a:gd name="T23" fmla="*/ 48 h 232"/>
              <a:gd name="T24" fmla="*/ 0 w 192"/>
              <a:gd name="T25" fmla="*/ 36 h 232"/>
              <a:gd name="T26" fmla="*/ 180 w 192"/>
              <a:gd name="T27" fmla="*/ 72 h 232"/>
              <a:gd name="T28" fmla="*/ 180 w 192"/>
              <a:gd name="T29" fmla="*/ 96 h 232"/>
              <a:gd name="T30" fmla="*/ 180 w 192"/>
              <a:gd name="T31" fmla="*/ 220 h 232"/>
              <a:gd name="T32" fmla="*/ 168 w 192"/>
              <a:gd name="T33" fmla="*/ 232 h 232"/>
              <a:gd name="T34" fmla="*/ 24 w 192"/>
              <a:gd name="T35" fmla="*/ 232 h 232"/>
              <a:gd name="T36" fmla="*/ 12 w 192"/>
              <a:gd name="T37" fmla="*/ 220 h 232"/>
              <a:gd name="T38" fmla="*/ 12 w 192"/>
              <a:gd name="T39" fmla="*/ 96 h 232"/>
              <a:gd name="T40" fmla="*/ 12 w 192"/>
              <a:gd name="T41" fmla="*/ 72 h 232"/>
              <a:gd name="T42" fmla="*/ 12 w 192"/>
              <a:gd name="T43" fmla="*/ 60 h 232"/>
              <a:gd name="T44" fmla="*/ 180 w 192"/>
              <a:gd name="T45" fmla="*/ 60 h 232"/>
              <a:gd name="T46" fmla="*/ 180 w 192"/>
              <a:gd name="T47" fmla="*/ 72 h 232"/>
              <a:gd name="T48" fmla="*/ 60 w 192"/>
              <a:gd name="T49" fmla="*/ 96 h 232"/>
              <a:gd name="T50" fmla="*/ 48 w 192"/>
              <a:gd name="T51" fmla="*/ 84 h 232"/>
              <a:gd name="T52" fmla="*/ 36 w 192"/>
              <a:gd name="T53" fmla="*/ 96 h 232"/>
              <a:gd name="T54" fmla="*/ 36 w 192"/>
              <a:gd name="T55" fmla="*/ 196 h 232"/>
              <a:gd name="T56" fmla="*/ 48 w 192"/>
              <a:gd name="T57" fmla="*/ 208 h 232"/>
              <a:gd name="T58" fmla="*/ 60 w 192"/>
              <a:gd name="T59" fmla="*/ 196 h 232"/>
              <a:gd name="T60" fmla="*/ 60 w 192"/>
              <a:gd name="T61" fmla="*/ 96 h 232"/>
              <a:gd name="T62" fmla="*/ 108 w 192"/>
              <a:gd name="T63" fmla="*/ 96 h 232"/>
              <a:gd name="T64" fmla="*/ 96 w 192"/>
              <a:gd name="T65" fmla="*/ 84 h 232"/>
              <a:gd name="T66" fmla="*/ 84 w 192"/>
              <a:gd name="T67" fmla="*/ 96 h 232"/>
              <a:gd name="T68" fmla="*/ 84 w 192"/>
              <a:gd name="T69" fmla="*/ 196 h 232"/>
              <a:gd name="T70" fmla="*/ 96 w 192"/>
              <a:gd name="T71" fmla="*/ 208 h 232"/>
              <a:gd name="T72" fmla="*/ 108 w 192"/>
              <a:gd name="T73" fmla="*/ 196 h 232"/>
              <a:gd name="T74" fmla="*/ 108 w 192"/>
              <a:gd name="T75" fmla="*/ 96 h 232"/>
              <a:gd name="T76" fmla="*/ 156 w 192"/>
              <a:gd name="T77" fmla="*/ 96 h 232"/>
              <a:gd name="T78" fmla="*/ 144 w 192"/>
              <a:gd name="T79" fmla="*/ 84 h 232"/>
              <a:gd name="T80" fmla="*/ 132 w 192"/>
              <a:gd name="T81" fmla="*/ 96 h 232"/>
              <a:gd name="T82" fmla="*/ 132 w 192"/>
              <a:gd name="T83" fmla="*/ 196 h 232"/>
              <a:gd name="T84" fmla="*/ 144 w 192"/>
              <a:gd name="T85" fmla="*/ 208 h 232"/>
              <a:gd name="T86" fmla="*/ 156 w 192"/>
              <a:gd name="T87" fmla="*/ 196 h 232"/>
              <a:gd name="T88" fmla="*/ 156 w 192"/>
              <a:gd name="T89" fmla="*/ 96 h 23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2" h="232">
                <a:moveTo>
                  <a:pt x="0" y="36"/>
                </a:moveTo>
                <a:cubicBezTo>
                  <a:pt x="0" y="29"/>
                  <a:pt x="5" y="24"/>
                  <a:pt x="12" y="24"/>
                </a:cubicBezTo>
                <a:cubicBezTo>
                  <a:pt x="72" y="24"/>
                  <a:pt x="72" y="24"/>
                  <a:pt x="72" y="24"/>
                </a:cubicBezTo>
                <a:cubicBezTo>
                  <a:pt x="72" y="12"/>
                  <a:pt x="72" y="12"/>
                  <a:pt x="72" y="12"/>
                </a:cubicBezTo>
                <a:cubicBezTo>
                  <a:pt x="72" y="5"/>
                  <a:pt x="77" y="0"/>
                  <a:pt x="84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15" y="0"/>
                  <a:pt x="120" y="5"/>
                  <a:pt x="120" y="12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80" y="24"/>
                  <a:pt x="180" y="24"/>
                  <a:pt x="180" y="24"/>
                </a:cubicBezTo>
                <a:cubicBezTo>
                  <a:pt x="187" y="24"/>
                  <a:pt x="192" y="29"/>
                  <a:pt x="192" y="36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  <a:moveTo>
                  <a:pt x="180" y="72"/>
                </a:moveTo>
                <a:cubicBezTo>
                  <a:pt x="180" y="96"/>
                  <a:pt x="180" y="96"/>
                  <a:pt x="180" y="96"/>
                </a:cubicBezTo>
                <a:cubicBezTo>
                  <a:pt x="180" y="220"/>
                  <a:pt x="180" y="220"/>
                  <a:pt x="180" y="220"/>
                </a:cubicBezTo>
                <a:cubicBezTo>
                  <a:pt x="180" y="227"/>
                  <a:pt x="175" y="232"/>
                  <a:pt x="168" y="232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17" y="232"/>
                  <a:pt x="12" y="227"/>
                  <a:pt x="12" y="220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72"/>
                  <a:pt x="12" y="72"/>
                  <a:pt x="12" y="72"/>
                </a:cubicBezTo>
                <a:cubicBezTo>
                  <a:pt x="12" y="60"/>
                  <a:pt x="12" y="60"/>
                  <a:pt x="12" y="60"/>
                </a:cubicBezTo>
                <a:cubicBezTo>
                  <a:pt x="180" y="60"/>
                  <a:pt x="180" y="60"/>
                  <a:pt x="180" y="60"/>
                </a:cubicBezTo>
                <a:lnTo>
                  <a:pt x="180" y="72"/>
                </a:lnTo>
                <a:close/>
                <a:moveTo>
                  <a:pt x="60" y="96"/>
                </a:moveTo>
                <a:cubicBezTo>
                  <a:pt x="60" y="89"/>
                  <a:pt x="55" y="84"/>
                  <a:pt x="48" y="84"/>
                </a:cubicBezTo>
                <a:cubicBezTo>
                  <a:pt x="41" y="84"/>
                  <a:pt x="36" y="89"/>
                  <a:pt x="36" y="96"/>
                </a:cubicBezTo>
                <a:cubicBezTo>
                  <a:pt x="36" y="196"/>
                  <a:pt x="36" y="196"/>
                  <a:pt x="36" y="196"/>
                </a:cubicBezTo>
                <a:cubicBezTo>
                  <a:pt x="36" y="203"/>
                  <a:pt x="41" y="208"/>
                  <a:pt x="48" y="208"/>
                </a:cubicBezTo>
                <a:cubicBezTo>
                  <a:pt x="55" y="208"/>
                  <a:pt x="60" y="203"/>
                  <a:pt x="60" y="196"/>
                </a:cubicBezTo>
                <a:lnTo>
                  <a:pt x="60" y="96"/>
                </a:lnTo>
                <a:close/>
                <a:moveTo>
                  <a:pt x="108" y="96"/>
                </a:moveTo>
                <a:cubicBezTo>
                  <a:pt x="108" y="89"/>
                  <a:pt x="103" y="84"/>
                  <a:pt x="96" y="84"/>
                </a:cubicBezTo>
                <a:cubicBezTo>
                  <a:pt x="89" y="84"/>
                  <a:pt x="84" y="89"/>
                  <a:pt x="84" y="96"/>
                </a:cubicBezTo>
                <a:cubicBezTo>
                  <a:pt x="84" y="196"/>
                  <a:pt x="84" y="196"/>
                  <a:pt x="84" y="196"/>
                </a:cubicBezTo>
                <a:cubicBezTo>
                  <a:pt x="84" y="203"/>
                  <a:pt x="89" y="208"/>
                  <a:pt x="96" y="208"/>
                </a:cubicBezTo>
                <a:cubicBezTo>
                  <a:pt x="103" y="208"/>
                  <a:pt x="108" y="203"/>
                  <a:pt x="108" y="196"/>
                </a:cubicBezTo>
                <a:lnTo>
                  <a:pt x="108" y="96"/>
                </a:lnTo>
                <a:close/>
                <a:moveTo>
                  <a:pt x="156" y="96"/>
                </a:moveTo>
                <a:cubicBezTo>
                  <a:pt x="156" y="89"/>
                  <a:pt x="151" y="84"/>
                  <a:pt x="144" y="84"/>
                </a:cubicBezTo>
                <a:cubicBezTo>
                  <a:pt x="137" y="84"/>
                  <a:pt x="132" y="89"/>
                  <a:pt x="132" y="96"/>
                </a:cubicBezTo>
                <a:cubicBezTo>
                  <a:pt x="132" y="196"/>
                  <a:pt x="132" y="196"/>
                  <a:pt x="132" y="196"/>
                </a:cubicBezTo>
                <a:cubicBezTo>
                  <a:pt x="132" y="203"/>
                  <a:pt x="137" y="208"/>
                  <a:pt x="144" y="208"/>
                </a:cubicBezTo>
                <a:cubicBezTo>
                  <a:pt x="151" y="208"/>
                  <a:pt x="156" y="203"/>
                  <a:pt x="156" y="196"/>
                </a:cubicBezTo>
                <a:lnTo>
                  <a:pt x="156" y="9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9" name="Freeform 83"/>
          <p:cNvSpPr>
            <a:spLocks noChangeAspect="1" noEditPoints="1"/>
          </p:cNvSpPr>
          <p:nvPr/>
        </p:nvSpPr>
        <p:spPr bwMode="auto">
          <a:xfrm>
            <a:off x="3732771" y="3149162"/>
            <a:ext cx="173578" cy="198591"/>
          </a:xfrm>
          <a:custGeom>
            <a:avLst/>
            <a:gdLst>
              <a:gd name="T0" fmla="*/ 212 w 224"/>
              <a:gd name="T1" fmla="*/ 132 h 256"/>
              <a:gd name="T2" fmla="*/ 188 w 224"/>
              <a:gd name="T3" fmla="*/ 132 h 256"/>
              <a:gd name="T4" fmla="*/ 176 w 224"/>
              <a:gd name="T5" fmla="*/ 120 h 256"/>
              <a:gd name="T6" fmla="*/ 176 w 224"/>
              <a:gd name="T7" fmla="*/ 72 h 256"/>
              <a:gd name="T8" fmla="*/ 188 w 224"/>
              <a:gd name="T9" fmla="*/ 60 h 256"/>
              <a:gd name="T10" fmla="*/ 212 w 224"/>
              <a:gd name="T11" fmla="*/ 60 h 256"/>
              <a:gd name="T12" fmla="*/ 224 w 224"/>
              <a:gd name="T13" fmla="*/ 72 h 256"/>
              <a:gd name="T14" fmla="*/ 224 w 224"/>
              <a:gd name="T15" fmla="*/ 120 h 256"/>
              <a:gd name="T16" fmla="*/ 212 w 224"/>
              <a:gd name="T17" fmla="*/ 132 h 256"/>
              <a:gd name="T18" fmla="*/ 188 w 224"/>
              <a:gd name="T19" fmla="*/ 12 h 256"/>
              <a:gd name="T20" fmla="*/ 200 w 224"/>
              <a:gd name="T21" fmla="*/ 0 h 256"/>
              <a:gd name="T22" fmla="*/ 212 w 224"/>
              <a:gd name="T23" fmla="*/ 12 h 256"/>
              <a:gd name="T24" fmla="*/ 212 w 224"/>
              <a:gd name="T25" fmla="*/ 48 h 256"/>
              <a:gd name="T26" fmla="*/ 188 w 224"/>
              <a:gd name="T27" fmla="*/ 48 h 256"/>
              <a:gd name="T28" fmla="*/ 188 w 224"/>
              <a:gd name="T29" fmla="*/ 12 h 256"/>
              <a:gd name="T30" fmla="*/ 124 w 224"/>
              <a:gd name="T31" fmla="*/ 196 h 256"/>
              <a:gd name="T32" fmla="*/ 100 w 224"/>
              <a:gd name="T33" fmla="*/ 196 h 256"/>
              <a:gd name="T34" fmla="*/ 88 w 224"/>
              <a:gd name="T35" fmla="*/ 184 h 256"/>
              <a:gd name="T36" fmla="*/ 88 w 224"/>
              <a:gd name="T37" fmla="*/ 136 h 256"/>
              <a:gd name="T38" fmla="*/ 100 w 224"/>
              <a:gd name="T39" fmla="*/ 124 h 256"/>
              <a:gd name="T40" fmla="*/ 124 w 224"/>
              <a:gd name="T41" fmla="*/ 124 h 256"/>
              <a:gd name="T42" fmla="*/ 136 w 224"/>
              <a:gd name="T43" fmla="*/ 136 h 256"/>
              <a:gd name="T44" fmla="*/ 136 w 224"/>
              <a:gd name="T45" fmla="*/ 184 h 256"/>
              <a:gd name="T46" fmla="*/ 124 w 224"/>
              <a:gd name="T47" fmla="*/ 196 h 256"/>
              <a:gd name="T48" fmla="*/ 100 w 224"/>
              <a:gd name="T49" fmla="*/ 12 h 256"/>
              <a:gd name="T50" fmla="*/ 112 w 224"/>
              <a:gd name="T51" fmla="*/ 0 h 256"/>
              <a:gd name="T52" fmla="*/ 124 w 224"/>
              <a:gd name="T53" fmla="*/ 12 h 256"/>
              <a:gd name="T54" fmla="*/ 124 w 224"/>
              <a:gd name="T55" fmla="*/ 112 h 256"/>
              <a:gd name="T56" fmla="*/ 100 w 224"/>
              <a:gd name="T57" fmla="*/ 112 h 256"/>
              <a:gd name="T58" fmla="*/ 100 w 224"/>
              <a:gd name="T59" fmla="*/ 12 h 256"/>
              <a:gd name="T60" fmla="*/ 36 w 224"/>
              <a:gd name="T61" fmla="*/ 164 h 256"/>
              <a:gd name="T62" fmla="*/ 12 w 224"/>
              <a:gd name="T63" fmla="*/ 164 h 256"/>
              <a:gd name="T64" fmla="*/ 0 w 224"/>
              <a:gd name="T65" fmla="*/ 152 h 256"/>
              <a:gd name="T66" fmla="*/ 0 w 224"/>
              <a:gd name="T67" fmla="*/ 104 h 256"/>
              <a:gd name="T68" fmla="*/ 12 w 224"/>
              <a:gd name="T69" fmla="*/ 92 h 256"/>
              <a:gd name="T70" fmla="*/ 36 w 224"/>
              <a:gd name="T71" fmla="*/ 92 h 256"/>
              <a:gd name="T72" fmla="*/ 48 w 224"/>
              <a:gd name="T73" fmla="*/ 104 h 256"/>
              <a:gd name="T74" fmla="*/ 48 w 224"/>
              <a:gd name="T75" fmla="*/ 152 h 256"/>
              <a:gd name="T76" fmla="*/ 36 w 224"/>
              <a:gd name="T77" fmla="*/ 164 h 256"/>
              <a:gd name="T78" fmla="*/ 12 w 224"/>
              <a:gd name="T79" fmla="*/ 12 h 256"/>
              <a:gd name="T80" fmla="*/ 24 w 224"/>
              <a:gd name="T81" fmla="*/ 0 h 256"/>
              <a:gd name="T82" fmla="*/ 36 w 224"/>
              <a:gd name="T83" fmla="*/ 12 h 256"/>
              <a:gd name="T84" fmla="*/ 36 w 224"/>
              <a:gd name="T85" fmla="*/ 80 h 256"/>
              <a:gd name="T86" fmla="*/ 12 w 224"/>
              <a:gd name="T87" fmla="*/ 80 h 256"/>
              <a:gd name="T88" fmla="*/ 12 w 224"/>
              <a:gd name="T89" fmla="*/ 12 h 256"/>
              <a:gd name="T90" fmla="*/ 36 w 224"/>
              <a:gd name="T91" fmla="*/ 244 h 256"/>
              <a:gd name="T92" fmla="*/ 24 w 224"/>
              <a:gd name="T93" fmla="*/ 256 h 256"/>
              <a:gd name="T94" fmla="*/ 12 w 224"/>
              <a:gd name="T95" fmla="*/ 244 h 256"/>
              <a:gd name="T96" fmla="*/ 12 w 224"/>
              <a:gd name="T97" fmla="*/ 176 h 256"/>
              <a:gd name="T98" fmla="*/ 36 w 224"/>
              <a:gd name="T99" fmla="*/ 176 h 256"/>
              <a:gd name="T100" fmla="*/ 36 w 224"/>
              <a:gd name="T101" fmla="*/ 244 h 256"/>
              <a:gd name="T102" fmla="*/ 124 w 224"/>
              <a:gd name="T103" fmla="*/ 244 h 256"/>
              <a:gd name="T104" fmla="*/ 112 w 224"/>
              <a:gd name="T105" fmla="*/ 256 h 256"/>
              <a:gd name="T106" fmla="*/ 100 w 224"/>
              <a:gd name="T107" fmla="*/ 244 h 256"/>
              <a:gd name="T108" fmla="*/ 100 w 224"/>
              <a:gd name="T109" fmla="*/ 208 h 256"/>
              <a:gd name="T110" fmla="*/ 124 w 224"/>
              <a:gd name="T111" fmla="*/ 208 h 256"/>
              <a:gd name="T112" fmla="*/ 124 w 224"/>
              <a:gd name="T113" fmla="*/ 244 h 256"/>
              <a:gd name="T114" fmla="*/ 212 w 224"/>
              <a:gd name="T115" fmla="*/ 244 h 256"/>
              <a:gd name="T116" fmla="*/ 200 w 224"/>
              <a:gd name="T117" fmla="*/ 256 h 256"/>
              <a:gd name="T118" fmla="*/ 188 w 224"/>
              <a:gd name="T119" fmla="*/ 244 h 256"/>
              <a:gd name="T120" fmla="*/ 188 w 224"/>
              <a:gd name="T121" fmla="*/ 144 h 256"/>
              <a:gd name="T122" fmla="*/ 212 w 224"/>
              <a:gd name="T123" fmla="*/ 144 h 256"/>
              <a:gd name="T124" fmla="*/ 212 w 224"/>
              <a:gd name="T125" fmla="*/ 244 h 2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4" h="256">
                <a:moveTo>
                  <a:pt x="212" y="132"/>
                </a:moveTo>
                <a:cubicBezTo>
                  <a:pt x="188" y="132"/>
                  <a:pt x="188" y="132"/>
                  <a:pt x="188" y="132"/>
                </a:cubicBezTo>
                <a:cubicBezTo>
                  <a:pt x="181" y="132"/>
                  <a:pt x="176" y="127"/>
                  <a:pt x="176" y="120"/>
                </a:cubicBezTo>
                <a:cubicBezTo>
                  <a:pt x="176" y="72"/>
                  <a:pt x="176" y="72"/>
                  <a:pt x="176" y="72"/>
                </a:cubicBezTo>
                <a:cubicBezTo>
                  <a:pt x="176" y="65"/>
                  <a:pt x="181" y="60"/>
                  <a:pt x="188" y="60"/>
                </a:cubicBezTo>
                <a:cubicBezTo>
                  <a:pt x="212" y="60"/>
                  <a:pt x="212" y="60"/>
                  <a:pt x="212" y="60"/>
                </a:cubicBezTo>
                <a:cubicBezTo>
                  <a:pt x="219" y="60"/>
                  <a:pt x="224" y="65"/>
                  <a:pt x="224" y="72"/>
                </a:cubicBezTo>
                <a:cubicBezTo>
                  <a:pt x="224" y="120"/>
                  <a:pt x="224" y="120"/>
                  <a:pt x="224" y="120"/>
                </a:cubicBezTo>
                <a:cubicBezTo>
                  <a:pt x="224" y="127"/>
                  <a:pt x="219" y="132"/>
                  <a:pt x="212" y="132"/>
                </a:cubicBezTo>
                <a:moveTo>
                  <a:pt x="188" y="12"/>
                </a:moveTo>
                <a:cubicBezTo>
                  <a:pt x="188" y="5"/>
                  <a:pt x="193" y="0"/>
                  <a:pt x="200" y="0"/>
                </a:cubicBezTo>
                <a:cubicBezTo>
                  <a:pt x="207" y="0"/>
                  <a:pt x="212" y="5"/>
                  <a:pt x="212" y="12"/>
                </a:cubicBezTo>
                <a:cubicBezTo>
                  <a:pt x="212" y="48"/>
                  <a:pt x="212" y="48"/>
                  <a:pt x="212" y="48"/>
                </a:cubicBezTo>
                <a:cubicBezTo>
                  <a:pt x="188" y="48"/>
                  <a:pt x="188" y="48"/>
                  <a:pt x="188" y="48"/>
                </a:cubicBezTo>
                <a:lnTo>
                  <a:pt x="188" y="12"/>
                </a:lnTo>
                <a:close/>
                <a:moveTo>
                  <a:pt x="124" y="196"/>
                </a:moveTo>
                <a:cubicBezTo>
                  <a:pt x="100" y="196"/>
                  <a:pt x="100" y="196"/>
                  <a:pt x="100" y="196"/>
                </a:cubicBezTo>
                <a:cubicBezTo>
                  <a:pt x="93" y="196"/>
                  <a:pt x="88" y="191"/>
                  <a:pt x="88" y="184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8" y="129"/>
                  <a:pt x="93" y="124"/>
                  <a:pt x="100" y="124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31" y="124"/>
                  <a:pt x="136" y="129"/>
                  <a:pt x="136" y="136"/>
                </a:cubicBezTo>
                <a:cubicBezTo>
                  <a:pt x="136" y="184"/>
                  <a:pt x="136" y="184"/>
                  <a:pt x="136" y="184"/>
                </a:cubicBezTo>
                <a:cubicBezTo>
                  <a:pt x="136" y="191"/>
                  <a:pt x="131" y="196"/>
                  <a:pt x="124" y="196"/>
                </a:cubicBezTo>
                <a:moveTo>
                  <a:pt x="100" y="12"/>
                </a:moveTo>
                <a:cubicBezTo>
                  <a:pt x="100" y="5"/>
                  <a:pt x="105" y="0"/>
                  <a:pt x="112" y="0"/>
                </a:cubicBezTo>
                <a:cubicBezTo>
                  <a:pt x="119" y="0"/>
                  <a:pt x="124" y="5"/>
                  <a:pt x="124" y="12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00" y="112"/>
                  <a:pt x="100" y="112"/>
                  <a:pt x="100" y="112"/>
                </a:cubicBezTo>
                <a:lnTo>
                  <a:pt x="100" y="12"/>
                </a:lnTo>
                <a:close/>
                <a:moveTo>
                  <a:pt x="36" y="164"/>
                </a:moveTo>
                <a:cubicBezTo>
                  <a:pt x="12" y="164"/>
                  <a:pt x="12" y="164"/>
                  <a:pt x="12" y="164"/>
                </a:cubicBezTo>
                <a:cubicBezTo>
                  <a:pt x="5" y="164"/>
                  <a:pt x="0" y="159"/>
                  <a:pt x="0" y="15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7"/>
                  <a:pt x="5" y="92"/>
                  <a:pt x="12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43" y="92"/>
                  <a:pt x="48" y="97"/>
                  <a:pt x="48" y="104"/>
                </a:cubicBezTo>
                <a:cubicBezTo>
                  <a:pt x="48" y="152"/>
                  <a:pt x="48" y="152"/>
                  <a:pt x="48" y="152"/>
                </a:cubicBezTo>
                <a:cubicBezTo>
                  <a:pt x="48" y="159"/>
                  <a:pt x="43" y="164"/>
                  <a:pt x="36" y="164"/>
                </a:cubicBezTo>
                <a:moveTo>
                  <a:pt x="12" y="12"/>
                </a:moveTo>
                <a:cubicBezTo>
                  <a:pt x="12" y="5"/>
                  <a:pt x="17" y="0"/>
                  <a:pt x="24" y="0"/>
                </a:cubicBezTo>
                <a:cubicBezTo>
                  <a:pt x="31" y="0"/>
                  <a:pt x="36" y="5"/>
                  <a:pt x="36" y="12"/>
                </a:cubicBezTo>
                <a:cubicBezTo>
                  <a:pt x="36" y="80"/>
                  <a:pt x="36" y="80"/>
                  <a:pt x="36" y="80"/>
                </a:cubicBezTo>
                <a:cubicBezTo>
                  <a:pt x="12" y="80"/>
                  <a:pt x="12" y="80"/>
                  <a:pt x="12" y="80"/>
                </a:cubicBezTo>
                <a:lnTo>
                  <a:pt x="12" y="12"/>
                </a:lnTo>
                <a:close/>
                <a:moveTo>
                  <a:pt x="36" y="244"/>
                </a:moveTo>
                <a:cubicBezTo>
                  <a:pt x="36" y="251"/>
                  <a:pt x="31" y="256"/>
                  <a:pt x="24" y="256"/>
                </a:cubicBezTo>
                <a:cubicBezTo>
                  <a:pt x="17" y="256"/>
                  <a:pt x="12" y="251"/>
                  <a:pt x="12" y="244"/>
                </a:cubicBezTo>
                <a:cubicBezTo>
                  <a:pt x="12" y="176"/>
                  <a:pt x="12" y="176"/>
                  <a:pt x="12" y="176"/>
                </a:cubicBezTo>
                <a:cubicBezTo>
                  <a:pt x="36" y="176"/>
                  <a:pt x="36" y="176"/>
                  <a:pt x="36" y="176"/>
                </a:cubicBezTo>
                <a:lnTo>
                  <a:pt x="36" y="244"/>
                </a:lnTo>
                <a:close/>
                <a:moveTo>
                  <a:pt x="124" y="244"/>
                </a:moveTo>
                <a:cubicBezTo>
                  <a:pt x="124" y="251"/>
                  <a:pt x="119" y="256"/>
                  <a:pt x="112" y="256"/>
                </a:cubicBezTo>
                <a:cubicBezTo>
                  <a:pt x="105" y="256"/>
                  <a:pt x="100" y="251"/>
                  <a:pt x="100" y="244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24" y="208"/>
                  <a:pt x="124" y="208"/>
                  <a:pt x="124" y="208"/>
                </a:cubicBezTo>
                <a:lnTo>
                  <a:pt x="124" y="244"/>
                </a:lnTo>
                <a:close/>
                <a:moveTo>
                  <a:pt x="212" y="244"/>
                </a:moveTo>
                <a:cubicBezTo>
                  <a:pt x="212" y="251"/>
                  <a:pt x="207" y="256"/>
                  <a:pt x="200" y="256"/>
                </a:cubicBezTo>
                <a:cubicBezTo>
                  <a:pt x="193" y="256"/>
                  <a:pt x="188" y="251"/>
                  <a:pt x="188" y="244"/>
                </a:cubicBezTo>
                <a:cubicBezTo>
                  <a:pt x="188" y="144"/>
                  <a:pt x="188" y="144"/>
                  <a:pt x="188" y="144"/>
                </a:cubicBezTo>
                <a:cubicBezTo>
                  <a:pt x="212" y="144"/>
                  <a:pt x="212" y="144"/>
                  <a:pt x="212" y="144"/>
                </a:cubicBezTo>
                <a:lnTo>
                  <a:pt x="212" y="2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31" name="Freeform 85"/>
          <p:cNvSpPr>
            <a:spLocks noChangeAspect="1" noEditPoints="1"/>
          </p:cNvSpPr>
          <p:nvPr/>
        </p:nvSpPr>
        <p:spPr bwMode="auto">
          <a:xfrm>
            <a:off x="1938107" y="2718901"/>
            <a:ext cx="247227" cy="209483"/>
          </a:xfrm>
          <a:custGeom>
            <a:avLst/>
            <a:gdLst>
              <a:gd name="T0" fmla="*/ 244 w 256"/>
              <a:gd name="T1" fmla="*/ 24 h 216"/>
              <a:gd name="T2" fmla="*/ 12 w 256"/>
              <a:gd name="T3" fmla="*/ 24 h 216"/>
              <a:gd name="T4" fmla="*/ 0 w 256"/>
              <a:gd name="T5" fmla="*/ 12 h 216"/>
              <a:gd name="T6" fmla="*/ 12 w 256"/>
              <a:gd name="T7" fmla="*/ 0 h 216"/>
              <a:gd name="T8" fmla="*/ 244 w 256"/>
              <a:gd name="T9" fmla="*/ 0 h 216"/>
              <a:gd name="T10" fmla="*/ 256 w 256"/>
              <a:gd name="T11" fmla="*/ 12 h 216"/>
              <a:gd name="T12" fmla="*/ 244 w 256"/>
              <a:gd name="T13" fmla="*/ 24 h 216"/>
              <a:gd name="T14" fmla="*/ 84 w 256"/>
              <a:gd name="T15" fmla="*/ 88 h 216"/>
              <a:gd name="T16" fmla="*/ 84 w 256"/>
              <a:gd name="T17" fmla="*/ 88 h 216"/>
              <a:gd name="T18" fmla="*/ 60 w 256"/>
              <a:gd name="T19" fmla="*/ 88 h 216"/>
              <a:gd name="T20" fmla="*/ 48 w 256"/>
              <a:gd name="T21" fmla="*/ 76 h 216"/>
              <a:gd name="T22" fmla="*/ 60 w 256"/>
              <a:gd name="T23" fmla="*/ 64 h 216"/>
              <a:gd name="T24" fmla="*/ 112 w 256"/>
              <a:gd name="T25" fmla="*/ 64 h 216"/>
              <a:gd name="T26" fmla="*/ 124 w 256"/>
              <a:gd name="T27" fmla="*/ 64 h 216"/>
              <a:gd name="T28" fmla="*/ 176 w 256"/>
              <a:gd name="T29" fmla="*/ 64 h 216"/>
              <a:gd name="T30" fmla="*/ 244 w 256"/>
              <a:gd name="T31" fmla="*/ 64 h 216"/>
              <a:gd name="T32" fmla="*/ 256 w 256"/>
              <a:gd name="T33" fmla="*/ 76 h 216"/>
              <a:gd name="T34" fmla="*/ 244 w 256"/>
              <a:gd name="T35" fmla="*/ 88 h 216"/>
              <a:gd name="T36" fmla="*/ 176 w 256"/>
              <a:gd name="T37" fmla="*/ 88 h 216"/>
              <a:gd name="T38" fmla="*/ 84 w 256"/>
              <a:gd name="T39" fmla="*/ 88 h 216"/>
              <a:gd name="T40" fmla="*/ 12 w 256"/>
              <a:gd name="T41" fmla="*/ 128 h 216"/>
              <a:gd name="T42" fmla="*/ 244 w 256"/>
              <a:gd name="T43" fmla="*/ 128 h 216"/>
              <a:gd name="T44" fmla="*/ 256 w 256"/>
              <a:gd name="T45" fmla="*/ 140 h 216"/>
              <a:gd name="T46" fmla="*/ 244 w 256"/>
              <a:gd name="T47" fmla="*/ 152 h 216"/>
              <a:gd name="T48" fmla="*/ 12 w 256"/>
              <a:gd name="T49" fmla="*/ 152 h 216"/>
              <a:gd name="T50" fmla="*/ 0 w 256"/>
              <a:gd name="T51" fmla="*/ 140 h 216"/>
              <a:gd name="T52" fmla="*/ 12 w 256"/>
              <a:gd name="T53" fmla="*/ 128 h 216"/>
              <a:gd name="T54" fmla="*/ 84 w 256"/>
              <a:gd name="T55" fmla="*/ 192 h 216"/>
              <a:gd name="T56" fmla="*/ 124 w 256"/>
              <a:gd name="T57" fmla="*/ 192 h 216"/>
              <a:gd name="T58" fmla="*/ 176 w 256"/>
              <a:gd name="T59" fmla="*/ 192 h 216"/>
              <a:gd name="T60" fmla="*/ 244 w 256"/>
              <a:gd name="T61" fmla="*/ 192 h 216"/>
              <a:gd name="T62" fmla="*/ 256 w 256"/>
              <a:gd name="T63" fmla="*/ 204 h 216"/>
              <a:gd name="T64" fmla="*/ 244 w 256"/>
              <a:gd name="T65" fmla="*/ 216 h 216"/>
              <a:gd name="T66" fmla="*/ 124 w 256"/>
              <a:gd name="T67" fmla="*/ 216 h 216"/>
              <a:gd name="T68" fmla="*/ 84 w 256"/>
              <a:gd name="T69" fmla="*/ 216 h 216"/>
              <a:gd name="T70" fmla="*/ 72 w 256"/>
              <a:gd name="T71" fmla="*/ 204 h 216"/>
              <a:gd name="T72" fmla="*/ 84 w 256"/>
              <a:gd name="T73" fmla="*/ 192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84" y="88"/>
                </a:moveTo>
                <a:cubicBezTo>
                  <a:pt x="84" y="88"/>
                  <a:pt x="84" y="88"/>
                  <a:pt x="84" y="88"/>
                </a:cubicBezTo>
                <a:cubicBezTo>
                  <a:pt x="60" y="88"/>
                  <a:pt x="60" y="88"/>
                  <a:pt x="60" y="88"/>
                </a:cubicBezTo>
                <a:cubicBezTo>
                  <a:pt x="53" y="88"/>
                  <a:pt x="48" y="83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51" y="64"/>
                  <a:pt x="256" y="69"/>
                  <a:pt x="256" y="76"/>
                </a:cubicBezTo>
                <a:cubicBezTo>
                  <a:pt x="256" y="83"/>
                  <a:pt x="251" y="88"/>
                  <a:pt x="244" y="88"/>
                </a:cubicBezTo>
                <a:cubicBezTo>
                  <a:pt x="176" y="88"/>
                  <a:pt x="176" y="88"/>
                  <a:pt x="176" y="88"/>
                </a:cubicBezTo>
                <a:lnTo>
                  <a:pt x="84" y="88"/>
                </a:lnTo>
                <a:close/>
                <a:moveTo>
                  <a:pt x="12" y="128"/>
                </a:move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moveTo>
                  <a:pt x="84" y="192"/>
                </a:moveTo>
                <a:cubicBezTo>
                  <a:pt x="124" y="192"/>
                  <a:pt x="124" y="192"/>
                  <a:pt x="124" y="192"/>
                </a:cubicBezTo>
                <a:cubicBezTo>
                  <a:pt x="176" y="192"/>
                  <a:pt x="176" y="192"/>
                  <a:pt x="176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cubicBezTo>
                  <a:pt x="124" y="216"/>
                  <a:pt x="124" y="216"/>
                  <a:pt x="124" y="216"/>
                </a:cubicBezTo>
                <a:cubicBezTo>
                  <a:pt x="84" y="216"/>
                  <a:pt x="84" y="216"/>
                  <a:pt x="84" y="216"/>
                </a:cubicBezTo>
                <a:cubicBezTo>
                  <a:pt x="77" y="216"/>
                  <a:pt x="72" y="211"/>
                  <a:pt x="72" y="204"/>
                </a:cubicBezTo>
                <a:cubicBezTo>
                  <a:pt x="72" y="197"/>
                  <a:pt x="77" y="192"/>
                  <a:pt x="84" y="19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32" name="Freeform 86"/>
          <p:cNvSpPr>
            <a:spLocks noChangeAspect="1" noEditPoints="1"/>
          </p:cNvSpPr>
          <p:nvPr/>
        </p:nvSpPr>
        <p:spPr bwMode="auto">
          <a:xfrm>
            <a:off x="2292166" y="2718901"/>
            <a:ext cx="247227" cy="209483"/>
          </a:xfrm>
          <a:custGeom>
            <a:avLst/>
            <a:gdLst>
              <a:gd name="T0" fmla="*/ 244 w 256"/>
              <a:gd name="T1" fmla="*/ 24 h 216"/>
              <a:gd name="T2" fmla="*/ 12 w 256"/>
              <a:gd name="T3" fmla="*/ 24 h 216"/>
              <a:gd name="T4" fmla="*/ 0 w 256"/>
              <a:gd name="T5" fmla="*/ 12 h 216"/>
              <a:gd name="T6" fmla="*/ 12 w 256"/>
              <a:gd name="T7" fmla="*/ 0 h 216"/>
              <a:gd name="T8" fmla="*/ 244 w 256"/>
              <a:gd name="T9" fmla="*/ 0 h 216"/>
              <a:gd name="T10" fmla="*/ 256 w 256"/>
              <a:gd name="T11" fmla="*/ 12 h 216"/>
              <a:gd name="T12" fmla="*/ 244 w 256"/>
              <a:gd name="T13" fmla="*/ 24 h 216"/>
              <a:gd name="T14" fmla="*/ 172 w 256"/>
              <a:gd name="T15" fmla="*/ 88 h 216"/>
              <a:gd name="T16" fmla="*/ 172 w 256"/>
              <a:gd name="T17" fmla="*/ 88 h 216"/>
              <a:gd name="T18" fmla="*/ 152 w 256"/>
              <a:gd name="T19" fmla="*/ 88 h 216"/>
              <a:gd name="T20" fmla="*/ 104 w 256"/>
              <a:gd name="T21" fmla="*/ 88 h 216"/>
              <a:gd name="T22" fmla="*/ 84 w 256"/>
              <a:gd name="T23" fmla="*/ 88 h 216"/>
              <a:gd name="T24" fmla="*/ 84 w 256"/>
              <a:gd name="T25" fmla="*/ 88 h 216"/>
              <a:gd name="T26" fmla="*/ 60 w 256"/>
              <a:gd name="T27" fmla="*/ 88 h 216"/>
              <a:gd name="T28" fmla="*/ 48 w 256"/>
              <a:gd name="T29" fmla="*/ 76 h 216"/>
              <a:gd name="T30" fmla="*/ 60 w 256"/>
              <a:gd name="T31" fmla="*/ 64 h 216"/>
              <a:gd name="T32" fmla="*/ 196 w 256"/>
              <a:gd name="T33" fmla="*/ 64 h 216"/>
              <a:gd name="T34" fmla="*/ 208 w 256"/>
              <a:gd name="T35" fmla="*/ 76 h 216"/>
              <a:gd name="T36" fmla="*/ 196 w 256"/>
              <a:gd name="T37" fmla="*/ 88 h 216"/>
              <a:gd name="T38" fmla="*/ 172 w 256"/>
              <a:gd name="T39" fmla="*/ 88 h 216"/>
              <a:gd name="T40" fmla="*/ 12 w 256"/>
              <a:gd name="T41" fmla="*/ 128 h 216"/>
              <a:gd name="T42" fmla="*/ 244 w 256"/>
              <a:gd name="T43" fmla="*/ 128 h 216"/>
              <a:gd name="T44" fmla="*/ 256 w 256"/>
              <a:gd name="T45" fmla="*/ 140 h 216"/>
              <a:gd name="T46" fmla="*/ 244 w 256"/>
              <a:gd name="T47" fmla="*/ 152 h 216"/>
              <a:gd name="T48" fmla="*/ 12 w 256"/>
              <a:gd name="T49" fmla="*/ 152 h 216"/>
              <a:gd name="T50" fmla="*/ 0 w 256"/>
              <a:gd name="T51" fmla="*/ 140 h 216"/>
              <a:gd name="T52" fmla="*/ 12 w 256"/>
              <a:gd name="T53" fmla="*/ 128 h 216"/>
              <a:gd name="T54" fmla="*/ 84 w 256"/>
              <a:gd name="T55" fmla="*/ 192 h 216"/>
              <a:gd name="T56" fmla="*/ 108 w 256"/>
              <a:gd name="T57" fmla="*/ 192 h 216"/>
              <a:gd name="T58" fmla="*/ 124 w 256"/>
              <a:gd name="T59" fmla="*/ 192 h 216"/>
              <a:gd name="T60" fmla="*/ 132 w 256"/>
              <a:gd name="T61" fmla="*/ 192 h 216"/>
              <a:gd name="T62" fmla="*/ 152 w 256"/>
              <a:gd name="T63" fmla="*/ 192 h 216"/>
              <a:gd name="T64" fmla="*/ 172 w 256"/>
              <a:gd name="T65" fmla="*/ 192 h 216"/>
              <a:gd name="T66" fmla="*/ 184 w 256"/>
              <a:gd name="T67" fmla="*/ 204 h 216"/>
              <a:gd name="T68" fmla="*/ 172 w 256"/>
              <a:gd name="T69" fmla="*/ 216 h 216"/>
              <a:gd name="T70" fmla="*/ 152 w 256"/>
              <a:gd name="T71" fmla="*/ 216 h 216"/>
              <a:gd name="T72" fmla="*/ 132 w 256"/>
              <a:gd name="T73" fmla="*/ 216 h 216"/>
              <a:gd name="T74" fmla="*/ 124 w 256"/>
              <a:gd name="T75" fmla="*/ 216 h 216"/>
              <a:gd name="T76" fmla="*/ 108 w 256"/>
              <a:gd name="T77" fmla="*/ 216 h 216"/>
              <a:gd name="T78" fmla="*/ 84 w 256"/>
              <a:gd name="T79" fmla="*/ 216 h 216"/>
              <a:gd name="T80" fmla="*/ 72 w 256"/>
              <a:gd name="T81" fmla="*/ 204 h 216"/>
              <a:gd name="T82" fmla="*/ 84 w 256"/>
              <a:gd name="T83" fmla="*/ 192 h 21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56" h="216"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172" y="88"/>
                </a:moveTo>
                <a:cubicBezTo>
                  <a:pt x="172" y="88"/>
                  <a:pt x="172" y="88"/>
                  <a:pt x="172" y="88"/>
                </a:cubicBezTo>
                <a:cubicBezTo>
                  <a:pt x="152" y="88"/>
                  <a:pt x="152" y="88"/>
                  <a:pt x="152" y="88"/>
                </a:cubicBezTo>
                <a:cubicBezTo>
                  <a:pt x="104" y="88"/>
                  <a:pt x="104" y="88"/>
                  <a:pt x="10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60" y="88"/>
                  <a:pt x="60" y="88"/>
                  <a:pt x="60" y="88"/>
                </a:cubicBezTo>
                <a:cubicBezTo>
                  <a:pt x="53" y="88"/>
                  <a:pt x="48" y="83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203" y="64"/>
                  <a:pt x="208" y="69"/>
                  <a:pt x="208" y="76"/>
                </a:cubicBezTo>
                <a:cubicBezTo>
                  <a:pt x="208" y="83"/>
                  <a:pt x="203" y="88"/>
                  <a:pt x="196" y="88"/>
                </a:cubicBezTo>
                <a:lnTo>
                  <a:pt x="172" y="88"/>
                </a:lnTo>
                <a:close/>
                <a:moveTo>
                  <a:pt x="12" y="128"/>
                </a:move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moveTo>
                  <a:pt x="84" y="192"/>
                </a:moveTo>
                <a:cubicBezTo>
                  <a:pt x="108" y="192"/>
                  <a:pt x="108" y="192"/>
                  <a:pt x="108" y="192"/>
                </a:cubicBezTo>
                <a:cubicBezTo>
                  <a:pt x="124" y="192"/>
                  <a:pt x="124" y="192"/>
                  <a:pt x="124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9" y="192"/>
                  <a:pt x="184" y="197"/>
                  <a:pt x="184" y="204"/>
                </a:cubicBezTo>
                <a:cubicBezTo>
                  <a:pt x="184" y="211"/>
                  <a:pt x="179" y="216"/>
                  <a:pt x="172" y="216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32" y="216"/>
                  <a:pt x="132" y="216"/>
                  <a:pt x="132" y="216"/>
                </a:cubicBezTo>
                <a:cubicBezTo>
                  <a:pt x="124" y="216"/>
                  <a:pt x="124" y="216"/>
                  <a:pt x="124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84" y="216"/>
                  <a:pt x="84" y="216"/>
                  <a:pt x="84" y="216"/>
                </a:cubicBezTo>
                <a:cubicBezTo>
                  <a:pt x="77" y="216"/>
                  <a:pt x="72" y="211"/>
                  <a:pt x="72" y="204"/>
                </a:cubicBezTo>
                <a:cubicBezTo>
                  <a:pt x="72" y="197"/>
                  <a:pt x="77" y="192"/>
                  <a:pt x="84" y="19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33" name="Freeform 87"/>
          <p:cNvSpPr>
            <a:spLocks noChangeAspect="1" noEditPoints="1"/>
          </p:cNvSpPr>
          <p:nvPr/>
        </p:nvSpPr>
        <p:spPr bwMode="auto">
          <a:xfrm>
            <a:off x="1563504" y="2718901"/>
            <a:ext cx="247227" cy="209483"/>
          </a:xfrm>
          <a:custGeom>
            <a:avLst/>
            <a:gdLst>
              <a:gd name="T0" fmla="*/ 244 w 256"/>
              <a:gd name="T1" fmla="*/ 24 h 216"/>
              <a:gd name="T2" fmla="*/ 12 w 256"/>
              <a:gd name="T3" fmla="*/ 24 h 216"/>
              <a:gd name="T4" fmla="*/ 0 w 256"/>
              <a:gd name="T5" fmla="*/ 12 h 216"/>
              <a:gd name="T6" fmla="*/ 12 w 256"/>
              <a:gd name="T7" fmla="*/ 0 h 216"/>
              <a:gd name="T8" fmla="*/ 244 w 256"/>
              <a:gd name="T9" fmla="*/ 0 h 216"/>
              <a:gd name="T10" fmla="*/ 256 w 256"/>
              <a:gd name="T11" fmla="*/ 12 h 216"/>
              <a:gd name="T12" fmla="*/ 244 w 256"/>
              <a:gd name="T13" fmla="*/ 24 h 216"/>
              <a:gd name="T14" fmla="*/ 12 w 256"/>
              <a:gd name="T15" fmla="*/ 64 h 216"/>
              <a:gd name="T16" fmla="*/ 80 w 256"/>
              <a:gd name="T17" fmla="*/ 64 h 216"/>
              <a:gd name="T18" fmla="*/ 132 w 256"/>
              <a:gd name="T19" fmla="*/ 64 h 216"/>
              <a:gd name="T20" fmla="*/ 144 w 256"/>
              <a:gd name="T21" fmla="*/ 64 h 216"/>
              <a:gd name="T22" fmla="*/ 196 w 256"/>
              <a:gd name="T23" fmla="*/ 64 h 216"/>
              <a:gd name="T24" fmla="*/ 208 w 256"/>
              <a:gd name="T25" fmla="*/ 76 h 216"/>
              <a:gd name="T26" fmla="*/ 196 w 256"/>
              <a:gd name="T27" fmla="*/ 88 h 216"/>
              <a:gd name="T28" fmla="*/ 172 w 256"/>
              <a:gd name="T29" fmla="*/ 88 h 216"/>
              <a:gd name="T30" fmla="*/ 172 w 256"/>
              <a:gd name="T31" fmla="*/ 88 h 216"/>
              <a:gd name="T32" fmla="*/ 80 w 256"/>
              <a:gd name="T33" fmla="*/ 88 h 216"/>
              <a:gd name="T34" fmla="*/ 12 w 256"/>
              <a:gd name="T35" fmla="*/ 88 h 216"/>
              <a:gd name="T36" fmla="*/ 0 w 256"/>
              <a:gd name="T37" fmla="*/ 76 h 216"/>
              <a:gd name="T38" fmla="*/ 12 w 256"/>
              <a:gd name="T39" fmla="*/ 64 h 216"/>
              <a:gd name="T40" fmla="*/ 12 w 256"/>
              <a:gd name="T41" fmla="*/ 128 h 216"/>
              <a:gd name="T42" fmla="*/ 244 w 256"/>
              <a:gd name="T43" fmla="*/ 128 h 216"/>
              <a:gd name="T44" fmla="*/ 256 w 256"/>
              <a:gd name="T45" fmla="*/ 140 h 216"/>
              <a:gd name="T46" fmla="*/ 244 w 256"/>
              <a:gd name="T47" fmla="*/ 152 h 216"/>
              <a:gd name="T48" fmla="*/ 12 w 256"/>
              <a:gd name="T49" fmla="*/ 152 h 216"/>
              <a:gd name="T50" fmla="*/ 0 w 256"/>
              <a:gd name="T51" fmla="*/ 140 h 216"/>
              <a:gd name="T52" fmla="*/ 12 w 256"/>
              <a:gd name="T53" fmla="*/ 128 h 216"/>
              <a:gd name="T54" fmla="*/ 12 w 256"/>
              <a:gd name="T55" fmla="*/ 192 h 216"/>
              <a:gd name="T56" fmla="*/ 80 w 256"/>
              <a:gd name="T57" fmla="*/ 192 h 216"/>
              <a:gd name="T58" fmla="*/ 132 w 256"/>
              <a:gd name="T59" fmla="*/ 192 h 216"/>
              <a:gd name="T60" fmla="*/ 172 w 256"/>
              <a:gd name="T61" fmla="*/ 192 h 216"/>
              <a:gd name="T62" fmla="*/ 184 w 256"/>
              <a:gd name="T63" fmla="*/ 204 h 216"/>
              <a:gd name="T64" fmla="*/ 172 w 256"/>
              <a:gd name="T65" fmla="*/ 216 h 216"/>
              <a:gd name="T66" fmla="*/ 132 w 256"/>
              <a:gd name="T67" fmla="*/ 216 h 216"/>
              <a:gd name="T68" fmla="*/ 12 w 256"/>
              <a:gd name="T69" fmla="*/ 216 h 216"/>
              <a:gd name="T70" fmla="*/ 0 w 256"/>
              <a:gd name="T71" fmla="*/ 204 h 216"/>
              <a:gd name="T72" fmla="*/ 12 w 256"/>
              <a:gd name="T73" fmla="*/ 192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12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44" y="64"/>
                  <a:pt x="144" y="64"/>
                  <a:pt x="144" y="64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203" y="64"/>
                  <a:pt x="208" y="69"/>
                  <a:pt x="208" y="76"/>
                </a:cubicBezTo>
                <a:cubicBezTo>
                  <a:pt x="208" y="83"/>
                  <a:pt x="203" y="88"/>
                  <a:pt x="196" y="88"/>
                </a:cubicBezTo>
                <a:cubicBezTo>
                  <a:pt x="172" y="88"/>
                  <a:pt x="172" y="88"/>
                  <a:pt x="172" y="88"/>
                </a:cubicBezTo>
                <a:cubicBezTo>
                  <a:pt x="172" y="88"/>
                  <a:pt x="172" y="88"/>
                  <a:pt x="172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12" y="88"/>
                  <a:pt x="12" y="88"/>
                  <a:pt x="12" y="88"/>
                </a:cubicBezTo>
                <a:cubicBezTo>
                  <a:pt x="5" y="88"/>
                  <a:pt x="0" y="83"/>
                  <a:pt x="0" y="76"/>
                </a:cubicBezTo>
                <a:cubicBezTo>
                  <a:pt x="0" y="69"/>
                  <a:pt x="5" y="64"/>
                  <a:pt x="12" y="64"/>
                </a:cubicBezTo>
                <a:moveTo>
                  <a:pt x="12" y="128"/>
                </a:move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moveTo>
                  <a:pt x="12" y="192"/>
                </a:moveTo>
                <a:cubicBezTo>
                  <a:pt x="80" y="192"/>
                  <a:pt x="80" y="192"/>
                  <a:pt x="80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9" y="192"/>
                  <a:pt x="184" y="197"/>
                  <a:pt x="184" y="204"/>
                </a:cubicBezTo>
                <a:cubicBezTo>
                  <a:pt x="184" y="211"/>
                  <a:pt x="179" y="216"/>
                  <a:pt x="172" y="216"/>
                </a:cubicBezTo>
                <a:cubicBezTo>
                  <a:pt x="132" y="216"/>
                  <a:pt x="132" y="216"/>
                  <a:pt x="132" y="216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97"/>
                  <a:pt x="5" y="192"/>
                  <a:pt x="12" y="19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34" name="Freeform 88"/>
          <p:cNvSpPr>
            <a:spLocks noChangeAspect="1" noEditPoints="1"/>
          </p:cNvSpPr>
          <p:nvPr/>
        </p:nvSpPr>
        <p:spPr bwMode="auto">
          <a:xfrm>
            <a:off x="1207880" y="2718901"/>
            <a:ext cx="247227" cy="209483"/>
          </a:xfrm>
          <a:custGeom>
            <a:avLst/>
            <a:gdLst>
              <a:gd name="T0" fmla="*/ 244 w 256"/>
              <a:gd name="T1" fmla="*/ 152 h 216"/>
              <a:gd name="T2" fmla="*/ 12 w 256"/>
              <a:gd name="T3" fmla="*/ 152 h 216"/>
              <a:gd name="T4" fmla="*/ 0 w 256"/>
              <a:gd name="T5" fmla="*/ 140 h 216"/>
              <a:gd name="T6" fmla="*/ 12 w 256"/>
              <a:gd name="T7" fmla="*/ 128 h 216"/>
              <a:gd name="T8" fmla="*/ 244 w 256"/>
              <a:gd name="T9" fmla="*/ 128 h 216"/>
              <a:gd name="T10" fmla="*/ 256 w 256"/>
              <a:gd name="T11" fmla="*/ 140 h 216"/>
              <a:gd name="T12" fmla="*/ 244 w 256"/>
              <a:gd name="T13" fmla="*/ 152 h 216"/>
              <a:gd name="T14" fmla="*/ 244 w 256"/>
              <a:gd name="T15" fmla="*/ 88 h 216"/>
              <a:gd name="T16" fmla="*/ 12 w 256"/>
              <a:gd name="T17" fmla="*/ 88 h 216"/>
              <a:gd name="T18" fmla="*/ 0 w 256"/>
              <a:gd name="T19" fmla="*/ 76 h 216"/>
              <a:gd name="T20" fmla="*/ 12 w 256"/>
              <a:gd name="T21" fmla="*/ 64 h 216"/>
              <a:gd name="T22" fmla="*/ 244 w 256"/>
              <a:gd name="T23" fmla="*/ 64 h 216"/>
              <a:gd name="T24" fmla="*/ 256 w 256"/>
              <a:gd name="T25" fmla="*/ 76 h 216"/>
              <a:gd name="T26" fmla="*/ 244 w 256"/>
              <a:gd name="T27" fmla="*/ 88 h 216"/>
              <a:gd name="T28" fmla="*/ 244 w 256"/>
              <a:gd name="T29" fmla="*/ 24 h 216"/>
              <a:gd name="T30" fmla="*/ 12 w 256"/>
              <a:gd name="T31" fmla="*/ 24 h 216"/>
              <a:gd name="T32" fmla="*/ 0 w 256"/>
              <a:gd name="T33" fmla="*/ 12 h 216"/>
              <a:gd name="T34" fmla="*/ 12 w 256"/>
              <a:gd name="T35" fmla="*/ 0 h 216"/>
              <a:gd name="T36" fmla="*/ 244 w 256"/>
              <a:gd name="T37" fmla="*/ 0 h 216"/>
              <a:gd name="T38" fmla="*/ 256 w 256"/>
              <a:gd name="T39" fmla="*/ 12 h 216"/>
              <a:gd name="T40" fmla="*/ 244 w 256"/>
              <a:gd name="T41" fmla="*/ 24 h 216"/>
              <a:gd name="T42" fmla="*/ 12 w 256"/>
              <a:gd name="T43" fmla="*/ 192 h 216"/>
              <a:gd name="T44" fmla="*/ 244 w 256"/>
              <a:gd name="T45" fmla="*/ 192 h 216"/>
              <a:gd name="T46" fmla="*/ 256 w 256"/>
              <a:gd name="T47" fmla="*/ 204 h 216"/>
              <a:gd name="T48" fmla="*/ 244 w 256"/>
              <a:gd name="T49" fmla="*/ 216 h 216"/>
              <a:gd name="T50" fmla="*/ 12 w 256"/>
              <a:gd name="T51" fmla="*/ 216 h 216"/>
              <a:gd name="T52" fmla="*/ 0 w 256"/>
              <a:gd name="T53" fmla="*/ 204 h 216"/>
              <a:gd name="T54" fmla="*/ 12 w 256"/>
              <a:gd name="T55" fmla="*/ 192 h 21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56" h="216">
                <a:moveTo>
                  <a:pt x="244" y="152"/>
                </a:move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moveTo>
                  <a:pt x="244" y="88"/>
                </a:moveTo>
                <a:cubicBezTo>
                  <a:pt x="12" y="88"/>
                  <a:pt x="12" y="88"/>
                  <a:pt x="12" y="88"/>
                </a:cubicBezTo>
                <a:cubicBezTo>
                  <a:pt x="5" y="88"/>
                  <a:pt x="0" y="83"/>
                  <a:pt x="0" y="76"/>
                </a:cubicBezTo>
                <a:cubicBezTo>
                  <a:pt x="0" y="69"/>
                  <a:pt x="5" y="64"/>
                  <a:pt x="12" y="64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51" y="64"/>
                  <a:pt x="256" y="69"/>
                  <a:pt x="256" y="76"/>
                </a:cubicBezTo>
                <a:cubicBezTo>
                  <a:pt x="256" y="83"/>
                  <a:pt x="251" y="88"/>
                  <a:pt x="244" y="88"/>
                </a:cubicBezTo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12" y="192"/>
                </a:move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97"/>
                  <a:pt x="5" y="192"/>
                  <a:pt x="12" y="19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35" name="Freeform 41"/>
          <p:cNvSpPr>
            <a:spLocks noChangeAspect="1"/>
          </p:cNvSpPr>
          <p:nvPr/>
        </p:nvSpPr>
        <p:spPr bwMode="auto">
          <a:xfrm>
            <a:off x="6629621" y="3981516"/>
            <a:ext cx="239416" cy="211972"/>
          </a:xfrm>
          <a:custGeom>
            <a:avLst/>
            <a:gdLst>
              <a:gd name="T0" fmla="*/ 216 w 244"/>
              <a:gd name="T1" fmla="*/ 130 h 216"/>
              <a:gd name="T2" fmla="*/ 136 w 244"/>
              <a:gd name="T3" fmla="*/ 210 h 216"/>
              <a:gd name="T4" fmla="*/ 119 w 244"/>
              <a:gd name="T5" fmla="*/ 210 h 216"/>
              <a:gd name="T6" fmla="*/ 119 w 244"/>
              <a:gd name="T7" fmla="*/ 193 h 216"/>
              <a:gd name="T8" fmla="*/ 199 w 244"/>
              <a:gd name="T9" fmla="*/ 113 h 216"/>
              <a:gd name="T10" fmla="*/ 199 w 244"/>
              <a:gd name="T11" fmla="*/ 45 h 216"/>
              <a:gd name="T12" fmla="*/ 131 w 244"/>
              <a:gd name="T13" fmla="*/ 45 h 216"/>
              <a:gd name="T14" fmla="*/ 37 w 244"/>
              <a:gd name="T15" fmla="*/ 139 h 216"/>
              <a:gd name="T16" fmla="*/ 37 w 244"/>
              <a:gd name="T17" fmla="*/ 178 h 216"/>
              <a:gd name="T18" fmla="*/ 77 w 244"/>
              <a:gd name="T19" fmla="*/ 178 h 216"/>
              <a:gd name="T20" fmla="*/ 165 w 244"/>
              <a:gd name="T21" fmla="*/ 91 h 216"/>
              <a:gd name="T22" fmla="*/ 165 w 244"/>
              <a:gd name="T23" fmla="*/ 79 h 216"/>
              <a:gd name="T24" fmla="*/ 153 w 244"/>
              <a:gd name="T25" fmla="*/ 79 h 216"/>
              <a:gd name="T26" fmla="*/ 80 w 244"/>
              <a:gd name="T27" fmla="*/ 153 h 216"/>
              <a:gd name="T28" fmla="*/ 63 w 244"/>
              <a:gd name="T29" fmla="*/ 153 h 216"/>
              <a:gd name="T30" fmla="*/ 63 w 244"/>
              <a:gd name="T31" fmla="*/ 136 h 216"/>
              <a:gd name="T32" fmla="*/ 136 w 244"/>
              <a:gd name="T33" fmla="*/ 62 h 216"/>
              <a:gd name="T34" fmla="*/ 182 w 244"/>
              <a:gd name="T35" fmla="*/ 62 h 216"/>
              <a:gd name="T36" fmla="*/ 182 w 244"/>
              <a:gd name="T37" fmla="*/ 108 h 216"/>
              <a:gd name="T38" fmla="*/ 94 w 244"/>
              <a:gd name="T39" fmla="*/ 195 h 216"/>
              <a:gd name="T40" fmla="*/ 20 w 244"/>
              <a:gd name="T41" fmla="*/ 195 h 216"/>
              <a:gd name="T42" fmla="*/ 20 w 244"/>
              <a:gd name="T43" fmla="*/ 122 h 216"/>
              <a:gd name="T44" fmla="*/ 114 w 244"/>
              <a:gd name="T45" fmla="*/ 28 h 216"/>
              <a:gd name="T46" fmla="*/ 216 w 244"/>
              <a:gd name="T47" fmla="*/ 28 h 216"/>
              <a:gd name="T48" fmla="*/ 216 w 244"/>
              <a:gd name="T49" fmla="*/ 130 h 2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44" h="216">
                <a:moveTo>
                  <a:pt x="216" y="130"/>
                </a:moveTo>
                <a:cubicBezTo>
                  <a:pt x="136" y="210"/>
                  <a:pt x="136" y="210"/>
                  <a:pt x="136" y="210"/>
                </a:cubicBezTo>
                <a:cubicBezTo>
                  <a:pt x="132" y="214"/>
                  <a:pt x="124" y="214"/>
                  <a:pt x="119" y="210"/>
                </a:cubicBezTo>
                <a:cubicBezTo>
                  <a:pt x="115" y="205"/>
                  <a:pt x="115" y="197"/>
                  <a:pt x="119" y="193"/>
                </a:cubicBezTo>
                <a:cubicBezTo>
                  <a:pt x="199" y="113"/>
                  <a:pt x="199" y="113"/>
                  <a:pt x="199" y="113"/>
                </a:cubicBezTo>
                <a:cubicBezTo>
                  <a:pt x="217" y="95"/>
                  <a:pt x="217" y="64"/>
                  <a:pt x="199" y="45"/>
                </a:cubicBezTo>
                <a:cubicBezTo>
                  <a:pt x="180" y="27"/>
                  <a:pt x="149" y="27"/>
                  <a:pt x="131" y="45"/>
                </a:cubicBezTo>
                <a:cubicBezTo>
                  <a:pt x="37" y="139"/>
                  <a:pt x="37" y="139"/>
                  <a:pt x="37" y="139"/>
                </a:cubicBezTo>
                <a:cubicBezTo>
                  <a:pt x="26" y="150"/>
                  <a:pt x="26" y="167"/>
                  <a:pt x="37" y="178"/>
                </a:cubicBezTo>
                <a:cubicBezTo>
                  <a:pt x="48" y="189"/>
                  <a:pt x="66" y="189"/>
                  <a:pt x="77" y="178"/>
                </a:cubicBezTo>
                <a:cubicBezTo>
                  <a:pt x="165" y="91"/>
                  <a:pt x="165" y="91"/>
                  <a:pt x="165" y="91"/>
                </a:cubicBezTo>
                <a:cubicBezTo>
                  <a:pt x="168" y="88"/>
                  <a:pt x="168" y="83"/>
                  <a:pt x="165" y="79"/>
                </a:cubicBezTo>
                <a:cubicBezTo>
                  <a:pt x="161" y="76"/>
                  <a:pt x="156" y="76"/>
                  <a:pt x="153" y="79"/>
                </a:cubicBezTo>
                <a:cubicBezTo>
                  <a:pt x="80" y="153"/>
                  <a:pt x="80" y="153"/>
                  <a:pt x="80" y="153"/>
                </a:cubicBezTo>
                <a:cubicBezTo>
                  <a:pt x="75" y="158"/>
                  <a:pt x="67" y="158"/>
                  <a:pt x="63" y="153"/>
                </a:cubicBezTo>
                <a:cubicBezTo>
                  <a:pt x="58" y="148"/>
                  <a:pt x="58" y="141"/>
                  <a:pt x="63" y="136"/>
                </a:cubicBezTo>
                <a:cubicBezTo>
                  <a:pt x="136" y="62"/>
                  <a:pt x="136" y="62"/>
                  <a:pt x="136" y="62"/>
                </a:cubicBezTo>
                <a:cubicBezTo>
                  <a:pt x="149" y="50"/>
                  <a:pt x="169" y="50"/>
                  <a:pt x="182" y="62"/>
                </a:cubicBezTo>
                <a:cubicBezTo>
                  <a:pt x="194" y="75"/>
                  <a:pt x="194" y="95"/>
                  <a:pt x="182" y="108"/>
                </a:cubicBezTo>
                <a:cubicBezTo>
                  <a:pt x="94" y="195"/>
                  <a:pt x="94" y="195"/>
                  <a:pt x="94" y="195"/>
                </a:cubicBezTo>
                <a:cubicBezTo>
                  <a:pt x="74" y="216"/>
                  <a:pt x="41" y="216"/>
                  <a:pt x="20" y="195"/>
                </a:cubicBezTo>
                <a:cubicBezTo>
                  <a:pt x="0" y="175"/>
                  <a:pt x="0" y="142"/>
                  <a:pt x="20" y="122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42" y="0"/>
                  <a:pt x="187" y="0"/>
                  <a:pt x="216" y="28"/>
                </a:cubicBezTo>
                <a:cubicBezTo>
                  <a:pt x="244" y="57"/>
                  <a:pt x="244" y="102"/>
                  <a:pt x="216" y="13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37" name="Freeform 79"/>
          <p:cNvSpPr>
            <a:spLocks noChangeAspect="1" noEditPoints="1"/>
          </p:cNvSpPr>
          <p:nvPr/>
        </p:nvSpPr>
        <p:spPr bwMode="auto">
          <a:xfrm>
            <a:off x="4796301" y="1472665"/>
            <a:ext cx="194133" cy="187921"/>
          </a:xfrm>
          <a:custGeom>
            <a:avLst/>
            <a:gdLst>
              <a:gd name="T0" fmla="*/ 236 w 248"/>
              <a:gd name="T1" fmla="*/ 200 h 240"/>
              <a:gd name="T2" fmla="*/ 176 w 248"/>
              <a:gd name="T3" fmla="*/ 200 h 240"/>
              <a:gd name="T4" fmla="*/ 160 w 248"/>
              <a:gd name="T5" fmla="*/ 200 h 240"/>
              <a:gd name="T6" fmla="*/ 160 w 248"/>
              <a:gd name="T7" fmla="*/ 220 h 240"/>
              <a:gd name="T8" fmla="*/ 176 w 248"/>
              <a:gd name="T9" fmla="*/ 236 h 240"/>
              <a:gd name="T10" fmla="*/ 176 w 248"/>
              <a:gd name="T11" fmla="*/ 240 h 240"/>
              <a:gd name="T12" fmla="*/ 72 w 248"/>
              <a:gd name="T13" fmla="*/ 240 h 240"/>
              <a:gd name="T14" fmla="*/ 72 w 248"/>
              <a:gd name="T15" fmla="*/ 236 h 240"/>
              <a:gd name="T16" fmla="*/ 88 w 248"/>
              <a:gd name="T17" fmla="*/ 220 h 240"/>
              <a:gd name="T18" fmla="*/ 88 w 248"/>
              <a:gd name="T19" fmla="*/ 200 h 240"/>
              <a:gd name="T20" fmla="*/ 72 w 248"/>
              <a:gd name="T21" fmla="*/ 200 h 240"/>
              <a:gd name="T22" fmla="*/ 12 w 248"/>
              <a:gd name="T23" fmla="*/ 200 h 240"/>
              <a:gd name="T24" fmla="*/ 0 w 248"/>
              <a:gd name="T25" fmla="*/ 188 h 240"/>
              <a:gd name="T26" fmla="*/ 0 w 248"/>
              <a:gd name="T27" fmla="*/ 28 h 240"/>
              <a:gd name="T28" fmla="*/ 12 w 248"/>
              <a:gd name="T29" fmla="*/ 16 h 240"/>
              <a:gd name="T30" fmla="*/ 86 w 248"/>
              <a:gd name="T31" fmla="*/ 16 h 240"/>
              <a:gd name="T32" fmla="*/ 70 w 248"/>
              <a:gd name="T33" fmla="*/ 32 h 240"/>
              <a:gd name="T34" fmla="*/ 16 w 248"/>
              <a:gd name="T35" fmla="*/ 32 h 240"/>
              <a:gd name="T36" fmla="*/ 16 w 248"/>
              <a:gd name="T37" fmla="*/ 168 h 240"/>
              <a:gd name="T38" fmla="*/ 232 w 248"/>
              <a:gd name="T39" fmla="*/ 168 h 240"/>
              <a:gd name="T40" fmla="*/ 232 w 248"/>
              <a:gd name="T41" fmla="*/ 32 h 240"/>
              <a:gd name="T42" fmla="*/ 178 w 248"/>
              <a:gd name="T43" fmla="*/ 32 h 240"/>
              <a:gd name="T44" fmla="*/ 162 w 248"/>
              <a:gd name="T45" fmla="*/ 16 h 240"/>
              <a:gd name="T46" fmla="*/ 236 w 248"/>
              <a:gd name="T47" fmla="*/ 16 h 240"/>
              <a:gd name="T48" fmla="*/ 248 w 248"/>
              <a:gd name="T49" fmla="*/ 28 h 240"/>
              <a:gd name="T50" fmla="*/ 248 w 248"/>
              <a:gd name="T51" fmla="*/ 188 h 240"/>
              <a:gd name="T52" fmla="*/ 236 w 248"/>
              <a:gd name="T53" fmla="*/ 200 h 240"/>
              <a:gd name="T54" fmla="*/ 152 w 248"/>
              <a:gd name="T55" fmla="*/ 52 h 240"/>
              <a:gd name="T56" fmla="*/ 144 w 248"/>
              <a:gd name="T57" fmla="*/ 48 h 240"/>
              <a:gd name="T58" fmla="*/ 136 w 248"/>
              <a:gd name="T59" fmla="*/ 41 h 240"/>
              <a:gd name="T60" fmla="*/ 136 w 248"/>
              <a:gd name="T61" fmla="*/ 96 h 240"/>
              <a:gd name="T62" fmla="*/ 124 w 248"/>
              <a:gd name="T63" fmla="*/ 108 h 240"/>
              <a:gd name="T64" fmla="*/ 112 w 248"/>
              <a:gd name="T65" fmla="*/ 96 h 240"/>
              <a:gd name="T66" fmla="*/ 112 w 248"/>
              <a:gd name="T67" fmla="*/ 41 h 240"/>
              <a:gd name="T68" fmla="*/ 104 w 248"/>
              <a:gd name="T69" fmla="*/ 48 h 240"/>
              <a:gd name="T70" fmla="*/ 96 w 248"/>
              <a:gd name="T71" fmla="*/ 52 h 240"/>
              <a:gd name="T72" fmla="*/ 84 w 248"/>
              <a:gd name="T73" fmla="*/ 40 h 240"/>
              <a:gd name="T74" fmla="*/ 88 w 248"/>
              <a:gd name="T75" fmla="*/ 32 h 240"/>
              <a:gd name="T76" fmla="*/ 116 w 248"/>
              <a:gd name="T77" fmla="*/ 4 h 240"/>
              <a:gd name="T78" fmla="*/ 124 w 248"/>
              <a:gd name="T79" fmla="*/ 0 h 240"/>
              <a:gd name="T80" fmla="*/ 132 w 248"/>
              <a:gd name="T81" fmla="*/ 4 h 240"/>
              <a:gd name="T82" fmla="*/ 160 w 248"/>
              <a:gd name="T83" fmla="*/ 32 h 240"/>
              <a:gd name="T84" fmla="*/ 164 w 248"/>
              <a:gd name="T85" fmla="*/ 40 h 240"/>
              <a:gd name="T86" fmla="*/ 152 w 248"/>
              <a:gd name="T87" fmla="*/ 52 h 24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48" h="240">
                <a:moveTo>
                  <a:pt x="236" y="200"/>
                </a:moveTo>
                <a:cubicBezTo>
                  <a:pt x="176" y="200"/>
                  <a:pt x="176" y="200"/>
                  <a:pt x="176" y="200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60" y="220"/>
                  <a:pt x="160" y="220"/>
                  <a:pt x="160" y="220"/>
                </a:cubicBezTo>
                <a:cubicBezTo>
                  <a:pt x="176" y="236"/>
                  <a:pt x="176" y="236"/>
                  <a:pt x="176" y="236"/>
                </a:cubicBezTo>
                <a:cubicBezTo>
                  <a:pt x="176" y="240"/>
                  <a:pt x="176" y="240"/>
                  <a:pt x="176" y="240"/>
                </a:cubicBezTo>
                <a:cubicBezTo>
                  <a:pt x="72" y="240"/>
                  <a:pt x="72" y="240"/>
                  <a:pt x="72" y="240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88" y="220"/>
                  <a:pt x="88" y="220"/>
                  <a:pt x="88" y="220"/>
                </a:cubicBezTo>
                <a:cubicBezTo>
                  <a:pt x="88" y="200"/>
                  <a:pt x="88" y="200"/>
                  <a:pt x="88" y="200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5" y="16"/>
                  <a:pt x="12" y="16"/>
                </a:cubicBezTo>
                <a:cubicBezTo>
                  <a:pt x="86" y="16"/>
                  <a:pt x="86" y="16"/>
                  <a:pt x="86" y="16"/>
                </a:cubicBezTo>
                <a:cubicBezTo>
                  <a:pt x="70" y="32"/>
                  <a:pt x="70" y="32"/>
                  <a:pt x="70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178" y="32"/>
                  <a:pt x="178" y="32"/>
                  <a:pt x="178" y="32"/>
                </a:cubicBezTo>
                <a:cubicBezTo>
                  <a:pt x="162" y="16"/>
                  <a:pt x="162" y="16"/>
                  <a:pt x="162" y="16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243" y="16"/>
                  <a:pt x="248" y="21"/>
                  <a:pt x="248" y="2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95"/>
                  <a:pt x="243" y="200"/>
                  <a:pt x="236" y="200"/>
                </a:cubicBezTo>
                <a:moveTo>
                  <a:pt x="152" y="52"/>
                </a:moveTo>
                <a:cubicBezTo>
                  <a:pt x="149" y="52"/>
                  <a:pt x="146" y="51"/>
                  <a:pt x="144" y="48"/>
                </a:cubicBezTo>
                <a:cubicBezTo>
                  <a:pt x="136" y="41"/>
                  <a:pt x="136" y="41"/>
                  <a:pt x="136" y="41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36" y="103"/>
                  <a:pt x="131" y="108"/>
                  <a:pt x="124" y="108"/>
                </a:cubicBezTo>
                <a:cubicBezTo>
                  <a:pt x="117" y="108"/>
                  <a:pt x="112" y="103"/>
                  <a:pt x="112" y="96"/>
                </a:cubicBezTo>
                <a:cubicBezTo>
                  <a:pt x="112" y="41"/>
                  <a:pt x="112" y="41"/>
                  <a:pt x="112" y="41"/>
                </a:cubicBezTo>
                <a:cubicBezTo>
                  <a:pt x="104" y="48"/>
                  <a:pt x="104" y="48"/>
                  <a:pt x="104" y="48"/>
                </a:cubicBezTo>
                <a:cubicBezTo>
                  <a:pt x="102" y="51"/>
                  <a:pt x="99" y="52"/>
                  <a:pt x="96" y="52"/>
                </a:cubicBezTo>
                <a:cubicBezTo>
                  <a:pt x="89" y="52"/>
                  <a:pt x="84" y="47"/>
                  <a:pt x="84" y="40"/>
                </a:cubicBezTo>
                <a:cubicBezTo>
                  <a:pt x="84" y="37"/>
                  <a:pt x="85" y="34"/>
                  <a:pt x="88" y="32"/>
                </a:cubicBezTo>
                <a:cubicBezTo>
                  <a:pt x="116" y="4"/>
                  <a:pt x="116" y="4"/>
                  <a:pt x="116" y="4"/>
                </a:cubicBezTo>
                <a:cubicBezTo>
                  <a:pt x="118" y="1"/>
                  <a:pt x="121" y="0"/>
                  <a:pt x="124" y="0"/>
                </a:cubicBezTo>
                <a:cubicBezTo>
                  <a:pt x="127" y="0"/>
                  <a:pt x="130" y="1"/>
                  <a:pt x="132" y="4"/>
                </a:cubicBezTo>
                <a:cubicBezTo>
                  <a:pt x="160" y="32"/>
                  <a:pt x="160" y="32"/>
                  <a:pt x="160" y="32"/>
                </a:cubicBezTo>
                <a:cubicBezTo>
                  <a:pt x="163" y="34"/>
                  <a:pt x="164" y="37"/>
                  <a:pt x="164" y="40"/>
                </a:cubicBezTo>
                <a:cubicBezTo>
                  <a:pt x="164" y="47"/>
                  <a:pt x="159" y="52"/>
                  <a:pt x="152" y="5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38" name="Freeform 80"/>
          <p:cNvSpPr>
            <a:spLocks noChangeAspect="1" noEditPoints="1"/>
          </p:cNvSpPr>
          <p:nvPr/>
        </p:nvSpPr>
        <p:spPr bwMode="auto">
          <a:xfrm>
            <a:off x="4436928" y="1472665"/>
            <a:ext cx="193357" cy="187921"/>
          </a:xfrm>
          <a:custGeom>
            <a:avLst/>
            <a:gdLst>
              <a:gd name="T0" fmla="*/ 236 w 248"/>
              <a:gd name="T1" fmla="*/ 200 h 240"/>
              <a:gd name="T2" fmla="*/ 176 w 248"/>
              <a:gd name="T3" fmla="*/ 200 h 240"/>
              <a:gd name="T4" fmla="*/ 160 w 248"/>
              <a:gd name="T5" fmla="*/ 200 h 240"/>
              <a:gd name="T6" fmla="*/ 160 w 248"/>
              <a:gd name="T7" fmla="*/ 220 h 240"/>
              <a:gd name="T8" fmla="*/ 176 w 248"/>
              <a:gd name="T9" fmla="*/ 236 h 240"/>
              <a:gd name="T10" fmla="*/ 176 w 248"/>
              <a:gd name="T11" fmla="*/ 240 h 240"/>
              <a:gd name="T12" fmla="*/ 72 w 248"/>
              <a:gd name="T13" fmla="*/ 240 h 240"/>
              <a:gd name="T14" fmla="*/ 72 w 248"/>
              <a:gd name="T15" fmla="*/ 236 h 240"/>
              <a:gd name="T16" fmla="*/ 88 w 248"/>
              <a:gd name="T17" fmla="*/ 220 h 240"/>
              <a:gd name="T18" fmla="*/ 88 w 248"/>
              <a:gd name="T19" fmla="*/ 200 h 240"/>
              <a:gd name="T20" fmla="*/ 72 w 248"/>
              <a:gd name="T21" fmla="*/ 200 h 240"/>
              <a:gd name="T22" fmla="*/ 12 w 248"/>
              <a:gd name="T23" fmla="*/ 200 h 240"/>
              <a:gd name="T24" fmla="*/ 0 w 248"/>
              <a:gd name="T25" fmla="*/ 188 h 240"/>
              <a:gd name="T26" fmla="*/ 0 w 248"/>
              <a:gd name="T27" fmla="*/ 28 h 240"/>
              <a:gd name="T28" fmla="*/ 12 w 248"/>
              <a:gd name="T29" fmla="*/ 16 h 240"/>
              <a:gd name="T30" fmla="*/ 100 w 248"/>
              <a:gd name="T31" fmla="*/ 16 h 240"/>
              <a:gd name="T32" fmla="*/ 100 w 248"/>
              <a:gd name="T33" fmla="*/ 32 h 240"/>
              <a:gd name="T34" fmla="*/ 16 w 248"/>
              <a:gd name="T35" fmla="*/ 32 h 240"/>
              <a:gd name="T36" fmla="*/ 16 w 248"/>
              <a:gd name="T37" fmla="*/ 168 h 240"/>
              <a:gd name="T38" fmla="*/ 232 w 248"/>
              <a:gd name="T39" fmla="*/ 168 h 240"/>
              <a:gd name="T40" fmla="*/ 232 w 248"/>
              <a:gd name="T41" fmla="*/ 32 h 240"/>
              <a:gd name="T42" fmla="*/ 148 w 248"/>
              <a:gd name="T43" fmla="*/ 32 h 240"/>
              <a:gd name="T44" fmla="*/ 148 w 248"/>
              <a:gd name="T45" fmla="*/ 16 h 240"/>
              <a:gd name="T46" fmla="*/ 236 w 248"/>
              <a:gd name="T47" fmla="*/ 16 h 240"/>
              <a:gd name="T48" fmla="*/ 248 w 248"/>
              <a:gd name="T49" fmla="*/ 28 h 240"/>
              <a:gd name="T50" fmla="*/ 248 w 248"/>
              <a:gd name="T51" fmla="*/ 188 h 240"/>
              <a:gd name="T52" fmla="*/ 236 w 248"/>
              <a:gd name="T53" fmla="*/ 200 h 240"/>
              <a:gd name="T54" fmla="*/ 164 w 248"/>
              <a:gd name="T55" fmla="*/ 68 h 240"/>
              <a:gd name="T56" fmla="*/ 160 w 248"/>
              <a:gd name="T57" fmla="*/ 76 h 240"/>
              <a:gd name="T58" fmla="*/ 132 w 248"/>
              <a:gd name="T59" fmla="*/ 104 h 240"/>
              <a:gd name="T60" fmla="*/ 124 w 248"/>
              <a:gd name="T61" fmla="*/ 108 h 240"/>
              <a:gd name="T62" fmla="*/ 116 w 248"/>
              <a:gd name="T63" fmla="*/ 104 h 240"/>
              <a:gd name="T64" fmla="*/ 88 w 248"/>
              <a:gd name="T65" fmla="*/ 76 h 240"/>
              <a:gd name="T66" fmla="*/ 84 w 248"/>
              <a:gd name="T67" fmla="*/ 68 h 240"/>
              <a:gd name="T68" fmla="*/ 96 w 248"/>
              <a:gd name="T69" fmla="*/ 56 h 240"/>
              <a:gd name="T70" fmla="*/ 104 w 248"/>
              <a:gd name="T71" fmla="*/ 60 h 240"/>
              <a:gd name="T72" fmla="*/ 112 w 248"/>
              <a:gd name="T73" fmla="*/ 67 h 240"/>
              <a:gd name="T74" fmla="*/ 112 w 248"/>
              <a:gd name="T75" fmla="*/ 12 h 240"/>
              <a:gd name="T76" fmla="*/ 124 w 248"/>
              <a:gd name="T77" fmla="*/ 0 h 240"/>
              <a:gd name="T78" fmla="*/ 136 w 248"/>
              <a:gd name="T79" fmla="*/ 12 h 240"/>
              <a:gd name="T80" fmla="*/ 136 w 248"/>
              <a:gd name="T81" fmla="*/ 67 h 240"/>
              <a:gd name="T82" fmla="*/ 144 w 248"/>
              <a:gd name="T83" fmla="*/ 60 h 240"/>
              <a:gd name="T84" fmla="*/ 152 w 248"/>
              <a:gd name="T85" fmla="*/ 56 h 240"/>
              <a:gd name="T86" fmla="*/ 164 w 248"/>
              <a:gd name="T87" fmla="*/ 68 h 240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48" h="240">
                <a:moveTo>
                  <a:pt x="236" y="200"/>
                </a:moveTo>
                <a:cubicBezTo>
                  <a:pt x="176" y="200"/>
                  <a:pt x="176" y="200"/>
                  <a:pt x="176" y="200"/>
                </a:cubicBezTo>
                <a:cubicBezTo>
                  <a:pt x="160" y="200"/>
                  <a:pt x="160" y="200"/>
                  <a:pt x="160" y="200"/>
                </a:cubicBezTo>
                <a:cubicBezTo>
                  <a:pt x="160" y="220"/>
                  <a:pt x="160" y="220"/>
                  <a:pt x="160" y="220"/>
                </a:cubicBezTo>
                <a:cubicBezTo>
                  <a:pt x="176" y="236"/>
                  <a:pt x="176" y="236"/>
                  <a:pt x="176" y="236"/>
                </a:cubicBezTo>
                <a:cubicBezTo>
                  <a:pt x="176" y="240"/>
                  <a:pt x="176" y="240"/>
                  <a:pt x="176" y="240"/>
                </a:cubicBezTo>
                <a:cubicBezTo>
                  <a:pt x="72" y="240"/>
                  <a:pt x="72" y="240"/>
                  <a:pt x="72" y="240"/>
                </a:cubicBezTo>
                <a:cubicBezTo>
                  <a:pt x="72" y="236"/>
                  <a:pt x="72" y="236"/>
                  <a:pt x="72" y="236"/>
                </a:cubicBezTo>
                <a:cubicBezTo>
                  <a:pt x="88" y="220"/>
                  <a:pt x="88" y="220"/>
                  <a:pt x="88" y="220"/>
                </a:cubicBezTo>
                <a:cubicBezTo>
                  <a:pt x="88" y="200"/>
                  <a:pt x="88" y="200"/>
                  <a:pt x="88" y="200"/>
                </a:cubicBezTo>
                <a:cubicBezTo>
                  <a:pt x="72" y="200"/>
                  <a:pt x="72" y="200"/>
                  <a:pt x="72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1"/>
                  <a:pt x="5" y="16"/>
                  <a:pt x="12" y="16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168"/>
                  <a:pt x="16" y="168"/>
                  <a:pt x="16" y="168"/>
                </a:cubicBezTo>
                <a:cubicBezTo>
                  <a:pt x="232" y="168"/>
                  <a:pt x="232" y="168"/>
                  <a:pt x="232" y="168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148" y="32"/>
                  <a:pt x="148" y="32"/>
                  <a:pt x="148" y="32"/>
                </a:cubicBezTo>
                <a:cubicBezTo>
                  <a:pt x="148" y="16"/>
                  <a:pt x="148" y="16"/>
                  <a:pt x="148" y="16"/>
                </a:cubicBezTo>
                <a:cubicBezTo>
                  <a:pt x="236" y="16"/>
                  <a:pt x="236" y="16"/>
                  <a:pt x="236" y="16"/>
                </a:cubicBezTo>
                <a:cubicBezTo>
                  <a:pt x="243" y="16"/>
                  <a:pt x="248" y="21"/>
                  <a:pt x="248" y="28"/>
                </a:cubicBezTo>
                <a:cubicBezTo>
                  <a:pt x="248" y="188"/>
                  <a:pt x="248" y="188"/>
                  <a:pt x="248" y="188"/>
                </a:cubicBezTo>
                <a:cubicBezTo>
                  <a:pt x="248" y="195"/>
                  <a:pt x="243" y="200"/>
                  <a:pt x="236" y="200"/>
                </a:cubicBezTo>
                <a:moveTo>
                  <a:pt x="164" y="68"/>
                </a:moveTo>
                <a:cubicBezTo>
                  <a:pt x="164" y="71"/>
                  <a:pt x="163" y="74"/>
                  <a:pt x="160" y="76"/>
                </a:cubicBezTo>
                <a:cubicBezTo>
                  <a:pt x="132" y="104"/>
                  <a:pt x="132" y="104"/>
                  <a:pt x="132" y="104"/>
                </a:cubicBezTo>
                <a:cubicBezTo>
                  <a:pt x="130" y="107"/>
                  <a:pt x="127" y="108"/>
                  <a:pt x="124" y="108"/>
                </a:cubicBezTo>
                <a:cubicBezTo>
                  <a:pt x="121" y="108"/>
                  <a:pt x="118" y="107"/>
                  <a:pt x="116" y="104"/>
                </a:cubicBezTo>
                <a:cubicBezTo>
                  <a:pt x="88" y="76"/>
                  <a:pt x="88" y="76"/>
                  <a:pt x="88" y="76"/>
                </a:cubicBezTo>
                <a:cubicBezTo>
                  <a:pt x="85" y="74"/>
                  <a:pt x="84" y="71"/>
                  <a:pt x="84" y="68"/>
                </a:cubicBezTo>
                <a:cubicBezTo>
                  <a:pt x="84" y="61"/>
                  <a:pt x="89" y="56"/>
                  <a:pt x="96" y="56"/>
                </a:cubicBezTo>
                <a:cubicBezTo>
                  <a:pt x="99" y="56"/>
                  <a:pt x="102" y="57"/>
                  <a:pt x="104" y="60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2" y="5"/>
                  <a:pt x="117" y="0"/>
                  <a:pt x="124" y="0"/>
                </a:cubicBezTo>
                <a:cubicBezTo>
                  <a:pt x="131" y="0"/>
                  <a:pt x="136" y="5"/>
                  <a:pt x="136" y="12"/>
                </a:cubicBezTo>
                <a:cubicBezTo>
                  <a:pt x="136" y="67"/>
                  <a:pt x="136" y="67"/>
                  <a:pt x="136" y="67"/>
                </a:cubicBezTo>
                <a:cubicBezTo>
                  <a:pt x="144" y="60"/>
                  <a:pt x="144" y="60"/>
                  <a:pt x="144" y="60"/>
                </a:cubicBezTo>
                <a:cubicBezTo>
                  <a:pt x="146" y="57"/>
                  <a:pt x="149" y="56"/>
                  <a:pt x="152" y="56"/>
                </a:cubicBezTo>
                <a:cubicBezTo>
                  <a:pt x="159" y="56"/>
                  <a:pt x="164" y="61"/>
                  <a:pt x="164" y="68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39" name="Freeform 81"/>
          <p:cNvSpPr>
            <a:spLocks noChangeAspect="1" noEditPoints="1"/>
          </p:cNvSpPr>
          <p:nvPr/>
        </p:nvSpPr>
        <p:spPr bwMode="auto">
          <a:xfrm>
            <a:off x="4067639" y="1468603"/>
            <a:ext cx="214653" cy="194046"/>
          </a:xfrm>
          <a:custGeom>
            <a:avLst/>
            <a:gdLst>
              <a:gd name="T0" fmla="*/ 236 w 248"/>
              <a:gd name="T1" fmla="*/ 184 h 224"/>
              <a:gd name="T2" fmla="*/ 176 w 248"/>
              <a:gd name="T3" fmla="*/ 184 h 224"/>
              <a:gd name="T4" fmla="*/ 160 w 248"/>
              <a:gd name="T5" fmla="*/ 184 h 224"/>
              <a:gd name="T6" fmla="*/ 160 w 248"/>
              <a:gd name="T7" fmla="*/ 204 h 224"/>
              <a:gd name="T8" fmla="*/ 176 w 248"/>
              <a:gd name="T9" fmla="*/ 220 h 224"/>
              <a:gd name="T10" fmla="*/ 176 w 248"/>
              <a:gd name="T11" fmla="*/ 224 h 224"/>
              <a:gd name="T12" fmla="*/ 72 w 248"/>
              <a:gd name="T13" fmla="*/ 224 h 224"/>
              <a:gd name="T14" fmla="*/ 72 w 248"/>
              <a:gd name="T15" fmla="*/ 220 h 224"/>
              <a:gd name="T16" fmla="*/ 88 w 248"/>
              <a:gd name="T17" fmla="*/ 204 h 224"/>
              <a:gd name="T18" fmla="*/ 88 w 248"/>
              <a:gd name="T19" fmla="*/ 184 h 224"/>
              <a:gd name="T20" fmla="*/ 72 w 248"/>
              <a:gd name="T21" fmla="*/ 184 h 224"/>
              <a:gd name="T22" fmla="*/ 12 w 248"/>
              <a:gd name="T23" fmla="*/ 184 h 224"/>
              <a:gd name="T24" fmla="*/ 0 w 248"/>
              <a:gd name="T25" fmla="*/ 172 h 224"/>
              <a:gd name="T26" fmla="*/ 0 w 248"/>
              <a:gd name="T27" fmla="*/ 12 h 224"/>
              <a:gd name="T28" fmla="*/ 12 w 248"/>
              <a:gd name="T29" fmla="*/ 0 h 224"/>
              <a:gd name="T30" fmla="*/ 236 w 248"/>
              <a:gd name="T31" fmla="*/ 0 h 224"/>
              <a:gd name="T32" fmla="*/ 248 w 248"/>
              <a:gd name="T33" fmla="*/ 12 h 224"/>
              <a:gd name="T34" fmla="*/ 248 w 248"/>
              <a:gd name="T35" fmla="*/ 172 h 224"/>
              <a:gd name="T36" fmla="*/ 236 w 248"/>
              <a:gd name="T37" fmla="*/ 184 h 224"/>
              <a:gd name="T38" fmla="*/ 232 w 248"/>
              <a:gd name="T39" fmla="*/ 16 h 224"/>
              <a:gd name="T40" fmla="*/ 16 w 248"/>
              <a:gd name="T41" fmla="*/ 16 h 224"/>
              <a:gd name="T42" fmla="*/ 16 w 248"/>
              <a:gd name="T43" fmla="*/ 152 h 224"/>
              <a:gd name="T44" fmla="*/ 232 w 248"/>
              <a:gd name="T45" fmla="*/ 152 h 224"/>
              <a:gd name="T46" fmla="*/ 232 w 248"/>
              <a:gd name="T47" fmla="*/ 16 h 224"/>
              <a:gd name="T48" fmla="*/ 100 w 248"/>
              <a:gd name="T49" fmla="*/ 48 h 224"/>
              <a:gd name="T50" fmla="*/ 108 w 248"/>
              <a:gd name="T51" fmla="*/ 52 h 224"/>
              <a:gd name="T52" fmla="*/ 124 w 248"/>
              <a:gd name="T53" fmla="*/ 67 h 224"/>
              <a:gd name="T54" fmla="*/ 140 w 248"/>
              <a:gd name="T55" fmla="*/ 52 h 224"/>
              <a:gd name="T56" fmla="*/ 148 w 248"/>
              <a:gd name="T57" fmla="*/ 48 h 224"/>
              <a:gd name="T58" fmla="*/ 160 w 248"/>
              <a:gd name="T59" fmla="*/ 60 h 224"/>
              <a:gd name="T60" fmla="*/ 156 w 248"/>
              <a:gd name="T61" fmla="*/ 68 h 224"/>
              <a:gd name="T62" fmla="*/ 141 w 248"/>
              <a:gd name="T63" fmla="*/ 84 h 224"/>
              <a:gd name="T64" fmla="*/ 156 w 248"/>
              <a:gd name="T65" fmla="*/ 100 h 224"/>
              <a:gd name="T66" fmla="*/ 160 w 248"/>
              <a:gd name="T67" fmla="*/ 108 h 224"/>
              <a:gd name="T68" fmla="*/ 148 w 248"/>
              <a:gd name="T69" fmla="*/ 120 h 224"/>
              <a:gd name="T70" fmla="*/ 140 w 248"/>
              <a:gd name="T71" fmla="*/ 116 h 224"/>
              <a:gd name="T72" fmla="*/ 124 w 248"/>
              <a:gd name="T73" fmla="*/ 101 h 224"/>
              <a:gd name="T74" fmla="*/ 108 w 248"/>
              <a:gd name="T75" fmla="*/ 116 h 224"/>
              <a:gd name="T76" fmla="*/ 100 w 248"/>
              <a:gd name="T77" fmla="*/ 120 h 224"/>
              <a:gd name="T78" fmla="*/ 88 w 248"/>
              <a:gd name="T79" fmla="*/ 108 h 224"/>
              <a:gd name="T80" fmla="*/ 92 w 248"/>
              <a:gd name="T81" fmla="*/ 100 h 224"/>
              <a:gd name="T82" fmla="*/ 107 w 248"/>
              <a:gd name="T83" fmla="*/ 84 h 224"/>
              <a:gd name="T84" fmla="*/ 92 w 248"/>
              <a:gd name="T85" fmla="*/ 68 h 224"/>
              <a:gd name="T86" fmla="*/ 88 w 248"/>
              <a:gd name="T87" fmla="*/ 60 h 224"/>
              <a:gd name="T88" fmla="*/ 100 w 248"/>
              <a:gd name="T89" fmla="*/ 48 h 22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48" h="224">
                <a:moveTo>
                  <a:pt x="236" y="184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0"/>
                  <a:pt x="72" y="220"/>
                  <a:pt x="72" y="220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72"/>
                  <a:pt x="248" y="172"/>
                  <a:pt x="248" y="172"/>
                </a:cubicBezTo>
                <a:cubicBezTo>
                  <a:pt x="248" y="179"/>
                  <a:pt x="243" y="184"/>
                  <a:pt x="236" y="184"/>
                </a:cubicBezTo>
                <a:moveTo>
                  <a:pt x="232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32" y="152"/>
                  <a:pt x="232" y="152"/>
                  <a:pt x="232" y="152"/>
                </a:cubicBezTo>
                <a:lnTo>
                  <a:pt x="232" y="16"/>
                </a:lnTo>
                <a:close/>
                <a:moveTo>
                  <a:pt x="100" y="48"/>
                </a:moveTo>
                <a:cubicBezTo>
                  <a:pt x="103" y="48"/>
                  <a:pt x="106" y="49"/>
                  <a:pt x="108" y="52"/>
                </a:cubicBezTo>
                <a:cubicBezTo>
                  <a:pt x="124" y="67"/>
                  <a:pt x="124" y="67"/>
                  <a:pt x="124" y="67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2" y="49"/>
                  <a:pt x="145" y="48"/>
                  <a:pt x="148" y="48"/>
                </a:cubicBezTo>
                <a:cubicBezTo>
                  <a:pt x="155" y="48"/>
                  <a:pt x="160" y="53"/>
                  <a:pt x="160" y="60"/>
                </a:cubicBezTo>
                <a:cubicBezTo>
                  <a:pt x="160" y="63"/>
                  <a:pt x="159" y="66"/>
                  <a:pt x="156" y="68"/>
                </a:cubicBezTo>
                <a:cubicBezTo>
                  <a:pt x="141" y="84"/>
                  <a:pt x="141" y="84"/>
                  <a:pt x="141" y="84"/>
                </a:cubicBezTo>
                <a:cubicBezTo>
                  <a:pt x="156" y="100"/>
                  <a:pt x="156" y="100"/>
                  <a:pt x="156" y="100"/>
                </a:cubicBezTo>
                <a:cubicBezTo>
                  <a:pt x="159" y="102"/>
                  <a:pt x="160" y="105"/>
                  <a:pt x="160" y="108"/>
                </a:cubicBezTo>
                <a:cubicBezTo>
                  <a:pt x="160" y="115"/>
                  <a:pt x="155" y="120"/>
                  <a:pt x="148" y="120"/>
                </a:cubicBezTo>
                <a:cubicBezTo>
                  <a:pt x="145" y="120"/>
                  <a:pt x="142" y="119"/>
                  <a:pt x="140" y="116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08" y="116"/>
                  <a:pt x="108" y="116"/>
                  <a:pt x="108" y="116"/>
                </a:cubicBezTo>
                <a:cubicBezTo>
                  <a:pt x="106" y="119"/>
                  <a:pt x="103" y="120"/>
                  <a:pt x="100" y="120"/>
                </a:cubicBezTo>
                <a:cubicBezTo>
                  <a:pt x="93" y="120"/>
                  <a:pt x="88" y="115"/>
                  <a:pt x="88" y="108"/>
                </a:cubicBezTo>
                <a:cubicBezTo>
                  <a:pt x="88" y="105"/>
                  <a:pt x="89" y="102"/>
                  <a:pt x="92" y="100"/>
                </a:cubicBezTo>
                <a:cubicBezTo>
                  <a:pt x="107" y="84"/>
                  <a:pt x="107" y="84"/>
                  <a:pt x="107" y="84"/>
                </a:cubicBezTo>
                <a:cubicBezTo>
                  <a:pt x="92" y="68"/>
                  <a:pt x="92" y="68"/>
                  <a:pt x="92" y="68"/>
                </a:cubicBezTo>
                <a:cubicBezTo>
                  <a:pt x="89" y="66"/>
                  <a:pt x="88" y="63"/>
                  <a:pt x="88" y="60"/>
                </a:cubicBezTo>
                <a:cubicBezTo>
                  <a:pt x="88" y="53"/>
                  <a:pt x="93" y="48"/>
                  <a:pt x="100" y="48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0" name="Freeform 82"/>
          <p:cNvSpPr>
            <a:spLocks noChangeAspect="1" noEditPoints="1"/>
          </p:cNvSpPr>
          <p:nvPr/>
        </p:nvSpPr>
        <p:spPr bwMode="auto">
          <a:xfrm>
            <a:off x="3727314" y="1468603"/>
            <a:ext cx="213794" cy="194046"/>
          </a:xfrm>
          <a:custGeom>
            <a:avLst/>
            <a:gdLst>
              <a:gd name="T0" fmla="*/ 236 w 248"/>
              <a:gd name="T1" fmla="*/ 184 h 224"/>
              <a:gd name="T2" fmla="*/ 176 w 248"/>
              <a:gd name="T3" fmla="*/ 184 h 224"/>
              <a:gd name="T4" fmla="*/ 160 w 248"/>
              <a:gd name="T5" fmla="*/ 184 h 224"/>
              <a:gd name="T6" fmla="*/ 160 w 248"/>
              <a:gd name="T7" fmla="*/ 204 h 224"/>
              <a:gd name="T8" fmla="*/ 176 w 248"/>
              <a:gd name="T9" fmla="*/ 220 h 224"/>
              <a:gd name="T10" fmla="*/ 176 w 248"/>
              <a:gd name="T11" fmla="*/ 224 h 224"/>
              <a:gd name="T12" fmla="*/ 72 w 248"/>
              <a:gd name="T13" fmla="*/ 224 h 224"/>
              <a:gd name="T14" fmla="*/ 72 w 248"/>
              <a:gd name="T15" fmla="*/ 220 h 224"/>
              <a:gd name="T16" fmla="*/ 88 w 248"/>
              <a:gd name="T17" fmla="*/ 204 h 224"/>
              <a:gd name="T18" fmla="*/ 88 w 248"/>
              <a:gd name="T19" fmla="*/ 184 h 224"/>
              <a:gd name="T20" fmla="*/ 72 w 248"/>
              <a:gd name="T21" fmla="*/ 184 h 224"/>
              <a:gd name="T22" fmla="*/ 12 w 248"/>
              <a:gd name="T23" fmla="*/ 184 h 224"/>
              <a:gd name="T24" fmla="*/ 0 w 248"/>
              <a:gd name="T25" fmla="*/ 172 h 224"/>
              <a:gd name="T26" fmla="*/ 0 w 248"/>
              <a:gd name="T27" fmla="*/ 12 h 224"/>
              <a:gd name="T28" fmla="*/ 12 w 248"/>
              <a:gd name="T29" fmla="*/ 0 h 224"/>
              <a:gd name="T30" fmla="*/ 236 w 248"/>
              <a:gd name="T31" fmla="*/ 0 h 224"/>
              <a:gd name="T32" fmla="*/ 248 w 248"/>
              <a:gd name="T33" fmla="*/ 12 h 224"/>
              <a:gd name="T34" fmla="*/ 248 w 248"/>
              <a:gd name="T35" fmla="*/ 172 h 224"/>
              <a:gd name="T36" fmla="*/ 236 w 248"/>
              <a:gd name="T37" fmla="*/ 184 h 224"/>
              <a:gd name="T38" fmla="*/ 232 w 248"/>
              <a:gd name="T39" fmla="*/ 16 h 224"/>
              <a:gd name="T40" fmla="*/ 16 w 248"/>
              <a:gd name="T41" fmla="*/ 16 h 224"/>
              <a:gd name="T42" fmla="*/ 16 w 248"/>
              <a:gd name="T43" fmla="*/ 152 h 224"/>
              <a:gd name="T44" fmla="*/ 232 w 248"/>
              <a:gd name="T45" fmla="*/ 152 h 224"/>
              <a:gd name="T46" fmla="*/ 232 w 248"/>
              <a:gd name="T47" fmla="*/ 16 h 224"/>
              <a:gd name="T48" fmla="*/ 100 w 248"/>
              <a:gd name="T49" fmla="*/ 72 h 224"/>
              <a:gd name="T50" fmla="*/ 108 w 248"/>
              <a:gd name="T51" fmla="*/ 76 h 224"/>
              <a:gd name="T52" fmla="*/ 116 w 248"/>
              <a:gd name="T53" fmla="*/ 83 h 224"/>
              <a:gd name="T54" fmla="*/ 140 w 248"/>
              <a:gd name="T55" fmla="*/ 60 h 224"/>
              <a:gd name="T56" fmla="*/ 148 w 248"/>
              <a:gd name="T57" fmla="*/ 56 h 224"/>
              <a:gd name="T58" fmla="*/ 160 w 248"/>
              <a:gd name="T59" fmla="*/ 68 h 224"/>
              <a:gd name="T60" fmla="*/ 156 w 248"/>
              <a:gd name="T61" fmla="*/ 76 h 224"/>
              <a:gd name="T62" fmla="*/ 124 w 248"/>
              <a:gd name="T63" fmla="*/ 108 h 224"/>
              <a:gd name="T64" fmla="*/ 116 w 248"/>
              <a:gd name="T65" fmla="*/ 112 h 224"/>
              <a:gd name="T66" fmla="*/ 108 w 248"/>
              <a:gd name="T67" fmla="*/ 108 h 224"/>
              <a:gd name="T68" fmla="*/ 92 w 248"/>
              <a:gd name="T69" fmla="*/ 92 h 224"/>
              <a:gd name="T70" fmla="*/ 88 w 248"/>
              <a:gd name="T71" fmla="*/ 84 h 224"/>
              <a:gd name="T72" fmla="*/ 100 w 248"/>
              <a:gd name="T73" fmla="*/ 72 h 22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48" h="224">
                <a:moveTo>
                  <a:pt x="236" y="184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0"/>
                  <a:pt x="72" y="220"/>
                  <a:pt x="72" y="220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72"/>
                  <a:pt x="248" y="172"/>
                  <a:pt x="248" y="172"/>
                </a:cubicBezTo>
                <a:cubicBezTo>
                  <a:pt x="248" y="179"/>
                  <a:pt x="243" y="184"/>
                  <a:pt x="236" y="184"/>
                </a:cubicBezTo>
                <a:moveTo>
                  <a:pt x="232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32" y="152"/>
                  <a:pt x="232" y="152"/>
                  <a:pt x="232" y="152"/>
                </a:cubicBezTo>
                <a:lnTo>
                  <a:pt x="232" y="16"/>
                </a:lnTo>
                <a:close/>
                <a:moveTo>
                  <a:pt x="100" y="72"/>
                </a:moveTo>
                <a:cubicBezTo>
                  <a:pt x="103" y="72"/>
                  <a:pt x="106" y="73"/>
                  <a:pt x="108" y="76"/>
                </a:cubicBezTo>
                <a:cubicBezTo>
                  <a:pt x="116" y="83"/>
                  <a:pt x="116" y="83"/>
                  <a:pt x="116" y="83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42" y="57"/>
                  <a:pt x="145" y="56"/>
                  <a:pt x="148" y="56"/>
                </a:cubicBezTo>
                <a:cubicBezTo>
                  <a:pt x="155" y="56"/>
                  <a:pt x="160" y="61"/>
                  <a:pt x="160" y="68"/>
                </a:cubicBezTo>
                <a:cubicBezTo>
                  <a:pt x="160" y="71"/>
                  <a:pt x="159" y="74"/>
                  <a:pt x="156" y="76"/>
                </a:cubicBezTo>
                <a:cubicBezTo>
                  <a:pt x="124" y="108"/>
                  <a:pt x="124" y="108"/>
                  <a:pt x="124" y="108"/>
                </a:cubicBezTo>
                <a:cubicBezTo>
                  <a:pt x="122" y="111"/>
                  <a:pt x="119" y="112"/>
                  <a:pt x="116" y="112"/>
                </a:cubicBezTo>
                <a:cubicBezTo>
                  <a:pt x="113" y="112"/>
                  <a:pt x="110" y="111"/>
                  <a:pt x="108" y="108"/>
                </a:cubicBezTo>
                <a:cubicBezTo>
                  <a:pt x="92" y="92"/>
                  <a:pt x="92" y="92"/>
                  <a:pt x="92" y="92"/>
                </a:cubicBezTo>
                <a:cubicBezTo>
                  <a:pt x="89" y="90"/>
                  <a:pt x="88" y="87"/>
                  <a:pt x="88" y="84"/>
                </a:cubicBezTo>
                <a:cubicBezTo>
                  <a:pt x="88" y="77"/>
                  <a:pt x="93" y="72"/>
                  <a:pt x="100" y="7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1" name="Freeform 83"/>
          <p:cNvSpPr>
            <a:spLocks noChangeAspect="1" noEditPoints="1"/>
          </p:cNvSpPr>
          <p:nvPr/>
        </p:nvSpPr>
        <p:spPr bwMode="auto">
          <a:xfrm>
            <a:off x="3011351" y="1468603"/>
            <a:ext cx="213794" cy="194046"/>
          </a:xfrm>
          <a:custGeom>
            <a:avLst/>
            <a:gdLst>
              <a:gd name="T0" fmla="*/ 236 w 248"/>
              <a:gd name="T1" fmla="*/ 184 h 224"/>
              <a:gd name="T2" fmla="*/ 176 w 248"/>
              <a:gd name="T3" fmla="*/ 184 h 224"/>
              <a:gd name="T4" fmla="*/ 160 w 248"/>
              <a:gd name="T5" fmla="*/ 184 h 224"/>
              <a:gd name="T6" fmla="*/ 160 w 248"/>
              <a:gd name="T7" fmla="*/ 204 h 224"/>
              <a:gd name="T8" fmla="*/ 176 w 248"/>
              <a:gd name="T9" fmla="*/ 220 h 224"/>
              <a:gd name="T10" fmla="*/ 176 w 248"/>
              <a:gd name="T11" fmla="*/ 224 h 224"/>
              <a:gd name="T12" fmla="*/ 72 w 248"/>
              <a:gd name="T13" fmla="*/ 224 h 224"/>
              <a:gd name="T14" fmla="*/ 72 w 248"/>
              <a:gd name="T15" fmla="*/ 220 h 224"/>
              <a:gd name="T16" fmla="*/ 88 w 248"/>
              <a:gd name="T17" fmla="*/ 204 h 224"/>
              <a:gd name="T18" fmla="*/ 88 w 248"/>
              <a:gd name="T19" fmla="*/ 184 h 224"/>
              <a:gd name="T20" fmla="*/ 72 w 248"/>
              <a:gd name="T21" fmla="*/ 184 h 224"/>
              <a:gd name="T22" fmla="*/ 12 w 248"/>
              <a:gd name="T23" fmla="*/ 184 h 224"/>
              <a:gd name="T24" fmla="*/ 0 w 248"/>
              <a:gd name="T25" fmla="*/ 172 h 224"/>
              <a:gd name="T26" fmla="*/ 0 w 248"/>
              <a:gd name="T27" fmla="*/ 12 h 224"/>
              <a:gd name="T28" fmla="*/ 12 w 248"/>
              <a:gd name="T29" fmla="*/ 0 h 224"/>
              <a:gd name="T30" fmla="*/ 236 w 248"/>
              <a:gd name="T31" fmla="*/ 0 h 224"/>
              <a:gd name="T32" fmla="*/ 248 w 248"/>
              <a:gd name="T33" fmla="*/ 12 h 224"/>
              <a:gd name="T34" fmla="*/ 248 w 248"/>
              <a:gd name="T35" fmla="*/ 172 h 224"/>
              <a:gd name="T36" fmla="*/ 236 w 248"/>
              <a:gd name="T37" fmla="*/ 184 h 224"/>
              <a:gd name="T38" fmla="*/ 232 w 248"/>
              <a:gd name="T39" fmla="*/ 16 h 224"/>
              <a:gd name="T40" fmla="*/ 16 w 248"/>
              <a:gd name="T41" fmla="*/ 16 h 224"/>
              <a:gd name="T42" fmla="*/ 16 w 248"/>
              <a:gd name="T43" fmla="*/ 152 h 224"/>
              <a:gd name="T44" fmla="*/ 232 w 248"/>
              <a:gd name="T45" fmla="*/ 152 h 224"/>
              <a:gd name="T46" fmla="*/ 232 w 248"/>
              <a:gd name="T47" fmla="*/ 16 h 224"/>
              <a:gd name="T48" fmla="*/ 100 w 248"/>
              <a:gd name="T49" fmla="*/ 72 h 224"/>
              <a:gd name="T50" fmla="*/ 148 w 248"/>
              <a:gd name="T51" fmla="*/ 72 h 224"/>
              <a:gd name="T52" fmla="*/ 160 w 248"/>
              <a:gd name="T53" fmla="*/ 84 h 224"/>
              <a:gd name="T54" fmla="*/ 148 w 248"/>
              <a:gd name="T55" fmla="*/ 96 h 224"/>
              <a:gd name="T56" fmla="*/ 100 w 248"/>
              <a:gd name="T57" fmla="*/ 96 h 224"/>
              <a:gd name="T58" fmla="*/ 88 w 248"/>
              <a:gd name="T59" fmla="*/ 84 h 224"/>
              <a:gd name="T60" fmla="*/ 100 w 248"/>
              <a:gd name="T61" fmla="*/ 72 h 22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48" h="224">
                <a:moveTo>
                  <a:pt x="236" y="184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0"/>
                  <a:pt x="72" y="220"/>
                  <a:pt x="72" y="220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72"/>
                  <a:pt x="248" y="172"/>
                  <a:pt x="248" y="172"/>
                </a:cubicBezTo>
                <a:cubicBezTo>
                  <a:pt x="248" y="179"/>
                  <a:pt x="243" y="184"/>
                  <a:pt x="236" y="184"/>
                </a:cubicBezTo>
                <a:moveTo>
                  <a:pt x="232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32" y="152"/>
                  <a:pt x="232" y="152"/>
                  <a:pt x="232" y="152"/>
                </a:cubicBezTo>
                <a:lnTo>
                  <a:pt x="232" y="16"/>
                </a:lnTo>
                <a:close/>
                <a:moveTo>
                  <a:pt x="100" y="72"/>
                </a:moveTo>
                <a:cubicBezTo>
                  <a:pt x="148" y="72"/>
                  <a:pt x="148" y="72"/>
                  <a:pt x="148" y="72"/>
                </a:cubicBezTo>
                <a:cubicBezTo>
                  <a:pt x="155" y="72"/>
                  <a:pt x="160" y="77"/>
                  <a:pt x="160" y="84"/>
                </a:cubicBezTo>
                <a:cubicBezTo>
                  <a:pt x="160" y="91"/>
                  <a:pt x="155" y="96"/>
                  <a:pt x="148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3" y="96"/>
                  <a:pt x="88" y="91"/>
                  <a:pt x="88" y="84"/>
                </a:cubicBezTo>
                <a:cubicBezTo>
                  <a:pt x="88" y="77"/>
                  <a:pt x="93" y="72"/>
                  <a:pt x="100" y="7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2" name="Freeform 84"/>
          <p:cNvSpPr>
            <a:spLocks noChangeAspect="1" noEditPoints="1"/>
          </p:cNvSpPr>
          <p:nvPr/>
        </p:nvSpPr>
        <p:spPr bwMode="auto">
          <a:xfrm>
            <a:off x="3365964" y="1468603"/>
            <a:ext cx="214653" cy="194046"/>
          </a:xfrm>
          <a:custGeom>
            <a:avLst/>
            <a:gdLst>
              <a:gd name="T0" fmla="*/ 236 w 248"/>
              <a:gd name="T1" fmla="*/ 184 h 224"/>
              <a:gd name="T2" fmla="*/ 176 w 248"/>
              <a:gd name="T3" fmla="*/ 184 h 224"/>
              <a:gd name="T4" fmla="*/ 160 w 248"/>
              <a:gd name="T5" fmla="*/ 184 h 224"/>
              <a:gd name="T6" fmla="*/ 160 w 248"/>
              <a:gd name="T7" fmla="*/ 204 h 224"/>
              <a:gd name="T8" fmla="*/ 176 w 248"/>
              <a:gd name="T9" fmla="*/ 220 h 224"/>
              <a:gd name="T10" fmla="*/ 176 w 248"/>
              <a:gd name="T11" fmla="*/ 224 h 224"/>
              <a:gd name="T12" fmla="*/ 72 w 248"/>
              <a:gd name="T13" fmla="*/ 224 h 224"/>
              <a:gd name="T14" fmla="*/ 72 w 248"/>
              <a:gd name="T15" fmla="*/ 220 h 224"/>
              <a:gd name="T16" fmla="*/ 88 w 248"/>
              <a:gd name="T17" fmla="*/ 204 h 224"/>
              <a:gd name="T18" fmla="*/ 88 w 248"/>
              <a:gd name="T19" fmla="*/ 184 h 224"/>
              <a:gd name="T20" fmla="*/ 72 w 248"/>
              <a:gd name="T21" fmla="*/ 184 h 224"/>
              <a:gd name="T22" fmla="*/ 12 w 248"/>
              <a:gd name="T23" fmla="*/ 184 h 224"/>
              <a:gd name="T24" fmla="*/ 0 w 248"/>
              <a:gd name="T25" fmla="*/ 172 h 224"/>
              <a:gd name="T26" fmla="*/ 0 w 248"/>
              <a:gd name="T27" fmla="*/ 12 h 224"/>
              <a:gd name="T28" fmla="*/ 12 w 248"/>
              <a:gd name="T29" fmla="*/ 0 h 224"/>
              <a:gd name="T30" fmla="*/ 236 w 248"/>
              <a:gd name="T31" fmla="*/ 0 h 224"/>
              <a:gd name="T32" fmla="*/ 248 w 248"/>
              <a:gd name="T33" fmla="*/ 12 h 224"/>
              <a:gd name="T34" fmla="*/ 248 w 248"/>
              <a:gd name="T35" fmla="*/ 172 h 224"/>
              <a:gd name="T36" fmla="*/ 236 w 248"/>
              <a:gd name="T37" fmla="*/ 184 h 224"/>
              <a:gd name="T38" fmla="*/ 232 w 248"/>
              <a:gd name="T39" fmla="*/ 16 h 224"/>
              <a:gd name="T40" fmla="*/ 16 w 248"/>
              <a:gd name="T41" fmla="*/ 16 h 224"/>
              <a:gd name="T42" fmla="*/ 16 w 248"/>
              <a:gd name="T43" fmla="*/ 152 h 224"/>
              <a:gd name="T44" fmla="*/ 232 w 248"/>
              <a:gd name="T45" fmla="*/ 152 h 224"/>
              <a:gd name="T46" fmla="*/ 232 w 248"/>
              <a:gd name="T47" fmla="*/ 16 h 224"/>
              <a:gd name="T48" fmla="*/ 100 w 248"/>
              <a:gd name="T49" fmla="*/ 72 h 224"/>
              <a:gd name="T50" fmla="*/ 112 w 248"/>
              <a:gd name="T51" fmla="*/ 72 h 224"/>
              <a:gd name="T52" fmla="*/ 112 w 248"/>
              <a:gd name="T53" fmla="*/ 60 h 224"/>
              <a:gd name="T54" fmla="*/ 124 w 248"/>
              <a:gd name="T55" fmla="*/ 48 h 224"/>
              <a:gd name="T56" fmla="*/ 136 w 248"/>
              <a:gd name="T57" fmla="*/ 60 h 224"/>
              <a:gd name="T58" fmla="*/ 136 w 248"/>
              <a:gd name="T59" fmla="*/ 72 h 224"/>
              <a:gd name="T60" fmla="*/ 148 w 248"/>
              <a:gd name="T61" fmla="*/ 72 h 224"/>
              <a:gd name="T62" fmla="*/ 160 w 248"/>
              <a:gd name="T63" fmla="*/ 84 h 224"/>
              <a:gd name="T64" fmla="*/ 148 w 248"/>
              <a:gd name="T65" fmla="*/ 96 h 224"/>
              <a:gd name="T66" fmla="*/ 136 w 248"/>
              <a:gd name="T67" fmla="*/ 96 h 224"/>
              <a:gd name="T68" fmla="*/ 136 w 248"/>
              <a:gd name="T69" fmla="*/ 108 h 224"/>
              <a:gd name="T70" fmla="*/ 124 w 248"/>
              <a:gd name="T71" fmla="*/ 120 h 224"/>
              <a:gd name="T72" fmla="*/ 112 w 248"/>
              <a:gd name="T73" fmla="*/ 108 h 224"/>
              <a:gd name="T74" fmla="*/ 112 w 248"/>
              <a:gd name="T75" fmla="*/ 96 h 224"/>
              <a:gd name="T76" fmla="*/ 100 w 248"/>
              <a:gd name="T77" fmla="*/ 96 h 224"/>
              <a:gd name="T78" fmla="*/ 88 w 248"/>
              <a:gd name="T79" fmla="*/ 84 h 224"/>
              <a:gd name="T80" fmla="*/ 100 w 248"/>
              <a:gd name="T81" fmla="*/ 72 h 22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48" h="224">
                <a:moveTo>
                  <a:pt x="236" y="184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0"/>
                  <a:pt x="72" y="220"/>
                  <a:pt x="72" y="220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72"/>
                  <a:pt x="248" y="172"/>
                  <a:pt x="248" y="172"/>
                </a:cubicBezTo>
                <a:cubicBezTo>
                  <a:pt x="248" y="179"/>
                  <a:pt x="243" y="184"/>
                  <a:pt x="236" y="184"/>
                </a:cubicBezTo>
                <a:moveTo>
                  <a:pt x="232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32" y="152"/>
                  <a:pt x="232" y="152"/>
                  <a:pt x="232" y="152"/>
                </a:cubicBezTo>
                <a:lnTo>
                  <a:pt x="232" y="16"/>
                </a:lnTo>
                <a:close/>
                <a:moveTo>
                  <a:pt x="100" y="72"/>
                </a:moveTo>
                <a:cubicBezTo>
                  <a:pt x="112" y="72"/>
                  <a:pt x="112" y="72"/>
                  <a:pt x="112" y="72"/>
                </a:cubicBezTo>
                <a:cubicBezTo>
                  <a:pt x="112" y="60"/>
                  <a:pt x="112" y="60"/>
                  <a:pt x="112" y="60"/>
                </a:cubicBezTo>
                <a:cubicBezTo>
                  <a:pt x="112" y="53"/>
                  <a:pt x="117" y="48"/>
                  <a:pt x="124" y="48"/>
                </a:cubicBezTo>
                <a:cubicBezTo>
                  <a:pt x="131" y="48"/>
                  <a:pt x="136" y="53"/>
                  <a:pt x="136" y="60"/>
                </a:cubicBezTo>
                <a:cubicBezTo>
                  <a:pt x="136" y="72"/>
                  <a:pt x="136" y="72"/>
                  <a:pt x="136" y="72"/>
                </a:cubicBezTo>
                <a:cubicBezTo>
                  <a:pt x="148" y="72"/>
                  <a:pt x="148" y="72"/>
                  <a:pt x="148" y="72"/>
                </a:cubicBezTo>
                <a:cubicBezTo>
                  <a:pt x="155" y="72"/>
                  <a:pt x="160" y="77"/>
                  <a:pt x="160" y="84"/>
                </a:cubicBezTo>
                <a:cubicBezTo>
                  <a:pt x="160" y="91"/>
                  <a:pt x="155" y="96"/>
                  <a:pt x="148" y="96"/>
                </a:cubicBezTo>
                <a:cubicBezTo>
                  <a:pt x="136" y="96"/>
                  <a:pt x="136" y="96"/>
                  <a:pt x="136" y="96"/>
                </a:cubicBezTo>
                <a:cubicBezTo>
                  <a:pt x="136" y="108"/>
                  <a:pt x="136" y="108"/>
                  <a:pt x="136" y="108"/>
                </a:cubicBezTo>
                <a:cubicBezTo>
                  <a:pt x="136" y="115"/>
                  <a:pt x="131" y="120"/>
                  <a:pt x="124" y="120"/>
                </a:cubicBezTo>
                <a:cubicBezTo>
                  <a:pt x="117" y="120"/>
                  <a:pt x="112" y="115"/>
                  <a:pt x="112" y="108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3" y="96"/>
                  <a:pt x="88" y="91"/>
                  <a:pt x="88" y="84"/>
                </a:cubicBezTo>
                <a:cubicBezTo>
                  <a:pt x="88" y="77"/>
                  <a:pt x="93" y="72"/>
                  <a:pt x="100" y="7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3" name="Freeform 85"/>
          <p:cNvSpPr>
            <a:spLocks noChangeAspect="1" noEditPoints="1"/>
          </p:cNvSpPr>
          <p:nvPr/>
        </p:nvSpPr>
        <p:spPr bwMode="auto">
          <a:xfrm>
            <a:off x="2277949" y="1478071"/>
            <a:ext cx="203362" cy="184578"/>
          </a:xfrm>
          <a:custGeom>
            <a:avLst/>
            <a:gdLst>
              <a:gd name="T0" fmla="*/ 236 w 248"/>
              <a:gd name="T1" fmla="*/ 184 h 224"/>
              <a:gd name="T2" fmla="*/ 176 w 248"/>
              <a:gd name="T3" fmla="*/ 184 h 224"/>
              <a:gd name="T4" fmla="*/ 160 w 248"/>
              <a:gd name="T5" fmla="*/ 184 h 224"/>
              <a:gd name="T6" fmla="*/ 160 w 248"/>
              <a:gd name="T7" fmla="*/ 204 h 224"/>
              <a:gd name="T8" fmla="*/ 176 w 248"/>
              <a:gd name="T9" fmla="*/ 220 h 224"/>
              <a:gd name="T10" fmla="*/ 176 w 248"/>
              <a:gd name="T11" fmla="*/ 224 h 224"/>
              <a:gd name="T12" fmla="*/ 72 w 248"/>
              <a:gd name="T13" fmla="*/ 224 h 224"/>
              <a:gd name="T14" fmla="*/ 72 w 248"/>
              <a:gd name="T15" fmla="*/ 220 h 224"/>
              <a:gd name="T16" fmla="*/ 88 w 248"/>
              <a:gd name="T17" fmla="*/ 204 h 224"/>
              <a:gd name="T18" fmla="*/ 88 w 248"/>
              <a:gd name="T19" fmla="*/ 184 h 224"/>
              <a:gd name="T20" fmla="*/ 72 w 248"/>
              <a:gd name="T21" fmla="*/ 184 h 224"/>
              <a:gd name="T22" fmla="*/ 12 w 248"/>
              <a:gd name="T23" fmla="*/ 184 h 224"/>
              <a:gd name="T24" fmla="*/ 0 w 248"/>
              <a:gd name="T25" fmla="*/ 172 h 224"/>
              <a:gd name="T26" fmla="*/ 0 w 248"/>
              <a:gd name="T27" fmla="*/ 12 h 224"/>
              <a:gd name="T28" fmla="*/ 12 w 248"/>
              <a:gd name="T29" fmla="*/ 0 h 224"/>
              <a:gd name="T30" fmla="*/ 236 w 248"/>
              <a:gd name="T31" fmla="*/ 0 h 224"/>
              <a:gd name="T32" fmla="*/ 248 w 248"/>
              <a:gd name="T33" fmla="*/ 12 h 224"/>
              <a:gd name="T34" fmla="*/ 248 w 248"/>
              <a:gd name="T35" fmla="*/ 172 h 224"/>
              <a:gd name="T36" fmla="*/ 236 w 248"/>
              <a:gd name="T37" fmla="*/ 184 h 224"/>
              <a:gd name="T38" fmla="*/ 232 w 248"/>
              <a:gd name="T39" fmla="*/ 16 h 224"/>
              <a:gd name="T40" fmla="*/ 16 w 248"/>
              <a:gd name="T41" fmla="*/ 16 h 224"/>
              <a:gd name="T42" fmla="*/ 16 w 248"/>
              <a:gd name="T43" fmla="*/ 152 h 224"/>
              <a:gd name="T44" fmla="*/ 232 w 248"/>
              <a:gd name="T45" fmla="*/ 152 h 224"/>
              <a:gd name="T46" fmla="*/ 232 w 248"/>
              <a:gd name="T47" fmla="*/ 16 h 22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48" h="224">
                <a:moveTo>
                  <a:pt x="236" y="184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60" y="184"/>
                  <a:pt x="160" y="184"/>
                  <a:pt x="160" y="184"/>
                </a:cubicBezTo>
                <a:cubicBezTo>
                  <a:pt x="160" y="204"/>
                  <a:pt x="160" y="204"/>
                  <a:pt x="160" y="204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4"/>
                  <a:pt x="176" y="224"/>
                  <a:pt x="176" y="224"/>
                </a:cubicBezTo>
                <a:cubicBezTo>
                  <a:pt x="72" y="224"/>
                  <a:pt x="72" y="224"/>
                  <a:pt x="72" y="224"/>
                </a:cubicBezTo>
                <a:cubicBezTo>
                  <a:pt x="72" y="220"/>
                  <a:pt x="72" y="220"/>
                  <a:pt x="72" y="220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184"/>
                  <a:pt x="88" y="184"/>
                  <a:pt x="88" y="184"/>
                </a:cubicBezTo>
                <a:cubicBezTo>
                  <a:pt x="72" y="184"/>
                  <a:pt x="72" y="184"/>
                  <a:pt x="72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72"/>
                  <a:pt x="248" y="172"/>
                  <a:pt x="248" y="172"/>
                </a:cubicBezTo>
                <a:cubicBezTo>
                  <a:pt x="248" y="179"/>
                  <a:pt x="243" y="184"/>
                  <a:pt x="236" y="184"/>
                </a:cubicBezTo>
                <a:moveTo>
                  <a:pt x="232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232" y="152"/>
                  <a:pt x="232" y="152"/>
                  <a:pt x="232" y="152"/>
                </a:cubicBezTo>
                <a:lnTo>
                  <a:pt x="232" y="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4" name="Freeform 86"/>
          <p:cNvSpPr>
            <a:spLocks noChangeAspect="1" noEditPoints="1"/>
          </p:cNvSpPr>
          <p:nvPr/>
        </p:nvSpPr>
        <p:spPr bwMode="auto">
          <a:xfrm>
            <a:off x="1945212" y="1497890"/>
            <a:ext cx="221521" cy="138236"/>
          </a:xfrm>
          <a:custGeom>
            <a:avLst/>
            <a:gdLst>
              <a:gd name="T0" fmla="*/ 244 w 256"/>
              <a:gd name="T1" fmla="*/ 160 h 160"/>
              <a:gd name="T2" fmla="*/ 232 w 256"/>
              <a:gd name="T3" fmla="*/ 160 h 160"/>
              <a:gd name="T4" fmla="*/ 24 w 256"/>
              <a:gd name="T5" fmla="*/ 160 h 160"/>
              <a:gd name="T6" fmla="*/ 12 w 256"/>
              <a:gd name="T7" fmla="*/ 160 h 160"/>
              <a:gd name="T8" fmla="*/ 0 w 256"/>
              <a:gd name="T9" fmla="*/ 148 h 160"/>
              <a:gd name="T10" fmla="*/ 0 w 256"/>
              <a:gd name="T11" fmla="*/ 128 h 160"/>
              <a:gd name="T12" fmla="*/ 24 w 256"/>
              <a:gd name="T13" fmla="*/ 128 h 160"/>
              <a:gd name="T14" fmla="*/ 24 w 256"/>
              <a:gd name="T15" fmla="*/ 12 h 160"/>
              <a:gd name="T16" fmla="*/ 36 w 256"/>
              <a:gd name="T17" fmla="*/ 0 h 160"/>
              <a:gd name="T18" fmla="*/ 220 w 256"/>
              <a:gd name="T19" fmla="*/ 0 h 160"/>
              <a:gd name="T20" fmla="*/ 232 w 256"/>
              <a:gd name="T21" fmla="*/ 12 h 160"/>
              <a:gd name="T22" fmla="*/ 232 w 256"/>
              <a:gd name="T23" fmla="*/ 128 h 160"/>
              <a:gd name="T24" fmla="*/ 256 w 256"/>
              <a:gd name="T25" fmla="*/ 128 h 160"/>
              <a:gd name="T26" fmla="*/ 256 w 256"/>
              <a:gd name="T27" fmla="*/ 148 h 160"/>
              <a:gd name="T28" fmla="*/ 244 w 256"/>
              <a:gd name="T29" fmla="*/ 160 h 160"/>
              <a:gd name="T30" fmla="*/ 100 w 256"/>
              <a:gd name="T31" fmla="*/ 148 h 160"/>
              <a:gd name="T32" fmla="*/ 156 w 256"/>
              <a:gd name="T33" fmla="*/ 148 h 160"/>
              <a:gd name="T34" fmla="*/ 156 w 256"/>
              <a:gd name="T35" fmla="*/ 140 h 160"/>
              <a:gd name="T36" fmla="*/ 100 w 256"/>
              <a:gd name="T37" fmla="*/ 140 h 160"/>
              <a:gd name="T38" fmla="*/ 100 w 256"/>
              <a:gd name="T39" fmla="*/ 148 h 160"/>
              <a:gd name="T40" fmla="*/ 216 w 256"/>
              <a:gd name="T41" fmla="*/ 16 h 160"/>
              <a:gd name="T42" fmla="*/ 40 w 256"/>
              <a:gd name="T43" fmla="*/ 16 h 160"/>
              <a:gd name="T44" fmla="*/ 40 w 256"/>
              <a:gd name="T45" fmla="*/ 120 h 160"/>
              <a:gd name="T46" fmla="*/ 216 w 256"/>
              <a:gd name="T47" fmla="*/ 120 h 160"/>
              <a:gd name="T48" fmla="*/ 216 w 256"/>
              <a:gd name="T49" fmla="*/ 16 h 16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56" h="160">
                <a:moveTo>
                  <a:pt x="244" y="160"/>
                </a:moveTo>
                <a:cubicBezTo>
                  <a:pt x="232" y="160"/>
                  <a:pt x="232" y="160"/>
                  <a:pt x="232" y="160"/>
                </a:cubicBezTo>
                <a:cubicBezTo>
                  <a:pt x="24" y="160"/>
                  <a:pt x="24" y="160"/>
                  <a:pt x="24" y="160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5" y="160"/>
                  <a:pt x="0" y="155"/>
                  <a:pt x="0" y="148"/>
                </a:cubicBezTo>
                <a:cubicBezTo>
                  <a:pt x="0" y="128"/>
                  <a:pt x="0" y="128"/>
                  <a:pt x="0" y="128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29" y="0"/>
                  <a:pt x="36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7" y="0"/>
                  <a:pt x="232" y="5"/>
                  <a:pt x="232" y="12"/>
                </a:cubicBezTo>
                <a:cubicBezTo>
                  <a:pt x="232" y="128"/>
                  <a:pt x="232" y="128"/>
                  <a:pt x="232" y="128"/>
                </a:cubicBezTo>
                <a:cubicBezTo>
                  <a:pt x="256" y="128"/>
                  <a:pt x="256" y="128"/>
                  <a:pt x="256" y="128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moveTo>
                  <a:pt x="100" y="148"/>
                </a:moveTo>
                <a:cubicBezTo>
                  <a:pt x="156" y="148"/>
                  <a:pt x="156" y="148"/>
                  <a:pt x="156" y="148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00" y="140"/>
                  <a:pt x="100" y="140"/>
                  <a:pt x="100" y="140"/>
                </a:cubicBezTo>
                <a:lnTo>
                  <a:pt x="100" y="148"/>
                </a:lnTo>
                <a:close/>
                <a:moveTo>
                  <a:pt x="216" y="16"/>
                </a:moveTo>
                <a:cubicBezTo>
                  <a:pt x="40" y="16"/>
                  <a:pt x="40" y="16"/>
                  <a:pt x="40" y="16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216" y="120"/>
                  <a:pt x="216" y="120"/>
                  <a:pt x="216" y="120"/>
                </a:cubicBezTo>
                <a:lnTo>
                  <a:pt x="216" y="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5" name="Freeform 87"/>
          <p:cNvSpPr>
            <a:spLocks noChangeAspect="1" noEditPoints="1"/>
          </p:cNvSpPr>
          <p:nvPr/>
        </p:nvSpPr>
        <p:spPr bwMode="auto">
          <a:xfrm>
            <a:off x="1618909" y="1471005"/>
            <a:ext cx="165442" cy="191780"/>
          </a:xfrm>
          <a:custGeom>
            <a:avLst/>
            <a:gdLst>
              <a:gd name="T0" fmla="*/ 188 w 200"/>
              <a:gd name="T1" fmla="*/ 232 h 232"/>
              <a:gd name="T2" fmla="*/ 12 w 200"/>
              <a:gd name="T3" fmla="*/ 232 h 232"/>
              <a:gd name="T4" fmla="*/ 0 w 200"/>
              <a:gd name="T5" fmla="*/ 220 h 232"/>
              <a:gd name="T6" fmla="*/ 0 w 200"/>
              <a:gd name="T7" fmla="*/ 12 h 232"/>
              <a:gd name="T8" fmla="*/ 12 w 200"/>
              <a:gd name="T9" fmla="*/ 0 h 232"/>
              <a:gd name="T10" fmla="*/ 188 w 200"/>
              <a:gd name="T11" fmla="*/ 0 h 232"/>
              <a:gd name="T12" fmla="*/ 200 w 200"/>
              <a:gd name="T13" fmla="*/ 12 h 232"/>
              <a:gd name="T14" fmla="*/ 200 w 200"/>
              <a:gd name="T15" fmla="*/ 220 h 232"/>
              <a:gd name="T16" fmla="*/ 188 w 200"/>
              <a:gd name="T17" fmla="*/ 232 h 232"/>
              <a:gd name="T18" fmla="*/ 100 w 200"/>
              <a:gd name="T19" fmla="*/ 224 h 232"/>
              <a:gd name="T20" fmla="*/ 108 w 200"/>
              <a:gd name="T21" fmla="*/ 216 h 232"/>
              <a:gd name="T22" fmla="*/ 100 w 200"/>
              <a:gd name="T23" fmla="*/ 208 h 232"/>
              <a:gd name="T24" fmla="*/ 92 w 200"/>
              <a:gd name="T25" fmla="*/ 216 h 232"/>
              <a:gd name="T26" fmla="*/ 100 w 200"/>
              <a:gd name="T27" fmla="*/ 224 h 232"/>
              <a:gd name="T28" fmla="*/ 176 w 200"/>
              <a:gd name="T29" fmla="*/ 24 h 232"/>
              <a:gd name="T30" fmla="*/ 24 w 200"/>
              <a:gd name="T31" fmla="*/ 24 h 232"/>
              <a:gd name="T32" fmla="*/ 24 w 200"/>
              <a:gd name="T33" fmla="*/ 200 h 232"/>
              <a:gd name="T34" fmla="*/ 176 w 200"/>
              <a:gd name="T35" fmla="*/ 200 h 232"/>
              <a:gd name="T36" fmla="*/ 176 w 200"/>
              <a:gd name="T37" fmla="*/ 24 h 23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00" h="232">
                <a:moveTo>
                  <a:pt x="188" y="232"/>
                </a:move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95" y="0"/>
                  <a:pt x="200" y="5"/>
                  <a:pt x="200" y="12"/>
                </a:cubicBezTo>
                <a:cubicBezTo>
                  <a:pt x="200" y="220"/>
                  <a:pt x="200" y="220"/>
                  <a:pt x="200" y="220"/>
                </a:cubicBezTo>
                <a:cubicBezTo>
                  <a:pt x="200" y="227"/>
                  <a:pt x="195" y="232"/>
                  <a:pt x="188" y="232"/>
                </a:cubicBezTo>
                <a:moveTo>
                  <a:pt x="100" y="224"/>
                </a:moveTo>
                <a:cubicBezTo>
                  <a:pt x="104" y="224"/>
                  <a:pt x="108" y="220"/>
                  <a:pt x="108" y="216"/>
                </a:cubicBezTo>
                <a:cubicBezTo>
                  <a:pt x="108" y="212"/>
                  <a:pt x="104" y="208"/>
                  <a:pt x="100" y="208"/>
                </a:cubicBezTo>
                <a:cubicBezTo>
                  <a:pt x="96" y="208"/>
                  <a:pt x="92" y="212"/>
                  <a:pt x="92" y="216"/>
                </a:cubicBezTo>
                <a:cubicBezTo>
                  <a:pt x="92" y="220"/>
                  <a:pt x="96" y="224"/>
                  <a:pt x="100" y="224"/>
                </a:cubicBezTo>
                <a:moveTo>
                  <a:pt x="176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200"/>
                  <a:pt x="24" y="200"/>
                  <a:pt x="24" y="200"/>
                </a:cubicBezTo>
                <a:cubicBezTo>
                  <a:pt x="176" y="200"/>
                  <a:pt x="176" y="200"/>
                  <a:pt x="176" y="200"/>
                </a:cubicBezTo>
                <a:lnTo>
                  <a:pt x="176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6" name="Freeform 88"/>
          <p:cNvSpPr>
            <a:spLocks noChangeAspect="1" noEditPoints="1"/>
          </p:cNvSpPr>
          <p:nvPr/>
        </p:nvSpPr>
        <p:spPr bwMode="auto">
          <a:xfrm>
            <a:off x="1270944" y="1471005"/>
            <a:ext cx="112763" cy="191780"/>
          </a:xfrm>
          <a:custGeom>
            <a:avLst/>
            <a:gdLst>
              <a:gd name="T0" fmla="*/ 124 w 136"/>
              <a:gd name="T1" fmla="*/ 232 h 232"/>
              <a:gd name="T2" fmla="*/ 12 w 136"/>
              <a:gd name="T3" fmla="*/ 232 h 232"/>
              <a:gd name="T4" fmla="*/ 0 w 136"/>
              <a:gd name="T5" fmla="*/ 220 h 232"/>
              <a:gd name="T6" fmla="*/ 0 w 136"/>
              <a:gd name="T7" fmla="*/ 12 h 232"/>
              <a:gd name="T8" fmla="*/ 12 w 136"/>
              <a:gd name="T9" fmla="*/ 0 h 232"/>
              <a:gd name="T10" fmla="*/ 124 w 136"/>
              <a:gd name="T11" fmla="*/ 0 h 232"/>
              <a:gd name="T12" fmla="*/ 136 w 136"/>
              <a:gd name="T13" fmla="*/ 12 h 232"/>
              <a:gd name="T14" fmla="*/ 136 w 136"/>
              <a:gd name="T15" fmla="*/ 220 h 232"/>
              <a:gd name="T16" fmla="*/ 124 w 136"/>
              <a:gd name="T17" fmla="*/ 232 h 232"/>
              <a:gd name="T18" fmla="*/ 68 w 136"/>
              <a:gd name="T19" fmla="*/ 220 h 232"/>
              <a:gd name="T20" fmla="*/ 76 w 136"/>
              <a:gd name="T21" fmla="*/ 212 h 232"/>
              <a:gd name="T22" fmla="*/ 68 w 136"/>
              <a:gd name="T23" fmla="*/ 204 h 232"/>
              <a:gd name="T24" fmla="*/ 60 w 136"/>
              <a:gd name="T25" fmla="*/ 212 h 232"/>
              <a:gd name="T26" fmla="*/ 68 w 136"/>
              <a:gd name="T27" fmla="*/ 220 h 232"/>
              <a:gd name="T28" fmla="*/ 124 w 136"/>
              <a:gd name="T29" fmla="*/ 24 h 232"/>
              <a:gd name="T30" fmla="*/ 120 w 136"/>
              <a:gd name="T31" fmla="*/ 24 h 232"/>
              <a:gd name="T32" fmla="*/ 16 w 136"/>
              <a:gd name="T33" fmla="*/ 24 h 232"/>
              <a:gd name="T34" fmla="*/ 12 w 136"/>
              <a:gd name="T35" fmla="*/ 24 h 232"/>
              <a:gd name="T36" fmla="*/ 12 w 136"/>
              <a:gd name="T37" fmla="*/ 192 h 232"/>
              <a:gd name="T38" fmla="*/ 16 w 136"/>
              <a:gd name="T39" fmla="*/ 192 h 232"/>
              <a:gd name="T40" fmla="*/ 120 w 136"/>
              <a:gd name="T41" fmla="*/ 192 h 232"/>
              <a:gd name="T42" fmla="*/ 124 w 136"/>
              <a:gd name="T43" fmla="*/ 192 h 232"/>
              <a:gd name="T44" fmla="*/ 124 w 136"/>
              <a:gd name="T45" fmla="*/ 24 h 23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36" h="232">
                <a:moveTo>
                  <a:pt x="124" y="232"/>
                </a:move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31" y="0"/>
                  <a:pt x="136" y="5"/>
                  <a:pt x="136" y="12"/>
                </a:cubicBezTo>
                <a:cubicBezTo>
                  <a:pt x="136" y="220"/>
                  <a:pt x="136" y="220"/>
                  <a:pt x="136" y="220"/>
                </a:cubicBezTo>
                <a:cubicBezTo>
                  <a:pt x="136" y="227"/>
                  <a:pt x="131" y="232"/>
                  <a:pt x="124" y="232"/>
                </a:cubicBezTo>
                <a:moveTo>
                  <a:pt x="68" y="220"/>
                </a:moveTo>
                <a:cubicBezTo>
                  <a:pt x="72" y="220"/>
                  <a:pt x="76" y="216"/>
                  <a:pt x="76" y="212"/>
                </a:cubicBezTo>
                <a:cubicBezTo>
                  <a:pt x="76" y="208"/>
                  <a:pt x="72" y="204"/>
                  <a:pt x="68" y="204"/>
                </a:cubicBezTo>
                <a:cubicBezTo>
                  <a:pt x="64" y="204"/>
                  <a:pt x="60" y="208"/>
                  <a:pt x="60" y="212"/>
                </a:cubicBezTo>
                <a:cubicBezTo>
                  <a:pt x="60" y="216"/>
                  <a:pt x="64" y="220"/>
                  <a:pt x="68" y="220"/>
                </a:cubicBezTo>
                <a:moveTo>
                  <a:pt x="124" y="24"/>
                </a:moveTo>
                <a:cubicBezTo>
                  <a:pt x="120" y="24"/>
                  <a:pt x="120" y="24"/>
                  <a:pt x="120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192"/>
                  <a:pt x="12" y="192"/>
                  <a:pt x="12" y="192"/>
                </a:cubicBezTo>
                <a:cubicBezTo>
                  <a:pt x="16" y="192"/>
                  <a:pt x="16" y="192"/>
                  <a:pt x="16" y="192"/>
                </a:cubicBezTo>
                <a:cubicBezTo>
                  <a:pt x="120" y="192"/>
                  <a:pt x="120" y="192"/>
                  <a:pt x="120" y="192"/>
                </a:cubicBezTo>
                <a:cubicBezTo>
                  <a:pt x="124" y="192"/>
                  <a:pt x="124" y="192"/>
                  <a:pt x="124" y="192"/>
                </a:cubicBezTo>
                <a:lnTo>
                  <a:pt x="124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6" name="Freeform 65"/>
          <p:cNvSpPr>
            <a:spLocks noChangeAspect="1" noEditPoints="1"/>
          </p:cNvSpPr>
          <p:nvPr/>
        </p:nvSpPr>
        <p:spPr bwMode="auto">
          <a:xfrm>
            <a:off x="6286022" y="1513148"/>
            <a:ext cx="179365" cy="159030"/>
          </a:xfrm>
          <a:custGeom>
            <a:avLst/>
            <a:gdLst>
              <a:gd name="T0" fmla="*/ 1040732 w 256"/>
              <a:gd name="T1" fmla="*/ 612275 h 228"/>
              <a:gd name="T2" fmla="*/ 968222 w 256"/>
              <a:gd name="T3" fmla="*/ 642038 h 228"/>
              <a:gd name="T4" fmla="*/ 938365 w 256"/>
              <a:gd name="T5" fmla="*/ 671801 h 228"/>
              <a:gd name="T6" fmla="*/ 908508 w 256"/>
              <a:gd name="T7" fmla="*/ 642038 h 228"/>
              <a:gd name="T8" fmla="*/ 835998 w 256"/>
              <a:gd name="T9" fmla="*/ 612275 h 228"/>
              <a:gd name="T10" fmla="*/ 733631 w 256"/>
              <a:gd name="T11" fmla="*/ 714321 h 228"/>
              <a:gd name="T12" fmla="*/ 763488 w 256"/>
              <a:gd name="T13" fmla="*/ 786603 h 228"/>
              <a:gd name="T14" fmla="*/ 793345 w 256"/>
              <a:gd name="T15" fmla="*/ 816366 h 228"/>
              <a:gd name="T16" fmla="*/ 763488 w 256"/>
              <a:gd name="T17" fmla="*/ 846130 h 228"/>
              <a:gd name="T18" fmla="*/ 759223 w 256"/>
              <a:gd name="T19" fmla="*/ 850382 h 228"/>
              <a:gd name="T20" fmla="*/ 750692 w 256"/>
              <a:gd name="T21" fmla="*/ 850382 h 228"/>
              <a:gd name="T22" fmla="*/ 51184 w 256"/>
              <a:gd name="T23" fmla="*/ 850382 h 228"/>
              <a:gd name="T24" fmla="*/ 0 w 256"/>
              <a:gd name="T25" fmla="*/ 799359 h 228"/>
              <a:gd name="T26" fmla="*/ 0 w 256"/>
              <a:gd name="T27" fmla="*/ 731328 h 228"/>
              <a:gd name="T28" fmla="*/ 0 w 256"/>
              <a:gd name="T29" fmla="*/ 646290 h 228"/>
              <a:gd name="T30" fmla="*/ 0 w 256"/>
              <a:gd name="T31" fmla="*/ 578259 h 228"/>
              <a:gd name="T32" fmla="*/ 0 w 256"/>
              <a:gd name="T33" fmla="*/ 493221 h 228"/>
              <a:gd name="T34" fmla="*/ 0 w 256"/>
              <a:gd name="T35" fmla="*/ 425191 h 228"/>
              <a:gd name="T36" fmla="*/ 0 w 256"/>
              <a:gd name="T37" fmla="*/ 255114 h 228"/>
              <a:gd name="T38" fmla="*/ 1091916 w 256"/>
              <a:gd name="T39" fmla="*/ 255114 h 228"/>
              <a:gd name="T40" fmla="*/ 1091916 w 256"/>
              <a:gd name="T41" fmla="*/ 425191 h 228"/>
              <a:gd name="T42" fmla="*/ 1091916 w 256"/>
              <a:gd name="T43" fmla="*/ 493221 h 228"/>
              <a:gd name="T44" fmla="*/ 1091916 w 256"/>
              <a:gd name="T45" fmla="*/ 578259 h 228"/>
              <a:gd name="T46" fmla="*/ 1091916 w 256"/>
              <a:gd name="T47" fmla="*/ 625030 h 228"/>
              <a:gd name="T48" fmla="*/ 1040732 w 256"/>
              <a:gd name="T49" fmla="*/ 612275 h 228"/>
              <a:gd name="T50" fmla="*/ 0 w 256"/>
              <a:gd name="T51" fmla="*/ 153069 h 228"/>
              <a:gd name="T52" fmla="*/ 0 w 256"/>
              <a:gd name="T53" fmla="*/ 119053 h 228"/>
              <a:gd name="T54" fmla="*/ 0 w 256"/>
              <a:gd name="T55" fmla="*/ 51023 h 228"/>
              <a:gd name="T56" fmla="*/ 51184 w 256"/>
              <a:gd name="T57" fmla="*/ 0 h 228"/>
              <a:gd name="T58" fmla="*/ 119428 w 256"/>
              <a:gd name="T59" fmla="*/ 0 h 228"/>
              <a:gd name="T60" fmla="*/ 153551 w 256"/>
              <a:gd name="T61" fmla="*/ 0 h 228"/>
              <a:gd name="T62" fmla="*/ 204734 w 256"/>
              <a:gd name="T63" fmla="*/ 0 h 228"/>
              <a:gd name="T64" fmla="*/ 307101 w 256"/>
              <a:gd name="T65" fmla="*/ 0 h 228"/>
              <a:gd name="T66" fmla="*/ 409469 w 256"/>
              <a:gd name="T67" fmla="*/ 102046 h 228"/>
              <a:gd name="T68" fmla="*/ 1040732 w 256"/>
              <a:gd name="T69" fmla="*/ 102046 h 228"/>
              <a:gd name="T70" fmla="*/ 1091916 w 256"/>
              <a:gd name="T71" fmla="*/ 153069 h 228"/>
              <a:gd name="T72" fmla="*/ 1091916 w 256"/>
              <a:gd name="T73" fmla="*/ 204092 h 228"/>
              <a:gd name="T74" fmla="*/ 0 w 256"/>
              <a:gd name="T75" fmla="*/ 204092 h 228"/>
              <a:gd name="T76" fmla="*/ 0 w 256"/>
              <a:gd name="T77" fmla="*/ 153069 h 228"/>
              <a:gd name="T78" fmla="*/ 801876 w 256"/>
              <a:gd name="T79" fmla="*/ 884397 h 228"/>
              <a:gd name="T80" fmla="*/ 865855 w 256"/>
              <a:gd name="T81" fmla="*/ 816366 h 228"/>
              <a:gd name="T82" fmla="*/ 801876 w 256"/>
              <a:gd name="T83" fmla="*/ 748336 h 228"/>
              <a:gd name="T84" fmla="*/ 784815 w 256"/>
              <a:gd name="T85" fmla="*/ 714321 h 228"/>
              <a:gd name="T86" fmla="*/ 835998 w 256"/>
              <a:gd name="T87" fmla="*/ 663298 h 228"/>
              <a:gd name="T88" fmla="*/ 870121 w 256"/>
              <a:gd name="T89" fmla="*/ 680305 h 228"/>
              <a:gd name="T90" fmla="*/ 938365 w 256"/>
              <a:gd name="T91" fmla="*/ 744084 h 228"/>
              <a:gd name="T92" fmla="*/ 1006610 w 256"/>
              <a:gd name="T93" fmla="*/ 680305 h 228"/>
              <a:gd name="T94" fmla="*/ 1040732 w 256"/>
              <a:gd name="T95" fmla="*/ 663298 h 228"/>
              <a:gd name="T96" fmla="*/ 1091916 w 256"/>
              <a:gd name="T97" fmla="*/ 714321 h 228"/>
              <a:gd name="T98" fmla="*/ 1074855 w 256"/>
              <a:gd name="T99" fmla="*/ 748336 h 228"/>
              <a:gd name="T100" fmla="*/ 1010875 w 256"/>
              <a:gd name="T101" fmla="*/ 816366 h 228"/>
              <a:gd name="T102" fmla="*/ 1074855 w 256"/>
              <a:gd name="T103" fmla="*/ 884397 h 228"/>
              <a:gd name="T104" fmla="*/ 1091916 w 256"/>
              <a:gd name="T105" fmla="*/ 918412 h 228"/>
              <a:gd name="T106" fmla="*/ 1040732 w 256"/>
              <a:gd name="T107" fmla="*/ 969435 h 228"/>
              <a:gd name="T108" fmla="*/ 1006610 w 256"/>
              <a:gd name="T109" fmla="*/ 952427 h 228"/>
              <a:gd name="T110" fmla="*/ 938365 w 256"/>
              <a:gd name="T111" fmla="*/ 888649 h 228"/>
              <a:gd name="T112" fmla="*/ 870121 w 256"/>
              <a:gd name="T113" fmla="*/ 952427 h 228"/>
              <a:gd name="T114" fmla="*/ 835998 w 256"/>
              <a:gd name="T115" fmla="*/ 969435 h 228"/>
              <a:gd name="T116" fmla="*/ 784815 w 256"/>
              <a:gd name="T117" fmla="*/ 918412 h 228"/>
              <a:gd name="T118" fmla="*/ 801876 w 256"/>
              <a:gd name="T119" fmla="*/ 884397 h 22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56" h="228">
                <a:moveTo>
                  <a:pt x="244" y="144"/>
                </a:moveTo>
                <a:cubicBezTo>
                  <a:pt x="237" y="144"/>
                  <a:pt x="231" y="147"/>
                  <a:pt x="227" y="151"/>
                </a:cubicBezTo>
                <a:cubicBezTo>
                  <a:pt x="220" y="158"/>
                  <a:pt x="220" y="158"/>
                  <a:pt x="220" y="158"/>
                </a:cubicBezTo>
                <a:cubicBezTo>
                  <a:pt x="213" y="151"/>
                  <a:pt x="213" y="151"/>
                  <a:pt x="213" y="151"/>
                </a:cubicBezTo>
                <a:cubicBezTo>
                  <a:pt x="209" y="147"/>
                  <a:pt x="203" y="144"/>
                  <a:pt x="196" y="144"/>
                </a:cubicBezTo>
                <a:cubicBezTo>
                  <a:pt x="183" y="144"/>
                  <a:pt x="172" y="155"/>
                  <a:pt x="172" y="168"/>
                </a:cubicBezTo>
                <a:cubicBezTo>
                  <a:pt x="172" y="175"/>
                  <a:pt x="175" y="181"/>
                  <a:pt x="179" y="185"/>
                </a:cubicBezTo>
                <a:cubicBezTo>
                  <a:pt x="186" y="192"/>
                  <a:pt x="186" y="192"/>
                  <a:pt x="186" y="192"/>
                </a:cubicBezTo>
                <a:cubicBezTo>
                  <a:pt x="179" y="199"/>
                  <a:pt x="179" y="199"/>
                  <a:pt x="179" y="199"/>
                </a:cubicBezTo>
                <a:cubicBezTo>
                  <a:pt x="179" y="199"/>
                  <a:pt x="179" y="200"/>
                  <a:pt x="178" y="200"/>
                </a:cubicBezTo>
                <a:cubicBezTo>
                  <a:pt x="176" y="200"/>
                  <a:pt x="176" y="200"/>
                  <a:pt x="176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0" y="60"/>
                  <a:pt x="0" y="6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16"/>
                  <a:pt x="256" y="116"/>
                  <a:pt x="256" y="116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256" y="147"/>
                  <a:pt x="256" y="147"/>
                  <a:pt x="256" y="147"/>
                </a:cubicBezTo>
                <a:cubicBezTo>
                  <a:pt x="252" y="145"/>
                  <a:pt x="248" y="144"/>
                  <a:pt x="244" y="144"/>
                </a:cubicBezTo>
                <a:moveTo>
                  <a:pt x="0" y="36"/>
                </a:move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96" y="24"/>
                  <a:pt x="96" y="24"/>
                  <a:pt x="96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  <a:moveTo>
                  <a:pt x="188" y="208"/>
                </a:moveTo>
                <a:cubicBezTo>
                  <a:pt x="203" y="192"/>
                  <a:pt x="203" y="192"/>
                  <a:pt x="203" y="192"/>
                </a:cubicBezTo>
                <a:cubicBezTo>
                  <a:pt x="188" y="176"/>
                  <a:pt x="188" y="176"/>
                  <a:pt x="188" y="176"/>
                </a:cubicBezTo>
                <a:cubicBezTo>
                  <a:pt x="185" y="174"/>
                  <a:pt x="184" y="171"/>
                  <a:pt x="184" y="168"/>
                </a:cubicBezTo>
                <a:cubicBezTo>
                  <a:pt x="184" y="161"/>
                  <a:pt x="189" y="156"/>
                  <a:pt x="196" y="156"/>
                </a:cubicBezTo>
                <a:cubicBezTo>
                  <a:pt x="199" y="156"/>
                  <a:pt x="202" y="157"/>
                  <a:pt x="204" y="160"/>
                </a:cubicBezTo>
                <a:cubicBezTo>
                  <a:pt x="220" y="175"/>
                  <a:pt x="220" y="175"/>
                  <a:pt x="220" y="175"/>
                </a:cubicBezTo>
                <a:cubicBezTo>
                  <a:pt x="236" y="160"/>
                  <a:pt x="236" y="160"/>
                  <a:pt x="236" y="160"/>
                </a:cubicBezTo>
                <a:cubicBezTo>
                  <a:pt x="238" y="157"/>
                  <a:pt x="241" y="156"/>
                  <a:pt x="244" y="156"/>
                </a:cubicBezTo>
                <a:cubicBezTo>
                  <a:pt x="251" y="156"/>
                  <a:pt x="256" y="161"/>
                  <a:pt x="256" y="168"/>
                </a:cubicBezTo>
                <a:cubicBezTo>
                  <a:pt x="256" y="171"/>
                  <a:pt x="255" y="174"/>
                  <a:pt x="252" y="176"/>
                </a:cubicBezTo>
                <a:cubicBezTo>
                  <a:pt x="237" y="192"/>
                  <a:pt x="237" y="192"/>
                  <a:pt x="237" y="192"/>
                </a:cubicBezTo>
                <a:cubicBezTo>
                  <a:pt x="252" y="208"/>
                  <a:pt x="252" y="208"/>
                  <a:pt x="252" y="208"/>
                </a:cubicBezTo>
                <a:cubicBezTo>
                  <a:pt x="255" y="210"/>
                  <a:pt x="256" y="213"/>
                  <a:pt x="256" y="216"/>
                </a:cubicBezTo>
                <a:cubicBezTo>
                  <a:pt x="256" y="223"/>
                  <a:pt x="251" y="228"/>
                  <a:pt x="244" y="228"/>
                </a:cubicBezTo>
                <a:cubicBezTo>
                  <a:pt x="241" y="228"/>
                  <a:pt x="238" y="227"/>
                  <a:pt x="236" y="224"/>
                </a:cubicBezTo>
                <a:cubicBezTo>
                  <a:pt x="220" y="209"/>
                  <a:pt x="220" y="209"/>
                  <a:pt x="220" y="209"/>
                </a:cubicBezTo>
                <a:cubicBezTo>
                  <a:pt x="204" y="224"/>
                  <a:pt x="204" y="224"/>
                  <a:pt x="204" y="224"/>
                </a:cubicBezTo>
                <a:cubicBezTo>
                  <a:pt x="202" y="227"/>
                  <a:pt x="199" y="228"/>
                  <a:pt x="196" y="228"/>
                </a:cubicBezTo>
                <a:cubicBezTo>
                  <a:pt x="189" y="228"/>
                  <a:pt x="184" y="223"/>
                  <a:pt x="184" y="216"/>
                </a:cubicBezTo>
                <a:cubicBezTo>
                  <a:pt x="184" y="213"/>
                  <a:pt x="185" y="210"/>
                  <a:pt x="188" y="208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57" name="Freeform 66"/>
          <p:cNvSpPr>
            <a:spLocks noChangeAspect="1" noEditPoints="1"/>
          </p:cNvSpPr>
          <p:nvPr/>
        </p:nvSpPr>
        <p:spPr bwMode="auto">
          <a:xfrm>
            <a:off x="5557438" y="1508737"/>
            <a:ext cx="178583" cy="153555"/>
          </a:xfrm>
          <a:custGeom>
            <a:avLst/>
            <a:gdLst>
              <a:gd name="T0" fmla="*/ 1036697 w 256"/>
              <a:gd name="T1" fmla="*/ 646392 h 220"/>
              <a:gd name="T2" fmla="*/ 964468 w 256"/>
              <a:gd name="T3" fmla="*/ 676161 h 220"/>
              <a:gd name="T4" fmla="*/ 900737 w 256"/>
              <a:gd name="T5" fmla="*/ 739949 h 220"/>
              <a:gd name="T6" fmla="*/ 832757 w 256"/>
              <a:gd name="T7" fmla="*/ 714434 h 220"/>
              <a:gd name="T8" fmla="*/ 730786 w 256"/>
              <a:gd name="T9" fmla="*/ 816496 h 220"/>
              <a:gd name="T10" fmla="*/ 735035 w 256"/>
              <a:gd name="T11" fmla="*/ 850516 h 220"/>
              <a:gd name="T12" fmla="*/ 50985 w 256"/>
              <a:gd name="T13" fmla="*/ 850516 h 220"/>
              <a:gd name="T14" fmla="*/ 0 w 256"/>
              <a:gd name="T15" fmla="*/ 799485 h 220"/>
              <a:gd name="T16" fmla="*/ 0 w 256"/>
              <a:gd name="T17" fmla="*/ 731444 h 220"/>
              <a:gd name="T18" fmla="*/ 0 w 256"/>
              <a:gd name="T19" fmla="*/ 646392 h 220"/>
              <a:gd name="T20" fmla="*/ 0 w 256"/>
              <a:gd name="T21" fmla="*/ 578351 h 220"/>
              <a:gd name="T22" fmla="*/ 0 w 256"/>
              <a:gd name="T23" fmla="*/ 493299 h 220"/>
              <a:gd name="T24" fmla="*/ 0 w 256"/>
              <a:gd name="T25" fmla="*/ 425258 h 220"/>
              <a:gd name="T26" fmla="*/ 0 w 256"/>
              <a:gd name="T27" fmla="*/ 255155 h 220"/>
              <a:gd name="T28" fmla="*/ 1087682 w 256"/>
              <a:gd name="T29" fmla="*/ 255155 h 220"/>
              <a:gd name="T30" fmla="*/ 1087682 w 256"/>
              <a:gd name="T31" fmla="*/ 425258 h 220"/>
              <a:gd name="T32" fmla="*/ 1087682 w 256"/>
              <a:gd name="T33" fmla="*/ 493299 h 220"/>
              <a:gd name="T34" fmla="*/ 1087682 w 256"/>
              <a:gd name="T35" fmla="*/ 578351 h 220"/>
              <a:gd name="T36" fmla="*/ 1087682 w 256"/>
              <a:gd name="T37" fmla="*/ 646392 h 220"/>
              <a:gd name="T38" fmla="*/ 1087682 w 256"/>
              <a:gd name="T39" fmla="*/ 659150 h 220"/>
              <a:gd name="T40" fmla="*/ 1036697 w 256"/>
              <a:gd name="T41" fmla="*/ 646392 h 220"/>
              <a:gd name="T42" fmla="*/ 0 w 256"/>
              <a:gd name="T43" fmla="*/ 153093 h 220"/>
              <a:gd name="T44" fmla="*/ 0 w 256"/>
              <a:gd name="T45" fmla="*/ 119072 h 220"/>
              <a:gd name="T46" fmla="*/ 0 w 256"/>
              <a:gd name="T47" fmla="*/ 51031 h 220"/>
              <a:gd name="T48" fmla="*/ 50985 w 256"/>
              <a:gd name="T49" fmla="*/ 0 h 220"/>
              <a:gd name="T50" fmla="*/ 118965 w 256"/>
              <a:gd name="T51" fmla="*/ 0 h 220"/>
              <a:gd name="T52" fmla="*/ 152955 w 256"/>
              <a:gd name="T53" fmla="*/ 0 h 220"/>
              <a:gd name="T54" fmla="*/ 203940 w 256"/>
              <a:gd name="T55" fmla="*/ 0 h 220"/>
              <a:gd name="T56" fmla="*/ 305911 w 256"/>
              <a:gd name="T57" fmla="*/ 0 h 220"/>
              <a:gd name="T58" fmla="*/ 407881 w 256"/>
              <a:gd name="T59" fmla="*/ 102062 h 220"/>
              <a:gd name="T60" fmla="*/ 1036697 w 256"/>
              <a:gd name="T61" fmla="*/ 102062 h 220"/>
              <a:gd name="T62" fmla="*/ 1087682 w 256"/>
              <a:gd name="T63" fmla="*/ 153093 h 220"/>
              <a:gd name="T64" fmla="*/ 1087682 w 256"/>
              <a:gd name="T65" fmla="*/ 204124 h 220"/>
              <a:gd name="T66" fmla="*/ 0 w 256"/>
              <a:gd name="T67" fmla="*/ 204124 h 220"/>
              <a:gd name="T68" fmla="*/ 0 w 256"/>
              <a:gd name="T69" fmla="*/ 153093 h 220"/>
              <a:gd name="T70" fmla="*/ 832757 w 256"/>
              <a:gd name="T71" fmla="*/ 765465 h 220"/>
              <a:gd name="T72" fmla="*/ 866747 w 256"/>
              <a:gd name="T73" fmla="*/ 782475 h 220"/>
              <a:gd name="T74" fmla="*/ 900737 w 256"/>
              <a:gd name="T75" fmla="*/ 812243 h 220"/>
              <a:gd name="T76" fmla="*/ 1002707 w 256"/>
              <a:gd name="T77" fmla="*/ 714434 h 220"/>
              <a:gd name="T78" fmla="*/ 1036697 w 256"/>
              <a:gd name="T79" fmla="*/ 697423 h 220"/>
              <a:gd name="T80" fmla="*/ 1087682 w 256"/>
              <a:gd name="T81" fmla="*/ 748454 h 220"/>
              <a:gd name="T82" fmla="*/ 1070687 w 256"/>
              <a:gd name="T83" fmla="*/ 782475 h 220"/>
              <a:gd name="T84" fmla="*/ 934727 w 256"/>
              <a:gd name="T85" fmla="*/ 918558 h 220"/>
              <a:gd name="T86" fmla="*/ 900737 w 256"/>
              <a:gd name="T87" fmla="*/ 935568 h 220"/>
              <a:gd name="T88" fmla="*/ 866747 w 256"/>
              <a:gd name="T89" fmla="*/ 918558 h 220"/>
              <a:gd name="T90" fmla="*/ 798766 w 256"/>
              <a:gd name="T91" fmla="*/ 850516 h 220"/>
              <a:gd name="T92" fmla="*/ 781771 w 256"/>
              <a:gd name="T93" fmla="*/ 816496 h 220"/>
              <a:gd name="T94" fmla="*/ 832757 w 256"/>
              <a:gd name="T95" fmla="*/ 765465 h 220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220">
                <a:moveTo>
                  <a:pt x="244" y="152"/>
                </a:moveTo>
                <a:cubicBezTo>
                  <a:pt x="237" y="152"/>
                  <a:pt x="231" y="155"/>
                  <a:pt x="227" y="159"/>
                </a:cubicBezTo>
                <a:cubicBezTo>
                  <a:pt x="212" y="174"/>
                  <a:pt x="212" y="174"/>
                  <a:pt x="212" y="174"/>
                </a:cubicBezTo>
                <a:cubicBezTo>
                  <a:pt x="208" y="170"/>
                  <a:pt x="202" y="168"/>
                  <a:pt x="196" y="168"/>
                </a:cubicBezTo>
                <a:cubicBezTo>
                  <a:pt x="183" y="168"/>
                  <a:pt x="172" y="179"/>
                  <a:pt x="172" y="192"/>
                </a:cubicBezTo>
                <a:cubicBezTo>
                  <a:pt x="172" y="195"/>
                  <a:pt x="173" y="197"/>
                  <a:pt x="173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0" y="60"/>
                  <a:pt x="0" y="6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16"/>
                  <a:pt x="256" y="116"/>
                  <a:pt x="256" y="116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256" y="152"/>
                  <a:pt x="256" y="152"/>
                  <a:pt x="256" y="152"/>
                </a:cubicBezTo>
                <a:cubicBezTo>
                  <a:pt x="256" y="155"/>
                  <a:pt x="256" y="155"/>
                  <a:pt x="256" y="155"/>
                </a:cubicBezTo>
                <a:cubicBezTo>
                  <a:pt x="252" y="153"/>
                  <a:pt x="248" y="152"/>
                  <a:pt x="244" y="152"/>
                </a:cubicBezTo>
                <a:moveTo>
                  <a:pt x="0" y="36"/>
                </a:move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96" y="24"/>
                  <a:pt x="96" y="24"/>
                  <a:pt x="96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  <a:moveTo>
                  <a:pt x="196" y="180"/>
                </a:moveTo>
                <a:cubicBezTo>
                  <a:pt x="199" y="180"/>
                  <a:pt x="202" y="181"/>
                  <a:pt x="204" y="184"/>
                </a:cubicBezTo>
                <a:cubicBezTo>
                  <a:pt x="212" y="191"/>
                  <a:pt x="212" y="191"/>
                  <a:pt x="212" y="191"/>
                </a:cubicBezTo>
                <a:cubicBezTo>
                  <a:pt x="236" y="168"/>
                  <a:pt x="236" y="168"/>
                  <a:pt x="236" y="168"/>
                </a:cubicBezTo>
                <a:cubicBezTo>
                  <a:pt x="238" y="165"/>
                  <a:pt x="241" y="164"/>
                  <a:pt x="244" y="164"/>
                </a:cubicBezTo>
                <a:cubicBezTo>
                  <a:pt x="251" y="164"/>
                  <a:pt x="256" y="169"/>
                  <a:pt x="256" y="176"/>
                </a:cubicBezTo>
                <a:cubicBezTo>
                  <a:pt x="256" y="179"/>
                  <a:pt x="255" y="182"/>
                  <a:pt x="252" y="184"/>
                </a:cubicBezTo>
                <a:cubicBezTo>
                  <a:pt x="220" y="216"/>
                  <a:pt x="220" y="216"/>
                  <a:pt x="220" y="216"/>
                </a:cubicBezTo>
                <a:cubicBezTo>
                  <a:pt x="218" y="219"/>
                  <a:pt x="215" y="220"/>
                  <a:pt x="212" y="220"/>
                </a:cubicBezTo>
                <a:cubicBezTo>
                  <a:pt x="209" y="220"/>
                  <a:pt x="206" y="219"/>
                  <a:pt x="204" y="216"/>
                </a:cubicBezTo>
                <a:cubicBezTo>
                  <a:pt x="188" y="200"/>
                  <a:pt x="188" y="200"/>
                  <a:pt x="188" y="200"/>
                </a:cubicBezTo>
                <a:cubicBezTo>
                  <a:pt x="185" y="198"/>
                  <a:pt x="184" y="195"/>
                  <a:pt x="184" y="192"/>
                </a:cubicBezTo>
                <a:cubicBezTo>
                  <a:pt x="184" y="185"/>
                  <a:pt x="189" y="180"/>
                  <a:pt x="196" y="180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58" name="Freeform 67"/>
          <p:cNvSpPr>
            <a:spLocks noChangeAspect="1" noEditPoints="1"/>
          </p:cNvSpPr>
          <p:nvPr/>
        </p:nvSpPr>
        <p:spPr bwMode="auto">
          <a:xfrm>
            <a:off x="6628428" y="1499704"/>
            <a:ext cx="179104" cy="142344"/>
          </a:xfrm>
          <a:custGeom>
            <a:avLst/>
            <a:gdLst>
              <a:gd name="T0" fmla="*/ 1023671 w 256"/>
              <a:gd name="T1" fmla="*/ 714688 h 204"/>
              <a:gd name="T2" fmla="*/ 818937 w 256"/>
              <a:gd name="T3" fmla="*/ 714688 h 204"/>
              <a:gd name="T4" fmla="*/ 716570 w 256"/>
              <a:gd name="T5" fmla="*/ 816786 h 204"/>
              <a:gd name="T6" fmla="*/ 720835 w 256"/>
              <a:gd name="T7" fmla="*/ 850819 h 204"/>
              <a:gd name="T8" fmla="*/ 51184 w 256"/>
              <a:gd name="T9" fmla="*/ 850819 h 204"/>
              <a:gd name="T10" fmla="*/ 0 w 256"/>
              <a:gd name="T11" fmla="*/ 799770 h 204"/>
              <a:gd name="T12" fmla="*/ 0 w 256"/>
              <a:gd name="T13" fmla="*/ 731704 h 204"/>
              <a:gd name="T14" fmla="*/ 0 w 256"/>
              <a:gd name="T15" fmla="*/ 646622 h 204"/>
              <a:gd name="T16" fmla="*/ 0 w 256"/>
              <a:gd name="T17" fmla="*/ 578557 h 204"/>
              <a:gd name="T18" fmla="*/ 0 w 256"/>
              <a:gd name="T19" fmla="*/ 493475 h 204"/>
              <a:gd name="T20" fmla="*/ 0 w 256"/>
              <a:gd name="T21" fmla="*/ 425409 h 204"/>
              <a:gd name="T22" fmla="*/ 0 w 256"/>
              <a:gd name="T23" fmla="*/ 255246 h 204"/>
              <a:gd name="T24" fmla="*/ 1091916 w 256"/>
              <a:gd name="T25" fmla="*/ 255246 h 204"/>
              <a:gd name="T26" fmla="*/ 1091916 w 256"/>
              <a:gd name="T27" fmla="*/ 425409 h 204"/>
              <a:gd name="T28" fmla="*/ 1091916 w 256"/>
              <a:gd name="T29" fmla="*/ 493475 h 204"/>
              <a:gd name="T30" fmla="*/ 1091916 w 256"/>
              <a:gd name="T31" fmla="*/ 578557 h 204"/>
              <a:gd name="T32" fmla="*/ 1091916 w 256"/>
              <a:gd name="T33" fmla="*/ 646622 h 204"/>
              <a:gd name="T34" fmla="*/ 1091916 w 256"/>
              <a:gd name="T35" fmla="*/ 731704 h 204"/>
              <a:gd name="T36" fmla="*/ 1091916 w 256"/>
              <a:gd name="T37" fmla="*/ 740212 h 204"/>
              <a:gd name="T38" fmla="*/ 1023671 w 256"/>
              <a:gd name="T39" fmla="*/ 714688 h 204"/>
              <a:gd name="T40" fmla="*/ 0 w 256"/>
              <a:gd name="T41" fmla="*/ 153147 h 204"/>
              <a:gd name="T42" fmla="*/ 0 w 256"/>
              <a:gd name="T43" fmla="*/ 119115 h 204"/>
              <a:gd name="T44" fmla="*/ 0 w 256"/>
              <a:gd name="T45" fmla="*/ 51049 h 204"/>
              <a:gd name="T46" fmla="*/ 51184 w 256"/>
              <a:gd name="T47" fmla="*/ 0 h 204"/>
              <a:gd name="T48" fmla="*/ 119428 w 256"/>
              <a:gd name="T49" fmla="*/ 0 h 204"/>
              <a:gd name="T50" fmla="*/ 153551 w 256"/>
              <a:gd name="T51" fmla="*/ 0 h 204"/>
              <a:gd name="T52" fmla="*/ 204734 w 256"/>
              <a:gd name="T53" fmla="*/ 0 h 204"/>
              <a:gd name="T54" fmla="*/ 307101 w 256"/>
              <a:gd name="T55" fmla="*/ 0 h 204"/>
              <a:gd name="T56" fmla="*/ 409469 w 256"/>
              <a:gd name="T57" fmla="*/ 102098 h 204"/>
              <a:gd name="T58" fmla="*/ 1040732 w 256"/>
              <a:gd name="T59" fmla="*/ 102098 h 204"/>
              <a:gd name="T60" fmla="*/ 1091916 w 256"/>
              <a:gd name="T61" fmla="*/ 153147 h 204"/>
              <a:gd name="T62" fmla="*/ 1091916 w 256"/>
              <a:gd name="T63" fmla="*/ 204196 h 204"/>
              <a:gd name="T64" fmla="*/ 0 w 256"/>
              <a:gd name="T65" fmla="*/ 204196 h 204"/>
              <a:gd name="T66" fmla="*/ 0 w 256"/>
              <a:gd name="T67" fmla="*/ 153147 h 204"/>
              <a:gd name="T68" fmla="*/ 818937 w 256"/>
              <a:gd name="T69" fmla="*/ 765737 h 204"/>
              <a:gd name="T70" fmla="*/ 1023671 w 256"/>
              <a:gd name="T71" fmla="*/ 765737 h 204"/>
              <a:gd name="T72" fmla="*/ 1074855 w 256"/>
              <a:gd name="T73" fmla="*/ 816786 h 204"/>
              <a:gd name="T74" fmla="*/ 1023671 w 256"/>
              <a:gd name="T75" fmla="*/ 867835 h 204"/>
              <a:gd name="T76" fmla="*/ 818937 w 256"/>
              <a:gd name="T77" fmla="*/ 867835 h 204"/>
              <a:gd name="T78" fmla="*/ 767753 w 256"/>
              <a:gd name="T79" fmla="*/ 816786 h 204"/>
              <a:gd name="T80" fmla="*/ 818937 w 256"/>
              <a:gd name="T81" fmla="*/ 765737 h 20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04">
                <a:moveTo>
                  <a:pt x="240" y="168"/>
                </a:moveTo>
                <a:cubicBezTo>
                  <a:pt x="192" y="168"/>
                  <a:pt x="192" y="168"/>
                  <a:pt x="192" y="168"/>
                </a:cubicBezTo>
                <a:cubicBezTo>
                  <a:pt x="179" y="168"/>
                  <a:pt x="168" y="179"/>
                  <a:pt x="168" y="192"/>
                </a:cubicBezTo>
                <a:cubicBezTo>
                  <a:pt x="168" y="195"/>
                  <a:pt x="169" y="197"/>
                  <a:pt x="169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0" y="60"/>
                  <a:pt x="0" y="6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16"/>
                  <a:pt x="256" y="116"/>
                  <a:pt x="256" y="116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256" y="152"/>
                  <a:pt x="256" y="152"/>
                  <a:pt x="256" y="152"/>
                </a:cubicBezTo>
                <a:cubicBezTo>
                  <a:pt x="256" y="172"/>
                  <a:pt x="256" y="172"/>
                  <a:pt x="256" y="172"/>
                </a:cubicBezTo>
                <a:cubicBezTo>
                  <a:pt x="256" y="174"/>
                  <a:pt x="256" y="174"/>
                  <a:pt x="256" y="174"/>
                </a:cubicBezTo>
                <a:cubicBezTo>
                  <a:pt x="252" y="170"/>
                  <a:pt x="246" y="168"/>
                  <a:pt x="240" y="168"/>
                </a:cubicBezTo>
                <a:moveTo>
                  <a:pt x="0" y="36"/>
                </a:move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96" y="24"/>
                  <a:pt x="96" y="24"/>
                  <a:pt x="96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  <a:moveTo>
                  <a:pt x="192" y="180"/>
                </a:moveTo>
                <a:cubicBezTo>
                  <a:pt x="240" y="180"/>
                  <a:pt x="240" y="180"/>
                  <a:pt x="240" y="180"/>
                </a:cubicBezTo>
                <a:cubicBezTo>
                  <a:pt x="247" y="180"/>
                  <a:pt x="252" y="185"/>
                  <a:pt x="252" y="192"/>
                </a:cubicBezTo>
                <a:cubicBezTo>
                  <a:pt x="252" y="199"/>
                  <a:pt x="247" y="204"/>
                  <a:pt x="240" y="204"/>
                </a:cubicBezTo>
                <a:cubicBezTo>
                  <a:pt x="192" y="204"/>
                  <a:pt x="192" y="204"/>
                  <a:pt x="192" y="204"/>
                </a:cubicBezTo>
                <a:cubicBezTo>
                  <a:pt x="185" y="204"/>
                  <a:pt x="180" y="199"/>
                  <a:pt x="180" y="192"/>
                </a:cubicBezTo>
                <a:cubicBezTo>
                  <a:pt x="180" y="185"/>
                  <a:pt x="185" y="180"/>
                  <a:pt x="192" y="180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59" name="Freeform 68"/>
          <p:cNvSpPr>
            <a:spLocks noChangeAspect="1" noEditPoints="1"/>
          </p:cNvSpPr>
          <p:nvPr/>
        </p:nvSpPr>
        <p:spPr bwMode="auto">
          <a:xfrm>
            <a:off x="5910084" y="1513148"/>
            <a:ext cx="178582" cy="159030"/>
          </a:xfrm>
          <a:custGeom>
            <a:avLst/>
            <a:gdLst>
              <a:gd name="T0" fmla="*/ 1019705 w 256"/>
              <a:gd name="T1" fmla="*/ 714321 h 228"/>
              <a:gd name="T2" fmla="*/ 917734 w 256"/>
              <a:gd name="T3" fmla="*/ 612275 h 228"/>
              <a:gd name="T4" fmla="*/ 815764 w 256"/>
              <a:gd name="T5" fmla="*/ 714321 h 228"/>
              <a:gd name="T6" fmla="*/ 713793 w 256"/>
              <a:gd name="T7" fmla="*/ 816366 h 228"/>
              <a:gd name="T8" fmla="*/ 718042 w 256"/>
              <a:gd name="T9" fmla="*/ 850382 h 228"/>
              <a:gd name="T10" fmla="*/ 50985 w 256"/>
              <a:gd name="T11" fmla="*/ 850382 h 228"/>
              <a:gd name="T12" fmla="*/ 0 w 256"/>
              <a:gd name="T13" fmla="*/ 799359 h 228"/>
              <a:gd name="T14" fmla="*/ 0 w 256"/>
              <a:gd name="T15" fmla="*/ 731328 h 228"/>
              <a:gd name="T16" fmla="*/ 0 w 256"/>
              <a:gd name="T17" fmla="*/ 646290 h 228"/>
              <a:gd name="T18" fmla="*/ 0 w 256"/>
              <a:gd name="T19" fmla="*/ 578259 h 228"/>
              <a:gd name="T20" fmla="*/ 0 w 256"/>
              <a:gd name="T21" fmla="*/ 493221 h 228"/>
              <a:gd name="T22" fmla="*/ 0 w 256"/>
              <a:gd name="T23" fmla="*/ 425191 h 228"/>
              <a:gd name="T24" fmla="*/ 0 w 256"/>
              <a:gd name="T25" fmla="*/ 255114 h 228"/>
              <a:gd name="T26" fmla="*/ 1087685 w 256"/>
              <a:gd name="T27" fmla="*/ 255114 h 228"/>
              <a:gd name="T28" fmla="*/ 1087685 w 256"/>
              <a:gd name="T29" fmla="*/ 425191 h 228"/>
              <a:gd name="T30" fmla="*/ 1087685 w 256"/>
              <a:gd name="T31" fmla="*/ 493221 h 228"/>
              <a:gd name="T32" fmla="*/ 1087685 w 256"/>
              <a:gd name="T33" fmla="*/ 578259 h 228"/>
              <a:gd name="T34" fmla="*/ 1087685 w 256"/>
              <a:gd name="T35" fmla="*/ 646290 h 228"/>
              <a:gd name="T36" fmla="*/ 1087685 w 256"/>
              <a:gd name="T37" fmla="*/ 731328 h 228"/>
              <a:gd name="T38" fmla="*/ 1087685 w 256"/>
              <a:gd name="T39" fmla="*/ 739832 h 228"/>
              <a:gd name="T40" fmla="*/ 1019705 w 256"/>
              <a:gd name="T41" fmla="*/ 714321 h 228"/>
              <a:gd name="T42" fmla="*/ 0 w 256"/>
              <a:gd name="T43" fmla="*/ 153069 h 228"/>
              <a:gd name="T44" fmla="*/ 0 w 256"/>
              <a:gd name="T45" fmla="*/ 119053 h 228"/>
              <a:gd name="T46" fmla="*/ 0 w 256"/>
              <a:gd name="T47" fmla="*/ 51023 h 228"/>
              <a:gd name="T48" fmla="*/ 50985 w 256"/>
              <a:gd name="T49" fmla="*/ 0 h 228"/>
              <a:gd name="T50" fmla="*/ 118966 w 256"/>
              <a:gd name="T51" fmla="*/ 0 h 228"/>
              <a:gd name="T52" fmla="*/ 152956 w 256"/>
              <a:gd name="T53" fmla="*/ 0 h 228"/>
              <a:gd name="T54" fmla="*/ 203941 w 256"/>
              <a:gd name="T55" fmla="*/ 0 h 228"/>
              <a:gd name="T56" fmla="*/ 305911 w 256"/>
              <a:gd name="T57" fmla="*/ 0 h 228"/>
              <a:gd name="T58" fmla="*/ 407882 w 256"/>
              <a:gd name="T59" fmla="*/ 102046 h 228"/>
              <a:gd name="T60" fmla="*/ 1036700 w 256"/>
              <a:gd name="T61" fmla="*/ 102046 h 228"/>
              <a:gd name="T62" fmla="*/ 1087685 w 256"/>
              <a:gd name="T63" fmla="*/ 153069 h 228"/>
              <a:gd name="T64" fmla="*/ 1087685 w 256"/>
              <a:gd name="T65" fmla="*/ 204092 h 228"/>
              <a:gd name="T66" fmla="*/ 0 w 256"/>
              <a:gd name="T67" fmla="*/ 204092 h 228"/>
              <a:gd name="T68" fmla="*/ 0 w 256"/>
              <a:gd name="T69" fmla="*/ 153069 h 228"/>
              <a:gd name="T70" fmla="*/ 815764 w 256"/>
              <a:gd name="T71" fmla="*/ 765343 h 228"/>
              <a:gd name="T72" fmla="*/ 866749 w 256"/>
              <a:gd name="T73" fmla="*/ 765343 h 228"/>
              <a:gd name="T74" fmla="*/ 866749 w 256"/>
              <a:gd name="T75" fmla="*/ 714321 h 228"/>
              <a:gd name="T76" fmla="*/ 917734 w 256"/>
              <a:gd name="T77" fmla="*/ 663298 h 228"/>
              <a:gd name="T78" fmla="*/ 968719 w 256"/>
              <a:gd name="T79" fmla="*/ 714321 h 228"/>
              <a:gd name="T80" fmla="*/ 968719 w 256"/>
              <a:gd name="T81" fmla="*/ 765343 h 228"/>
              <a:gd name="T82" fmla="*/ 1019705 w 256"/>
              <a:gd name="T83" fmla="*/ 765343 h 228"/>
              <a:gd name="T84" fmla="*/ 1070690 w 256"/>
              <a:gd name="T85" fmla="*/ 816366 h 228"/>
              <a:gd name="T86" fmla="*/ 1019705 w 256"/>
              <a:gd name="T87" fmla="*/ 867389 h 228"/>
              <a:gd name="T88" fmla="*/ 968719 w 256"/>
              <a:gd name="T89" fmla="*/ 867389 h 228"/>
              <a:gd name="T90" fmla="*/ 968719 w 256"/>
              <a:gd name="T91" fmla="*/ 918412 h 228"/>
              <a:gd name="T92" fmla="*/ 917734 w 256"/>
              <a:gd name="T93" fmla="*/ 969435 h 228"/>
              <a:gd name="T94" fmla="*/ 866749 w 256"/>
              <a:gd name="T95" fmla="*/ 918412 h 228"/>
              <a:gd name="T96" fmla="*/ 866749 w 256"/>
              <a:gd name="T97" fmla="*/ 867389 h 228"/>
              <a:gd name="T98" fmla="*/ 815764 w 256"/>
              <a:gd name="T99" fmla="*/ 867389 h 228"/>
              <a:gd name="T100" fmla="*/ 764779 w 256"/>
              <a:gd name="T101" fmla="*/ 816366 h 228"/>
              <a:gd name="T102" fmla="*/ 815764 w 256"/>
              <a:gd name="T103" fmla="*/ 765343 h 22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28">
                <a:moveTo>
                  <a:pt x="240" y="168"/>
                </a:moveTo>
                <a:cubicBezTo>
                  <a:pt x="240" y="155"/>
                  <a:pt x="229" y="144"/>
                  <a:pt x="216" y="144"/>
                </a:cubicBezTo>
                <a:cubicBezTo>
                  <a:pt x="203" y="144"/>
                  <a:pt x="192" y="155"/>
                  <a:pt x="192" y="168"/>
                </a:cubicBezTo>
                <a:cubicBezTo>
                  <a:pt x="179" y="168"/>
                  <a:pt x="168" y="179"/>
                  <a:pt x="168" y="192"/>
                </a:cubicBezTo>
                <a:cubicBezTo>
                  <a:pt x="168" y="195"/>
                  <a:pt x="169" y="197"/>
                  <a:pt x="169" y="20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0" y="60"/>
                  <a:pt x="0" y="6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16"/>
                  <a:pt x="256" y="116"/>
                  <a:pt x="256" y="116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256" y="152"/>
                  <a:pt x="256" y="152"/>
                  <a:pt x="256" y="152"/>
                </a:cubicBezTo>
                <a:cubicBezTo>
                  <a:pt x="256" y="172"/>
                  <a:pt x="256" y="172"/>
                  <a:pt x="256" y="172"/>
                </a:cubicBezTo>
                <a:cubicBezTo>
                  <a:pt x="256" y="174"/>
                  <a:pt x="256" y="174"/>
                  <a:pt x="256" y="174"/>
                </a:cubicBezTo>
                <a:cubicBezTo>
                  <a:pt x="252" y="170"/>
                  <a:pt x="246" y="168"/>
                  <a:pt x="240" y="168"/>
                </a:cubicBezTo>
                <a:moveTo>
                  <a:pt x="0" y="36"/>
                </a:move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96" y="24"/>
                  <a:pt x="96" y="24"/>
                  <a:pt x="96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  <a:moveTo>
                  <a:pt x="192" y="180"/>
                </a:moveTo>
                <a:cubicBezTo>
                  <a:pt x="204" y="180"/>
                  <a:pt x="204" y="180"/>
                  <a:pt x="204" y="180"/>
                </a:cubicBezTo>
                <a:cubicBezTo>
                  <a:pt x="204" y="168"/>
                  <a:pt x="204" y="168"/>
                  <a:pt x="204" y="168"/>
                </a:cubicBezTo>
                <a:cubicBezTo>
                  <a:pt x="204" y="161"/>
                  <a:pt x="209" y="156"/>
                  <a:pt x="216" y="156"/>
                </a:cubicBezTo>
                <a:cubicBezTo>
                  <a:pt x="223" y="156"/>
                  <a:pt x="228" y="161"/>
                  <a:pt x="228" y="168"/>
                </a:cubicBezTo>
                <a:cubicBezTo>
                  <a:pt x="228" y="180"/>
                  <a:pt x="228" y="180"/>
                  <a:pt x="228" y="180"/>
                </a:cubicBezTo>
                <a:cubicBezTo>
                  <a:pt x="240" y="180"/>
                  <a:pt x="240" y="180"/>
                  <a:pt x="240" y="180"/>
                </a:cubicBezTo>
                <a:cubicBezTo>
                  <a:pt x="247" y="180"/>
                  <a:pt x="252" y="185"/>
                  <a:pt x="252" y="192"/>
                </a:cubicBezTo>
                <a:cubicBezTo>
                  <a:pt x="252" y="199"/>
                  <a:pt x="247" y="204"/>
                  <a:pt x="240" y="204"/>
                </a:cubicBezTo>
                <a:cubicBezTo>
                  <a:pt x="228" y="204"/>
                  <a:pt x="228" y="204"/>
                  <a:pt x="228" y="204"/>
                </a:cubicBezTo>
                <a:cubicBezTo>
                  <a:pt x="228" y="216"/>
                  <a:pt x="228" y="216"/>
                  <a:pt x="228" y="216"/>
                </a:cubicBezTo>
                <a:cubicBezTo>
                  <a:pt x="228" y="223"/>
                  <a:pt x="223" y="228"/>
                  <a:pt x="216" y="228"/>
                </a:cubicBezTo>
                <a:cubicBezTo>
                  <a:pt x="209" y="228"/>
                  <a:pt x="204" y="223"/>
                  <a:pt x="204" y="216"/>
                </a:cubicBezTo>
                <a:cubicBezTo>
                  <a:pt x="204" y="204"/>
                  <a:pt x="204" y="204"/>
                  <a:pt x="204" y="204"/>
                </a:cubicBezTo>
                <a:cubicBezTo>
                  <a:pt x="192" y="204"/>
                  <a:pt x="192" y="204"/>
                  <a:pt x="192" y="204"/>
                </a:cubicBezTo>
                <a:cubicBezTo>
                  <a:pt x="185" y="204"/>
                  <a:pt x="180" y="199"/>
                  <a:pt x="180" y="192"/>
                </a:cubicBezTo>
                <a:cubicBezTo>
                  <a:pt x="180" y="185"/>
                  <a:pt x="185" y="180"/>
                  <a:pt x="192" y="180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0" name="Freeform 69"/>
          <p:cNvSpPr>
            <a:spLocks noChangeAspect="1" noEditPoints="1"/>
          </p:cNvSpPr>
          <p:nvPr/>
        </p:nvSpPr>
        <p:spPr bwMode="auto">
          <a:xfrm>
            <a:off x="5181981" y="1497601"/>
            <a:ext cx="179104" cy="139738"/>
          </a:xfrm>
          <a:custGeom>
            <a:avLst/>
            <a:gdLst>
              <a:gd name="T0" fmla="*/ 1040732 w 256"/>
              <a:gd name="T1" fmla="*/ 850901 h 200"/>
              <a:gd name="T2" fmla="*/ 51184 w 256"/>
              <a:gd name="T3" fmla="*/ 850901 h 200"/>
              <a:gd name="T4" fmla="*/ 0 w 256"/>
              <a:gd name="T5" fmla="*/ 799847 h 200"/>
              <a:gd name="T6" fmla="*/ 0 w 256"/>
              <a:gd name="T7" fmla="*/ 731775 h 200"/>
              <a:gd name="T8" fmla="*/ 0 w 256"/>
              <a:gd name="T9" fmla="*/ 646685 h 200"/>
              <a:gd name="T10" fmla="*/ 0 w 256"/>
              <a:gd name="T11" fmla="*/ 578613 h 200"/>
              <a:gd name="T12" fmla="*/ 0 w 256"/>
              <a:gd name="T13" fmla="*/ 493523 h 200"/>
              <a:gd name="T14" fmla="*/ 0 w 256"/>
              <a:gd name="T15" fmla="*/ 425451 h 200"/>
              <a:gd name="T16" fmla="*/ 0 w 256"/>
              <a:gd name="T17" fmla="*/ 255270 h 200"/>
              <a:gd name="T18" fmla="*/ 1091916 w 256"/>
              <a:gd name="T19" fmla="*/ 255270 h 200"/>
              <a:gd name="T20" fmla="*/ 1091916 w 256"/>
              <a:gd name="T21" fmla="*/ 425451 h 200"/>
              <a:gd name="T22" fmla="*/ 1091916 w 256"/>
              <a:gd name="T23" fmla="*/ 493523 h 200"/>
              <a:gd name="T24" fmla="*/ 1091916 w 256"/>
              <a:gd name="T25" fmla="*/ 578613 h 200"/>
              <a:gd name="T26" fmla="*/ 1091916 w 256"/>
              <a:gd name="T27" fmla="*/ 646685 h 200"/>
              <a:gd name="T28" fmla="*/ 1091916 w 256"/>
              <a:gd name="T29" fmla="*/ 731775 h 200"/>
              <a:gd name="T30" fmla="*/ 1091916 w 256"/>
              <a:gd name="T31" fmla="*/ 799847 h 200"/>
              <a:gd name="T32" fmla="*/ 1040732 w 256"/>
              <a:gd name="T33" fmla="*/ 850901 h 200"/>
              <a:gd name="T34" fmla="*/ 0 w 256"/>
              <a:gd name="T35" fmla="*/ 153162 h 200"/>
              <a:gd name="T36" fmla="*/ 0 w 256"/>
              <a:gd name="T37" fmla="*/ 119126 h 200"/>
              <a:gd name="T38" fmla="*/ 0 w 256"/>
              <a:gd name="T39" fmla="*/ 51054 h 200"/>
              <a:gd name="T40" fmla="*/ 51184 w 256"/>
              <a:gd name="T41" fmla="*/ 0 h 200"/>
              <a:gd name="T42" fmla="*/ 119428 w 256"/>
              <a:gd name="T43" fmla="*/ 0 h 200"/>
              <a:gd name="T44" fmla="*/ 153551 w 256"/>
              <a:gd name="T45" fmla="*/ 0 h 200"/>
              <a:gd name="T46" fmla="*/ 204734 w 256"/>
              <a:gd name="T47" fmla="*/ 0 h 200"/>
              <a:gd name="T48" fmla="*/ 307101 w 256"/>
              <a:gd name="T49" fmla="*/ 0 h 200"/>
              <a:gd name="T50" fmla="*/ 409469 w 256"/>
              <a:gd name="T51" fmla="*/ 102108 h 200"/>
              <a:gd name="T52" fmla="*/ 1040732 w 256"/>
              <a:gd name="T53" fmla="*/ 102108 h 200"/>
              <a:gd name="T54" fmla="*/ 1091916 w 256"/>
              <a:gd name="T55" fmla="*/ 153162 h 200"/>
              <a:gd name="T56" fmla="*/ 1091916 w 256"/>
              <a:gd name="T57" fmla="*/ 204216 h 200"/>
              <a:gd name="T58" fmla="*/ 0 w 256"/>
              <a:gd name="T59" fmla="*/ 204216 h 200"/>
              <a:gd name="T60" fmla="*/ 0 w 256"/>
              <a:gd name="T61" fmla="*/ 153162 h 200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00">
                <a:moveTo>
                  <a:pt x="244" y="200"/>
                </a:moveTo>
                <a:cubicBezTo>
                  <a:pt x="12" y="200"/>
                  <a:pt x="12" y="200"/>
                  <a:pt x="12" y="200"/>
                </a:cubicBezTo>
                <a:cubicBezTo>
                  <a:pt x="5" y="200"/>
                  <a:pt x="0" y="195"/>
                  <a:pt x="0" y="188"/>
                </a:cubicBezTo>
                <a:cubicBezTo>
                  <a:pt x="0" y="172"/>
                  <a:pt x="0" y="172"/>
                  <a:pt x="0" y="17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60"/>
                  <a:pt x="0" y="60"/>
                  <a:pt x="0" y="6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16"/>
                  <a:pt x="256" y="116"/>
                  <a:pt x="256" y="116"/>
                </a:cubicBezTo>
                <a:cubicBezTo>
                  <a:pt x="256" y="136"/>
                  <a:pt x="256" y="136"/>
                  <a:pt x="256" y="136"/>
                </a:cubicBezTo>
                <a:cubicBezTo>
                  <a:pt x="256" y="152"/>
                  <a:pt x="256" y="152"/>
                  <a:pt x="256" y="152"/>
                </a:cubicBezTo>
                <a:cubicBezTo>
                  <a:pt x="256" y="172"/>
                  <a:pt x="256" y="172"/>
                  <a:pt x="256" y="172"/>
                </a:cubicBezTo>
                <a:cubicBezTo>
                  <a:pt x="256" y="188"/>
                  <a:pt x="256" y="188"/>
                  <a:pt x="256" y="188"/>
                </a:cubicBezTo>
                <a:cubicBezTo>
                  <a:pt x="256" y="195"/>
                  <a:pt x="251" y="200"/>
                  <a:pt x="244" y="200"/>
                </a:cubicBezTo>
                <a:moveTo>
                  <a:pt x="0" y="36"/>
                </a:moveTo>
                <a:cubicBezTo>
                  <a:pt x="0" y="28"/>
                  <a:pt x="0" y="28"/>
                  <a:pt x="0" y="2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96" y="24"/>
                  <a:pt x="96" y="24"/>
                  <a:pt x="96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1" name="Freeform 51"/>
          <p:cNvSpPr>
            <a:spLocks noChangeAspect="1" noEditPoints="1"/>
          </p:cNvSpPr>
          <p:nvPr/>
        </p:nvSpPr>
        <p:spPr bwMode="auto">
          <a:xfrm>
            <a:off x="6988680" y="1472734"/>
            <a:ext cx="195685" cy="189596"/>
          </a:xfrm>
          <a:custGeom>
            <a:avLst/>
            <a:gdLst>
              <a:gd name="T0" fmla="*/ 1121540 w 256"/>
              <a:gd name="T1" fmla="*/ 1035324 h 248"/>
              <a:gd name="T2" fmla="*/ 1068968 w 256"/>
              <a:gd name="T3" fmla="*/ 1087968 h 248"/>
              <a:gd name="T4" fmla="*/ 52572 w 256"/>
              <a:gd name="T5" fmla="*/ 1087968 h 248"/>
              <a:gd name="T6" fmla="*/ 0 w 256"/>
              <a:gd name="T7" fmla="*/ 1035324 h 248"/>
              <a:gd name="T8" fmla="*/ 0 w 256"/>
              <a:gd name="T9" fmla="*/ 52644 h 248"/>
              <a:gd name="T10" fmla="*/ 52572 w 256"/>
              <a:gd name="T11" fmla="*/ 0 h 248"/>
              <a:gd name="T12" fmla="*/ 105144 w 256"/>
              <a:gd name="T13" fmla="*/ 0 h 248"/>
              <a:gd name="T14" fmla="*/ 157717 w 256"/>
              <a:gd name="T15" fmla="*/ 0 h 248"/>
              <a:gd name="T16" fmla="*/ 210289 w 256"/>
              <a:gd name="T17" fmla="*/ 0 h 248"/>
              <a:gd name="T18" fmla="*/ 210289 w 256"/>
              <a:gd name="T19" fmla="*/ 52644 h 248"/>
              <a:gd name="T20" fmla="*/ 210289 w 256"/>
              <a:gd name="T21" fmla="*/ 70191 h 248"/>
              <a:gd name="T22" fmla="*/ 210289 w 256"/>
              <a:gd name="T23" fmla="*/ 263218 h 248"/>
              <a:gd name="T24" fmla="*/ 210289 w 256"/>
              <a:gd name="T25" fmla="*/ 315862 h 248"/>
              <a:gd name="T26" fmla="*/ 210289 w 256"/>
              <a:gd name="T27" fmla="*/ 421149 h 248"/>
              <a:gd name="T28" fmla="*/ 311052 w 256"/>
              <a:gd name="T29" fmla="*/ 526436 h 248"/>
              <a:gd name="T30" fmla="*/ 775440 w 256"/>
              <a:gd name="T31" fmla="*/ 526436 h 248"/>
              <a:gd name="T32" fmla="*/ 876203 w 256"/>
              <a:gd name="T33" fmla="*/ 421149 h 248"/>
              <a:gd name="T34" fmla="*/ 876203 w 256"/>
              <a:gd name="T35" fmla="*/ 315862 h 248"/>
              <a:gd name="T36" fmla="*/ 876203 w 256"/>
              <a:gd name="T37" fmla="*/ 263218 h 248"/>
              <a:gd name="T38" fmla="*/ 876203 w 256"/>
              <a:gd name="T39" fmla="*/ 105287 h 248"/>
              <a:gd name="T40" fmla="*/ 876203 w 256"/>
              <a:gd name="T41" fmla="*/ 70191 h 248"/>
              <a:gd name="T42" fmla="*/ 876203 w 256"/>
              <a:gd name="T43" fmla="*/ 52644 h 248"/>
              <a:gd name="T44" fmla="*/ 876203 w 256"/>
              <a:gd name="T45" fmla="*/ 0 h 248"/>
              <a:gd name="T46" fmla="*/ 893727 w 256"/>
              <a:gd name="T47" fmla="*/ 0 h 248"/>
              <a:gd name="T48" fmla="*/ 911251 w 256"/>
              <a:gd name="T49" fmla="*/ 0 h 248"/>
              <a:gd name="T50" fmla="*/ 946299 w 256"/>
              <a:gd name="T51" fmla="*/ 17548 h 248"/>
              <a:gd name="T52" fmla="*/ 1104016 w 256"/>
              <a:gd name="T53" fmla="*/ 175479 h 248"/>
              <a:gd name="T54" fmla="*/ 1121540 w 256"/>
              <a:gd name="T55" fmla="*/ 210574 h 248"/>
              <a:gd name="T56" fmla="*/ 1121540 w 256"/>
              <a:gd name="T57" fmla="*/ 1035324 h 248"/>
              <a:gd name="T58" fmla="*/ 823631 w 256"/>
              <a:gd name="T59" fmla="*/ 421149 h 248"/>
              <a:gd name="T60" fmla="*/ 771059 w 256"/>
              <a:gd name="T61" fmla="*/ 473793 h 248"/>
              <a:gd name="T62" fmla="*/ 700963 w 256"/>
              <a:gd name="T63" fmla="*/ 473793 h 248"/>
              <a:gd name="T64" fmla="*/ 700963 w 256"/>
              <a:gd name="T65" fmla="*/ 473793 h 248"/>
              <a:gd name="T66" fmla="*/ 385529 w 256"/>
              <a:gd name="T67" fmla="*/ 473793 h 248"/>
              <a:gd name="T68" fmla="*/ 385529 w 256"/>
              <a:gd name="T69" fmla="*/ 473793 h 248"/>
              <a:gd name="T70" fmla="*/ 315433 w 256"/>
              <a:gd name="T71" fmla="*/ 473793 h 248"/>
              <a:gd name="T72" fmla="*/ 262861 w 256"/>
              <a:gd name="T73" fmla="*/ 421149 h 248"/>
              <a:gd name="T74" fmla="*/ 262861 w 256"/>
              <a:gd name="T75" fmla="*/ 315862 h 248"/>
              <a:gd name="T76" fmla="*/ 262861 w 256"/>
              <a:gd name="T77" fmla="*/ 0 h 248"/>
              <a:gd name="T78" fmla="*/ 823631 w 256"/>
              <a:gd name="T79" fmla="*/ 0 h 248"/>
              <a:gd name="T80" fmla="*/ 823631 w 256"/>
              <a:gd name="T81" fmla="*/ 315862 h 248"/>
              <a:gd name="T82" fmla="*/ 823631 w 256"/>
              <a:gd name="T83" fmla="*/ 421149 h 248"/>
              <a:gd name="T84" fmla="*/ 718487 w 256"/>
              <a:gd name="T85" fmla="*/ 70191 h 248"/>
              <a:gd name="T86" fmla="*/ 560770 w 256"/>
              <a:gd name="T87" fmla="*/ 70191 h 248"/>
              <a:gd name="T88" fmla="*/ 560770 w 256"/>
              <a:gd name="T89" fmla="*/ 403601 h 248"/>
              <a:gd name="T90" fmla="*/ 718487 w 256"/>
              <a:gd name="T91" fmla="*/ 403601 h 248"/>
              <a:gd name="T92" fmla="*/ 718487 w 256"/>
              <a:gd name="T93" fmla="*/ 70191 h 24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6"/>
                  <a:pt x="48" y="16"/>
                  <a:pt x="48" y="16"/>
                </a:cubicBezTo>
                <a:cubicBezTo>
                  <a:pt x="48" y="60"/>
                  <a:pt x="48" y="60"/>
                  <a:pt x="48" y="60"/>
                </a:cubicBezTo>
                <a:cubicBezTo>
                  <a:pt x="48" y="72"/>
                  <a:pt x="48" y="72"/>
                  <a:pt x="48" y="72"/>
                </a:cubicBezTo>
                <a:cubicBezTo>
                  <a:pt x="48" y="96"/>
                  <a:pt x="48" y="96"/>
                  <a:pt x="48" y="96"/>
                </a:cubicBezTo>
                <a:cubicBezTo>
                  <a:pt x="48" y="109"/>
                  <a:pt x="58" y="120"/>
                  <a:pt x="71" y="120"/>
                </a:cubicBezTo>
                <a:cubicBezTo>
                  <a:pt x="177" y="120"/>
                  <a:pt x="177" y="120"/>
                  <a:pt x="177" y="120"/>
                </a:cubicBezTo>
                <a:cubicBezTo>
                  <a:pt x="190" y="120"/>
                  <a:pt x="200" y="109"/>
                  <a:pt x="200" y="96"/>
                </a:cubicBezTo>
                <a:cubicBezTo>
                  <a:pt x="200" y="72"/>
                  <a:pt x="200" y="72"/>
                  <a:pt x="200" y="72"/>
                </a:cubicBezTo>
                <a:cubicBezTo>
                  <a:pt x="200" y="60"/>
                  <a:pt x="200" y="60"/>
                  <a:pt x="200" y="60"/>
                </a:cubicBezTo>
                <a:cubicBezTo>
                  <a:pt x="200" y="24"/>
                  <a:pt x="200" y="24"/>
                  <a:pt x="200" y="24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12"/>
                  <a:pt x="200" y="12"/>
                  <a:pt x="200" y="12"/>
                </a:cubicBezTo>
                <a:cubicBezTo>
                  <a:pt x="200" y="0"/>
                  <a:pt x="200" y="0"/>
                  <a:pt x="200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208" y="0"/>
                  <a:pt x="208" y="0"/>
                  <a:pt x="208" y="0"/>
                </a:cubicBezTo>
                <a:cubicBezTo>
                  <a:pt x="211" y="0"/>
                  <a:pt x="214" y="1"/>
                  <a:pt x="216" y="4"/>
                </a:cubicBezTo>
                <a:cubicBezTo>
                  <a:pt x="252" y="40"/>
                  <a:pt x="252" y="40"/>
                  <a:pt x="252" y="40"/>
                </a:cubicBezTo>
                <a:cubicBezTo>
                  <a:pt x="255" y="42"/>
                  <a:pt x="256" y="45"/>
                  <a:pt x="256" y="48"/>
                </a:cubicBezTo>
                <a:lnTo>
                  <a:pt x="256" y="236"/>
                </a:lnTo>
                <a:close/>
                <a:moveTo>
                  <a:pt x="188" y="96"/>
                </a:moveTo>
                <a:cubicBezTo>
                  <a:pt x="188" y="103"/>
                  <a:pt x="183" y="108"/>
                  <a:pt x="176" y="108"/>
                </a:cubicBezTo>
                <a:cubicBezTo>
                  <a:pt x="160" y="108"/>
                  <a:pt x="160" y="108"/>
                  <a:pt x="160" y="108"/>
                </a:cubicBezTo>
                <a:cubicBezTo>
                  <a:pt x="160" y="108"/>
                  <a:pt x="160" y="108"/>
                  <a:pt x="160" y="108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65" y="108"/>
                  <a:pt x="60" y="103"/>
                  <a:pt x="60" y="96"/>
                </a:cubicBezTo>
                <a:cubicBezTo>
                  <a:pt x="60" y="72"/>
                  <a:pt x="60" y="72"/>
                  <a:pt x="60" y="72"/>
                </a:cubicBezTo>
                <a:cubicBezTo>
                  <a:pt x="60" y="0"/>
                  <a:pt x="60" y="0"/>
                  <a:pt x="60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8" y="72"/>
                  <a:pt x="188" y="72"/>
                  <a:pt x="188" y="72"/>
                </a:cubicBezTo>
                <a:lnTo>
                  <a:pt x="188" y="96"/>
                </a:lnTo>
                <a:close/>
                <a:moveTo>
                  <a:pt x="164" y="16"/>
                </a:moveTo>
                <a:cubicBezTo>
                  <a:pt x="128" y="16"/>
                  <a:pt x="128" y="16"/>
                  <a:pt x="128" y="16"/>
                </a:cubicBezTo>
                <a:cubicBezTo>
                  <a:pt x="128" y="92"/>
                  <a:pt x="128" y="92"/>
                  <a:pt x="128" y="92"/>
                </a:cubicBezTo>
                <a:cubicBezTo>
                  <a:pt x="164" y="92"/>
                  <a:pt x="164" y="92"/>
                  <a:pt x="164" y="92"/>
                </a:cubicBezTo>
                <a:lnTo>
                  <a:pt x="164" y="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2" name="Freeform 85"/>
          <p:cNvSpPr>
            <a:spLocks noChangeAspect="1" noEditPoints="1"/>
          </p:cNvSpPr>
          <p:nvPr/>
        </p:nvSpPr>
        <p:spPr bwMode="auto">
          <a:xfrm>
            <a:off x="7381745" y="1473480"/>
            <a:ext cx="190265" cy="190265"/>
          </a:xfrm>
          <a:custGeom>
            <a:avLst/>
            <a:gdLst>
              <a:gd name="T0" fmla="*/ 567119 w 62"/>
              <a:gd name="T1" fmla="*/ 530669 h 62"/>
              <a:gd name="T2" fmla="*/ 530531 w 62"/>
              <a:gd name="T3" fmla="*/ 567267 h 62"/>
              <a:gd name="T4" fmla="*/ 36588 w 62"/>
              <a:gd name="T5" fmla="*/ 567267 h 62"/>
              <a:gd name="T6" fmla="*/ 0 w 62"/>
              <a:gd name="T7" fmla="*/ 530669 h 62"/>
              <a:gd name="T8" fmla="*/ 0 w 62"/>
              <a:gd name="T9" fmla="*/ 36598 h 62"/>
              <a:gd name="T10" fmla="*/ 36588 w 62"/>
              <a:gd name="T11" fmla="*/ 0 h 62"/>
              <a:gd name="T12" fmla="*/ 384177 w 62"/>
              <a:gd name="T13" fmla="*/ 0 h 62"/>
              <a:gd name="T14" fmla="*/ 439060 w 62"/>
              <a:gd name="T15" fmla="*/ 27448 h 62"/>
              <a:gd name="T16" fmla="*/ 539678 w 62"/>
              <a:gd name="T17" fmla="*/ 128093 h 62"/>
              <a:gd name="T18" fmla="*/ 567119 w 62"/>
              <a:gd name="T19" fmla="*/ 192139 h 62"/>
              <a:gd name="T20" fmla="*/ 567119 w 62"/>
              <a:gd name="T21" fmla="*/ 530669 h 62"/>
              <a:gd name="T22" fmla="*/ 521384 w 62"/>
              <a:gd name="T23" fmla="*/ 521520 h 62"/>
              <a:gd name="T24" fmla="*/ 521384 w 62"/>
              <a:gd name="T25" fmla="*/ 192139 h 62"/>
              <a:gd name="T26" fmla="*/ 512237 w 62"/>
              <a:gd name="T27" fmla="*/ 164690 h 62"/>
              <a:gd name="T28" fmla="*/ 411619 w 62"/>
              <a:gd name="T29" fmla="*/ 64046 h 62"/>
              <a:gd name="T30" fmla="*/ 384177 w 62"/>
              <a:gd name="T31" fmla="*/ 54897 h 62"/>
              <a:gd name="T32" fmla="*/ 384177 w 62"/>
              <a:gd name="T33" fmla="*/ 201288 h 62"/>
              <a:gd name="T34" fmla="*/ 347589 w 62"/>
              <a:gd name="T35" fmla="*/ 237886 h 62"/>
              <a:gd name="T36" fmla="*/ 137206 w 62"/>
              <a:gd name="T37" fmla="*/ 237886 h 62"/>
              <a:gd name="T38" fmla="*/ 100618 w 62"/>
              <a:gd name="T39" fmla="*/ 201288 h 62"/>
              <a:gd name="T40" fmla="*/ 100618 w 62"/>
              <a:gd name="T41" fmla="*/ 54897 h 62"/>
              <a:gd name="T42" fmla="*/ 54882 w 62"/>
              <a:gd name="T43" fmla="*/ 54897 h 62"/>
              <a:gd name="T44" fmla="*/ 54882 w 62"/>
              <a:gd name="T45" fmla="*/ 521520 h 62"/>
              <a:gd name="T46" fmla="*/ 100618 w 62"/>
              <a:gd name="T47" fmla="*/ 521520 h 62"/>
              <a:gd name="T48" fmla="*/ 100618 w 62"/>
              <a:gd name="T49" fmla="*/ 365979 h 62"/>
              <a:gd name="T50" fmla="*/ 137206 w 62"/>
              <a:gd name="T51" fmla="*/ 329381 h 62"/>
              <a:gd name="T52" fmla="*/ 439060 w 62"/>
              <a:gd name="T53" fmla="*/ 329381 h 62"/>
              <a:gd name="T54" fmla="*/ 475648 w 62"/>
              <a:gd name="T55" fmla="*/ 365979 h 62"/>
              <a:gd name="T56" fmla="*/ 475648 w 62"/>
              <a:gd name="T57" fmla="*/ 521520 h 62"/>
              <a:gd name="T58" fmla="*/ 521384 w 62"/>
              <a:gd name="T59" fmla="*/ 521520 h 62"/>
              <a:gd name="T60" fmla="*/ 429913 w 62"/>
              <a:gd name="T61" fmla="*/ 521520 h 62"/>
              <a:gd name="T62" fmla="*/ 429913 w 62"/>
              <a:gd name="T63" fmla="*/ 384278 h 62"/>
              <a:gd name="T64" fmla="*/ 146353 w 62"/>
              <a:gd name="T65" fmla="*/ 384278 h 62"/>
              <a:gd name="T66" fmla="*/ 146353 w 62"/>
              <a:gd name="T67" fmla="*/ 521520 h 62"/>
              <a:gd name="T68" fmla="*/ 429913 w 62"/>
              <a:gd name="T69" fmla="*/ 521520 h 62"/>
              <a:gd name="T70" fmla="*/ 329295 w 62"/>
              <a:gd name="T71" fmla="*/ 64046 h 62"/>
              <a:gd name="T72" fmla="*/ 320148 w 62"/>
              <a:gd name="T73" fmla="*/ 54897 h 62"/>
              <a:gd name="T74" fmla="*/ 246971 w 62"/>
              <a:gd name="T75" fmla="*/ 54897 h 62"/>
              <a:gd name="T76" fmla="*/ 237824 w 62"/>
              <a:gd name="T77" fmla="*/ 64046 h 62"/>
              <a:gd name="T78" fmla="*/ 237824 w 62"/>
              <a:gd name="T79" fmla="*/ 182989 h 62"/>
              <a:gd name="T80" fmla="*/ 246971 w 62"/>
              <a:gd name="T81" fmla="*/ 192139 h 62"/>
              <a:gd name="T82" fmla="*/ 320148 w 62"/>
              <a:gd name="T83" fmla="*/ 192139 h 62"/>
              <a:gd name="T84" fmla="*/ 329295 w 62"/>
              <a:gd name="T85" fmla="*/ 182989 h 62"/>
              <a:gd name="T86" fmla="*/ 329295 w 62"/>
              <a:gd name="T87" fmla="*/ 64046 h 6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2" h="62">
                <a:moveTo>
                  <a:pt x="62" y="58"/>
                </a:moveTo>
                <a:cubicBezTo>
                  <a:pt x="62" y="60"/>
                  <a:pt x="60" y="62"/>
                  <a:pt x="58" y="62"/>
                </a:cubicBezTo>
                <a:cubicBezTo>
                  <a:pt x="4" y="62"/>
                  <a:pt x="4" y="62"/>
                  <a:pt x="4" y="62"/>
                </a:cubicBezTo>
                <a:cubicBezTo>
                  <a:pt x="2" y="62"/>
                  <a:pt x="0" y="60"/>
                  <a:pt x="0" y="5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4" y="0"/>
                  <a:pt x="47" y="2"/>
                  <a:pt x="48" y="3"/>
                </a:cubicBezTo>
                <a:cubicBezTo>
                  <a:pt x="59" y="14"/>
                  <a:pt x="59" y="14"/>
                  <a:pt x="59" y="14"/>
                </a:cubicBezTo>
                <a:cubicBezTo>
                  <a:pt x="61" y="16"/>
                  <a:pt x="62" y="19"/>
                  <a:pt x="62" y="21"/>
                </a:cubicBezTo>
                <a:lnTo>
                  <a:pt x="62" y="58"/>
                </a:lnTo>
                <a:close/>
                <a:moveTo>
                  <a:pt x="57" y="57"/>
                </a:moveTo>
                <a:cubicBezTo>
                  <a:pt x="57" y="21"/>
                  <a:pt x="57" y="21"/>
                  <a:pt x="57" y="21"/>
                </a:cubicBezTo>
                <a:cubicBezTo>
                  <a:pt x="57" y="20"/>
                  <a:pt x="56" y="19"/>
                  <a:pt x="56" y="18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6"/>
                  <a:pt x="42" y="6"/>
                  <a:pt x="42" y="6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4"/>
                  <a:pt x="40" y="26"/>
                  <a:pt x="38" y="26"/>
                </a:cubicBezTo>
                <a:cubicBezTo>
                  <a:pt x="15" y="26"/>
                  <a:pt x="15" y="26"/>
                  <a:pt x="15" y="26"/>
                </a:cubicBezTo>
                <a:cubicBezTo>
                  <a:pt x="12" y="26"/>
                  <a:pt x="11" y="24"/>
                  <a:pt x="11" y="22"/>
                </a:cubicBezTo>
                <a:cubicBezTo>
                  <a:pt x="11" y="6"/>
                  <a:pt x="11" y="6"/>
                  <a:pt x="11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57"/>
                  <a:pt x="6" y="57"/>
                  <a:pt x="6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1" y="40"/>
                  <a:pt x="11" y="40"/>
                  <a:pt x="11" y="40"/>
                </a:cubicBezTo>
                <a:cubicBezTo>
                  <a:pt x="11" y="38"/>
                  <a:pt x="12" y="36"/>
                  <a:pt x="15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50" y="36"/>
                  <a:pt x="52" y="38"/>
                  <a:pt x="52" y="40"/>
                </a:cubicBezTo>
                <a:cubicBezTo>
                  <a:pt x="52" y="57"/>
                  <a:pt x="52" y="57"/>
                  <a:pt x="52" y="57"/>
                </a:cubicBezTo>
                <a:lnTo>
                  <a:pt x="57" y="57"/>
                </a:lnTo>
                <a:close/>
                <a:moveTo>
                  <a:pt x="47" y="57"/>
                </a:moveTo>
                <a:cubicBezTo>
                  <a:pt x="47" y="42"/>
                  <a:pt x="47" y="42"/>
                  <a:pt x="47" y="42"/>
                </a:cubicBezTo>
                <a:cubicBezTo>
                  <a:pt x="16" y="42"/>
                  <a:pt x="16" y="42"/>
                  <a:pt x="16" y="42"/>
                </a:cubicBezTo>
                <a:cubicBezTo>
                  <a:pt x="16" y="57"/>
                  <a:pt x="16" y="57"/>
                  <a:pt x="16" y="57"/>
                </a:cubicBezTo>
                <a:lnTo>
                  <a:pt x="47" y="57"/>
                </a:lnTo>
                <a:close/>
                <a:moveTo>
                  <a:pt x="36" y="7"/>
                </a:moveTo>
                <a:cubicBezTo>
                  <a:pt x="36" y="6"/>
                  <a:pt x="36" y="6"/>
                  <a:pt x="35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6"/>
                  <a:pt x="26" y="6"/>
                  <a:pt x="26" y="7"/>
                </a:cubicBezTo>
                <a:cubicBezTo>
                  <a:pt x="26" y="20"/>
                  <a:pt x="26" y="20"/>
                  <a:pt x="26" y="20"/>
                </a:cubicBezTo>
                <a:cubicBezTo>
                  <a:pt x="26" y="20"/>
                  <a:pt x="27" y="21"/>
                  <a:pt x="27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6" y="21"/>
                  <a:pt x="36" y="20"/>
                  <a:pt x="36" y="20"/>
                </a:cubicBezTo>
                <a:lnTo>
                  <a:pt x="36" y="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3" name="Freeform 57"/>
          <p:cNvSpPr>
            <a:spLocks noChangeAspect="1" noEditPoints="1"/>
          </p:cNvSpPr>
          <p:nvPr/>
        </p:nvSpPr>
        <p:spPr bwMode="auto">
          <a:xfrm>
            <a:off x="3740571" y="1878435"/>
            <a:ext cx="196291" cy="224332"/>
          </a:xfrm>
          <a:custGeom>
            <a:avLst/>
            <a:gdLst>
              <a:gd name="T0" fmla="*/ 871369 w 216"/>
              <a:gd name="T1" fmla="*/ 816077 h 248"/>
              <a:gd name="T2" fmla="*/ 837198 w 216"/>
              <a:gd name="T3" fmla="*/ 799075 h 248"/>
              <a:gd name="T4" fmla="*/ 803026 w 216"/>
              <a:gd name="T5" fmla="*/ 769322 h 248"/>
              <a:gd name="T6" fmla="*/ 803026 w 216"/>
              <a:gd name="T7" fmla="*/ 1003094 h 248"/>
              <a:gd name="T8" fmla="*/ 751769 w 216"/>
              <a:gd name="T9" fmla="*/ 1054099 h 248"/>
              <a:gd name="T10" fmla="*/ 700512 w 216"/>
              <a:gd name="T11" fmla="*/ 1003094 h 248"/>
              <a:gd name="T12" fmla="*/ 700512 w 216"/>
              <a:gd name="T13" fmla="*/ 769322 h 248"/>
              <a:gd name="T14" fmla="*/ 666341 w 216"/>
              <a:gd name="T15" fmla="*/ 799075 h 248"/>
              <a:gd name="T16" fmla="*/ 632170 w 216"/>
              <a:gd name="T17" fmla="*/ 816077 h 248"/>
              <a:gd name="T18" fmla="*/ 580913 w 216"/>
              <a:gd name="T19" fmla="*/ 765072 h 248"/>
              <a:gd name="T20" fmla="*/ 597998 w 216"/>
              <a:gd name="T21" fmla="*/ 731069 h 248"/>
              <a:gd name="T22" fmla="*/ 717598 w 216"/>
              <a:gd name="T23" fmla="*/ 612057 h 248"/>
              <a:gd name="T24" fmla="*/ 751769 w 216"/>
              <a:gd name="T25" fmla="*/ 595056 h 248"/>
              <a:gd name="T26" fmla="*/ 785941 w 216"/>
              <a:gd name="T27" fmla="*/ 612057 h 248"/>
              <a:gd name="T28" fmla="*/ 905540 w 216"/>
              <a:gd name="T29" fmla="*/ 731069 h 248"/>
              <a:gd name="T30" fmla="*/ 922626 w 216"/>
              <a:gd name="T31" fmla="*/ 765072 h 248"/>
              <a:gd name="T32" fmla="*/ 871369 w 216"/>
              <a:gd name="T33" fmla="*/ 816077 h 248"/>
              <a:gd name="T34" fmla="*/ 559556 w 216"/>
              <a:gd name="T35" fmla="*/ 692815 h 248"/>
              <a:gd name="T36" fmla="*/ 529656 w 216"/>
              <a:gd name="T37" fmla="*/ 765072 h 248"/>
              <a:gd name="T38" fmla="*/ 632170 w 216"/>
              <a:gd name="T39" fmla="*/ 867081 h 248"/>
              <a:gd name="T40" fmla="*/ 649255 w 216"/>
              <a:gd name="T41" fmla="*/ 867081 h 248"/>
              <a:gd name="T42" fmla="*/ 649255 w 216"/>
              <a:gd name="T43" fmla="*/ 986093 h 248"/>
              <a:gd name="T44" fmla="*/ 51257 w 216"/>
              <a:gd name="T45" fmla="*/ 986093 h 248"/>
              <a:gd name="T46" fmla="*/ 0 w 216"/>
              <a:gd name="T47" fmla="*/ 935088 h 248"/>
              <a:gd name="T48" fmla="*/ 0 w 216"/>
              <a:gd name="T49" fmla="*/ 51005 h 248"/>
              <a:gd name="T50" fmla="*/ 51257 w 216"/>
              <a:gd name="T51" fmla="*/ 0 h 248"/>
              <a:gd name="T52" fmla="*/ 170857 w 216"/>
              <a:gd name="T53" fmla="*/ 0 h 248"/>
              <a:gd name="T54" fmla="*/ 324628 w 216"/>
              <a:gd name="T55" fmla="*/ 0 h 248"/>
              <a:gd name="T56" fmla="*/ 324628 w 216"/>
              <a:gd name="T57" fmla="*/ 187018 h 248"/>
              <a:gd name="T58" fmla="*/ 324628 w 216"/>
              <a:gd name="T59" fmla="*/ 289027 h 248"/>
              <a:gd name="T60" fmla="*/ 427142 w 216"/>
              <a:gd name="T61" fmla="*/ 391037 h 248"/>
              <a:gd name="T62" fmla="*/ 529656 w 216"/>
              <a:gd name="T63" fmla="*/ 391037 h 248"/>
              <a:gd name="T64" fmla="*/ 751769 w 216"/>
              <a:gd name="T65" fmla="*/ 391037 h 248"/>
              <a:gd name="T66" fmla="*/ 751769 w 216"/>
              <a:gd name="T67" fmla="*/ 544051 h 248"/>
              <a:gd name="T68" fmla="*/ 679155 w 216"/>
              <a:gd name="T69" fmla="*/ 573804 h 248"/>
              <a:gd name="T70" fmla="*/ 559556 w 216"/>
              <a:gd name="T71" fmla="*/ 692815 h 248"/>
              <a:gd name="T72" fmla="*/ 427142 w 216"/>
              <a:gd name="T73" fmla="*/ 340032 h 248"/>
              <a:gd name="T74" fmla="*/ 375885 w 216"/>
              <a:gd name="T75" fmla="*/ 289027 h 248"/>
              <a:gd name="T76" fmla="*/ 375885 w 216"/>
              <a:gd name="T77" fmla="*/ 187018 h 248"/>
              <a:gd name="T78" fmla="*/ 375885 w 216"/>
              <a:gd name="T79" fmla="*/ 0 h 248"/>
              <a:gd name="T80" fmla="*/ 375885 w 216"/>
              <a:gd name="T81" fmla="*/ 0 h 248"/>
              <a:gd name="T82" fmla="*/ 751769 w 216"/>
              <a:gd name="T83" fmla="*/ 340032 h 248"/>
              <a:gd name="T84" fmla="*/ 529656 w 216"/>
              <a:gd name="T85" fmla="*/ 340032 h 248"/>
              <a:gd name="T86" fmla="*/ 427142 w 216"/>
              <a:gd name="T87" fmla="*/ 340032 h 24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" h="248">
                <a:moveTo>
                  <a:pt x="204" y="192"/>
                </a:moveTo>
                <a:cubicBezTo>
                  <a:pt x="201" y="192"/>
                  <a:pt x="198" y="191"/>
                  <a:pt x="196" y="188"/>
                </a:cubicBezTo>
                <a:cubicBezTo>
                  <a:pt x="188" y="181"/>
                  <a:pt x="188" y="181"/>
                  <a:pt x="188" y="181"/>
                </a:cubicBezTo>
                <a:cubicBezTo>
                  <a:pt x="188" y="236"/>
                  <a:pt x="188" y="236"/>
                  <a:pt x="188" y="236"/>
                </a:cubicBezTo>
                <a:cubicBezTo>
                  <a:pt x="188" y="243"/>
                  <a:pt x="183" y="248"/>
                  <a:pt x="176" y="248"/>
                </a:cubicBezTo>
                <a:cubicBezTo>
                  <a:pt x="169" y="248"/>
                  <a:pt x="164" y="243"/>
                  <a:pt x="164" y="236"/>
                </a:cubicBezTo>
                <a:cubicBezTo>
                  <a:pt x="164" y="181"/>
                  <a:pt x="164" y="181"/>
                  <a:pt x="164" y="181"/>
                </a:cubicBezTo>
                <a:cubicBezTo>
                  <a:pt x="156" y="188"/>
                  <a:pt x="156" y="188"/>
                  <a:pt x="156" y="188"/>
                </a:cubicBezTo>
                <a:cubicBezTo>
                  <a:pt x="154" y="191"/>
                  <a:pt x="151" y="192"/>
                  <a:pt x="148" y="192"/>
                </a:cubicBezTo>
                <a:cubicBezTo>
                  <a:pt x="141" y="192"/>
                  <a:pt x="136" y="187"/>
                  <a:pt x="136" y="180"/>
                </a:cubicBezTo>
                <a:cubicBezTo>
                  <a:pt x="136" y="177"/>
                  <a:pt x="137" y="174"/>
                  <a:pt x="140" y="172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0" y="141"/>
                  <a:pt x="173" y="140"/>
                  <a:pt x="176" y="140"/>
                </a:cubicBezTo>
                <a:cubicBezTo>
                  <a:pt x="179" y="140"/>
                  <a:pt x="182" y="141"/>
                  <a:pt x="184" y="144"/>
                </a:cubicBezTo>
                <a:cubicBezTo>
                  <a:pt x="212" y="172"/>
                  <a:pt x="212" y="172"/>
                  <a:pt x="212" y="172"/>
                </a:cubicBezTo>
                <a:cubicBezTo>
                  <a:pt x="215" y="174"/>
                  <a:pt x="216" y="177"/>
                  <a:pt x="216" y="180"/>
                </a:cubicBezTo>
                <a:cubicBezTo>
                  <a:pt x="216" y="187"/>
                  <a:pt x="211" y="192"/>
                  <a:pt x="204" y="192"/>
                </a:cubicBezTo>
                <a:moveTo>
                  <a:pt x="131" y="163"/>
                </a:moveTo>
                <a:cubicBezTo>
                  <a:pt x="127" y="167"/>
                  <a:pt x="124" y="173"/>
                  <a:pt x="124" y="180"/>
                </a:cubicBezTo>
                <a:cubicBezTo>
                  <a:pt x="124" y="193"/>
                  <a:pt x="135" y="204"/>
                  <a:pt x="148" y="204"/>
                </a:cubicBezTo>
                <a:cubicBezTo>
                  <a:pt x="149" y="204"/>
                  <a:pt x="151" y="204"/>
                  <a:pt x="152" y="204"/>
                </a:cubicBezTo>
                <a:cubicBezTo>
                  <a:pt x="152" y="232"/>
                  <a:pt x="152" y="232"/>
                  <a:pt x="152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69" y="128"/>
                  <a:pt x="163" y="131"/>
                  <a:pt x="159" y="135"/>
                </a:cubicBezTo>
                <a:lnTo>
                  <a:pt x="131" y="163"/>
                </a:lnTo>
                <a:close/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4" name="Freeform 58"/>
          <p:cNvSpPr>
            <a:spLocks noChangeAspect="1" noEditPoints="1"/>
          </p:cNvSpPr>
          <p:nvPr/>
        </p:nvSpPr>
        <p:spPr bwMode="auto">
          <a:xfrm>
            <a:off x="3408183" y="1882183"/>
            <a:ext cx="195278" cy="224332"/>
          </a:xfrm>
          <a:custGeom>
            <a:avLst/>
            <a:gdLst>
              <a:gd name="T0" fmla="*/ 901386 w 216"/>
              <a:gd name="T1" fmla="*/ 918086 h 248"/>
              <a:gd name="T2" fmla="*/ 782335 w 216"/>
              <a:gd name="T3" fmla="*/ 1037097 h 248"/>
              <a:gd name="T4" fmla="*/ 748320 w 216"/>
              <a:gd name="T5" fmla="*/ 1054099 h 248"/>
              <a:gd name="T6" fmla="*/ 714306 w 216"/>
              <a:gd name="T7" fmla="*/ 1037097 h 248"/>
              <a:gd name="T8" fmla="*/ 595255 w 216"/>
              <a:gd name="T9" fmla="*/ 918086 h 248"/>
              <a:gd name="T10" fmla="*/ 578247 w 216"/>
              <a:gd name="T11" fmla="*/ 884083 h 248"/>
              <a:gd name="T12" fmla="*/ 629269 w 216"/>
              <a:gd name="T13" fmla="*/ 833078 h 248"/>
              <a:gd name="T14" fmla="*/ 663284 w 216"/>
              <a:gd name="T15" fmla="*/ 850080 h 248"/>
              <a:gd name="T16" fmla="*/ 697298 w 216"/>
              <a:gd name="T17" fmla="*/ 879833 h 248"/>
              <a:gd name="T18" fmla="*/ 697298 w 216"/>
              <a:gd name="T19" fmla="*/ 646061 h 248"/>
              <a:gd name="T20" fmla="*/ 748320 w 216"/>
              <a:gd name="T21" fmla="*/ 595056 h 248"/>
              <a:gd name="T22" fmla="*/ 799342 w 216"/>
              <a:gd name="T23" fmla="*/ 646061 h 248"/>
              <a:gd name="T24" fmla="*/ 799342 w 216"/>
              <a:gd name="T25" fmla="*/ 879833 h 248"/>
              <a:gd name="T26" fmla="*/ 833357 w 216"/>
              <a:gd name="T27" fmla="*/ 850080 h 248"/>
              <a:gd name="T28" fmla="*/ 867371 w 216"/>
              <a:gd name="T29" fmla="*/ 833078 h 248"/>
              <a:gd name="T30" fmla="*/ 918393 w 216"/>
              <a:gd name="T31" fmla="*/ 884083 h 248"/>
              <a:gd name="T32" fmla="*/ 901386 w 216"/>
              <a:gd name="T33" fmla="*/ 918086 h 248"/>
              <a:gd name="T34" fmla="*/ 646277 w 216"/>
              <a:gd name="T35" fmla="*/ 646061 h 248"/>
              <a:gd name="T36" fmla="*/ 646277 w 216"/>
              <a:gd name="T37" fmla="*/ 782073 h 248"/>
              <a:gd name="T38" fmla="*/ 629269 w 216"/>
              <a:gd name="T39" fmla="*/ 782073 h 248"/>
              <a:gd name="T40" fmla="*/ 527226 w 216"/>
              <a:gd name="T41" fmla="*/ 884083 h 248"/>
              <a:gd name="T42" fmla="*/ 556988 w 216"/>
              <a:gd name="T43" fmla="*/ 956340 h 248"/>
              <a:gd name="T44" fmla="*/ 586751 w 216"/>
              <a:gd name="T45" fmla="*/ 986093 h 248"/>
              <a:gd name="T46" fmla="*/ 51022 w 216"/>
              <a:gd name="T47" fmla="*/ 986093 h 248"/>
              <a:gd name="T48" fmla="*/ 0 w 216"/>
              <a:gd name="T49" fmla="*/ 935088 h 248"/>
              <a:gd name="T50" fmla="*/ 0 w 216"/>
              <a:gd name="T51" fmla="*/ 51005 h 248"/>
              <a:gd name="T52" fmla="*/ 51022 w 216"/>
              <a:gd name="T53" fmla="*/ 0 h 248"/>
              <a:gd name="T54" fmla="*/ 170073 w 216"/>
              <a:gd name="T55" fmla="*/ 0 h 248"/>
              <a:gd name="T56" fmla="*/ 323138 w 216"/>
              <a:gd name="T57" fmla="*/ 0 h 248"/>
              <a:gd name="T58" fmla="*/ 323138 w 216"/>
              <a:gd name="T59" fmla="*/ 187018 h 248"/>
              <a:gd name="T60" fmla="*/ 323138 w 216"/>
              <a:gd name="T61" fmla="*/ 289027 h 248"/>
              <a:gd name="T62" fmla="*/ 425182 w 216"/>
              <a:gd name="T63" fmla="*/ 391037 h 248"/>
              <a:gd name="T64" fmla="*/ 527226 w 216"/>
              <a:gd name="T65" fmla="*/ 391037 h 248"/>
              <a:gd name="T66" fmla="*/ 748320 w 216"/>
              <a:gd name="T67" fmla="*/ 391037 h 248"/>
              <a:gd name="T68" fmla="*/ 748320 w 216"/>
              <a:gd name="T69" fmla="*/ 544051 h 248"/>
              <a:gd name="T70" fmla="*/ 646277 w 216"/>
              <a:gd name="T71" fmla="*/ 646061 h 248"/>
              <a:gd name="T72" fmla="*/ 425182 w 216"/>
              <a:gd name="T73" fmla="*/ 340032 h 248"/>
              <a:gd name="T74" fmla="*/ 374160 w 216"/>
              <a:gd name="T75" fmla="*/ 289027 h 248"/>
              <a:gd name="T76" fmla="*/ 374160 w 216"/>
              <a:gd name="T77" fmla="*/ 187018 h 248"/>
              <a:gd name="T78" fmla="*/ 374160 w 216"/>
              <a:gd name="T79" fmla="*/ 0 h 248"/>
              <a:gd name="T80" fmla="*/ 374160 w 216"/>
              <a:gd name="T81" fmla="*/ 0 h 248"/>
              <a:gd name="T82" fmla="*/ 748320 w 216"/>
              <a:gd name="T83" fmla="*/ 340032 h 248"/>
              <a:gd name="T84" fmla="*/ 527226 w 216"/>
              <a:gd name="T85" fmla="*/ 340032 h 248"/>
              <a:gd name="T86" fmla="*/ 425182 w 216"/>
              <a:gd name="T87" fmla="*/ 340032 h 24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16" h="248">
                <a:moveTo>
                  <a:pt x="212" y="216"/>
                </a:moveTo>
                <a:cubicBezTo>
                  <a:pt x="184" y="244"/>
                  <a:pt x="184" y="244"/>
                  <a:pt x="184" y="244"/>
                </a:cubicBezTo>
                <a:cubicBezTo>
                  <a:pt x="182" y="247"/>
                  <a:pt x="179" y="248"/>
                  <a:pt x="176" y="248"/>
                </a:cubicBezTo>
                <a:cubicBezTo>
                  <a:pt x="173" y="248"/>
                  <a:pt x="170" y="247"/>
                  <a:pt x="168" y="244"/>
                </a:cubicBezTo>
                <a:cubicBezTo>
                  <a:pt x="140" y="216"/>
                  <a:pt x="140" y="216"/>
                  <a:pt x="140" y="216"/>
                </a:cubicBezTo>
                <a:cubicBezTo>
                  <a:pt x="137" y="214"/>
                  <a:pt x="136" y="211"/>
                  <a:pt x="136" y="208"/>
                </a:cubicBezTo>
                <a:cubicBezTo>
                  <a:pt x="136" y="201"/>
                  <a:pt x="141" y="196"/>
                  <a:pt x="148" y="196"/>
                </a:cubicBezTo>
                <a:cubicBezTo>
                  <a:pt x="151" y="196"/>
                  <a:pt x="154" y="197"/>
                  <a:pt x="156" y="200"/>
                </a:cubicBezTo>
                <a:cubicBezTo>
                  <a:pt x="164" y="207"/>
                  <a:pt x="164" y="207"/>
                  <a:pt x="164" y="207"/>
                </a:cubicBezTo>
                <a:cubicBezTo>
                  <a:pt x="164" y="152"/>
                  <a:pt x="164" y="152"/>
                  <a:pt x="164" y="152"/>
                </a:cubicBezTo>
                <a:cubicBezTo>
                  <a:pt x="164" y="145"/>
                  <a:pt x="169" y="140"/>
                  <a:pt x="176" y="140"/>
                </a:cubicBezTo>
                <a:cubicBezTo>
                  <a:pt x="183" y="140"/>
                  <a:pt x="188" y="145"/>
                  <a:pt x="188" y="152"/>
                </a:cubicBezTo>
                <a:cubicBezTo>
                  <a:pt x="188" y="207"/>
                  <a:pt x="188" y="207"/>
                  <a:pt x="188" y="207"/>
                </a:cubicBezTo>
                <a:cubicBezTo>
                  <a:pt x="196" y="200"/>
                  <a:pt x="196" y="200"/>
                  <a:pt x="196" y="200"/>
                </a:cubicBezTo>
                <a:cubicBezTo>
                  <a:pt x="198" y="197"/>
                  <a:pt x="201" y="196"/>
                  <a:pt x="204" y="196"/>
                </a:cubicBezTo>
                <a:cubicBezTo>
                  <a:pt x="211" y="196"/>
                  <a:pt x="216" y="201"/>
                  <a:pt x="216" y="208"/>
                </a:cubicBezTo>
                <a:cubicBezTo>
                  <a:pt x="216" y="211"/>
                  <a:pt x="215" y="214"/>
                  <a:pt x="212" y="216"/>
                </a:cubicBezTo>
                <a:moveTo>
                  <a:pt x="152" y="152"/>
                </a:moveTo>
                <a:cubicBezTo>
                  <a:pt x="152" y="184"/>
                  <a:pt x="152" y="184"/>
                  <a:pt x="152" y="184"/>
                </a:cubicBezTo>
                <a:cubicBezTo>
                  <a:pt x="151" y="184"/>
                  <a:pt x="149" y="184"/>
                  <a:pt x="148" y="184"/>
                </a:cubicBezTo>
                <a:cubicBezTo>
                  <a:pt x="135" y="184"/>
                  <a:pt x="124" y="195"/>
                  <a:pt x="124" y="208"/>
                </a:cubicBezTo>
                <a:cubicBezTo>
                  <a:pt x="124" y="215"/>
                  <a:pt x="127" y="221"/>
                  <a:pt x="131" y="225"/>
                </a:cubicBezTo>
                <a:cubicBezTo>
                  <a:pt x="138" y="232"/>
                  <a:pt x="138" y="232"/>
                  <a:pt x="138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63" y="128"/>
                  <a:pt x="152" y="139"/>
                  <a:pt x="152" y="152"/>
                </a:cubicBezTo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5" name="Freeform 59"/>
          <p:cNvSpPr>
            <a:spLocks noChangeAspect="1" noEditPoints="1"/>
          </p:cNvSpPr>
          <p:nvPr/>
        </p:nvSpPr>
        <p:spPr bwMode="auto">
          <a:xfrm>
            <a:off x="3040828" y="1879183"/>
            <a:ext cx="195616" cy="220617"/>
          </a:xfrm>
          <a:custGeom>
            <a:avLst/>
            <a:gdLst>
              <a:gd name="T0" fmla="*/ 901388 w 216"/>
              <a:gd name="T1" fmla="*/ 816130 h 244"/>
              <a:gd name="T2" fmla="*/ 837610 w 216"/>
              <a:gd name="T3" fmla="*/ 884141 h 244"/>
              <a:gd name="T4" fmla="*/ 901388 w 216"/>
              <a:gd name="T5" fmla="*/ 952151 h 244"/>
              <a:gd name="T6" fmla="*/ 918395 w 216"/>
              <a:gd name="T7" fmla="*/ 986157 h 244"/>
              <a:gd name="T8" fmla="*/ 867373 w 216"/>
              <a:gd name="T9" fmla="*/ 1037165 h 244"/>
              <a:gd name="T10" fmla="*/ 833358 w 216"/>
              <a:gd name="T11" fmla="*/ 1020162 h 244"/>
              <a:gd name="T12" fmla="*/ 765329 w 216"/>
              <a:gd name="T13" fmla="*/ 956402 h 244"/>
              <a:gd name="T14" fmla="*/ 697300 w 216"/>
              <a:gd name="T15" fmla="*/ 1020162 h 244"/>
              <a:gd name="T16" fmla="*/ 663285 w 216"/>
              <a:gd name="T17" fmla="*/ 1037165 h 244"/>
              <a:gd name="T18" fmla="*/ 612263 w 216"/>
              <a:gd name="T19" fmla="*/ 986157 h 244"/>
              <a:gd name="T20" fmla="*/ 629271 w 216"/>
              <a:gd name="T21" fmla="*/ 952151 h 244"/>
              <a:gd name="T22" fmla="*/ 693048 w 216"/>
              <a:gd name="T23" fmla="*/ 884141 h 244"/>
              <a:gd name="T24" fmla="*/ 629271 w 216"/>
              <a:gd name="T25" fmla="*/ 816130 h 244"/>
              <a:gd name="T26" fmla="*/ 612263 w 216"/>
              <a:gd name="T27" fmla="*/ 782124 h 244"/>
              <a:gd name="T28" fmla="*/ 663285 w 216"/>
              <a:gd name="T29" fmla="*/ 731116 h 244"/>
              <a:gd name="T30" fmla="*/ 697300 w 216"/>
              <a:gd name="T31" fmla="*/ 748119 h 244"/>
              <a:gd name="T32" fmla="*/ 765329 w 216"/>
              <a:gd name="T33" fmla="*/ 811879 h 244"/>
              <a:gd name="T34" fmla="*/ 833358 w 216"/>
              <a:gd name="T35" fmla="*/ 748119 h 244"/>
              <a:gd name="T36" fmla="*/ 867373 w 216"/>
              <a:gd name="T37" fmla="*/ 731116 h 244"/>
              <a:gd name="T38" fmla="*/ 918395 w 216"/>
              <a:gd name="T39" fmla="*/ 782124 h 244"/>
              <a:gd name="T40" fmla="*/ 901388 w 216"/>
              <a:gd name="T41" fmla="*/ 816130 h 244"/>
              <a:gd name="T42" fmla="*/ 748322 w 216"/>
              <a:gd name="T43" fmla="*/ 722615 h 244"/>
              <a:gd name="T44" fmla="*/ 748322 w 216"/>
              <a:gd name="T45" fmla="*/ 722615 h 244"/>
              <a:gd name="T46" fmla="*/ 735566 w 216"/>
              <a:gd name="T47" fmla="*/ 709863 h 244"/>
              <a:gd name="T48" fmla="*/ 735566 w 216"/>
              <a:gd name="T49" fmla="*/ 709863 h 244"/>
              <a:gd name="T50" fmla="*/ 663285 w 216"/>
              <a:gd name="T51" fmla="*/ 680108 h 244"/>
              <a:gd name="T52" fmla="*/ 561241 w 216"/>
              <a:gd name="T53" fmla="*/ 782124 h 244"/>
              <a:gd name="T54" fmla="*/ 591004 w 216"/>
              <a:gd name="T55" fmla="*/ 854386 h 244"/>
              <a:gd name="T56" fmla="*/ 620767 w 216"/>
              <a:gd name="T57" fmla="*/ 884141 h 244"/>
              <a:gd name="T58" fmla="*/ 591004 w 216"/>
              <a:gd name="T59" fmla="*/ 913895 h 244"/>
              <a:gd name="T60" fmla="*/ 591004 w 216"/>
              <a:gd name="T61" fmla="*/ 913895 h 244"/>
              <a:gd name="T62" fmla="*/ 561241 w 216"/>
              <a:gd name="T63" fmla="*/ 986157 h 244"/>
              <a:gd name="T64" fmla="*/ 527227 w 216"/>
              <a:gd name="T65" fmla="*/ 986157 h 244"/>
              <a:gd name="T66" fmla="*/ 51022 w 216"/>
              <a:gd name="T67" fmla="*/ 986157 h 244"/>
              <a:gd name="T68" fmla="*/ 0 w 216"/>
              <a:gd name="T69" fmla="*/ 935149 h 244"/>
              <a:gd name="T70" fmla="*/ 0 w 216"/>
              <a:gd name="T71" fmla="*/ 51008 h 244"/>
              <a:gd name="T72" fmla="*/ 51022 w 216"/>
              <a:gd name="T73" fmla="*/ 0 h 244"/>
              <a:gd name="T74" fmla="*/ 170073 w 216"/>
              <a:gd name="T75" fmla="*/ 0 h 244"/>
              <a:gd name="T76" fmla="*/ 323139 w 216"/>
              <a:gd name="T77" fmla="*/ 0 h 244"/>
              <a:gd name="T78" fmla="*/ 323139 w 216"/>
              <a:gd name="T79" fmla="*/ 187030 h 244"/>
              <a:gd name="T80" fmla="*/ 323139 w 216"/>
              <a:gd name="T81" fmla="*/ 289046 h 244"/>
              <a:gd name="T82" fmla="*/ 425183 w 216"/>
              <a:gd name="T83" fmla="*/ 391062 h 244"/>
              <a:gd name="T84" fmla="*/ 527227 w 216"/>
              <a:gd name="T85" fmla="*/ 391062 h 244"/>
              <a:gd name="T86" fmla="*/ 748322 w 216"/>
              <a:gd name="T87" fmla="*/ 391062 h 244"/>
              <a:gd name="T88" fmla="*/ 748322 w 216"/>
              <a:gd name="T89" fmla="*/ 680108 h 244"/>
              <a:gd name="T90" fmla="*/ 748322 w 216"/>
              <a:gd name="T91" fmla="*/ 722615 h 244"/>
              <a:gd name="T92" fmla="*/ 425183 w 216"/>
              <a:gd name="T93" fmla="*/ 340054 h 244"/>
              <a:gd name="T94" fmla="*/ 374161 w 216"/>
              <a:gd name="T95" fmla="*/ 289046 h 244"/>
              <a:gd name="T96" fmla="*/ 374161 w 216"/>
              <a:gd name="T97" fmla="*/ 187030 h 244"/>
              <a:gd name="T98" fmla="*/ 374161 w 216"/>
              <a:gd name="T99" fmla="*/ 0 h 244"/>
              <a:gd name="T100" fmla="*/ 748322 w 216"/>
              <a:gd name="T101" fmla="*/ 340054 h 244"/>
              <a:gd name="T102" fmla="*/ 527227 w 216"/>
              <a:gd name="T103" fmla="*/ 340054 h 244"/>
              <a:gd name="T104" fmla="*/ 425183 w 216"/>
              <a:gd name="T105" fmla="*/ 340054 h 24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16" h="244">
                <a:moveTo>
                  <a:pt x="212" y="192"/>
                </a:moveTo>
                <a:cubicBezTo>
                  <a:pt x="197" y="208"/>
                  <a:pt x="197" y="208"/>
                  <a:pt x="197" y="208"/>
                </a:cubicBezTo>
                <a:cubicBezTo>
                  <a:pt x="212" y="224"/>
                  <a:pt x="212" y="224"/>
                  <a:pt x="212" y="224"/>
                </a:cubicBezTo>
                <a:cubicBezTo>
                  <a:pt x="215" y="226"/>
                  <a:pt x="216" y="229"/>
                  <a:pt x="216" y="232"/>
                </a:cubicBezTo>
                <a:cubicBezTo>
                  <a:pt x="216" y="239"/>
                  <a:pt x="211" y="244"/>
                  <a:pt x="204" y="244"/>
                </a:cubicBezTo>
                <a:cubicBezTo>
                  <a:pt x="201" y="244"/>
                  <a:pt x="198" y="243"/>
                  <a:pt x="196" y="240"/>
                </a:cubicBezTo>
                <a:cubicBezTo>
                  <a:pt x="180" y="225"/>
                  <a:pt x="180" y="225"/>
                  <a:pt x="180" y="225"/>
                </a:cubicBezTo>
                <a:cubicBezTo>
                  <a:pt x="164" y="240"/>
                  <a:pt x="164" y="240"/>
                  <a:pt x="164" y="240"/>
                </a:cubicBezTo>
                <a:cubicBezTo>
                  <a:pt x="162" y="243"/>
                  <a:pt x="159" y="244"/>
                  <a:pt x="156" y="244"/>
                </a:cubicBezTo>
                <a:cubicBezTo>
                  <a:pt x="149" y="244"/>
                  <a:pt x="144" y="239"/>
                  <a:pt x="144" y="232"/>
                </a:cubicBezTo>
                <a:cubicBezTo>
                  <a:pt x="144" y="229"/>
                  <a:pt x="145" y="226"/>
                  <a:pt x="148" y="224"/>
                </a:cubicBezTo>
                <a:cubicBezTo>
                  <a:pt x="163" y="208"/>
                  <a:pt x="163" y="208"/>
                  <a:pt x="163" y="208"/>
                </a:cubicBezTo>
                <a:cubicBezTo>
                  <a:pt x="148" y="192"/>
                  <a:pt x="148" y="192"/>
                  <a:pt x="148" y="192"/>
                </a:cubicBezTo>
                <a:cubicBezTo>
                  <a:pt x="145" y="190"/>
                  <a:pt x="144" y="187"/>
                  <a:pt x="144" y="184"/>
                </a:cubicBezTo>
                <a:cubicBezTo>
                  <a:pt x="144" y="177"/>
                  <a:pt x="149" y="172"/>
                  <a:pt x="156" y="172"/>
                </a:cubicBezTo>
                <a:cubicBezTo>
                  <a:pt x="159" y="172"/>
                  <a:pt x="162" y="173"/>
                  <a:pt x="164" y="176"/>
                </a:cubicBezTo>
                <a:cubicBezTo>
                  <a:pt x="180" y="191"/>
                  <a:pt x="180" y="191"/>
                  <a:pt x="180" y="191"/>
                </a:cubicBezTo>
                <a:cubicBezTo>
                  <a:pt x="196" y="176"/>
                  <a:pt x="196" y="176"/>
                  <a:pt x="196" y="176"/>
                </a:cubicBezTo>
                <a:cubicBezTo>
                  <a:pt x="198" y="173"/>
                  <a:pt x="201" y="172"/>
                  <a:pt x="204" y="172"/>
                </a:cubicBezTo>
                <a:cubicBezTo>
                  <a:pt x="211" y="172"/>
                  <a:pt x="216" y="177"/>
                  <a:pt x="216" y="184"/>
                </a:cubicBezTo>
                <a:cubicBezTo>
                  <a:pt x="216" y="187"/>
                  <a:pt x="215" y="190"/>
                  <a:pt x="212" y="192"/>
                </a:cubicBezTo>
                <a:moveTo>
                  <a:pt x="176" y="170"/>
                </a:moveTo>
                <a:cubicBezTo>
                  <a:pt x="176" y="170"/>
                  <a:pt x="176" y="170"/>
                  <a:pt x="176" y="170"/>
                </a:cubicBezTo>
                <a:cubicBezTo>
                  <a:pt x="173" y="167"/>
                  <a:pt x="173" y="167"/>
                  <a:pt x="173" y="167"/>
                </a:cubicBezTo>
                <a:cubicBezTo>
                  <a:pt x="173" y="167"/>
                  <a:pt x="173" y="167"/>
                  <a:pt x="173" y="167"/>
                </a:cubicBezTo>
                <a:cubicBezTo>
                  <a:pt x="169" y="163"/>
                  <a:pt x="163" y="160"/>
                  <a:pt x="156" y="160"/>
                </a:cubicBezTo>
                <a:cubicBezTo>
                  <a:pt x="143" y="160"/>
                  <a:pt x="132" y="171"/>
                  <a:pt x="132" y="184"/>
                </a:cubicBezTo>
                <a:cubicBezTo>
                  <a:pt x="132" y="191"/>
                  <a:pt x="135" y="197"/>
                  <a:pt x="139" y="201"/>
                </a:cubicBezTo>
                <a:cubicBezTo>
                  <a:pt x="146" y="208"/>
                  <a:pt x="146" y="208"/>
                  <a:pt x="146" y="208"/>
                </a:cubicBezTo>
                <a:cubicBezTo>
                  <a:pt x="139" y="215"/>
                  <a:pt x="139" y="215"/>
                  <a:pt x="139" y="215"/>
                </a:cubicBezTo>
                <a:cubicBezTo>
                  <a:pt x="139" y="215"/>
                  <a:pt x="139" y="215"/>
                  <a:pt x="139" y="215"/>
                </a:cubicBezTo>
                <a:cubicBezTo>
                  <a:pt x="135" y="219"/>
                  <a:pt x="132" y="225"/>
                  <a:pt x="132" y="232"/>
                </a:cubicBezTo>
                <a:cubicBezTo>
                  <a:pt x="124" y="232"/>
                  <a:pt x="124" y="232"/>
                  <a:pt x="124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60"/>
                  <a:pt x="176" y="160"/>
                  <a:pt x="176" y="160"/>
                </a:cubicBezTo>
                <a:lnTo>
                  <a:pt x="176" y="170"/>
                </a:lnTo>
                <a:close/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6" name="Freeform 60"/>
          <p:cNvSpPr>
            <a:spLocks noChangeAspect="1" noEditPoints="1"/>
          </p:cNvSpPr>
          <p:nvPr/>
        </p:nvSpPr>
        <p:spPr bwMode="auto">
          <a:xfrm>
            <a:off x="2682780" y="1873449"/>
            <a:ext cx="195278" cy="213521"/>
          </a:xfrm>
          <a:custGeom>
            <a:avLst/>
            <a:gdLst>
              <a:gd name="T0" fmla="*/ 901388 w 216"/>
              <a:gd name="T1" fmla="*/ 850253 h 236"/>
              <a:gd name="T2" fmla="*/ 765329 w 216"/>
              <a:gd name="T3" fmla="*/ 986294 h 236"/>
              <a:gd name="T4" fmla="*/ 731315 w 216"/>
              <a:gd name="T5" fmla="*/ 1003299 h 236"/>
              <a:gd name="T6" fmla="*/ 697300 w 216"/>
              <a:gd name="T7" fmla="*/ 986294 h 236"/>
              <a:gd name="T8" fmla="*/ 629271 w 216"/>
              <a:gd name="T9" fmla="*/ 918274 h 236"/>
              <a:gd name="T10" fmla="*/ 612263 w 216"/>
              <a:gd name="T11" fmla="*/ 884264 h 236"/>
              <a:gd name="T12" fmla="*/ 663285 w 216"/>
              <a:gd name="T13" fmla="*/ 833248 h 236"/>
              <a:gd name="T14" fmla="*/ 697300 w 216"/>
              <a:gd name="T15" fmla="*/ 850253 h 236"/>
              <a:gd name="T16" fmla="*/ 731315 w 216"/>
              <a:gd name="T17" fmla="*/ 880012 h 236"/>
              <a:gd name="T18" fmla="*/ 833358 w 216"/>
              <a:gd name="T19" fmla="*/ 782233 h 236"/>
              <a:gd name="T20" fmla="*/ 867373 w 216"/>
              <a:gd name="T21" fmla="*/ 765228 h 236"/>
              <a:gd name="T22" fmla="*/ 918395 w 216"/>
              <a:gd name="T23" fmla="*/ 816243 h 236"/>
              <a:gd name="T24" fmla="*/ 901388 w 216"/>
              <a:gd name="T25" fmla="*/ 850253 h 236"/>
              <a:gd name="T26" fmla="*/ 748322 w 216"/>
              <a:gd name="T27" fmla="*/ 790736 h 236"/>
              <a:gd name="T28" fmla="*/ 731315 w 216"/>
              <a:gd name="T29" fmla="*/ 807741 h 236"/>
              <a:gd name="T30" fmla="*/ 663285 w 216"/>
              <a:gd name="T31" fmla="*/ 782233 h 236"/>
              <a:gd name="T32" fmla="*/ 561241 w 216"/>
              <a:gd name="T33" fmla="*/ 884264 h 236"/>
              <a:gd name="T34" fmla="*/ 591004 w 216"/>
              <a:gd name="T35" fmla="*/ 956535 h 236"/>
              <a:gd name="T36" fmla="*/ 620767 w 216"/>
              <a:gd name="T37" fmla="*/ 986294 h 236"/>
              <a:gd name="T38" fmla="*/ 442190 w 216"/>
              <a:gd name="T39" fmla="*/ 986294 h 236"/>
              <a:gd name="T40" fmla="*/ 51022 w 216"/>
              <a:gd name="T41" fmla="*/ 986294 h 236"/>
              <a:gd name="T42" fmla="*/ 0 w 216"/>
              <a:gd name="T43" fmla="*/ 935279 h 236"/>
              <a:gd name="T44" fmla="*/ 0 w 216"/>
              <a:gd name="T45" fmla="*/ 51015 h 236"/>
              <a:gd name="T46" fmla="*/ 51022 w 216"/>
              <a:gd name="T47" fmla="*/ 0 h 236"/>
              <a:gd name="T48" fmla="*/ 170073 w 216"/>
              <a:gd name="T49" fmla="*/ 0 h 236"/>
              <a:gd name="T50" fmla="*/ 323139 w 216"/>
              <a:gd name="T51" fmla="*/ 0 h 236"/>
              <a:gd name="T52" fmla="*/ 323139 w 216"/>
              <a:gd name="T53" fmla="*/ 187056 h 236"/>
              <a:gd name="T54" fmla="*/ 323139 w 216"/>
              <a:gd name="T55" fmla="*/ 289086 h 236"/>
              <a:gd name="T56" fmla="*/ 425183 w 216"/>
              <a:gd name="T57" fmla="*/ 391117 h 236"/>
              <a:gd name="T58" fmla="*/ 527227 w 216"/>
              <a:gd name="T59" fmla="*/ 391117 h 236"/>
              <a:gd name="T60" fmla="*/ 748322 w 216"/>
              <a:gd name="T61" fmla="*/ 391117 h 236"/>
              <a:gd name="T62" fmla="*/ 748322 w 216"/>
              <a:gd name="T63" fmla="*/ 697208 h 236"/>
              <a:gd name="T64" fmla="*/ 748322 w 216"/>
              <a:gd name="T65" fmla="*/ 790736 h 236"/>
              <a:gd name="T66" fmla="*/ 425183 w 216"/>
              <a:gd name="T67" fmla="*/ 340101 h 236"/>
              <a:gd name="T68" fmla="*/ 374161 w 216"/>
              <a:gd name="T69" fmla="*/ 289086 h 236"/>
              <a:gd name="T70" fmla="*/ 374161 w 216"/>
              <a:gd name="T71" fmla="*/ 187056 h 236"/>
              <a:gd name="T72" fmla="*/ 374161 w 216"/>
              <a:gd name="T73" fmla="*/ 0 h 236"/>
              <a:gd name="T74" fmla="*/ 748322 w 216"/>
              <a:gd name="T75" fmla="*/ 340101 h 236"/>
              <a:gd name="T76" fmla="*/ 527227 w 216"/>
              <a:gd name="T77" fmla="*/ 340101 h 236"/>
              <a:gd name="T78" fmla="*/ 425183 w 216"/>
              <a:gd name="T79" fmla="*/ 340101 h 2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216" h="236">
                <a:moveTo>
                  <a:pt x="212" y="200"/>
                </a:moveTo>
                <a:cubicBezTo>
                  <a:pt x="180" y="232"/>
                  <a:pt x="180" y="232"/>
                  <a:pt x="180" y="232"/>
                </a:cubicBezTo>
                <a:cubicBezTo>
                  <a:pt x="178" y="235"/>
                  <a:pt x="175" y="236"/>
                  <a:pt x="172" y="236"/>
                </a:cubicBezTo>
                <a:cubicBezTo>
                  <a:pt x="169" y="236"/>
                  <a:pt x="166" y="235"/>
                  <a:pt x="164" y="232"/>
                </a:cubicBezTo>
                <a:cubicBezTo>
                  <a:pt x="148" y="216"/>
                  <a:pt x="148" y="216"/>
                  <a:pt x="148" y="216"/>
                </a:cubicBezTo>
                <a:cubicBezTo>
                  <a:pt x="145" y="214"/>
                  <a:pt x="144" y="211"/>
                  <a:pt x="144" y="208"/>
                </a:cubicBezTo>
                <a:cubicBezTo>
                  <a:pt x="144" y="201"/>
                  <a:pt x="149" y="196"/>
                  <a:pt x="156" y="196"/>
                </a:cubicBezTo>
                <a:cubicBezTo>
                  <a:pt x="159" y="196"/>
                  <a:pt x="162" y="197"/>
                  <a:pt x="164" y="200"/>
                </a:cubicBezTo>
                <a:cubicBezTo>
                  <a:pt x="172" y="207"/>
                  <a:pt x="172" y="207"/>
                  <a:pt x="172" y="207"/>
                </a:cubicBezTo>
                <a:cubicBezTo>
                  <a:pt x="196" y="184"/>
                  <a:pt x="196" y="184"/>
                  <a:pt x="196" y="184"/>
                </a:cubicBezTo>
                <a:cubicBezTo>
                  <a:pt x="198" y="181"/>
                  <a:pt x="201" y="180"/>
                  <a:pt x="204" y="180"/>
                </a:cubicBezTo>
                <a:cubicBezTo>
                  <a:pt x="211" y="180"/>
                  <a:pt x="216" y="185"/>
                  <a:pt x="216" y="192"/>
                </a:cubicBezTo>
                <a:cubicBezTo>
                  <a:pt x="216" y="195"/>
                  <a:pt x="215" y="198"/>
                  <a:pt x="212" y="200"/>
                </a:cubicBezTo>
                <a:moveTo>
                  <a:pt x="176" y="186"/>
                </a:moveTo>
                <a:cubicBezTo>
                  <a:pt x="172" y="190"/>
                  <a:pt x="172" y="190"/>
                  <a:pt x="172" y="190"/>
                </a:cubicBezTo>
                <a:cubicBezTo>
                  <a:pt x="168" y="186"/>
                  <a:pt x="162" y="184"/>
                  <a:pt x="156" y="184"/>
                </a:cubicBezTo>
                <a:cubicBezTo>
                  <a:pt x="143" y="184"/>
                  <a:pt x="132" y="195"/>
                  <a:pt x="132" y="208"/>
                </a:cubicBezTo>
                <a:cubicBezTo>
                  <a:pt x="132" y="215"/>
                  <a:pt x="135" y="221"/>
                  <a:pt x="139" y="225"/>
                </a:cubicBezTo>
                <a:cubicBezTo>
                  <a:pt x="146" y="232"/>
                  <a:pt x="146" y="232"/>
                  <a:pt x="146" y="232"/>
                </a:cubicBezTo>
                <a:cubicBezTo>
                  <a:pt x="104" y="232"/>
                  <a:pt x="104" y="232"/>
                  <a:pt x="104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64"/>
                  <a:pt x="176" y="164"/>
                  <a:pt x="176" y="164"/>
                </a:cubicBezTo>
                <a:lnTo>
                  <a:pt x="176" y="186"/>
                </a:lnTo>
                <a:close/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7" name="Freeform 61"/>
          <p:cNvSpPr>
            <a:spLocks noChangeAspect="1" noEditPoints="1"/>
          </p:cNvSpPr>
          <p:nvPr/>
        </p:nvSpPr>
        <p:spPr bwMode="auto">
          <a:xfrm>
            <a:off x="2323521" y="1870449"/>
            <a:ext cx="191899" cy="209805"/>
          </a:xfrm>
          <a:custGeom>
            <a:avLst/>
            <a:gdLst>
              <a:gd name="T0" fmla="*/ 850438 w 212"/>
              <a:gd name="T1" fmla="*/ 935346 h 232"/>
              <a:gd name="T2" fmla="*/ 799411 w 212"/>
              <a:gd name="T3" fmla="*/ 935346 h 232"/>
              <a:gd name="T4" fmla="*/ 697359 w 212"/>
              <a:gd name="T5" fmla="*/ 935346 h 232"/>
              <a:gd name="T6" fmla="*/ 646333 w 212"/>
              <a:gd name="T7" fmla="*/ 935346 h 232"/>
              <a:gd name="T8" fmla="*/ 595306 w 212"/>
              <a:gd name="T9" fmla="*/ 884327 h 232"/>
              <a:gd name="T10" fmla="*/ 646333 w 212"/>
              <a:gd name="T11" fmla="*/ 833308 h 232"/>
              <a:gd name="T12" fmla="*/ 680350 w 212"/>
              <a:gd name="T13" fmla="*/ 833308 h 232"/>
              <a:gd name="T14" fmla="*/ 697359 w 212"/>
              <a:gd name="T15" fmla="*/ 833308 h 232"/>
              <a:gd name="T16" fmla="*/ 799411 w 212"/>
              <a:gd name="T17" fmla="*/ 833308 h 232"/>
              <a:gd name="T18" fmla="*/ 850438 w 212"/>
              <a:gd name="T19" fmla="*/ 833308 h 232"/>
              <a:gd name="T20" fmla="*/ 901464 w 212"/>
              <a:gd name="T21" fmla="*/ 884327 h 232"/>
              <a:gd name="T22" fmla="*/ 850438 w 212"/>
              <a:gd name="T23" fmla="*/ 935346 h 232"/>
              <a:gd name="T24" fmla="*/ 748385 w 212"/>
              <a:gd name="T25" fmla="*/ 680252 h 232"/>
              <a:gd name="T26" fmla="*/ 748385 w 212"/>
              <a:gd name="T27" fmla="*/ 782289 h 232"/>
              <a:gd name="T28" fmla="*/ 646333 w 212"/>
              <a:gd name="T29" fmla="*/ 782289 h 232"/>
              <a:gd name="T30" fmla="*/ 544280 w 212"/>
              <a:gd name="T31" fmla="*/ 884327 h 232"/>
              <a:gd name="T32" fmla="*/ 646333 w 212"/>
              <a:gd name="T33" fmla="*/ 986365 h 232"/>
              <a:gd name="T34" fmla="*/ 51026 w 212"/>
              <a:gd name="T35" fmla="*/ 986365 h 232"/>
              <a:gd name="T36" fmla="*/ 0 w 212"/>
              <a:gd name="T37" fmla="*/ 935346 h 232"/>
              <a:gd name="T38" fmla="*/ 0 w 212"/>
              <a:gd name="T39" fmla="*/ 51019 h 232"/>
              <a:gd name="T40" fmla="*/ 51026 w 212"/>
              <a:gd name="T41" fmla="*/ 0 h 232"/>
              <a:gd name="T42" fmla="*/ 170088 w 212"/>
              <a:gd name="T43" fmla="*/ 0 h 232"/>
              <a:gd name="T44" fmla="*/ 170088 w 212"/>
              <a:gd name="T45" fmla="*/ 0 h 232"/>
              <a:gd name="T46" fmla="*/ 323166 w 212"/>
              <a:gd name="T47" fmla="*/ 0 h 232"/>
              <a:gd name="T48" fmla="*/ 323166 w 212"/>
              <a:gd name="T49" fmla="*/ 187069 h 232"/>
              <a:gd name="T50" fmla="*/ 323166 w 212"/>
              <a:gd name="T51" fmla="*/ 289107 h 232"/>
              <a:gd name="T52" fmla="*/ 425219 w 212"/>
              <a:gd name="T53" fmla="*/ 391145 h 232"/>
              <a:gd name="T54" fmla="*/ 527271 w 212"/>
              <a:gd name="T55" fmla="*/ 391145 h 232"/>
              <a:gd name="T56" fmla="*/ 748385 w 212"/>
              <a:gd name="T57" fmla="*/ 391145 h 232"/>
              <a:gd name="T58" fmla="*/ 748385 w 212"/>
              <a:gd name="T59" fmla="*/ 680252 h 232"/>
              <a:gd name="T60" fmla="*/ 425219 w 212"/>
              <a:gd name="T61" fmla="*/ 340126 h 232"/>
              <a:gd name="T62" fmla="*/ 374193 w 212"/>
              <a:gd name="T63" fmla="*/ 289107 h 232"/>
              <a:gd name="T64" fmla="*/ 374193 w 212"/>
              <a:gd name="T65" fmla="*/ 187069 h 232"/>
              <a:gd name="T66" fmla="*/ 374193 w 212"/>
              <a:gd name="T67" fmla="*/ 0 h 232"/>
              <a:gd name="T68" fmla="*/ 748385 w 212"/>
              <a:gd name="T69" fmla="*/ 340126 h 232"/>
              <a:gd name="T70" fmla="*/ 527271 w 212"/>
              <a:gd name="T71" fmla="*/ 340126 h 232"/>
              <a:gd name="T72" fmla="*/ 425219 w 212"/>
              <a:gd name="T73" fmla="*/ 340126 h 23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12" h="232">
                <a:moveTo>
                  <a:pt x="200" y="220"/>
                </a:moveTo>
                <a:cubicBezTo>
                  <a:pt x="188" y="220"/>
                  <a:pt x="188" y="220"/>
                  <a:pt x="188" y="220"/>
                </a:cubicBezTo>
                <a:cubicBezTo>
                  <a:pt x="164" y="220"/>
                  <a:pt x="164" y="220"/>
                  <a:pt x="164" y="220"/>
                </a:cubicBezTo>
                <a:cubicBezTo>
                  <a:pt x="152" y="220"/>
                  <a:pt x="152" y="220"/>
                  <a:pt x="152" y="220"/>
                </a:cubicBezTo>
                <a:cubicBezTo>
                  <a:pt x="145" y="220"/>
                  <a:pt x="140" y="215"/>
                  <a:pt x="140" y="208"/>
                </a:cubicBezTo>
                <a:cubicBezTo>
                  <a:pt x="140" y="201"/>
                  <a:pt x="145" y="196"/>
                  <a:pt x="152" y="196"/>
                </a:cubicBezTo>
                <a:cubicBezTo>
                  <a:pt x="160" y="196"/>
                  <a:pt x="160" y="196"/>
                  <a:pt x="160" y="196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88" y="196"/>
                  <a:pt x="188" y="196"/>
                  <a:pt x="188" y="196"/>
                </a:cubicBezTo>
                <a:cubicBezTo>
                  <a:pt x="200" y="196"/>
                  <a:pt x="200" y="196"/>
                  <a:pt x="200" y="196"/>
                </a:cubicBezTo>
                <a:cubicBezTo>
                  <a:pt x="207" y="196"/>
                  <a:pt x="212" y="201"/>
                  <a:pt x="212" y="208"/>
                </a:cubicBezTo>
                <a:cubicBezTo>
                  <a:pt x="212" y="215"/>
                  <a:pt x="207" y="220"/>
                  <a:pt x="200" y="220"/>
                </a:cubicBezTo>
                <a:moveTo>
                  <a:pt x="176" y="160"/>
                </a:moveTo>
                <a:cubicBezTo>
                  <a:pt x="176" y="184"/>
                  <a:pt x="176" y="184"/>
                  <a:pt x="176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39" y="184"/>
                  <a:pt x="128" y="195"/>
                  <a:pt x="128" y="208"/>
                </a:cubicBezTo>
                <a:cubicBezTo>
                  <a:pt x="128" y="221"/>
                  <a:pt x="139" y="232"/>
                  <a:pt x="152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lnTo>
                  <a:pt x="176" y="160"/>
                </a:lnTo>
                <a:close/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8" name="Freeform 62"/>
          <p:cNvSpPr>
            <a:spLocks noChangeAspect="1" noEditPoints="1"/>
          </p:cNvSpPr>
          <p:nvPr/>
        </p:nvSpPr>
        <p:spPr bwMode="auto">
          <a:xfrm>
            <a:off x="1983284" y="1879183"/>
            <a:ext cx="192574" cy="220615"/>
          </a:xfrm>
          <a:custGeom>
            <a:avLst/>
            <a:gdLst>
              <a:gd name="T0" fmla="*/ 854431 w 212"/>
              <a:gd name="T1" fmla="*/ 935149 h 244"/>
              <a:gd name="T2" fmla="*/ 803165 w 212"/>
              <a:gd name="T3" fmla="*/ 935149 h 244"/>
              <a:gd name="T4" fmla="*/ 803165 w 212"/>
              <a:gd name="T5" fmla="*/ 986157 h 244"/>
              <a:gd name="T6" fmla="*/ 751899 w 212"/>
              <a:gd name="T7" fmla="*/ 1037165 h 244"/>
              <a:gd name="T8" fmla="*/ 700634 w 212"/>
              <a:gd name="T9" fmla="*/ 986157 h 244"/>
              <a:gd name="T10" fmla="*/ 700634 w 212"/>
              <a:gd name="T11" fmla="*/ 935149 h 244"/>
              <a:gd name="T12" fmla="*/ 649368 w 212"/>
              <a:gd name="T13" fmla="*/ 935149 h 244"/>
              <a:gd name="T14" fmla="*/ 598102 w 212"/>
              <a:gd name="T15" fmla="*/ 884141 h 244"/>
              <a:gd name="T16" fmla="*/ 649368 w 212"/>
              <a:gd name="T17" fmla="*/ 833133 h 244"/>
              <a:gd name="T18" fmla="*/ 700634 w 212"/>
              <a:gd name="T19" fmla="*/ 833133 h 244"/>
              <a:gd name="T20" fmla="*/ 700634 w 212"/>
              <a:gd name="T21" fmla="*/ 782124 h 244"/>
              <a:gd name="T22" fmla="*/ 751899 w 212"/>
              <a:gd name="T23" fmla="*/ 731116 h 244"/>
              <a:gd name="T24" fmla="*/ 803165 w 212"/>
              <a:gd name="T25" fmla="*/ 782124 h 244"/>
              <a:gd name="T26" fmla="*/ 803165 w 212"/>
              <a:gd name="T27" fmla="*/ 833133 h 244"/>
              <a:gd name="T28" fmla="*/ 854431 w 212"/>
              <a:gd name="T29" fmla="*/ 833133 h 244"/>
              <a:gd name="T30" fmla="*/ 905697 w 212"/>
              <a:gd name="T31" fmla="*/ 884141 h 244"/>
              <a:gd name="T32" fmla="*/ 854431 w 212"/>
              <a:gd name="T33" fmla="*/ 935149 h 244"/>
              <a:gd name="T34" fmla="*/ 649368 w 212"/>
              <a:gd name="T35" fmla="*/ 782124 h 244"/>
              <a:gd name="T36" fmla="*/ 546836 w 212"/>
              <a:gd name="T37" fmla="*/ 884141 h 244"/>
              <a:gd name="T38" fmla="*/ 649368 w 212"/>
              <a:gd name="T39" fmla="*/ 986157 h 244"/>
              <a:gd name="T40" fmla="*/ 51266 w 212"/>
              <a:gd name="T41" fmla="*/ 986157 h 244"/>
              <a:gd name="T42" fmla="*/ 0 w 212"/>
              <a:gd name="T43" fmla="*/ 935149 h 244"/>
              <a:gd name="T44" fmla="*/ 0 w 212"/>
              <a:gd name="T45" fmla="*/ 51008 h 244"/>
              <a:gd name="T46" fmla="*/ 51266 w 212"/>
              <a:gd name="T47" fmla="*/ 0 h 244"/>
              <a:gd name="T48" fmla="*/ 170886 w 212"/>
              <a:gd name="T49" fmla="*/ 0 h 244"/>
              <a:gd name="T50" fmla="*/ 170886 w 212"/>
              <a:gd name="T51" fmla="*/ 0 h 244"/>
              <a:gd name="T52" fmla="*/ 324684 w 212"/>
              <a:gd name="T53" fmla="*/ 0 h 244"/>
              <a:gd name="T54" fmla="*/ 324684 w 212"/>
              <a:gd name="T55" fmla="*/ 187030 h 244"/>
              <a:gd name="T56" fmla="*/ 324684 w 212"/>
              <a:gd name="T57" fmla="*/ 289046 h 244"/>
              <a:gd name="T58" fmla="*/ 427216 w 212"/>
              <a:gd name="T59" fmla="*/ 391062 h 244"/>
              <a:gd name="T60" fmla="*/ 529747 w 212"/>
              <a:gd name="T61" fmla="*/ 391062 h 244"/>
              <a:gd name="T62" fmla="*/ 751899 w 212"/>
              <a:gd name="T63" fmla="*/ 391062 h 244"/>
              <a:gd name="T64" fmla="*/ 751899 w 212"/>
              <a:gd name="T65" fmla="*/ 680108 h 244"/>
              <a:gd name="T66" fmla="*/ 649368 w 212"/>
              <a:gd name="T67" fmla="*/ 782124 h 244"/>
              <a:gd name="T68" fmla="*/ 427216 w 212"/>
              <a:gd name="T69" fmla="*/ 340054 h 244"/>
              <a:gd name="T70" fmla="*/ 375950 w 212"/>
              <a:gd name="T71" fmla="*/ 289046 h 244"/>
              <a:gd name="T72" fmla="*/ 375950 w 212"/>
              <a:gd name="T73" fmla="*/ 187030 h 244"/>
              <a:gd name="T74" fmla="*/ 375950 w 212"/>
              <a:gd name="T75" fmla="*/ 0 h 244"/>
              <a:gd name="T76" fmla="*/ 751899 w 212"/>
              <a:gd name="T77" fmla="*/ 340054 h 244"/>
              <a:gd name="T78" fmla="*/ 529747 w 212"/>
              <a:gd name="T79" fmla="*/ 340054 h 244"/>
              <a:gd name="T80" fmla="*/ 427216 w 212"/>
              <a:gd name="T81" fmla="*/ 340054 h 24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12" h="244">
                <a:moveTo>
                  <a:pt x="200" y="220"/>
                </a:moveTo>
                <a:cubicBezTo>
                  <a:pt x="188" y="220"/>
                  <a:pt x="188" y="220"/>
                  <a:pt x="188" y="220"/>
                </a:cubicBezTo>
                <a:cubicBezTo>
                  <a:pt x="188" y="232"/>
                  <a:pt x="188" y="232"/>
                  <a:pt x="188" y="232"/>
                </a:cubicBezTo>
                <a:cubicBezTo>
                  <a:pt x="188" y="239"/>
                  <a:pt x="183" y="244"/>
                  <a:pt x="176" y="244"/>
                </a:cubicBezTo>
                <a:cubicBezTo>
                  <a:pt x="169" y="244"/>
                  <a:pt x="164" y="239"/>
                  <a:pt x="164" y="232"/>
                </a:cubicBezTo>
                <a:cubicBezTo>
                  <a:pt x="164" y="220"/>
                  <a:pt x="164" y="220"/>
                  <a:pt x="164" y="220"/>
                </a:cubicBezTo>
                <a:cubicBezTo>
                  <a:pt x="152" y="220"/>
                  <a:pt x="152" y="220"/>
                  <a:pt x="152" y="220"/>
                </a:cubicBezTo>
                <a:cubicBezTo>
                  <a:pt x="145" y="220"/>
                  <a:pt x="140" y="215"/>
                  <a:pt x="140" y="208"/>
                </a:cubicBezTo>
                <a:cubicBezTo>
                  <a:pt x="140" y="201"/>
                  <a:pt x="145" y="196"/>
                  <a:pt x="152" y="196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184"/>
                  <a:pt x="164" y="184"/>
                  <a:pt x="164" y="184"/>
                </a:cubicBezTo>
                <a:cubicBezTo>
                  <a:pt x="164" y="177"/>
                  <a:pt x="169" y="172"/>
                  <a:pt x="176" y="172"/>
                </a:cubicBezTo>
                <a:cubicBezTo>
                  <a:pt x="183" y="172"/>
                  <a:pt x="188" y="177"/>
                  <a:pt x="188" y="184"/>
                </a:cubicBezTo>
                <a:cubicBezTo>
                  <a:pt x="188" y="196"/>
                  <a:pt x="188" y="196"/>
                  <a:pt x="188" y="196"/>
                </a:cubicBezTo>
                <a:cubicBezTo>
                  <a:pt x="200" y="196"/>
                  <a:pt x="200" y="196"/>
                  <a:pt x="200" y="196"/>
                </a:cubicBezTo>
                <a:cubicBezTo>
                  <a:pt x="207" y="196"/>
                  <a:pt x="212" y="201"/>
                  <a:pt x="212" y="208"/>
                </a:cubicBezTo>
                <a:cubicBezTo>
                  <a:pt x="212" y="215"/>
                  <a:pt x="207" y="220"/>
                  <a:pt x="200" y="220"/>
                </a:cubicBezTo>
                <a:moveTo>
                  <a:pt x="152" y="184"/>
                </a:moveTo>
                <a:cubicBezTo>
                  <a:pt x="139" y="184"/>
                  <a:pt x="128" y="195"/>
                  <a:pt x="128" y="208"/>
                </a:cubicBezTo>
                <a:cubicBezTo>
                  <a:pt x="128" y="221"/>
                  <a:pt x="139" y="232"/>
                  <a:pt x="152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60"/>
                  <a:pt x="176" y="160"/>
                  <a:pt x="176" y="160"/>
                </a:cubicBezTo>
                <a:cubicBezTo>
                  <a:pt x="163" y="160"/>
                  <a:pt x="152" y="171"/>
                  <a:pt x="152" y="184"/>
                </a:cubicBezTo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9" name="Freeform 63"/>
          <p:cNvSpPr>
            <a:spLocks noChangeAspect="1" noEditPoints="1"/>
          </p:cNvSpPr>
          <p:nvPr/>
        </p:nvSpPr>
        <p:spPr bwMode="auto">
          <a:xfrm>
            <a:off x="1622391" y="1874447"/>
            <a:ext cx="165890" cy="212933"/>
          </a:xfrm>
          <a:custGeom>
            <a:avLst/>
            <a:gdLst>
              <a:gd name="T0" fmla="*/ 799639 w 200"/>
              <a:gd name="T1" fmla="*/ 989806 h 256"/>
              <a:gd name="T2" fmla="*/ 153122 w 200"/>
              <a:gd name="T3" fmla="*/ 989806 h 256"/>
              <a:gd name="T4" fmla="*/ 102082 w 200"/>
              <a:gd name="T5" fmla="*/ 938609 h 256"/>
              <a:gd name="T6" fmla="*/ 102082 w 200"/>
              <a:gd name="T7" fmla="*/ 51197 h 256"/>
              <a:gd name="T8" fmla="*/ 153122 w 200"/>
              <a:gd name="T9" fmla="*/ 0 h 256"/>
              <a:gd name="T10" fmla="*/ 425340 w 200"/>
              <a:gd name="T11" fmla="*/ 0 h 256"/>
              <a:gd name="T12" fmla="*/ 425340 w 200"/>
              <a:gd name="T13" fmla="*/ 187722 h 256"/>
              <a:gd name="T14" fmla="*/ 425340 w 200"/>
              <a:gd name="T15" fmla="*/ 290116 h 256"/>
              <a:gd name="T16" fmla="*/ 527422 w 200"/>
              <a:gd name="T17" fmla="*/ 392509 h 256"/>
              <a:gd name="T18" fmla="*/ 629503 w 200"/>
              <a:gd name="T19" fmla="*/ 392509 h 256"/>
              <a:gd name="T20" fmla="*/ 850680 w 200"/>
              <a:gd name="T21" fmla="*/ 392509 h 256"/>
              <a:gd name="T22" fmla="*/ 850680 w 200"/>
              <a:gd name="T23" fmla="*/ 802084 h 256"/>
              <a:gd name="T24" fmla="*/ 850680 w 200"/>
              <a:gd name="T25" fmla="*/ 938609 h 256"/>
              <a:gd name="T26" fmla="*/ 799639 w 200"/>
              <a:gd name="T27" fmla="*/ 989806 h 256"/>
              <a:gd name="T28" fmla="*/ 527422 w 200"/>
              <a:gd name="T29" fmla="*/ 341313 h 256"/>
              <a:gd name="T30" fmla="*/ 476381 w 200"/>
              <a:gd name="T31" fmla="*/ 290116 h 256"/>
              <a:gd name="T32" fmla="*/ 476381 w 200"/>
              <a:gd name="T33" fmla="*/ 187722 h 256"/>
              <a:gd name="T34" fmla="*/ 476381 w 200"/>
              <a:gd name="T35" fmla="*/ 0 h 256"/>
              <a:gd name="T36" fmla="*/ 850680 w 200"/>
              <a:gd name="T37" fmla="*/ 341313 h 256"/>
              <a:gd name="T38" fmla="*/ 629503 w 200"/>
              <a:gd name="T39" fmla="*/ 341313 h 256"/>
              <a:gd name="T40" fmla="*/ 527422 w 200"/>
              <a:gd name="T41" fmla="*/ 341313 h 256"/>
              <a:gd name="T42" fmla="*/ 191403 w 200"/>
              <a:gd name="T43" fmla="*/ 1041003 h 256"/>
              <a:gd name="T44" fmla="*/ 238190 w 200"/>
              <a:gd name="T45" fmla="*/ 1041003 h 256"/>
              <a:gd name="T46" fmla="*/ 561449 w 200"/>
              <a:gd name="T47" fmla="*/ 1041003 h 256"/>
              <a:gd name="T48" fmla="*/ 646517 w 200"/>
              <a:gd name="T49" fmla="*/ 1041003 h 256"/>
              <a:gd name="T50" fmla="*/ 748598 w 200"/>
              <a:gd name="T51" fmla="*/ 1041003 h 256"/>
              <a:gd name="T52" fmla="*/ 697558 w 200"/>
              <a:gd name="T53" fmla="*/ 1092200 h 256"/>
              <a:gd name="T54" fmla="*/ 102082 w 200"/>
              <a:gd name="T55" fmla="*/ 1092200 h 256"/>
              <a:gd name="T56" fmla="*/ 0 w 200"/>
              <a:gd name="T57" fmla="*/ 989806 h 256"/>
              <a:gd name="T58" fmla="*/ 0 w 200"/>
              <a:gd name="T59" fmla="*/ 153591 h 256"/>
              <a:gd name="T60" fmla="*/ 51041 w 200"/>
              <a:gd name="T61" fmla="*/ 102394 h 256"/>
              <a:gd name="T62" fmla="*/ 51041 w 200"/>
              <a:gd name="T63" fmla="*/ 255984 h 256"/>
              <a:gd name="T64" fmla="*/ 51041 w 200"/>
              <a:gd name="T65" fmla="*/ 853281 h 256"/>
              <a:gd name="T66" fmla="*/ 51041 w 200"/>
              <a:gd name="T67" fmla="*/ 938609 h 256"/>
              <a:gd name="T68" fmla="*/ 153122 w 200"/>
              <a:gd name="T69" fmla="*/ 1041003 h 256"/>
              <a:gd name="T70" fmla="*/ 191403 w 200"/>
              <a:gd name="T71" fmla="*/ 1041003 h 25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00" h="256">
                <a:moveTo>
                  <a:pt x="188" y="232"/>
                </a:move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29" y="0"/>
                  <a:pt x="36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100" y="81"/>
                  <a:pt x="111" y="92"/>
                  <a:pt x="124" y="92"/>
                </a:cubicBezTo>
                <a:cubicBezTo>
                  <a:pt x="148" y="92"/>
                  <a:pt x="148" y="92"/>
                  <a:pt x="148" y="92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00" y="188"/>
                  <a:pt x="200" y="188"/>
                  <a:pt x="200" y="188"/>
                </a:cubicBezTo>
                <a:cubicBezTo>
                  <a:pt x="200" y="220"/>
                  <a:pt x="200" y="220"/>
                  <a:pt x="200" y="220"/>
                </a:cubicBezTo>
                <a:cubicBezTo>
                  <a:pt x="200" y="227"/>
                  <a:pt x="195" y="232"/>
                  <a:pt x="188" y="232"/>
                </a:cubicBezTo>
                <a:moveTo>
                  <a:pt x="124" y="80"/>
                </a:moveTo>
                <a:cubicBezTo>
                  <a:pt x="117" y="80"/>
                  <a:pt x="112" y="75"/>
                  <a:pt x="112" y="68"/>
                </a:cubicBezTo>
                <a:cubicBezTo>
                  <a:pt x="112" y="44"/>
                  <a:pt x="112" y="44"/>
                  <a:pt x="112" y="44"/>
                </a:cubicBezTo>
                <a:cubicBezTo>
                  <a:pt x="112" y="0"/>
                  <a:pt x="112" y="0"/>
                  <a:pt x="112" y="0"/>
                </a:cubicBezTo>
                <a:cubicBezTo>
                  <a:pt x="200" y="80"/>
                  <a:pt x="200" y="80"/>
                  <a:pt x="200" y="80"/>
                </a:cubicBezTo>
                <a:cubicBezTo>
                  <a:pt x="148" y="80"/>
                  <a:pt x="148" y="80"/>
                  <a:pt x="148" y="80"/>
                </a:cubicBezTo>
                <a:lnTo>
                  <a:pt x="124" y="80"/>
                </a:lnTo>
                <a:close/>
                <a:moveTo>
                  <a:pt x="45" y="244"/>
                </a:moveTo>
                <a:cubicBezTo>
                  <a:pt x="56" y="244"/>
                  <a:pt x="56" y="244"/>
                  <a:pt x="56" y="244"/>
                </a:cubicBezTo>
                <a:cubicBezTo>
                  <a:pt x="132" y="244"/>
                  <a:pt x="132" y="244"/>
                  <a:pt x="132" y="244"/>
                </a:cubicBezTo>
                <a:cubicBezTo>
                  <a:pt x="152" y="244"/>
                  <a:pt x="152" y="244"/>
                  <a:pt x="152" y="244"/>
                </a:cubicBezTo>
                <a:cubicBezTo>
                  <a:pt x="176" y="244"/>
                  <a:pt x="176" y="244"/>
                  <a:pt x="176" y="244"/>
                </a:cubicBezTo>
                <a:cubicBezTo>
                  <a:pt x="176" y="251"/>
                  <a:pt x="171" y="256"/>
                  <a:pt x="164" y="256"/>
                </a:cubicBezTo>
                <a:cubicBezTo>
                  <a:pt x="24" y="256"/>
                  <a:pt x="24" y="256"/>
                  <a:pt x="24" y="256"/>
                </a:cubicBezTo>
                <a:cubicBezTo>
                  <a:pt x="11" y="256"/>
                  <a:pt x="0" y="245"/>
                  <a:pt x="0" y="23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200"/>
                  <a:pt x="12" y="200"/>
                  <a:pt x="12" y="200"/>
                </a:cubicBezTo>
                <a:cubicBezTo>
                  <a:pt x="12" y="220"/>
                  <a:pt x="12" y="220"/>
                  <a:pt x="12" y="220"/>
                </a:cubicBezTo>
                <a:cubicBezTo>
                  <a:pt x="12" y="233"/>
                  <a:pt x="23" y="244"/>
                  <a:pt x="36" y="244"/>
                </a:cubicBezTo>
                <a:lnTo>
                  <a:pt x="45" y="2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70" name="Freeform 64"/>
          <p:cNvSpPr>
            <a:spLocks noChangeAspect="1" noEditPoints="1"/>
          </p:cNvSpPr>
          <p:nvPr/>
        </p:nvSpPr>
        <p:spPr bwMode="auto">
          <a:xfrm>
            <a:off x="1254743" y="1870450"/>
            <a:ext cx="158430" cy="208442"/>
          </a:xfrm>
          <a:custGeom>
            <a:avLst/>
            <a:gdLst>
              <a:gd name="T0" fmla="*/ 698029 w 176"/>
              <a:gd name="T1" fmla="*/ 986365 h 232"/>
              <a:gd name="T2" fmla="*/ 51075 w 176"/>
              <a:gd name="T3" fmla="*/ 986365 h 232"/>
              <a:gd name="T4" fmla="*/ 0 w 176"/>
              <a:gd name="T5" fmla="*/ 935346 h 232"/>
              <a:gd name="T6" fmla="*/ 0 w 176"/>
              <a:gd name="T7" fmla="*/ 51019 h 232"/>
              <a:gd name="T8" fmla="*/ 51075 w 176"/>
              <a:gd name="T9" fmla="*/ 0 h 232"/>
              <a:gd name="T10" fmla="*/ 323477 w 176"/>
              <a:gd name="T11" fmla="*/ 0 h 232"/>
              <a:gd name="T12" fmla="*/ 323477 w 176"/>
              <a:gd name="T13" fmla="*/ 187069 h 232"/>
              <a:gd name="T14" fmla="*/ 323477 w 176"/>
              <a:gd name="T15" fmla="*/ 289107 h 232"/>
              <a:gd name="T16" fmla="*/ 425627 w 176"/>
              <a:gd name="T17" fmla="*/ 391145 h 232"/>
              <a:gd name="T18" fmla="*/ 527778 w 176"/>
              <a:gd name="T19" fmla="*/ 391145 h 232"/>
              <a:gd name="T20" fmla="*/ 749104 w 176"/>
              <a:gd name="T21" fmla="*/ 391145 h 232"/>
              <a:gd name="T22" fmla="*/ 749104 w 176"/>
              <a:gd name="T23" fmla="*/ 799296 h 232"/>
              <a:gd name="T24" fmla="*/ 749104 w 176"/>
              <a:gd name="T25" fmla="*/ 935346 h 232"/>
              <a:gd name="T26" fmla="*/ 698029 w 176"/>
              <a:gd name="T27" fmla="*/ 986365 h 232"/>
              <a:gd name="T28" fmla="*/ 425627 w 176"/>
              <a:gd name="T29" fmla="*/ 340126 h 232"/>
              <a:gd name="T30" fmla="*/ 374552 w 176"/>
              <a:gd name="T31" fmla="*/ 289107 h 232"/>
              <a:gd name="T32" fmla="*/ 374552 w 176"/>
              <a:gd name="T33" fmla="*/ 187069 h 232"/>
              <a:gd name="T34" fmla="*/ 374552 w 176"/>
              <a:gd name="T35" fmla="*/ 0 h 232"/>
              <a:gd name="T36" fmla="*/ 749104 w 176"/>
              <a:gd name="T37" fmla="*/ 340126 h 232"/>
              <a:gd name="T38" fmla="*/ 527778 w 176"/>
              <a:gd name="T39" fmla="*/ 340126 h 232"/>
              <a:gd name="T40" fmla="*/ 425627 w 176"/>
              <a:gd name="T41" fmla="*/ 340126 h 23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76" h="232">
                <a:moveTo>
                  <a:pt x="164" y="232"/>
                </a:move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6" y="0"/>
                  <a:pt x="76" y="0"/>
                  <a:pt x="76" y="0"/>
                </a:cubicBezTo>
                <a:cubicBezTo>
                  <a:pt x="76" y="44"/>
                  <a:pt x="76" y="44"/>
                  <a:pt x="76" y="44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81"/>
                  <a:pt x="87" y="92"/>
                  <a:pt x="100" y="92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76" y="92"/>
                  <a:pt x="176" y="92"/>
                  <a:pt x="176" y="92"/>
                </a:cubicBezTo>
                <a:cubicBezTo>
                  <a:pt x="176" y="188"/>
                  <a:pt x="176" y="188"/>
                  <a:pt x="176" y="188"/>
                </a:cubicBezTo>
                <a:cubicBezTo>
                  <a:pt x="176" y="220"/>
                  <a:pt x="176" y="220"/>
                  <a:pt x="176" y="220"/>
                </a:cubicBezTo>
                <a:cubicBezTo>
                  <a:pt x="176" y="227"/>
                  <a:pt x="171" y="232"/>
                  <a:pt x="164" y="232"/>
                </a:cubicBezTo>
                <a:moveTo>
                  <a:pt x="100" y="80"/>
                </a:moveTo>
                <a:cubicBezTo>
                  <a:pt x="93" y="80"/>
                  <a:pt x="88" y="75"/>
                  <a:pt x="88" y="68"/>
                </a:cubicBezTo>
                <a:cubicBezTo>
                  <a:pt x="88" y="44"/>
                  <a:pt x="88" y="44"/>
                  <a:pt x="88" y="44"/>
                </a:cubicBezTo>
                <a:cubicBezTo>
                  <a:pt x="88" y="0"/>
                  <a:pt x="88" y="0"/>
                  <a:pt x="88" y="0"/>
                </a:cubicBezTo>
                <a:cubicBezTo>
                  <a:pt x="176" y="80"/>
                  <a:pt x="176" y="80"/>
                  <a:pt x="176" y="80"/>
                </a:cubicBezTo>
                <a:cubicBezTo>
                  <a:pt x="124" y="80"/>
                  <a:pt x="124" y="80"/>
                  <a:pt x="124" y="80"/>
                </a:cubicBezTo>
                <a:lnTo>
                  <a:pt x="100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71" name="Freeform 62"/>
          <p:cNvSpPr>
            <a:spLocks noChangeAspect="1" noEditPoints="1"/>
          </p:cNvSpPr>
          <p:nvPr/>
        </p:nvSpPr>
        <p:spPr bwMode="auto">
          <a:xfrm>
            <a:off x="4093349" y="1873129"/>
            <a:ext cx="214252" cy="214252"/>
          </a:xfrm>
          <a:custGeom>
            <a:avLst/>
            <a:gdLst>
              <a:gd name="T0" fmla="*/ 660228 w 72"/>
              <a:gd name="T1" fmla="*/ 623711 h 72"/>
              <a:gd name="T2" fmla="*/ 623549 w 72"/>
              <a:gd name="T3" fmla="*/ 660400 h 72"/>
              <a:gd name="T4" fmla="*/ 265925 w 72"/>
              <a:gd name="T5" fmla="*/ 660400 h 72"/>
              <a:gd name="T6" fmla="*/ 229246 w 72"/>
              <a:gd name="T7" fmla="*/ 623711 h 72"/>
              <a:gd name="T8" fmla="*/ 229246 w 72"/>
              <a:gd name="T9" fmla="*/ 568678 h 72"/>
              <a:gd name="T10" fmla="*/ 36679 w 72"/>
              <a:gd name="T11" fmla="*/ 568678 h 72"/>
              <a:gd name="T12" fmla="*/ 0 w 72"/>
              <a:gd name="T13" fmla="*/ 531989 h 72"/>
              <a:gd name="T14" fmla="*/ 0 w 72"/>
              <a:gd name="T15" fmla="*/ 36689 h 72"/>
              <a:gd name="T16" fmla="*/ 36679 w 72"/>
              <a:gd name="T17" fmla="*/ 0 h 72"/>
              <a:gd name="T18" fmla="*/ 430982 w 72"/>
              <a:gd name="T19" fmla="*/ 0 h 72"/>
              <a:gd name="T20" fmla="*/ 467662 w 72"/>
              <a:gd name="T21" fmla="*/ 36689 h 72"/>
              <a:gd name="T22" fmla="*/ 467662 w 72"/>
              <a:gd name="T23" fmla="*/ 155928 h 72"/>
              <a:gd name="T24" fmla="*/ 486001 w 72"/>
              <a:gd name="T25" fmla="*/ 165100 h 72"/>
              <a:gd name="T26" fmla="*/ 632719 w 72"/>
              <a:gd name="T27" fmla="*/ 321028 h 72"/>
              <a:gd name="T28" fmla="*/ 660228 w 72"/>
              <a:gd name="T29" fmla="*/ 376061 h 72"/>
              <a:gd name="T30" fmla="*/ 660228 w 72"/>
              <a:gd name="T31" fmla="*/ 623711 h 72"/>
              <a:gd name="T32" fmla="*/ 375963 w 72"/>
              <a:gd name="T33" fmla="*/ 64206 h 72"/>
              <a:gd name="T34" fmla="*/ 366793 w 72"/>
              <a:gd name="T35" fmla="*/ 45861 h 72"/>
              <a:gd name="T36" fmla="*/ 100868 w 72"/>
              <a:gd name="T37" fmla="*/ 45861 h 72"/>
              <a:gd name="T38" fmla="*/ 91698 w 72"/>
              <a:gd name="T39" fmla="*/ 64206 h 72"/>
              <a:gd name="T40" fmla="*/ 91698 w 72"/>
              <a:gd name="T41" fmla="*/ 82550 h 72"/>
              <a:gd name="T42" fmla="*/ 100868 w 72"/>
              <a:gd name="T43" fmla="*/ 100894 h 72"/>
              <a:gd name="T44" fmla="*/ 366793 w 72"/>
              <a:gd name="T45" fmla="*/ 100894 h 72"/>
              <a:gd name="T46" fmla="*/ 375963 w 72"/>
              <a:gd name="T47" fmla="*/ 82550 h 72"/>
              <a:gd name="T48" fmla="*/ 375963 w 72"/>
              <a:gd name="T49" fmla="*/ 64206 h 72"/>
              <a:gd name="T50" fmla="*/ 614379 w 72"/>
              <a:gd name="T51" fmla="*/ 614539 h 72"/>
              <a:gd name="T52" fmla="*/ 614379 w 72"/>
              <a:gd name="T53" fmla="*/ 376061 h 72"/>
              <a:gd name="T54" fmla="*/ 458492 w 72"/>
              <a:gd name="T55" fmla="*/ 376061 h 72"/>
              <a:gd name="T56" fmla="*/ 421812 w 72"/>
              <a:gd name="T57" fmla="*/ 348544 h 72"/>
              <a:gd name="T58" fmla="*/ 421812 w 72"/>
              <a:gd name="T59" fmla="*/ 192617 h 72"/>
              <a:gd name="T60" fmla="*/ 284265 w 72"/>
              <a:gd name="T61" fmla="*/ 192617 h 72"/>
              <a:gd name="T62" fmla="*/ 284265 w 72"/>
              <a:gd name="T63" fmla="*/ 614539 h 72"/>
              <a:gd name="T64" fmla="*/ 614379 w 72"/>
              <a:gd name="T65" fmla="*/ 614539 h 72"/>
              <a:gd name="T66" fmla="*/ 577700 w 72"/>
              <a:gd name="T67" fmla="*/ 330200 h 72"/>
              <a:gd name="T68" fmla="*/ 467662 w 72"/>
              <a:gd name="T69" fmla="*/ 220133 h 72"/>
              <a:gd name="T70" fmla="*/ 467662 w 72"/>
              <a:gd name="T71" fmla="*/ 330200 h 72"/>
              <a:gd name="T72" fmla="*/ 577700 w 72"/>
              <a:gd name="T73" fmla="*/ 33020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72" h="72">
                <a:moveTo>
                  <a:pt x="72" y="68"/>
                </a:moveTo>
                <a:cubicBezTo>
                  <a:pt x="72" y="71"/>
                  <a:pt x="70" y="72"/>
                  <a:pt x="68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27" y="72"/>
                  <a:pt x="25" y="71"/>
                  <a:pt x="25" y="68"/>
                </a:cubicBezTo>
                <a:cubicBezTo>
                  <a:pt x="25" y="62"/>
                  <a:pt x="25" y="62"/>
                  <a:pt x="25" y="62"/>
                </a:cubicBezTo>
                <a:cubicBezTo>
                  <a:pt x="4" y="62"/>
                  <a:pt x="4" y="62"/>
                  <a:pt x="4" y="62"/>
                </a:cubicBezTo>
                <a:cubicBezTo>
                  <a:pt x="1" y="62"/>
                  <a:pt x="0" y="60"/>
                  <a:pt x="0" y="5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4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1" y="2"/>
                  <a:pt x="51" y="4"/>
                </a:cubicBezTo>
                <a:cubicBezTo>
                  <a:pt x="51" y="17"/>
                  <a:pt x="51" y="17"/>
                  <a:pt x="51" y="17"/>
                </a:cubicBezTo>
                <a:cubicBezTo>
                  <a:pt x="52" y="18"/>
                  <a:pt x="52" y="18"/>
                  <a:pt x="53" y="18"/>
                </a:cubicBezTo>
                <a:cubicBezTo>
                  <a:pt x="69" y="35"/>
                  <a:pt x="69" y="35"/>
                  <a:pt x="69" y="35"/>
                </a:cubicBezTo>
                <a:cubicBezTo>
                  <a:pt x="71" y="36"/>
                  <a:pt x="72" y="39"/>
                  <a:pt x="72" y="41"/>
                </a:cubicBezTo>
                <a:lnTo>
                  <a:pt x="72" y="68"/>
                </a:lnTo>
                <a:close/>
                <a:moveTo>
                  <a:pt x="41" y="7"/>
                </a:moveTo>
                <a:cubicBezTo>
                  <a:pt x="41" y="6"/>
                  <a:pt x="40" y="5"/>
                  <a:pt x="40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0" y="6"/>
                  <a:pt x="10" y="7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10"/>
                  <a:pt x="11" y="11"/>
                  <a:pt x="11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1" y="10"/>
                  <a:pt x="41" y="9"/>
                </a:cubicBezTo>
                <a:lnTo>
                  <a:pt x="41" y="7"/>
                </a:lnTo>
                <a:close/>
                <a:moveTo>
                  <a:pt x="67" y="67"/>
                </a:moveTo>
                <a:cubicBezTo>
                  <a:pt x="67" y="41"/>
                  <a:pt x="67" y="41"/>
                  <a:pt x="67" y="41"/>
                </a:cubicBezTo>
                <a:cubicBezTo>
                  <a:pt x="50" y="41"/>
                  <a:pt x="50" y="41"/>
                  <a:pt x="50" y="41"/>
                </a:cubicBezTo>
                <a:cubicBezTo>
                  <a:pt x="48" y="41"/>
                  <a:pt x="46" y="40"/>
                  <a:pt x="46" y="38"/>
                </a:cubicBezTo>
                <a:cubicBezTo>
                  <a:pt x="46" y="21"/>
                  <a:pt x="46" y="21"/>
                  <a:pt x="46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67"/>
                  <a:pt x="31" y="67"/>
                  <a:pt x="31" y="67"/>
                </a:cubicBezTo>
                <a:lnTo>
                  <a:pt x="67" y="67"/>
                </a:lnTo>
                <a:close/>
                <a:moveTo>
                  <a:pt x="63" y="36"/>
                </a:moveTo>
                <a:cubicBezTo>
                  <a:pt x="51" y="24"/>
                  <a:pt x="51" y="24"/>
                  <a:pt x="51" y="24"/>
                </a:cubicBezTo>
                <a:cubicBezTo>
                  <a:pt x="51" y="36"/>
                  <a:pt x="51" y="36"/>
                  <a:pt x="51" y="36"/>
                </a:cubicBezTo>
                <a:lnTo>
                  <a:pt x="63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72" name="Freeform 33"/>
          <p:cNvSpPr>
            <a:spLocks noChangeAspect="1" noEditPoints="1"/>
          </p:cNvSpPr>
          <p:nvPr/>
        </p:nvSpPr>
        <p:spPr bwMode="auto">
          <a:xfrm>
            <a:off x="7665685" y="2296122"/>
            <a:ext cx="251706" cy="219831"/>
          </a:xfrm>
          <a:custGeom>
            <a:avLst/>
            <a:gdLst>
              <a:gd name="T0" fmla="*/ 1040732 w 256"/>
              <a:gd name="T1" fmla="*/ 952501 h 224"/>
              <a:gd name="T2" fmla="*/ 51184 w 256"/>
              <a:gd name="T3" fmla="*/ 952501 h 224"/>
              <a:gd name="T4" fmla="*/ 0 w 256"/>
              <a:gd name="T5" fmla="*/ 901474 h 224"/>
              <a:gd name="T6" fmla="*/ 0 w 256"/>
              <a:gd name="T7" fmla="*/ 51027 h 224"/>
              <a:gd name="T8" fmla="*/ 51184 w 256"/>
              <a:gd name="T9" fmla="*/ 0 h 224"/>
              <a:gd name="T10" fmla="*/ 1040732 w 256"/>
              <a:gd name="T11" fmla="*/ 0 h 224"/>
              <a:gd name="T12" fmla="*/ 1091916 w 256"/>
              <a:gd name="T13" fmla="*/ 51027 h 224"/>
              <a:gd name="T14" fmla="*/ 1091916 w 256"/>
              <a:gd name="T15" fmla="*/ 901474 h 224"/>
              <a:gd name="T16" fmla="*/ 1040732 w 256"/>
              <a:gd name="T17" fmla="*/ 952501 h 224"/>
              <a:gd name="T18" fmla="*/ 102367 w 256"/>
              <a:gd name="T19" fmla="*/ 51027 h 224"/>
              <a:gd name="T20" fmla="*/ 51184 w 256"/>
              <a:gd name="T21" fmla="*/ 102054 h 224"/>
              <a:gd name="T22" fmla="*/ 102367 w 256"/>
              <a:gd name="T23" fmla="*/ 153081 h 224"/>
              <a:gd name="T24" fmla="*/ 153551 w 256"/>
              <a:gd name="T25" fmla="*/ 102054 h 224"/>
              <a:gd name="T26" fmla="*/ 102367 w 256"/>
              <a:gd name="T27" fmla="*/ 51027 h 224"/>
              <a:gd name="T28" fmla="*/ 255918 w 256"/>
              <a:gd name="T29" fmla="*/ 51027 h 224"/>
              <a:gd name="T30" fmla="*/ 204734 w 256"/>
              <a:gd name="T31" fmla="*/ 102054 h 224"/>
              <a:gd name="T32" fmla="*/ 255918 w 256"/>
              <a:gd name="T33" fmla="*/ 153081 h 224"/>
              <a:gd name="T34" fmla="*/ 307101 w 256"/>
              <a:gd name="T35" fmla="*/ 102054 h 224"/>
              <a:gd name="T36" fmla="*/ 255918 w 256"/>
              <a:gd name="T37" fmla="*/ 51027 h 224"/>
              <a:gd name="T38" fmla="*/ 409469 w 256"/>
              <a:gd name="T39" fmla="*/ 51027 h 224"/>
              <a:gd name="T40" fmla="*/ 358285 w 256"/>
              <a:gd name="T41" fmla="*/ 102054 h 224"/>
              <a:gd name="T42" fmla="*/ 409469 w 256"/>
              <a:gd name="T43" fmla="*/ 153081 h 224"/>
              <a:gd name="T44" fmla="*/ 460652 w 256"/>
              <a:gd name="T45" fmla="*/ 102054 h 224"/>
              <a:gd name="T46" fmla="*/ 409469 w 256"/>
              <a:gd name="T47" fmla="*/ 51027 h 224"/>
              <a:gd name="T48" fmla="*/ 1040732 w 256"/>
              <a:gd name="T49" fmla="*/ 204107 h 224"/>
              <a:gd name="T50" fmla="*/ 989549 w 256"/>
              <a:gd name="T51" fmla="*/ 204107 h 224"/>
              <a:gd name="T52" fmla="*/ 102367 w 256"/>
              <a:gd name="T53" fmla="*/ 204107 h 224"/>
              <a:gd name="T54" fmla="*/ 51184 w 256"/>
              <a:gd name="T55" fmla="*/ 204107 h 224"/>
              <a:gd name="T56" fmla="*/ 51184 w 256"/>
              <a:gd name="T57" fmla="*/ 901474 h 224"/>
              <a:gd name="T58" fmla="*/ 1040732 w 256"/>
              <a:gd name="T59" fmla="*/ 901474 h 224"/>
              <a:gd name="T60" fmla="*/ 1040732 w 256"/>
              <a:gd name="T61" fmla="*/ 204107 h 224"/>
              <a:gd name="T62" fmla="*/ 388142 w 256"/>
              <a:gd name="T63" fmla="*/ 403962 h 224"/>
              <a:gd name="T64" fmla="*/ 460652 w 256"/>
              <a:gd name="T65" fmla="*/ 403962 h 224"/>
              <a:gd name="T66" fmla="*/ 545958 w 256"/>
              <a:gd name="T67" fmla="*/ 489007 h 224"/>
              <a:gd name="T68" fmla="*/ 631264 w 256"/>
              <a:gd name="T69" fmla="*/ 403962 h 224"/>
              <a:gd name="T70" fmla="*/ 703774 w 256"/>
              <a:gd name="T71" fmla="*/ 403962 h 224"/>
              <a:gd name="T72" fmla="*/ 703774 w 256"/>
              <a:gd name="T73" fmla="*/ 476251 h 224"/>
              <a:gd name="T74" fmla="*/ 618468 w 256"/>
              <a:gd name="T75" fmla="*/ 561295 h 224"/>
              <a:gd name="T76" fmla="*/ 703774 w 256"/>
              <a:gd name="T77" fmla="*/ 646340 h 224"/>
              <a:gd name="T78" fmla="*/ 703774 w 256"/>
              <a:gd name="T79" fmla="*/ 718628 h 224"/>
              <a:gd name="T80" fmla="*/ 631264 w 256"/>
              <a:gd name="T81" fmla="*/ 718628 h 224"/>
              <a:gd name="T82" fmla="*/ 545958 w 256"/>
              <a:gd name="T83" fmla="*/ 633583 h 224"/>
              <a:gd name="T84" fmla="*/ 460652 w 256"/>
              <a:gd name="T85" fmla="*/ 718628 h 224"/>
              <a:gd name="T86" fmla="*/ 388142 w 256"/>
              <a:gd name="T87" fmla="*/ 718628 h 224"/>
              <a:gd name="T88" fmla="*/ 388142 w 256"/>
              <a:gd name="T89" fmla="*/ 646340 h 224"/>
              <a:gd name="T90" fmla="*/ 473448 w 256"/>
              <a:gd name="T91" fmla="*/ 561295 h 224"/>
              <a:gd name="T92" fmla="*/ 388142 w 256"/>
              <a:gd name="T93" fmla="*/ 476251 h 224"/>
              <a:gd name="T94" fmla="*/ 388142 w 256"/>
              <a:gd name="T95" fmla="*/ 403962 h 22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244" y="212"/>
                  <a:pt x="244" y="212"/>
                  <a:pt x="244" y="212"/>
                </a:cubicBezTo>
                <a:lnTo>
                  <a:pt x="244" y="48"/>
                </a:lnTo>
                <a:close/>
                <a:moveTo>
                  <a:pt x="91" y="95"/>
                </a:moveTo>
                <a:cubicBezTo>
                  <a:pt x="96" y="91"/>
                  <a:pt x="104" y="91"/>
                  <a:pt x="108" y="95"/>
                </a:cubicBezTo>
                <a:cubicBezTo>
                  <a:pt x="128" y="115"/>
                  <a:pt x="128" y="115"/>
                  <a:pt x="128" y="115"/>
                </a:cubicBezTo>
                <a:cubicBezTo>
                  <a:pt x="148" y="95"/>
                  <a:pt x="148" y="95"/>
                  <a:pt x="148" y="95"/>
                </a:cubicBezTo>
                <a:cubicBezTo>
                  <a:pt x="152" y="91"/>
                  <a:pt x="160" y="91"/>
                  <a:pt x="165" y="95"/>
                </a:cubicBezTo>
                <a:cubicBezTo>
                  <a:pt x="169" y="100"/>
                  <a:pt x="169" y="108"/>
                  <a:pt x="165" y="112"/>
                </a:cubicBezTo>
                <a:cubicBezTo>
                  <a:pt x="145" y="132"/>
                  <a:pt x="145" y="132"/>
                  <a:pt x="145" y="132"/>
                </a:cubicBezTo>
                <a:cubicBezTo>
                  <a:pt x="165" y="152"/>
                  <a:pt x="165" y="152"/>
                  <a:pt x="165" y="152"/>
                </a:cubicBezTo>
                <a:cubicBezTo>
                  <a:pt x="169" y="156"/>
                  <a:pt x="169" y="164"/>
                  <a:pt x="165" y="169"/>
                </a:cubicBezTo>
                <a:cubicBezTo>
                  <a:pt x="160" y="173"/>
                  <a:pt x="152" y="173"/>
                  <a:pt x="148" y="169"/>
                </a:cubicBezTo>
                <a:cubicBezTo>
                  <a:pt x="128" y="149"/>
                  <a:pt x="128" y="149"/>
                  <a:pt x="128" y="149"/>
                </a:cubicBezTo>
                <a:cubicBezTo>
                  <a:pt x="108" y="169"/>
                  <a:pt x="108" y="169"/>
                  <a:pt x="108" y="169"/>
                </a:cubicBezTo>
                <a:cubicBezTo>
                  <a:pt x="104" y="173"/>
                  <a:pt x="96" y="173"/>
                  <a:pt x="91" y="169"/>
                </a:cubicBezTo>
                <a:cubicBezTo>
                  <a:pt x="87" y="164"/>
                  <a:pt x="87" y="156"/>
                  <a:pt x="91" y="152"/>
                </a:cubicBezTo>
                <a:cubicBezTo>
                  <a:pt x="111" y="132"/>
                  <a:pt x="111" y="132"/>
                  <a:pt x="111" y="132"/>
                </a:cubicBezTo>
                <a:cubicBezTo>
                  <a:pt x="91" y="112"/>
                  <a:pt x="91" y="112"/>
                  <a:pt x="91" y="112"/>
                </a:cubicBezTo>
                <a:cubicBezTo>
                  <a:pt x="87" y="108"/>
                  <a:pt x="87" y="100"/>
                  <a:pt x="91" y="95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73" name="Freeform 34"/>
          <p:cNvSpPr>
            <a:spLocks noChangeAspect="1" noEditPoints="1"/>
          </p:cNvSpPr>
          <p:nvPr/>
        </p:nvSpPr>
        <p:spPr bwMode="auto">
          <a:xfrm>
            <a:off x="7342546" y="2296122"/>
            <a:ext cx="250973" cy="219831"/>
          </a:xfrm>
          <a:custGeom>
            <a:avLst/>
            <a:gdLst>
              <a:gd name="T0" fmla="*/ 1036697 w 256"/>
              <a:gd name="T1" fmla="*/ 952501 h 224"/>
              <a:gd name="T2" fmla="*/ 50985 w 256"/>
              <a:gd name="T3" fmla="*/ 952501 h 224"/>
              <a:gd name="T4" fmla="*/ 0 w 256"/>
              <a:gd name="T5" fmla="*/ 901474 h 224"/>
              <a:gd name="T6" fmla="*/ 0 w 256"/>
              <a:gd name="T7" fmla="*/ 51027 h 224"/>
              <a:gd name="T8" fmla="*/ 50985 w 256"/>
              <a:gd name="T9" fmla="*/ 0 h 224"/>
              <a:gd name="T10" fmla="*/ 1036697 w 256"/>
              <a:gd name="T11" fmla="*/ 0 h 224"/>
              <a:gd name="T12" fmla="*/ 1087682 w 256"/>
              <a:gd name="T13" fmla="*/ 51027 h 224"/>
              <a:gd name="T14" fmla="*/ 1087682 w 256"/>
              <a:gd name="T15" fmla="*/ 901474 h 224"/>
              <a:gd name="T16" fmla="*/ 1036697 w 256"/>
              <a:gd name="T17" fmla="*/ 952501 h 224"/>
              <a:gd name="T18" fmla="*/ 101970 w 256"/>
              <a:gd name="T19" fmla="*/ 51027 h 224"/>
              <a:gd name="T20" fmla="*/ 50985 w 256"/>
              <a:gd name="T21" fmla="*/ 102054 h 224"/>
              <a:gd name="T22" fmla="*/ 101970 w 256"/>
              <a:gd name="T23" fmla="*/ 153081 h 224"/>
              <a:gd name="T24" fmla="*/ 152955 w 256"/>
              <a:gd name="T25" fmla="*/ 102054 h 224"/>
              <a:gd name="T26" fmla="*/ 101970 w 256"/>
              <a:gd name="T27" fmla="*/ 51027 h 224"/>
              <a:gd name="T28" fmla="*/ 254925 w 256"/>
              <a:gd name="T29" fmla="*/ 51027 h 224"/>
              <a:gd name="T30" fmla="*/ 203940 w 256"/>
              <a:gd name="T31" fmla="*/ 102054 h 224"/>
              <a:gd name="T32" fmla="*/ 254925 w 256"/>
              <a:gd name="T33" fmla="*/ 153081 h 224"/>
              <a:gd name="T34" fmla="*/ 305911 w 256"/>
              <a:gd name="T35" fmla="*/ 102054 h 224"/>
              <a:gd name="T36" fmla="*/ 254925 w 256"/>
              <a:gd name="T37" fmla="*/ 51027 h 224"/>
              <a:gd name="T38" fmla="*/ 407881 w 256"/>
              <a:gd name="T39" fmla="*/ 51027 h 224"/>
              <a:gd name="T40" fmla="*/ 356896 w 256"/>
              <a:gd name="T41" fmla="*/ 102054 h 224"/>
              <a:gd name="T42" fmla="*/ 407881 w 256"/>
              <a:gd name="T43" fmla="*/ 153081 h 224"/>
              <a:gd name="T44" fmla="*/ 458866 w 256"/>
              <a:gd name="T45" fmla="*/ 102054 h 224"/>
              <a:gd name="T46" fmla="*/ 407881 w 256"/>
              <a:gd name="T47" fmla="*/ 51027 h 224"/>
              <a:gd name="T48" fmla="*/ 1036697 w 256"/>
              <a:gd name="T49" fmla="*/ 204107 h 224"/>
              <a:gd name="T50" fmla="*/ 985712 w 256"/>
              <a:gd name="T51" fmla="*/ 204107 h 224"/>
              <a:gd name="T52" fmla="*/ 101970 w 256"/>
              <a:gd name="T53" fmla="*/ 204107 h 224"/>
              <a:gd name="T54" fmla="*/ 50985 w 256"/>
              <a:gd name="T55" fmla="*/ 204107 h 224"/>
              <a:gd name="T56" fmla="*/ 50985 w 256"/>
              <a:gd name="T57" fmla="*/ 901474 h 224"/>
              <a:gd name="T58" fmla="*/ 1036697 w 256"/>
              <a:gd name="T59" fmla="*/ 901474 h 224"/>
              <a:gd name="T60" fmla="*/ 1036697 w 256"/>
              <a:gd name="T61" fmla="*/ 204107 h 224"/>
              <a:gd name="T62" fmla="*/ 390886 w 256"/>
              <a:gd name="T63" fmla="*/ 510268 h 224"/>
              <a:gd name="T64" fmla="*/ 424876 w 256"/>
              <a:gd name="T65" fmla="*/ 527277 h 224"/>
              <a:gd name="T66" fmla="*/ 492856 w 256"/>
              <a:gd name="T67" fmla="*/ 591061 h 224"/>
              <a:gd name="T68" fmla="*/ 662806 w 256"/>
              <a:gd name="T69" fmla="*/ 425224 h 224"/>
              <a:gd name="T70" fmla="*/ 696796 w 256"/>
              <a:gd name="T71" fmla="*/ 408215 h 224"/>
              <a:gd name="T72" fmla="*/ 747781 w 256"/>
              <a:gd name="T73" fmla="*/ 459242 h 224"/>
              <a:gd name="T74" fmla="*/ 730786 w 256"/>
              <a:gd name="T75" fmla="*/ 493259 h 224"/>
              <a:gd name="T76" fmla="*/ 526846 w 256"/>
              <a:gd name="T77" fmla="*/ 697367 h 224"/>
              <a:gd name="T78" fmla="*/ 492856 w 256"/>
              <a:gd name="T79" fmla="*/ 714376 h 224"/>
              <a:gd name="T80" fmla="*/ 458866 w 256"/>
              <a:gd name="T81" fmla="*/ 697367 h 224"/>
              <a:gd name="T82" fmla="*/ 356896 w 256"/>
              <a:gd name="T83" fmla="*/ 595313 h 224"/>
              <a:gd name="T84" fmla="*/ 339901 w 256"/>
              <a:gd name="T85" fmla="*/ 561295 h 224"/>
              <a:gd name="T86" fmla="*/ 390886 w 256"/>
              <a:gd name="T87" fmla="*/ 510268 h 22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244" y="212"/>
                  <a:pt x="244" y="212"/>
                  <a:pt x="244" y="212"/>
                </a:cubicBezTo>
                <a:lnTo>
                  <a:pt x="244" y="48"/>
                </a:lnTo>
                <a:close/>
                <a:moveTo>
                  <a:pt x="92" y="120"/>
                </a:moveTo>
                <a:cubicBezTo>
                  <a:pt x="95" y="120"/>
                  <a:pt x="98" y="121"/>
                  <a:pt x="100" y="124"/>
                </a:cubicBezTo>
                <a:cubicBezTo>
                  <a:pt x="116" y="139"/>
                  <a:pt x="116" y="139"/>
                  <a:pt x="116" y="139"/>
                </a:cubicBezTo>
                <a:cubicBezTo>
                  <a:pt x="156" y="100"/>
                  <a:pt x="156" y="100"/>
                  <a:pt x="156" y="100"/>
                </a:cubicBezTo>
                <a:cubicBezTo>
                  <a:pt x="158" y="97"/>
                  <a:pt x="161" y="96"/>
                  <a:pt x="164" y="96"/>
                </a:cubicBezTo>
                <a:cubicBezTo>
                  <a:pt x="171" y="96"/>
                  <a:pt x="176" y="101"/>
                  <a:pt x="176" y="108"/>
                </a:cubicBezTo>
                <a:cubicBezTo>
                  <a:pt x="176" y="111"/>
                  <a:pt x="175" y="114"/>
                  <a:pt x="172" y="116"/>
                </a:cubicBezTo>
                <a:cubicBezTo>
                  <a:pt x="124" y="164"/>
                  <a:pt x="124" y="164"/>
                  <a:pt x="124" y="164"/>
                </a:cubicBezTo>
                <a:cubicBezTo>
                  <a:pt x="122" y="167"/>
                  <a:pt x="119" y="168"/>
                  <a:pt x="116" y="168"/>
                </a:cubicBezTo>
                <a:cubicBezTo>
                  <a:pt x="113" y="168"/>
                  <a:pt x="110" y="167"/>
                  <a:pt x="108" y="164"/>
                </a:cubicBezTo>
                <a:cubicBezTo>
                  <a:pt x="84" y="140"/>
                  <a:pt x="84" y="140"/>
                  <a:pt x="84" y="140"/>
                </a:cubicBezTo>
                <a:cubicBezTo>
                  <a:pt x="81" y="138"/>
                  <a:pt x="80" y="135"/>
                  <a:pt x="80" y="132"/>
                </a:cubicBezTo>
                <a:cubicBezTo>
                  <a:pt x="80" y="125"/>
                  <a:pt x="85" y="120"/>
                  <a:pt x="92" y="120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74" name="Freeform 35"/>
          <p:cNvSpPr>
            <a:spLocks noChangeAspect="1" noEditPoints="1"/>
          </p:cNvSpPr>
          <p:nvPr/>
        </p:nvSpPr>
        <p:spPr bwMode="auto">
          <a:xfrm>
            <a:off x="6986371" y="2296122"/>
            <a:ext cx="250973" cy="219831"/>
          </a:xfrm>
          <a:custGeom>
            <a:avLst/>
            <a:gdLst>
              <a:gd name="T0" fmla="*/ 1036700 w 256"/>
              <a:gd name="T1" fmla="*/ 952501 h 224"/>
              <a:gd name="T2" fmla="*/ 50985 w 256"/>
              <a:gd name="T3" fmla="*/ 952501 h 224"/>
              <a:gd name="T4" fmla="*/ 0 w 256"/>
              <a:gd name="T5" fmla="*/ 901474 h 224"/>
              <a:gd name="T6" fmla="*/ 0 w 256"/>
              <a:gd name="T7" fmla="*/ 51027 h 224"/>
              <a:gd name="T8" fmla="*/ 50985 w 256"/>
              <a:gd name="T9" fmla="*/ 0 h 224"/>
              <a:gd name="T10" fmla="*/ 1036700 w 256"/>
              <a:gd name="T11" fmla="*/ 0 h 224"/>
              <a:gd name="T12" fmla="*/ 1087685 w 256"/>
              <a:gd name="T13" fmla="*/ 51027 h 224"/>
              <a:gd name="T14" fmla="*/ 1087685 w 256"/>
              <a:gd name="T15" fmla="*/ 901474 h 224"/>
              <a:gd name="T16" fmla="*/ 1036700 w 256"/>
              <a:gd name="T17" fmla="*/ 952501 h 224"/>
              <a:gd name="T18" fmla="*/ 101970 w 256"/>
              <a:gd name="T19" fmla="*/ 51027 h 224"/>
              <a:gd name="T20" fmla="*/ 50985 w 256"/>
              <a:gd name="T21" fmla="*/ 102054 h 224"/>
              <a:gd name="T22" fmla="*/ 101970 w 256"/>
              <a:gd name="T23" fmla="*/ 153081 h 224"/>
              <a:gd name="T24" fmla="*/ 152956 w 256"/>
              <a:gd name="T25" fmla="*/ 102054 h 224"/>
              <a:gd name="T26" fmla="*/ 101970 w 256"/>
              <a:gd name="T27" fmla="*/ 51027 h 224"/>
              <a:gd name="T28" fmla="*/ 254926 w 256"/>
              <a:gd name="T29" fmla="*/ 51027 h 224"/>
              <a:gd name="T30" fmla="*/ 203941 w 256"/>
              <a:gd name="T31" fmla="*/ 102054 h 224"/>
              <a:gd name="T32" fmla="*/ 254926 w 256"/>
              <a:gd name="T33" fmla="*/ 153081 h 224"/>
              <a:gd name="T34" fmla="*/ 305911 w 256"/>
              <a:gd name="T35" fmla="*/ 102054 h 224"/>
              <a:gd name="T36" fmla="*/ 254926 w 256"/>
              <a:gd name="T37" fmla="*/ 51027 h 224"/>
              <a:gd name="T38" fmla="*/ 407882 w 256"/>
              <a:gd name="T39" fmla="*/ 51027 h 224"/>
              <a:gd name="T40" fmla="*/ 356897 w 256"/>
              <a:gd name="T41" fmla="*/ 102054 h 224"/>
              <a:gd name="T42" fmla="*/ 407882 w 256"/>
              <a:gd name="T43" fmla="*/ 153081 h 224"/>
              <a:gd name="T44" fmla="*/ 458867 w 256"/>
              <a:gd name="T45" fmla="*/ 102054 h 224"/>
              <a:gd name="T46" fmla="*/ 407882 w 256"/>
              <a:gd name="T47" fmla="*/ 51027 h 224"/>
              <a:gd name="T48" fmla="*/ 1036700 w 256"/>
              <a:gd name="T49" fmla="*/ 204107 h 224"/>
              <a:gd name="T50" fmla="*/ 985715 w 256"/>
              <a:gd name="T51" fmla="*/ 204107 h 224"/>
              <a:gd name="T52" fmla="*/ 101970 w 256"/>
              <a:gd name="T53" fmla="*/ 204107 h 224"/>
              <a:gd name="T54" fmla="*/ 50985 w 256"/>
              <a:gd name="T55" fmla="*/ 204107 h 224"/>
              <a:gd name="T56" fmla="*/ 50985 w 256"/>
              <a:gd name="T57" fmla="*/ 901474 h 224"/>
              <a:gd name="T58" fmla="*/ 1036700 w 256"/>
              <a:gd name="T59" fmla="*/ 901474 h 224"/>
              <a:gd name="T60" fmla="*/ 1036700 w 256"/>
              <a:gd name="T61" fmla="*/ 204107 h 224"/>
              <a:gd name="T62" fmla="*/ 373892 w 256"/>
              <a:gd name="T63" fmla="*/ 510268 h 224"/>
              <a:gd name="T64" fmla="*/ 492857 w 256"/>
              <a:gd name="T65" fmla="*/ 510268 h 224"/>
              <a:gd name="T66" fmla="*/ 594828 w 256"/>
              <a:gd name="T67" fmla="*/ 510268 h 224"/>
              <a:gd name="T68" fmla="*/ 713793 w 256"/>
              <a:gd name="T69" fmla="*/ 510268 h 224"/>
              <a:gd name="T70" fmla="*/ 764779 w 256"/>
              <a:gd name="T71" fmla="*/ 561295 h 224"/>
              <a:gd name="T72" fmla="*/ 713793 w 256"/>
              <a:gd name="T73" fmla="*/ 612322 h 224"/>
              <a:gd name="T74" fmla="*/ 441872 w 256"/>
              <a:gd name="T75" fmla="*/ 612322 h 224"/>
              <a:gd name="T76" fmla="*/ 373892 w 256"/>
              <a:gd name="T77" fmla="*/ 612322 h 224"/>
              <a:gd name="T78" fmla="*/ 322906 w 256"/>
              <a:gd name="T79" fmla="*/ 561295 h 224"/>
              <a:gd name="T80" fmla="*/ 373892 w 256"/>
              <a:gd name="T81" fmla="*/ 510268 h 224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244" y="212"/>
                  <a:pt x="244" y="212"/>
                  <a:pt x="244" y="212"/>
                </a:cubicBezTo>
                <a:lnTo>
                  <a:pt x="244" y="48"/>
                </a:lnTo>
                <a:close/>
                <a:moveTo>
                  <a:pt x="88" y="120"/>
                </a:moveTo>
                <a:cubicBezTo>
                  <a:pt x="116" y="120"/>
                  <a:pt x="116" y="120"/>
                  <a:pt x="116" y="120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75" y="120"/>
                  <a:pt x="180" y="125"/>
                  <a:pt x="180" y="132"/>
                </a:cubicBezTo>
                <a:cubicBezTo>
                  <a:pt x="180" y="139"/>
                  <a:pt x="175" y="144"/>
                  <a:pt x="168" y="144"/>
                </a:cubicBezTo>
                <a:cubicBezTo>
                  <a:pt x="104" y="144"/>
                  <a:pt x="104" y="144"/>
                  <a:pt x="104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1" y="144"/>
                  <a:pt x="76" y="139"/>
                  <a:pt x="76" y="132"/>
                </a:cubicBezTo>
                <a:cubicBezTo>
                  <a:pt x="76" y="125"/>
                  <a:pt x="81" y="120"/>
                  <a:pt x="88" y="120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75" name="Freeform 36"/>
          <p:cNvSpPr>
            <a:spLocks noChangeAspect="1" noEditPoints="1"/>
          </p:cNvSpPr>
          <p:nvPr/>
        </p:nvSpPr>
        <p:spPr bwMode="auto">
          <a:xfrm>
            <a:off x="6242916" y="2296122"/>
            <a:ext cx="252073" cy="219831"/>
          </a:xfrm>
          <a:custGeom>
            <a:avLst/>
            <a:gdLst>
              <a:gd name="T0" fmla="*/ 1040732 w 256"/>
              <a:gd name="T1" fmla="*/ 952501 h 224"/>
              <a:gd name="T2" fmla="*/ 51184 w 256"/>
              <a:gd name="T3" fmla="*/ 952501 h 224"/>
              <a:gd name="T4" fmla="*/ 0 w 256"/>
              <a:gd name="T5" fmla="*/ 901474 h 224"/>
              <a:gd name="T6" fmla="*/ 0 w 256"/>
              <a:gd name="T7" fmla="*/ 51027 h 224"/>
              <a:gd name="T8" fmla="*/ 51184 w 256"/>
              <a:gd name="T9" fmla="*/ 0 h 224"/>
              <a:gd name="T10" fmla="*/ 1040732 w 256"/>
              <a:gd name="T11" fmla="*/ 0 h 224"/>
              <a:gd name="T12" fmla="*/ 1091916 w 256"/>
              <a:gd name="T13" fmla="*/ 51027 h 224"/>
              <a:gd name="T14" fmla="*/ 1091916 w 256"/>
              <a:gd name="T15" fmla="*/ 901474 h 224"/>
              <a:gd name="T16" fmla="*/ 1040732 w 256"/>
              <a:gd name="T17" fmla="*/ 952501 h 224"/>
              <a:gd name="T18" fmla="*/ 102367 w 256"/>
              <a:gd name="T19" fmla="*/ 51027 h 224"/>
              <a:gd name="T20" fmla="*/ 51184 w 256"/>
              <a:gd name="T21" fmla="*/ 102054 h 224"/>
              <a:gd name="T22" fmla="*/ 102367 w 256"/>
              <a:gd name="T23" fmla="*/ 153081 h 224"/>
              <a:gd name="T24" fmla="*/ 153551 w 256"/>
              <a:gd name="T25" fmla="*/ 102054 h 224"/>
              <a:gd name="T26" fmla="*/ 102367 w 256"/>
              <a:gd name="T27" fmla="*/ 51027 h 224"/>
              <a:gd name="T28" fmla="*/ 255918 w 256"/>
              <a:gd name="T29" fmla="*/ 51027 h 224"/>
              <a:gd name="T30" fmla="*/ 204734 w 256"/>
              <a:gd name="T31" fmla="*/ 102054 h 224"/>
              <a:gd name="T32" fmla="*/ 255918 w 256"/>
              <a:gd name="T33" fmla="*/ 153081 h 224"/>
              <a:gd name="T34" fmla="*/ 307101 w 256"/>
              <a:gd name="T35" fmla="*/ 102054 h 224"/>
              <a:gd name="T36" fmla="*/ 255918 w 256"/>
              <a:gd name="T37" fmla="*/ 51027 h 224"/>
              <a:gd name="T38" fmla="*/ 409469 w 256"/>
              <a:gd name="T39" fmla="*/ 51027 h 224"/>
              <a:gd name="T40" fmla="*/ 358285 w 256"/>
              <a:gd name="T41" fmla="*/ 102054 h 224"/>
              <a:gd name="T42" fmla="*/ 409469 w 256"/>
              <a:gd name="T43" fmla="*/ 153081 h 224"/>
              <a:gd name="T44" fmla="*/ 460652 w 256"/>
              <a:gd name="T45" fmla="*/ 102054 h 224"/>
              <a:gd name="T46" fmla="*/ 409469 w 256"/>
              <a:gd name="T47" fmla="*/ 51027 h 224"/>
              <a:gd name="T48" fmla="*/ 1040732 w 256"/>
              <a:gd name="T49" fmla="*/ 204107 h 224"/>
              <a:gd name="T50" fmla="*/ 989549 w 256"/>
              <a:gd name="T51" fmla="*/ 204107 h 224"/>
              <a:gd name="T52" fmla="*/ 102367 w 256"/>
              <a:gd name="T53" fmla="*/ 204107 h 224"/>
              <a:gd name="T54" fmla="*/ 51184 w 256"/>
              <a:gd name="T55" fmla="*/ 204107 h 224"/>
              <a:gd name="T56" fmla="*/ 51184 w 256"/>
              <a:gd name="T57" fmla="*/ 901474 h 224"/>
              <a:gd name="T58" fmla="*/ 1040732 w 256"/>
              <a:gd name="T59" fmla="*/ 901474 h 224"/>
              <a:gd name="T60" fmla="*/ 1040732 w 256"/>
              <a:gd name="T61" fmla="*/ 204107 h 224"/>
              <a:gd name="T62" fmla="*/ 375346 w 256"/>
              <a:gd name="T63" fmla="*/ 510268 h 224"/>
              <a:gd name="T64" fmla="*/ 494774 w 256"/>
              <a:gd name="T65" fmla="*/ 510268 h 224"/>
              <a:gd name="T66" fmla="*/ 494774 w 256"/>
              <a:gd name="T67" fmla="*/ 391206 h 224"/>
              <a:gd name="T68" fmla="*/ 545958 w 256"/>
              <a:gd name="T69" fmla="*/ 340179 h 224"/>
              <a:gd name="T70" fmla="*/ 597142 w 256"/>
              <a:gd name="T71" fmla="*/ 391206 h 224"/>
              <a:gd name="T72" fmla="*/ 597142 w 256"/>
              <a:gd name="T73" fmla="*/ 510268 h 224"/>
              <a:gd name="T74" fmla="*/ 716570 w 256"/>
              <a:gd name="T75" fmla="*/ 510268 h 224"/>
              <a:gd name="T76" fmla="*/ 767753 w 256"/>
              <a:gd name="T77" fmla="*/ 561295 h 224"/>
              <a:gd name="T78" fmla="*/ 716570 w 256"/>
              <a:gd name="T79" fmla="*/ 612322 h 224"/>
              <a:gd name="T80" fmla="*/ 597142 w 256"/>
              <a:gd name="T81" fmla="*/ 612322 h 224"/>
              <a:gd name="T82" fmla="*/ 597142 w 256"/>
              <a:gd name="T83" fmla="*/ 731385 h 224"/>
              <a:gd name="T84" fmla="*/ 545958 w 256"/>
              <a:gd name="T85" fmla="*/ 782412 h 224"/>
              <a:gd name="T86" fmla="*/ 494774 w 256"/>
              <a:gd name="T87" fmla="*/ 731385 h 224"/>
              <a:gd name="T88" fmla="*/ 494774 w 256"/>
              <a:gd name="T89" fmla="*/ 612322 h 224"/>
              <a:gd name="T90" fmla="*/ 375346 w 256"/>
              <a:gd name="T91" fmla="*/ 612322 h 224"/>
              <a:gd name="T92" fmla="*/ 324163 w 256"/>
              <a:gd name="T93" fmla="*/ 561295 h 224"/>
              <a:gd name="T94" fmla="*/ 375346 w 256"/>
              <a:gd name="T95" fmla="*/ 510268 h 22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244" y="212"/>
                  <a:pt x="244" y="212"/>
                  <a:pt x="244" y="212"/>
                </a:cubicBezTo>
                <a:lnTo>
                  <a:pt x="244" y="48"/>
                </a:lnTo>
                <a:close/>
                <a:moveTo>
                  <a:pt x="88" y="120"/>
                </a:moveTo>
                <a:cubicBezTo>
                  <a:pt x="116" y="120"/>
                  <a:pt x="116" y="120"/>
                  <a:pt x="116" y="120"/>
                </a:cubicBezTo>
                <a:cubicBezTo>
                  <a:pt x="116" y="92"/>
                  <a:pt x="116" y="92"/>
                  <a:pt x="116" y="92"/>
                </a:cubicBezTo>
                <a:cubicBezTo>
                  <a:pt x="116" y="85"/>
                  <a:pt x="121" y="80"/>
                  <a:pt x="128" y="80"/>
                </a:cubicBezTo>
                <a:cubicBezTo>
                  <a:pt x="135" y="80"/>
                  <a:pt x="140" y="85"/>
                  <a:pt x="140" y="92"/>
                </a:cubicBezTo>
                <a:cubicBezTo>
                  <a:pt x="140" y="120"/>
                  <a:pt x="140" y="120"/>
                  <a:pt x="140" y="120"/>
                </a:cubicBezTo>
                <a:cubicBezTo>
                  <a:pt x="168" y="120"/>
                  <a:pt x="168" y="120"/>
                  <a:pt x="168" y="120"/>
                </a:cubicBezTo>
                <a:cubicBezTo>
                  <a:pt x="175" y="120"/>
                  <a:pt x="180" y="125"/>
                  <a:pt x="180" y="132"/>
                </a:cubicBezTo>
                <a:cubicBezTo>
                  <a:pt x="180" y="139"/>
                  <a:pt x="175" y="144"/>
                  <a:pt x="168" y="144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140" y="172"/>
                  <a:pt x="140" y="172"/>
                  <a:pt x="140" y="172"/>
                </a:cubicBezTo>
                <a:cubicBezTo>
                  <a:pt x="140" y="179"/>
                  <a:pt x="135" y="184"/>
                  <a:pt x="128" y="184"/>
                </a:cubicBezTo>
                <a:cubicBezTo>
                  <a:pt x="121" y="184"/>
                  <a:pt x="116" y="179"/>
                  <a:pt x="116" y="172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88" y="144"/>
                  <a:pt x="88" y="144"/>
                  <a:pt x="88" y="144"/>
                </a:cubicBezTo>
                <a:cubicBezTo>
                  <a:pt x="81" y="144"/>
                  <a:pt x="76" y="139"/>
                  <a:pt x="76" y="132"/>
                </a:cubicBezTo>
                <a:cubicBezTo>
                  <a:pt x="76" y="125"/>
                  <a:pt x="81" y="120"/>
                  <a:pt x="88" y="120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76" name="Freeform 37"/>
          <p:cNvSpPr>
            <a:spLocks noChangeAspect="1" noEditPoints="1"/>
          </p:cNvSpPr>
          <p:nvPr/>
        </p:nvSpPr>
        <p:spPr bwMode="auto">
          <a:xfrm>
            <a:off x="5897436" y="2296122"/>
            <a:ext cx="250973" cy="219831"/>
          </a:xfrm>
          <a:custGeom>
            <a:avLst/>
            <a:gdLst>
              <a:gd name="T0" fmla="*/ 1036697 w 256"/>
              <a:gd name="T1" fmla="*/ 952501 h 224"/>
              <a:gd name="T2" fmla="*/ 50985 w 256"/>
              <a:gd name="T3" fmla="*/ 952501 h 224"/>
              <a:gd name="T4" fmla="*/ 0 w 256"/>
              <a:gd name="T5" fmla="*/ 901474 h 224"/>
              <a:gd name="T6" fmla="*/ 0 w 256"/>
              <a:gd name="T7" fmla="*/ 51027 h 224"/>
              <a:gd name="T8" fmla="*/ 50985 w 256"/>
              <a:gd name="T9" fmla="*/ 0 h 224"/>
              <a:gd name="T10" fmla="*/ 1036697 w 256"/>
              <a:gd name="T11" fmla="*/ 0 h 224"/>
              <a:gd name="T12" fmla="*/ 1087682 w 256"/>
              <a:gd name="T13" fmla="*/ 51027 h 224"/>
              <a:gd name="T14" fmla="*/ 1087682 w 256"/>
              <a:gd name="T15" fmla="*/ 901474 h 224"/>
              <a:gd name="T16" fmla="*/ 1036697 w 256"/>
              <a:gd name="T17" fmla="*/ 952501 h 224"/>
              <a:gd name="T18" fmla="*/ 832757 w 256"/>
              <a:gd name="T19" fmla="*/ 901474 h 224"/>
              <a:gd name="T20" fmla="*/ 1036697 w 256"/>
              <a:gd name="T21" fmla="*/ 901474 h 224"/>
              <a:gd name="T22" fmla="*/ 1036697 w 256"/>
              <a:gd name="T23" fmla="*/ 459242 h 224"/>
              <a:gd name="T24" fmla="*/ 1019702 w 256"/>
              <a:gd name="T25" fmla="*/ 459242 h 224"/>
              <a:gd name="T26" fmla="*/ 832757 w 256"/>
              <a:gd name="T27" fmla="*/ 459242 h 224"/>
              <a:gd name="T28" fmla="*/ 832757 w 256"/>
              <a:gd name="T29" fmla="*/ 901474 h 224"/>
              <a:gd name="T30" fmla="*/ 305911 w 256"/>
              <a:gd name="T31" fmla="*/ 901474 h 224"/>
              <a:gd name="T32" fmla="*/ 781771 w 256"/>
              <a:gd name="T33" fmla="*/ 901474 h 224"/>
              <a:gd name="T34" fmla="*/ 781771 w 256"/>
              <a:gd name="T35" fmla="*/ 459242 h 224"/>
              <a:gd name="T36" fmla="*/ 305911 w 256"/>
              <a:gd name="T37" fmla="*/ 459242 h 224"/>
              <a:gd name="T38" fmla="*/ 305911 w 256"/>
              <a:gd name="T39" fmla="*/ 901474 h 224"/>
              <a:gd name="T40" fmla="*/ 50985 w 256"/>
              <a:gd name="T41" fmla="*/ 901474 h 224"/>
              <a:gd name="T42" fmla="*/ 254925 w 256"/>
              <a:gd name="T43" fmla="*/ 901474 h 224"/>
              <a:gd name="T44" fmla="*/ 254925 w 256"/>
              <a:gd name="T45" fmla="*/ 459242 h 224"/>
              <a:gd name="T46" fmla="*/ 50985 w 256"/>
              <a:gd name="T47" fmla="*/ 459242 h 224"/>
              <a:gd name="T48" fmla="*/ 50985 w 256"/>
              <a:gd name="T49" fmla="*/ 901474 h 224"/>
              <a:gd name="T50" fmla="*/ 101970 w 256"/>
              <a:gd name="T51" fmla="*/ 51027 h 224"/>
              <a:gd name="T52" fmla="*/ 50985 w 256"/>
              <a:gd name="T53" fmla="*/ 102054 h 224"/>
              <a:gd name="T54" fmla="*/ 101970 w 256"/>
              <a:gd name="T55" fmla="*/ 153081 h 224"/>
              <a:gd name="T56" fmla="*/ 152955 w 256"/>
              <a:gd name="T57" fmla="*/ 102054 h 224"/>
              <a:gd name="T58" fmla="*/ 101970 w 256"/>
              <a:gd name="T59" fmla="*/ 51027 h 224"/>
              <a:gd name="T60" fmla="*/ 254925 w 256"/>
              <a:gd name="T61" fmla="*/ 51027 h 224"/>
              <a:gd name="T62" fmla="*/ 203940 w 256"/>
              <a:gd name="T63" fmla="*/ 102054 h 224"/>
              <a:gd name="T64" fmla="*/ 254925 w 256"/>
              <a:gd name="T65" fmla="*/ 153081 h 224"/>
              <a:gd name="T66" fmla="*/ 305911 w 256"/>
              <a:gd name="T67" fmla="*/ 102054 h 224"/>
              <a:gd name="T68" fmla="*/ 254925 w 256"/>
              <a:gd name="T69" fmla="*/ 51027 h 224"/>
              <a:gd name="T70" fmla="*/ 407881 w 256"/>
              <a:gd name="T71" fmla="*/ 51027 h 224"/>
              <a:gd name="T72" fmla="*/ 356896 w 256"/>
              <a:gd name="T73" fmla="*/ 102054 h 224"/>
              <a:gd name="T74" fmla="*/ 407881 w 256"/>
              <a:gd name="T75" fmla="*/ 153081 h 224"/>
              <a:gd name="T76" fmla="*/ 458866 w 256"/>
              <a:gd name="T77" fmla="*/ 102054 h 224"/>
              <a:gd name="T78" fmla="*/ 407881 w 256"/>
              <a:gd name="T79" fmla="*/ 51027 h 224"/>
              <a:gd name="T80" fmla="*/ 985712 w 256"/>
              <a:gd name="T81" fmla="*/ 204107 h 224"/>
              <a:gd name="T82" fmla="*/ 101970 w 256"/>
              <a:gd name="T83" fmla="*/ 204107 h 224"/>
              <a:gd name="T84" fmla="*/ 50985 w 256"/>
              <a:gd name="T85" fmla="*/ 204107 h 224"/>
              <a:gd name="T86" fmla="*/ 50985 w 256"/>
              <a:gd name="T87" fmla="*/ 408215 h 224"/>
              <a:gd name="T88" fmla="*/ 254925 w 256"/>
              <a:gd name="T89" fmla="*/ 408215 h 224"/>
              <a:gd name="T90" fmla="*/ 305911 w 256"/>
              <a:gd name="T91" fmla="*/ 408215 h 224"/>
              <a:gd name="T92" fmla="*/ 781771 w 256"/>
              <a:gd name="T93" fmla="*/ 408215 h 224"/>
              <a:gd name="T94" fmla="*/ 832757 w 256"/>
              <a:gd name="T95" fmla="*/ 408215 h 224"/>
              <a:gd name="T96" fmla="*/ 1019702 w 256"/>
              <a:gd name="T97" fmla="*/ 408215 h 224"/>
              <a:gd name="T98" fmla="*/ 1036697 w 256"/>
              <a:gd name="T99" fmla="*/ 408215 h 224"/>
              <a:gd name="T100" fmla="*/ 1036697 w 256"/>
              <a:gd name="T101" fmla="*/ 204107 h 224"/>
              <a:gd name="T102" fmla="*/ 985712 w 256"/>
              <a:gd name="T103" fmla="*/ 204107 h 22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196" y="212"/>
                </a:moveTo>
                <a:cubicBezTo>
                  <a:pt x="244" y="212"/>
                  <a:pt x="244" y="212"/>
                  <a:pt x="244" y="212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40" y="108"/>
                  <a:pt x="240" y="108"/>
                  <a:pt x="240" y="108"/>
                </a:cubicBezTo>
                <a:cubicBezTo>
                  <a:pt x="196" y="108"/>
                  <a:pt x="196" y="108"/>
                  <a:pt x="196" y="108"/>
                </a:cubicBezTo>
                <a:lnTo>
                  <a:pt x="196" y="212"/>
                </a:lnTo>
                <a:close/>
                <a:moveTo>
                  <a:pt x="72" y="212"/>
                </a:moveTo>
                <a:cubicBezTo>
                  <a:pt x="184" y="212"/>
                  <a:pt x="184" y="212"/>
                  <a:pt x="184" y="212"/>
                </a:cubicBezTo>
                <a:cubicBezTo>
                  <a:pt x="184" y="108"/>
                  <a:pt x="184" y="108"/>
                  <a:pt x="184" y="108"/>
                </a:cubicBezTo>
                <a:cubicBezTo>
                  <a:pt x="72" y="108"/>
                  <a:pt x="72" y="108"/>
                  <a:pt x="72" y="108"/>
                </a:cubicBezTo>
                <a:lnTo>
                  <a:pt x="72" y="212"/>
                </a:lnTo>
                <a:close/>
                <a:moveTo>
                  <a:pt x="12" y="212"/>
                </a:moveTo>
                <a:cubicBezTo>
                  <a:pt x="60" y="212"/>
                  <a:pt x="60" y="212"/>
                  <a:pt x="60" y="21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12" y="108"/>
                  <a:pt x="12" y="108"/>
                  <a:pt x="12" y="108"/>
                </a:cubicBezTo>
                <a:lnTo>
                  <a:pt x="12" y="212"/>
                </a:lnTo>
                <a:close/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3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96"/>
                  <a:pt x="12" y="96"/>
                  <a:pt x="12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96" y="96"/>
                  <a:pt x="196" y="96"/>
                  <a:pt x="196" y="96"/>
                </a:cubicBezTo>
                <a:cubicBezTo>
                  <a:pt x="240" y="96"/>
                  <a:pt x="240" y="96"/>
                  <a:pt x="240" y="9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4" y="48"/>
                  <a:pt x="244" y="48"/>
                  <a:pt x="244" y="48"/>
                </a:cubicBezTo>
                <a:lnTo>
                  <a:pt x="232" y="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77" name="Freeform 38"/>
          <p:cNvSpPr>
            <a:spLocks noChangeAspect="1" noEditPoints="1"/>
          </p:cNvSpPr>
          <p:nvPr/>
        </p:nvSpPr>
        <p:spPr bwMode="auto">
          <a:xfrm>
            <a:off x="6619958" y="2296122"/>
            <a:ext cx="252073" cy="219831"/>
          </a:xfrm>
          <a:custGeom>
            <a:avLst/>
            <a:gdLst>
              <a:gd name="T0" fmla="*/ 1040732 w 256"/>
              <a:gd name="T1" fmla="*/ 952501 h 224"/>
              <a:gd name="T2" fmla="*/ 51184 w 256"/>
              <a:gd name="T3" fmla="*/ 952501 h 224"/>
              <a:gd name="T4" fmla="*/ 0 w 256"/>
              <a:gd name="T5" fmla="*/ 901474 h 224"/>
              <a:gd name="T6" fmla="*/ 0 w 256"/>
              <a:gd name="T7" fmla="*/ 51027 h 224"/>
              <a:gd name="T8" fmla="*/ 51184 w 256"/>
              <a:gd name="T9" fmla="*/ 0 h 224"/>
              <a:gd name="T10" fmla="*/ 1040732 w 256"/>
              <a:gd name="T11" fmla="*/ 0 h 224"/>
              <a:gd name="T12" fmla="*/ 1091916 w 256"/>
              <a:gd name="T13" fmla="*/ 51027 h 224"/>
              <a:gd name="T14" fmla="*/ 1091916 w 256"/>
              <a:gd name="T15" fmla="*/ 901474 h 224"/>
              <a:gd name="T16" fmla="*/ 1040732 w 256"/>
              <a:gd name="T17" fmla="*/ 952501 h 224"/>
              <a:gd name="T18" fmla="*/ 835998 w 256"/>
              <a:gd name="T19" fmla="*/ 901474 h 224"/>
              <a:gd name="T20" fmla="*/ 1040732 w 256"/>
              <a:gd name="T21" fmla="*/ 901474 h 224"/>
              <a:gd name="T22" fmla="*/ 1040732 w 256"/>
              <a:gd name="T23" fmla="*/ 459242 h 224"/>
              <a:gd name="T24" fmla="*/ 1015141 w 256"/>
              <a:gd name="T25" fmla="*/ 459242 h 224"/>
              <a:gd name="T26" fmla="*/ 835998 w 256"/>
              <a:gd name="T27" fmla="*/ 459242 h 224"/>
              <a:gd name="T28" fmla="*/ 835998 w 256"/>
              <a:gd name="T29" fmla="*/ 901474 h 224"/>
              <a:gd name="T30" fmla="*/ 51184 w 256"/>
              <a:gd name="T31" fmla="*/ 901474 h 224"/>
              <a:gd name="T32" fmla="*/ 784815 w 256"/>
              <a:gd name="T33" fmla="*/ 901474 h 224"/>
              <a:gd name="T34" fmla="*/ 784815 w 256"/>
              <a:gd name="T35" fmla="*/ 459242 h 224"/>
              <a:gd name="T36" fmla="*/ 51184 w 256"/>
              <a:gd name="T37" fmla="*/ 459242 h 224"/>
              <a:gd name="T38" fmla="*/ 51184 w 256"/>
              <a:gd name="T39" fmla="*/ 901474 h 224"/>
              <a:gd name="T40" fmla="*/ 102367 w 256"/>
              <a:gd name="T41" fmla="*/ 51027 h 224"/>
              <a:gd name="T42" fmla="*/ 51184 w 256"/>
              <a:gd name="T43" fmla="*/ 102054 h 224"/>
              <a:gd name="T44" fmla="*/ 102367 w 256"/>
              <a:gd name="T45" fmla="*/ 153081 h 224"/>
              <a:gd name="T46" fmla="*/ 153551 w 256"/>
              <a:gd name="T47" fmla="*/ 102054 h 224"/>
              <a:gd name="T48" fmla="*/ 102367 w 256"/>
              <a:gd name="T49" fmla="*/ 51027 h 224"/>
              <a:gd name="T50" fmla="*/ 255918 w 256"/>
              <a:gd name="T51" fmla="*/ 51027 h 224"/>
              <a:gd name="T52" fmla="*/ 204734 w 256"/>
              <a:gd name="T53" fmla="*/ 102054 h 224"/>
              <a:gd name="T54" fmla="*/ 255918 w 256"/>
              <a:gd name="T55" fmla="*/ 153081 h 224"/>
              <a:gd name="T56" fmla="*/ 307101 w 256"/>
              <a:gd name="T57" fmla="*/ 102054 h 224"/>
              <a:gd name="T58" fmla="*/ 255918 w 256"/>
              <a:gd name="T59" fmla="*/ 51027 h 224"/>
              <a:gd name="T60" fmla="*/ 409469 w 256"/>
              <a:gd name="T61" fmla="*/ 51027 h 224"/>
              <a:gd name="T62" fmla="*/ 358285 w 256"/>
              <a:gd name="T63" fmla="*/ 102054 h 224"/>
              <a:gd name="T64" fmla="*/ 409469 w 256"/>
              <a:gd name="T65" fmla="*/ 153081 h 224"/>
              <a:gd name="T66" fmla="*/ 460652 w 256"/>
              <a:gd name="T67" fmla="*/ 102054 h 224"/>
              <a:gd name="T68" fmla="*/ 409469 w 256"/>
              <a:gd name="T69" fmla="*/ 51027 h 224"/>
              <a:gd name="T70" fmla="*/ 989549 w 256"/>
              <a:gd name="T71" fmla="*/ 204107 h 224"/>
              <a:gd name="T72" fmla="*/ 102367 w 256"/>
              <a:gd name="T73" fmla="*/ 204107 h 224"/>
              <a:gd name="T74" fmla="*/ 51184 w 256"/>
              <a:gd name="T75" fmla="*/ 204107 h 224"/>
              <a:gd name="T76" fmla="*/ 51184 w 256"/>
              <a:gd name="T77" fmla="*/ 408215 h 224"/>
              <a:gd name="T78" fmla="*/ 784815 w 256"/>
              <a:gd name="T79" fmla="*/ 408215 h 224"/>
              <a:gd name="T80" fmla="*/ 835998 w 256"/>
              <a:gd name="T81" fmla="*/ 408215 h 224"/>
              <a:gd name="T82" fmla="*/ 1015141 w 256"/>
              <a:gd name="T83" fmla="*/ 408215 h 224"/>
              <a:gd name="T84" fmla="*/ 1040732 w 256"/>
              <a:gd name="T85" fmla="*/ 408215 h 224"/>
              <a:gd name="T86" fmla="*/ 1040732 w 256"/>
              <a:gd name="T87" fmla="*/ 204107 h 224"/>
              <a:gd name="T88" fmla="*/ 989549 w 256"/>
              <a:gd name="T89" fmla="*/ 204107 h 22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196" y="212"/>
                </a:moveTo>
                <a:cubicBezTo>
                  <a:pt x="244" y="212"/>
                  <a:pt x="244" y="212"/>
                  <a:pt x="244" y="212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38" y="108"/>
                  <a:pt x="238" y="108"/>
                  <a:pt x="238" y="108"/>
                </a:cubicBezTo>
                <a:cubicBezTo>
                  <a:pt x="196" y="108"/>
                  <a:pt x="196" y="108"/>
                  <a:pt x="196" y="108"/>
                </a:cubicBezTo>
                <a:lnTo>
                  <a:pt x="196" y="212"/>
                </a:lnTo>
                <a:close/>
                <a:moveTo>
                  <a:pt x="12" y="212"/>
                </a:moveTo>
                <a:cubicBezTo>
                  <a:pt x="184" y="212"/>
                  <a:pt x="184" y="212"/>
                  <a:pt x="184" y="212"/>
                </a:cubicBezTo>
                <a:cubicBezTo>
                  <a:pt x="184" y="108"/>
                  <a:pt x="184" y="108"/>
                  <a:pt x="184" y="108"/>
                </a:cubicBezTo>
                <a:cubicBezTo>
                  <a:pt x="12" y="108"/>
                  <a:pt x="12" y="108"/>
                  <a:pt x="12" y="108"/>
                </a:cubicBezTo>
                <a:lnTo>
                  <a:pt x="12" y="212"/>
                </a:lnTo>
                <a:close/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3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96"/>
                  <a:pt x="12" y="96"/>
                  <a:pt x="12" y="9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96" y="96"/>
                  <a:pt x="196" y="96"/>
                  <a:pt x="196" y="96"/>
                </a:cubicBezTo>
                <a:cubicBezTo>
                  <a:pt x="238" y="96"/>
                  <a:pt x="238" y="96"/>
                  <a:pt x="238" y="9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4" y="48"/>
                  <a:pt x="244" y="48"/>
                  <a:pt x="244" y="48"/>
                </a:cubicBezTo>
                <a:lnTo>
                  <a:pt x="232" y="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78" name="Freeform 39"/>
          <p:cNvSpPr>
            <a:spLocks noChangeAspect="1" noEditPoints="1"/>
          </p:cNvSpPr>
          <p:nvPr/>
        </p:nvSpPr>
        <p:spPr bwMode="auto">
          <a:xfrm>
            <a:off x="5519105" y="2296122"/>
            <a:ext cx="251340" cy="219831"/>
          </a:xfrm>
          <a:custGeom>
            <a:avLst/>
            <a:gdLst>
              <a:gd name="T0" fmla="*/ 1036700 w 256"/>
              <a:gd name="T1" fmla="*/ 952501 h 224"/>
              <a:gd name="T2" fmla="*/ 50985 w 256"/>
              <a:gd name="T3" fmla="*/ 952501 h 224"/>
              <a:gd name="T4" fmla="*/ 0 w 256"/>
              <a:gd name="T5" fmla="*/ 901474 h 224"/>
              <a:gd name="T6" fmla="*/ 0 w 256"/>
              <a:gd name="T7" fmla="*/ 51027 h 224"/>
              <a:gd name="T8" fmla="*/ 50985 w 256"/>
              <a:gd name="T9" fmla="*/ 0 h 224"/>
              <a:gd name="T10" fmla="*/ 1036700 w 256"/>
              <a:gd name="T11" fmla="*/ 0 h 224"/>
              <a:gd name="T12" fmla="*/ 1087685 w 256"/>
              <a:gd name="T13" fmla="*/ 51027 h 224"/>
              <a:gd name="T14" fmla="*/ 1087685 w 256"/>
              <a:gd name="T15" fmla="*/ 901474 h 224"/>
              <a:gd name="T16" fmla="*/ 1036700 w 256"/>
              <a:gd name="T17" fmla="*/ 952501 h 224"/>
              <a:gd name="T18" fmla="*/ 305911 w 256"/>
              <a:gd name="T19" fmla="*/ 901474 h 224"/>
              <a:gd name="T20" fmla="*/ 1036700 w 256"/>
              <a:gd name="T21" fmla="*/ 901474 h 224"/>
              <a:gd name="T22" fmla="*/ 1036700 w 256"/>
              <a:gd name="T23" fmla="*/ 459242 h 224"/>
              <a:gd name="T24" fmla="*/ 1023953 w 256"/>
              <a:gd name="T25" fmla="*/ 459242 h 224"/>
              <a:gd name="T26" fmla="*/ 305911 w 256"/>
              <a:gd name="T27" fmla="*/ 459242 h 224"/>
              <a:gd name="T28" fmla="*/ 305911 w 256"/>
              <a:gd name="T29" fmla="*/ 901474 h 224"/>
              <a:gd name="T30" fmla="*/ 50985 w 256"/>
              <a:gd name="T31" fmla="*/ 901474 h 224"/>
              <a:gd name="T32" fmla="*/ 254926 w 256"/>
              <a:gd name="T33" fmla="*/ 901474 h 224"/>
              <a:gd name="T34" fmla="*/ 254926 w 256"/>
              <a:gd name="T35" fmla="*/ 459242 h 224"/>
              <a:gd name="T36" fmla="*/ 50985 w 256"/>
              <a:gd name="T37" fmla="*/ 459242 h 224"/>
              <a:gd name="T38" fmla="*/ 50985 w 256"/>
              <a:gd name="T39" fmla="*/ 901474 h 224"/>
              <a:gd name="T40" fmla="*/ 101970 w 256"/>
              <a:gd name="T41" fmla="*/ 51027 h 224"/>
              <a:gd name="T42" fmla="*/ 50985 w 256"/>
              <a:gd name="T43" fmla="*/ 102054 h 224"/>
              <a:gd name="T44" fmla="*/ 101970 w 256"/>
              <a:gd name="T45" fmla="*/ 153081 h 224"/>
              <a:gd name="T46" fmla="*/ 152956 w 256"/>
              <a:gd name="T47" fmla="*/ 102054 h 224"/>
              <a:gd name="T48" fmla="*/ 101970 w 256"/>
              <a:gd name="T49" fmla="*/ 51027 h 224"/>
              <a:gd name="T50" fmla="*/ 254926 w 256"/>
              <a:gd name="T51" fmla="*/ 51027 h 224"/>
              <a:gd name="T52" fmla="*/ 203941 w 256"/>
              <a:gd name="T53" fmla="*/ 102054 h 224"/>
              <a:gd name="T54" fmla="*/ 254926 w 256"/>
              <a:gd name="T55" fmla="*/ 153081 h 224"/>
              <a:gd name="T56" fmla="*/ 305911 w 256"/>
              <a:gd name="T57" fmla="*/ 102054 h 224"/>
              <a:gd name="T58" fmla="*/ 254926 w 256"/>
              <a:gd name="T59" fmla="*/ 51027 h 224"/>
              <a:gd name="T60" fmla="*/ 407882 w 256"/>
              <a:gd name="T61" fmla="*/ 51027 h 224"/>
              <a:gd name="T62" fmla="*/ 356897 w 256"/>
              <a:gd name="T63" fmla="*/ 102054 h 224"/>
              <a:gd name="T64" fmla="*/ 407882 w 256"/>
              <a:gd name="T65" fmla="*/ 153081 h 224"/>
              <a:gd name="T66" fmla="*/ 458867 w 256"/>
              <a:gd name="T67" fmla="*/ 102054 h 224"/>
              <a:gd name="T68" fmla="*/ 407882 w 256"/>
              <a:gd name="T69" fmla="*/ 51027 h 224"/>
              <a:gd name="T70" fmla="*/ 985715 w 256"/>
              <a:gd name="T71" fmla="*/ 204107 h 224"/>
              <a:gd name="T72" fmla="*/ 101970 w 256"/>
              <a:gd name="T73" fmla="*/ 204107 h 224"/>
              <a:gd name="T74" fmla="*/ 50985 w 256"/>
              <a:gd name="T75" fmla="*/ 204107 h 224"/>
              <a:gd name="T76" fmla="*/ 50985 w 256"/>
              <a:gd name="T77" fmla="*/ 408215 h 224"/>
              <a:gd name="T78" fmla="*/ 254926 w 256"/>
              <a:gd name="T79" fmla="*/ 408215 h 224"/>
              <a:gd name="T80" fmla="*/ 305911 w 256"/>
              <a:gd name="T81" fmla="*/ 408215 h 224"/>
              <a:gd name="T82" fmla="*/ 1023953 w 256"/>
              <a:gd name="T83" fmla="*/ 408215 h 224"/>
              <a:gd name="T84" fmla="*/ 1036700 w 256"/>
              <a:gd name="T85" fmla="*/ 408215 h 224"/>
              <a:gd name="T86" fmla="*/ 1036700 w 256"/>
              <a:gd name="T87" fmla="*/ 204107 h 224"/>
              <a:gd name="T88" fmla="*/ 985715 w 256"/>
              <a:gd name="T89" fmla="*/ 204107 h 22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72" y="212"/>
                </a:moveTo>
                <a:cubicBezTo>
                  <a:pt x="244" y="212"/>
                  <a:pt x="244" y="212"/>
                  <a:pt x="244" y="212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41" y="108"/>
                  <a:pt x="241" y="108"/>
                  <a:pt x="241" y="108"/>
                </a:cubicBezTo>
                <a:cubicBezTo>
                  <a:pt x="72" y="108"/>
                  <a:pt x="72" y="108"/>
                  <a:pt x="72" y="108"/>
                </a:cubicBezTo>
                <a:lnTo>
                  <a:pt x="72" y="212"/>
                </a:lnTo>
                <a:close/>
                <a:moveTo>
                  <a:pt x="12" y="212"/>
                </a:moveTo>
                <a:cubicBezTo>
                  <a:pt x="60" y="212"/>
                  <a:pt x="60" y="212"/>
                  <a:pt x="60" y="21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12" y="108"/>
                  <a:pt x="12" y="108"/>
                  <a:pt x="12" y="108"/>
                </a:cubicBezTo>
                <a:lnTo>
                  <a:pt x="12" y="212"/>
                </a:lnTo>
                <a:close/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3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96"/>
                  <a:pt x="12" y="96"/>
                  <a:pt x="12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241" y="96"/>
                  <a:pt x="241" y="96"/>
                  <a:pt x="241" y="9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4" y="48"/>
                  <a:pt x="244" y="48"/>
                  <a:pt x="244" y="48"/>
                </a:cubicBezTo>
                <a:lnTo>
                  <a:pt x="232" y="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79" name="Freeform 40"/>
          <p:cNvSpPr>
            <a:spLocks noChangeAspect="1" noEditPoints="1"/>
          </p:cNvSpPr>
          <p:nvPr/>
        </p:nvSpPr>
        <p:spPr bwMode="auto">
          <a:xfrm>
            <a:off x="5162545" y="2296122"/>
            <a:ext cx="252073" cy="219831"/>
          </a:xfrm>
          <a:custGeom>
            <a:avLst/>
            <a:gdLst>
              <a:gd name="T0" fmla="*/ 1040732 w 256"/>
              <a:gd name="T1" fmla="*/ 952501 h 224"/>
              <a:gd name="T2" fmla="*/ 51184 w 256"/>
              <a:gd name="T3" fmla="*/ 952501 h 224"/>
              <a:gd name="T4" fmla="*/ 0 w 256"/>
              <a:gd name="T5" fmla="*/ 901474 h 224"/>
              <a:gd name="T6" fmla="*/ 0 w 256"/>
              <a:gd name="T7" fmla="*/ 51027 h 224"/>
              <a:gd name="T8" fmla="*/ 51184 w 256"/>
              <a:gd name="T9" fmla="*/ 0 h 224"/>
              <a:gd name="T10" fmla="*/ 1040732 w 256"/>
              <a:gd name="T11" fmla="*/ 0 h 224"/>
              <a:gd name="T12" fmla="*/ 1091916 w 256"/>
              <a:gd name="T13" fmla="*/ 51027 h 224"/>
              <a:gd name="T14" fmla="*/ 1091916 w 256"/>
              <a:gd name="T15" fmla="*/ 901474 h 224"/>
              <a:gd name="T16" fmla="*/ 1040732 w 256"/>
              <a:gd name="T17" fmla="*/ 952501 h 224"/>
              <a:gd name="T18" fmla="*/ 102367 w 256"/>
              <a:gd name="T19" fmla="*/ 51027 h 224"/>
              <a:gd name="T20" fmla="*/ 51184 w 256"/>
              <a:gd name="T21" fmla="*/ 102054 h 224"/>
              <a:gd name="T22" fmla="*/ 102367 w 256"/>
              <a:gd name="T23" fmla="*/ 153081 h 224"/>
              <a:gd name="T24" fmla="*/ 153551 w 256"/>
              <a:gd name="T25" fmla="*/ 102054 h 224"/>
              <a:gd name="T26" fmla="*/ 102367 w 256"/>
              <a:gd name="T27" fmla="*/ 51027 h 224"/>
              <a:gd name="T28" fmla="*/ 255918 w 256"/>
              <a:gd name="T29" fmla="*/ 51027 h 224"/>
              <a:gd name="T30" fmla="*/ 204734 w 256"/>
              <a:gd name="T31" fmla="*/ 102054 h 224"/>
              <a:gd name="T32" fmla="*/ 255918 w 256"/>
              <a:gd name="T33" fmla="*/ 153081 h 224"/>
              <a:gd name="T34" fmla="*/ 307101 w 256"/>
              <a:gd name="T35" fmla="*/ 102054 h 224"/>
              <a:gd name="T36" fmla="*/ 255918 w 256"/>
              <a:gd name="T37" fmla="*/ 51027 h 224"/>
              <a:gd name="T38" fmla="*/ 409469 w 256"/>
              <a:gd name="T39" fmla="*/ 51027 h 224"/>
              <a:gd name="T40" fmla="*/ 358285 w 256"/>
              <a:gd name="T41" fmla="*/ 102054 h 224"/>
              <a:gd name="T42" fmla="*/ 409469 w 256"/>
              <a:gd name="T43" fmla="*/ 153081 h 224"/>
              <a:gd name="T44" fmla="*/ 460652 w 256"/>
              <a:gd name="T45" fmla="*/ 102054 h 224"/>
              <a:gd name="T46" fmla="*/ 409469 w 256"/>
              <a:gd name="T47" fmla="*/ 51027 h 224"/>
              <a:gd name="T48" fmla="*/ 1040732 w 256"/>
              <a:gd name="T49" fmla="*/ 204107 h 224"/>
              <a:gd name="T50" fmla="*/ 989549 w 256"/>
              <a:gd name="T51" fmla="*/ 204107 h 224"/>
              <a:gd name="T52" fmla="*/ 102367 w 256"/>
              <a:gd name="T53" fmla="*/ 204107 h 224"/>
              <a:gd name="T54" fmla="*/ 51184 w 256"/>
              <a:gd name="T55" fmla="*/ 204107 h 224"/>
              <a:gd name="T56" fmla="*/ 51184 w 256"/>
              <a:gd name="T57" fmla="*/ 901474 h 224"/>
              <a:gd name="T58" fmla="*/ 1040732 w 256"/>
              <a:gd name="T59" fmla="*/ 901474 h 224"/>
              <a:gd name="T60" fmla="*/ 1040732 w 256"/>
              <a:gd name="T61" fmla="*/ 204107 h 22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44" y="48"/>
                </a:moveTo>
                <a:cubicBezTo>
                  <a:pt x="232" y="48"/>
                  <a:pt x="232" y="48"/>
                  <a:pt x="232" y="48"/>
                </a:cubicBez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212"/>
                  <a:pt x="12" y="212"/>
                  <a:pt x="12" y="212"/>
                </a:cubicBezTo>
                <a:cubicBezTo>
                  <a:pt x="244" y="212"/>
                  <a:pt x="244" y="212"/>
                  <a:pt x="244" y="212"/>
                </a:cubicBezTo>
                <a:lnTo>
                  <a:pt x="244" y="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r>
              <a:rPr lang="de-DE" sz="506" smtClean="0"/>
              <a:t>&lt;</a:t>
            </a:r>
            <a:endParaRPr lang="de-DE" sz="506"/>
          </a:p>
        </p:txBody>
      </p:sp>
      <p:sp>
        <p:nvSpPr>
          <p:cNvPr id="288" name="Freeform 17"/>
          <p:cNvSpPr>
            <a:spLocks noChangeAspect="1" noEditPoints="1"/>
          </p:cNvSpPr>
          <p:nvPr/>
        </p:nvSpPr>
        <p:spPr bwMode="auto">
          <a:xfrm>
            <a:off x="5889656" y="3137523"/>
            <a:ext cx="244800" cy="221918"/>
          </a:xfrm>
          <a:custGeom>
            <a:avLst/>
            <a:gdLst>
              <a:gd name="T0" fmla="*/ 1011270 w 252"/>
              <a:gd name="T1" fmla="*/ 293381 h 228"/>
              <a:gd name="T2" fmla="*/ 535378 w 252"/>
              <a:gd name="T3" fmla="*/ 102045 h 228"/>
              <a:gd name="T4" fmla="*/ 59486 w 252"/>
              <a:gd name="T5" fmla="*/ 293381 h 228"/>
              <a:gd name="T6" fmla="*/ 0 w 252"/>
              <a:gd name="T7" fmla="*/ 212595 h 228"/>
              <a:gd name="T8" fmla="*/ 535378 w 252"/>
              <a:gd name="T9" fmla="*/ 0 h 228"/>
              <a:gd name="T10" fmla="*/ 1070756 w 252"/>
              <a:gd name="T11" fmla="*/ 212595 h 228"/>
              <a:gd name="T12" fmla="*/ 1011270 w 252"/>
              <a:gd name="T13" fmla="*/ 293381 h 228"/>
              <a:gd name="T14" fmla="*/ 535378 w 252"/>
              <a:gd name="T15" fmla="*/ 255114 h 228"/>
              <a:gd name="T16" fmla="*/ 913542 w 252"/>
              <a:gd name="T17" fmla="*/ 416686 h 228"/>
              <a:gd name="T18" fmla="*/ 849806 w 252"/>
              <a:gd name="T19" fmla="*/ 497472 h 228"/>
              <a:gd name="T20" fmla="*/ 535378 w 252"/>
              <a:gd name="T21" fmla="*/ 357159 h 228"/>
              <a:gd name="T22" fmla="*/ 220950 w 252"/>
              <a:gd name="T23" fmla="*/ 497472 h 228"/>
              <a:gd name="T24" fmla="*/ 157214 w 252"/>
              <a:gd name="T25" fmla="*/ 416686 h 228"/>
              <a:gd name="T26" fmla="*/ 535378 w 252"/>
              <a:gd name="T27" fmla="*/ 255114 h 228"/>
              <a:gd name="T28" fmla="*/ 535378 w 252"/>
              <a:gd name="T29" fmla="*/ 510227 h 228"/>
              <a:gd name="T30" fmla="*/ 756328 w 252"/>
              <a:gd name="T31" fmla="*/ 625029 h 228"/>
              <a:gd name="T32" fmla="*/ 701090 w 252"/>
              <a:gd name="T33" fmla="*/ 697311 h 228"/>
              <a:gd name="T34" fmla="*/ 535378 w 252"/>
              <a:gd name="T35" fmla="*/ 612273 h 228"/>
              <a:gd name="T36" fmla="*/ 369666 w 252"/>
              <a:gd name="T37" fmla="*/ 697311 h 228"/>
              <a:gd name="T38" fmla="*/ 314428 w 252"/>
              <a:gd name="T39" fmla="*/ 625029 h 228"/>
              <a:gd name="T40" fmla="*/ 535378 w 252"/>
              <a:gd name="T41" fmla="*/ 510227 h 228"/>
              <a:gd name="T42" fmla="*/ 535378 w 252"/>
              <a:gd name="T43" fmla="*/ 765341 h 228"/>
              <a:gd name="T44" fmla="*/ 637355 w 252"/>
              <a:gd name="T45" fmla="*/ 867387 h 228"/>
              <a:gd name="T46" fmla="*/ 535378 w 252"/>
              <a:gd name="T47" fmla="*/ 969432 h 228"/>
              <a:gd name="T48" fmla="*/ 433401 w 252"/>
              <a:gd name="T49" fmla="*/ 867387 h 228"/>
              <a:gd name="T50" fmla="*/ 535378 w 252"/>
              <a:gd name="T51" fmla="*/ 765341 h 22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2" h="228">
                <a:moveTo>
                  <a:pt x="238" y="69"/>
                </a:moveTo>
                <a:cubicBezTo>
                  <a:pt x="209" y="41"/>
                  <a:pt x="169" y="24"/>
                  <a:pt x="126" y="24"/>
                </a:cubicBezTo>
                <a:cubicBezTo>
                  <a:pt x="83" y="24"/>
                  <a:pt x="43" y="41"/>
                  <a:pt x="14" y="69"/>
                </a:cubicBezTo>
                <a:cubicBezTo>
                  <a:pt x="0" y="50"/>
                  <a:pt x="0" y="50"/>
                  <a:pt x="0" y="50"/>
                </a:cubicBezTo>
                <a:cubicBezTo>
                  <a:pt x="32" y="19"/>
                  <a:pt x="77" y="0"/>
                  <a:pt x="126" y="0"/>
                </a:cubicBezTo>
                <a:cubicBezTo>
                  <a:pt x="175" y="0"/>
                  <a:pt x="220" y="19"/>
                  <a:pt x="252" y="50"/>
                </a:cubicBezTo>
                <a:lnTo>
                  <a:pt x="238" y="69"/>
                </a:lnTo>
                <a:close/>
                <a:moveTo>
                  <a:pt x="126" y="60"/>
                </a:moveTo>
                <a:cubicBezTo>
                  <a:pt x="161" y="60"/>
                  <a:pt x="193" y="75"/>
                  <a:pt x="215" y="98"/>
                </a:cubicBezTo>
                <a:cubicBezTo>
                  <a:pt x="200" y="117"/>
                  <a:pt x="200" y="117"/>
                  <a:pt x="200" y="117"/>
                </a:cubicBezTo>
                <a:cubicBezTo>
                  <a:pt x="182" y="97"/>
                  <a:pt x="156" y="84"/>
                  <a:pt x="126" y="84"/>
                </a:cubicBezTo>
                <a:cubicBezTo>
                  <a:pt x="96" y="84"/>
                  <a:pt x="70" y="97"/>
                  <a:pt x="52" y="117"/>
                </a:cubicBezTo>
                <a:cubicBezTo>
                  <a:pt x="37" y="98"/>
                  <a:pt x="37" y="98"/>
                  <a:pt x="37" y="98"/>
                </a:cubicBezTo>
                <a:cubicBezTo>
                  <a:pt x="59" y="75"/>
                  <a:pt x="91" y="60"/>
                  <a:pt x="126" y="60"/>
                </a:cubicBezTo>
                <a:moveTo>
                  <a:pt x="126" y="120"/>
                </a:moveTo>
                <a:cubicBezTo>
                  <a:pt x="147" y="120"/>
                  <a:pt x="166" y="131"/>
                  <a:pt x="178" y="147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56" y="152"/>
                  <a:pt x="142" y="144"/>
                  <a:pt x="126" y="144"/>
                </a:cubicBezTo>
                <a:cubicBezTo>
                  <a:pt x="110" y="144"/>
                  <a:pt x="96" y="152"/>
                  <a:pt x="87" y="164"/>
                </a:cubicBezTo>
                <a:cubicBezTo>
                  <a:pt x="74" y="147"/>
                  <a:pt x="74" y="147"/>
                  <a:pt x="74" y="147"/>
                </a:cubicBezTo>
                <a:cubicBezTo>
                  <a:pt x="86" y="131"/>
                  <a:pt x="105" y="120"/>
                  <a:pt x="126" y="120"/>
                </a:cubicBezTo>
                <a:moveTo>
                  <a:pt x="126" y="180"/>
                </a:moveTo>
                <a:cubicBezTo>
                  <a:pt x="139" y="180"/>
                  <a:pt x="150" y="191"/>
                  <a:pt x="150" y="204"/>
                </a:cubicBezTo>
                <a:cubicBezTo>
                  <a:pt x="150" y="217"/>
                  <a:pt x="139" y="228"/>
                  <a:pt x="126" y="228"/>
                </a:cubicBezTo>
                <a:cubicBezTo>
                  <a:pt x="113" y="228"/>
                  <a:pt x="102" y="217"/>
                  <a:pt x="102" y="204"/>
                </a:cubicBezTo>
                <a:cubicBezTo>
                  <a:pt x="102" y="191"/>
                  <a:pt x="113" y="180"/>
                  <a:pt x="126" y="180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89" name="Freeform 18"/>
          <p:cNvSpPr>
            <a:spLocks noChangeAspect="1" noEditPoints="1"/>
          </p:cNvSpPr>
          <p:nvPr/>
        </p:nvSpPr>
        <p:spPr bwMode="auto">
          <a:xfrm>
            <a:off x="5515276" y="3134436"/>
            <a:ext cx="233272" cy="220557"/>
          </a:xfrm>
          <a:custGeom>
            <a:avLst/>
            <a:gdLst>
              <a:gd name="T0" fmla="*/ 378786 w 178"/>
              <a:gd name="T1" fmla="*/ 0 h 168"/>
              <a:gd name="T2" fmla="*/ 757571 w 178"/>
              <a:gd name="T3" fmla="*/ 161824 h 168"/>
              <a:gd name="T4" fmla="*/ 693731 w 178"/>
              <a:gd name="T5" fmla="*/ 242736 h 168"/>
              <a:gd name="T6" fmla="*/ 378786 w 178"/>
              <a:gd name="T7" fmla="*/ 102205 h 168"/>
              <a:gd name="T8" fmla="*/ 63840 w 178"/>
              <a:gd name="T9" fmla="*/ 242736 h 168"/>
              <a:gd name="T10" fmla="*/ 0 w 178"/>
              <a:gd name="T11" fmla="*/ 161824 h 168"/>
              <a:gd name="T12" fmla="*/ 378786 w 178"/>
              <a:gd name="T13" fmla="*/ 0 h 168"/>
              <a:gd name="T14" fmla="*/ 378786 w 178"/>
              <a:gd name="T15" fmla="*/ 255511 h 168"/>
              <a:gd name="T16" fmla="*/ 600098 w 178"/>
              <a:gd name="T17" fmla="*/ 370492 h 168"/>
              <a:gd name="T18" fmla="*/ 544770 w 178"/>
              <a:gd name="T19" fmla="*/ 442886 h 168"/>
              <a:gd name="T20" fmla="*/ 378786 w 178"/>
              <a:gd name="T21" fmla="*/ 357716 h 168"/>
              <a:gd name="T22" fmla="*/ 212801 w 178"/>
              <a:gd name="T23" fmla="*/ 442886 h 168"/>
              <a:gd name="T24" fmla="*/ 157473 w 178"/>
              <a:gd name="T25" fmla="*/ 370492 h 168"/>
              <a:gd name="T26" fmla="*/ 378786 w 178"/>
              <a:gd name="T27" fmla="*/ 255511 h 168"/>
              <a:gd name="T28" fmla="*/ 378786 w 178"/>
              <a:gd name="T29" fmla="*/ 511023 h 168"/>
              <a:gd name="T30" fmla="*/ 480930 w 178"/>
              <a:gd name="T31" fmla="*/ 613227 h 168"/>
              <a:gd name="T32" fmla="*/ 378786 w 178"/>
              <a:gd name="T33" fmla="*/ 715432 h 168"/>
              <a:gd name="T34" fmla="*/ 276641 w 178"/>
              <a:gd name="T35" fmla="*/ 613227 h 168"/>
              <a:gd name="T36" fmla="*/ 378786 w 178"/>
              <a:gd name="T37" fmla="*/ 511023 h 16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78" h="168">
                <a:moveTo>
                  <a:pt x="89" y="0"/>
                </a:moveTo>
                <a:cubicBezTo>
                  <a:pt x="124" y="0"/>
                  <a:pt x="156" y="15"/>
                  <a:pt x="178" y="38"/>
                </a:cubicBezTo>
                <a:cubicBezTo>
                  <a:pt x="163" y="57"/>
                  <a:pt x="163" y="57"/>
                  <a:pt x="163" y="57"/>
                </a:cubicBezTo>
                <a:cubicBezTo>
                  <a:pt x="145" y="37"/>
                  <a:pt x="119" y="24"/>
                  <a:pt x="89" y="24"/>
                </a:cubicBezTo>
                <a:cubicBezTo>
                  <a:pt x="59" y="24"/>
                  <a:pt x="33" y="37"/>
                  <a:pt x="15" y="57"/>
                </a:cubicBezTo>
                <a:cubicBezTo>
                  <a:pt x="0" y="38"/>
                  <a:pt x="0" y="38"/>
                  <a:pt x="0" y="38"/>
                </a:cubicBezTo>
                <a:cubicBezTo>
                  <a:pt x="22" y="15"/>
                  <a:pt x="54" y="0"/>
                  <a:pt x="89" y="0"/>
                </a:cubicBezTo>
                <a:moveTo>
                  <a:pt x="89" y="60"/>
                </a:moveTo>
                <a:cubicBezTo>
                  <a:pt x="110" y="60"/>
                  <a:pt x="129" y="71"/>
                  <a:pt x="141" y="87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19" y="92"/>
                  <a:pt x="105" y="84"/>
                  <a:pt x="89" y="84"/>
                </a:cubicBezTo>
                <a:cubicBezTo>
                  <a:pt x="73" y="84"/>
                  <a:pt x="59" y="92"/>
                  <a:pt x="50" y="104"/>
                </a:cubicBezTo>
                <a:cubicBezTo>
                  <a:pt x="37" y="87"/>
                  <a:pt x="37" y="87"/>
                  <a:pt x="37" y="87"/>
                </a:cubicBezTo>
                <a:cubicBezTo>
                  <a:pt x="49" y="71"/>
                  <a:pt x="68" y="60"/>
                  <a:pt x="89" y="60"/>
                </a:cubicBezTo>
                <a:moveTo>
                  <a:pt x="89" y="120"/>
                </a:moveTo>
                <a:cubicBezTo>
                  <a:pt x="102" y="120"/>
                  <a:pt x="113" y="131"/>
                  <a:pt x="113" y="144"/>
                </a:cubicBezTo>
                <a:cubicBezTo>
                  <a:pt x="113" y="157"/>
                  <a:pt x="102" y="168"/>
                  <a:pt x="89" y="168"/>
                </a:cubicBezTo>
                <a:cubicBezTo>
                  <a:pt x="76" y="168"/>
                  <a:pt x="65" y="157"/>
                  <a:pt x="65" y="144"/>
                </a:cubicBezTo>
                <a:cubicBezTo>
                  <a:pt x="65" y="131"/>
                  <a:pt x="76" y="120"/>
                  <a:pt x="89" y="120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90" name="Freeform 19"/>
          <p:cNvSpPr>
            <a:spLocks noChangeAspect="1" noEditPoints="1"/>
          </p:cNvSpPr>
          <p:nvPr/>
        </p:nvSpPr>
        <p:spPr bwMode="auto">
          <a:xfrm>
            <a:off x="5224042" y="3189556"/>
            <a:ext cx="118506" cy="124496"/>
          </a:xfrm>
          <a:custGeom>
            <a:avLst/>
            <a:gdLst>
              <a:gd name="T0" fmla="*/ 220076 w 104"/>
              <a:gd name="T1" fmla="*/ 0 h 108"/>
              <a:gd name="T2" fmla="*/ 440152 w 104"/>
              <a:gd name="T3" fmla="*/ 115358 h 108"/>
              <a:gd name="T4" fmla="*/ 385133 w 104"/>
              <a:gd name="T5" fmla="*/ 187991 h 108"/>
              <a:gd name="T6" fmla="*/ 220076 w 104"/>
              <a:gd name="T7" fmla="*/ 102540 h 108"/>
              <a:gd name="T8" fmla="*/ 55019 w 104"/>
              <a:gd name="T9" fmla="*/ 187991 h 108"/>
              <a:gd name="T10" fmla="*/ 0 w 104"/>
              <a:gd name="T11" fmla="*/ 115358 h 108"/>
              <a:gd name="T12" fmla="*/ 220076 w 104"/>
              <a:gd name="T13" fmla="*/ 0 h 108"/>
              <a:gd name="T14" fmla="*/ 220076 w 104"/>
              <a:gd name="T15" fmla="*/ 256351 h 108"/>
              <a:gd name="T16" fmla="*/ 321650 w 104"/>
              <a:gd name="T17" fmla="*/ 358892 h 108"/>
              <a:gd name="T18" fmla="*/ 220076 w 104"/>
              <a:gd name="T19" fmla="*/ 461432 h 108"/>
              <a:gd name="T20" fmla="*/ 118502 w 104"/>
              <a:gd name="T21" fmla="*/ 358892 h 108"/>
              <a:gd name="T22" fmla="*/ 220076 w 104"/>
              <a:gd name="T23" fmla="*/ 256351 h 10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4" h="108">
                <a:moveTo>
                  <a:pt x="52" y="0"/>
                </a:moveTo>
                <a:cubicBezTo>
                  <a:pt x="73" y="0"/>
                  <a:pt x="92" y="11"/>
                  <a:pt x="104" y="27"/>
                </a:cubicBezTo>
                <a:cubicBezTo>
                  <a:pt x="91" y="44"/>
                  <a:pt x="91" y="44"/>
                  <a:pt x="91" y="44"/>
                </a:cubicBezTo>
                <a:cubicBezTo>
                  <a:pt x="82" y="32"/>
                  <a:pt x="68" y="24"/>
                  <a:pt x="52" y="24"/>
                </a:cubicBezTo>
                <a:cubicBezTo>
                  <a:pt x="36" y="24"/>
                  <a:pt x="22" y="32"/>
                  <a:pt x="13" y="44"/>
                </a:cubicBezTo>
                <a:cubicBezTo>
                  <a:pt x="0" y="27"/>
                  <a:pt x="0" y="27"/>
                  <a:pt x="0" y="27"/>
                </a:cubicBezTo>
                <a:cubicBezTo>
                  <a:pt x="12" y="11"/>
                  <a:pt x="31" y="0"/>
                  <a:pt x="52" y="0"/>
                </a:cubicBezTo>
                <a:moveTo>
                  <a:pt x="52" y="60"/>
                </a:moveTo>
                <a:cubicBezTo>
                  <a:pt x="65" y="60"/>
                  <a:pt x="76" y="71"/>
                  <a:pt x="76" y="84"/>
                </a:cubicBezTo>
                <a:cubicBezTo>
                  <a:pt x="76" y="97"/>
                  <a:pt x="65" y="108"/>
                  <a:pt x="52" y="108"/>
                </a:cubicBezTo>
                <a:cubicBezTo>
                  <a:pt x="39" y="108"/>
                  <a:pt x="28" y="97"/>
                  <a:pt x="28" y="84"/>
                </a:cubicBezTo>
                <a:cubicBezTo>
                  <a:pt x="28" y="71"/>
                  <a:pt x="39" y="60"/>
                  <a:pt x="52" y="60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92" name="Freeform 42"/>
          <p:cNvSpPr>
            <a:spLocks noChangeAspect="1" noEditPoints="1"/>
          </p:cNvSpPr>
          <p:nvPr/>
        </p:nvSpPr>
        <p:spPr bwMode="auto">
          <a:xfrm>
            <a:off x="3009593" y="2752297"/>
            <a:ext cx="234026" cy="138413"/>
          </a:xfrm>
          <a:custGeom>
            <a:avLst/>
            <a:gdLst>
              <a:gd name="T0" fmla="*/ 244 w 256"/>
              <a:gd name="T1" fmla="*/ 88 h 152"/>
              <a:gd name="T2" fmla="*/ 84 w 256"/>
              <a:gd name="T3" fmla="*/ 88 h 152"/>
              <a:gd name="T4" fmla="*/ 72 w 256"/>
              <a:gd name="T5" fmla="*/ 76 h 152"/>
              <a:gd name="T6" fmla="*/ 84 w 256"/>
              <a:gd name="T7" fmla="*/ 64 h 152"/>
              <a:gd name="T8" fmla="*/ 84 w 256"/>
              <a:gd name="T9" fmla="*/ 64 h 152"/>
              <a:gd name="T10" fmla="*/ 244 w 256"/>
              <a:gd name="T11" fmla="*/ 64 h 152"/>
              <a:gd name="T12" fmla="*/ 256 w 256"/>
              <a:gd name="T13" fmla="*/ 76 h 152"/>
              <a:gd name="T14" fmla="*/ 244 w 256"/>
              <a:gd name="T15" fmla="*/ 88 h 152"/>
              <a:gd name="T16" fmla="*/ 244 w 256"/>
              <a:gd name="T17" fmla="*/ 24 h 152"/>
              <a:gd name="T18" fmla="*/ 84 w 256"/>
              <a:gd name="T19" fmla="*/ 24 h 152"/>
              <a:gd name="T20" fmla="*/ 72 w 256"/>
              <a:gd name="T21" fmla="*/ 12 h 152"/>
              <a:gd name="T22" fmla="*/ 84 w 256"/>
              <a:gd name="T23" fmla="*/ 0 h 152"/>
              <a:gd name="T24" fmla="*/ 84 w 256"/>
              <a:gd name="T25" fmla="*/ 0 h 152"/>
              <a:gd name="T26" fmla="*/ 244 w 256"/>
              <a:gd name="T27" fmla="*/ 0 h 152"/>
              <a:gd name="T28" fmla="*/ 256 w 256"/>
              <a:gd name="T29" fmla="*/ 12 h 152"/>
              <a:gd name="T30" fmla="*/ 244 w 256"/>
              <a:gd name="T31" fmla="*/ 24 h 152"/>
              <a:gd name="T32" fmla="*/ 36 w 256"/>
              <a:gd name="T33" fmla="*/ 152 h 152"/>
              <a:gd name="T34" fmla="*/ 36 w 256"/>
              <a:gd name="T35" fmla="*/ 152 h 152"/>
              <a:gd name="T36" fmla="*/ 12 w 256"/>
              <a:gd name="T37" fmla="*/ 152 h 152"/>
              <a:gd name="T38" fmla="*/ 0 w 256"/>
              <a:gd name="T39" fmla="*/ 140 h 152"/>
              <a:gd name="T40" fmla="*/ 12 w 256"/>
              <a:gd name="T41" fmla="*/ 128 h 152"/>
              <a:gd name="T42" fmla="*/ 36 w 256"/>
              <a:gd name="T43" fmla="*/ 128 h 152"/>
              <a:gd name="T44" fmla="*/ 36 w 256"/>
              <a:gd name="T45" fmla="*/ 128 h 152"/>
              <a:gd name="T46" fmla="*/ 48 w 256"/>
              <a:gd name="T47" fmla="*/ 140 h 152"/>
              <a:gd name="T48" fmla="*/ 36 w 256"/>
              <a:gd name="T49" fmla="*/ 152 h 152"/>
              <a:gd name="T50" fmla="*/ 36 w 256"/>
              <a:gd name="T51" fmla="*/ 88 h 152"/>
              <a:gd name="T52" fmla="*/ 36 w 256"/>
              <a:gd name="T53" fmla="*/ 88 h 152"/>
              <a:gd name="T54" fmla="*/ 12 w 256"/>
              <a:gd name="T55" fmla="*/ 88 h 152"/>
              <a:gd name="T56" fmla="*/ 0 w 256"/>
              <a:gd name="T57" fmla="*/ 76 h 152"/>
              <a:gd name="T58" fmla="*/ 12 w 256"/>
              <a:gd name="T59" fmla="*/ 64 h 152"/>
              <a:gd name="T60" fmla="*/ 36 w 256"/>
              <a:gd name="T61" fmla="*/ 64 h 152"/>
              <a:gd name="T62" fmla="*/ 36 w 256"/>
              <a:gd name="T63" fmla="*/ 64 h 152"/>
              <a:gd name="T64" fmla="*/ 48 w 256"/>
              <a:gd name="T65" fmla="*/ 76 h 152"/>
              <a:gd name="T66" fmla="*/ 36 w 256"/>
              <a:gd name="T67" fmla="*/ 88 h 152"/>
              <a:gd name="T68" fmla="*/ 36 w 256"/>
              <a:gd name="T69" fmla="*/ 24 h 152"/>
              <a:gd name="T70" fmla="*/ 36 w 256"/>
              <a:gd name="T71" fmla="*/ 24 h 152"/>
              <a:gd name="T72" fmla="*/ 12 w 256"/>
              <a:gd name="T73" fmla="*/ 24 h 152"/>
              <a:gd name="T74" fmla="*/ 0 w 256"/>
              <a:gd name="T75" fmla="*/ 12 h 152"/>
              <a:gd name="T76" fmla="*/ 12 w 256"/>
              <a:gd name="T77" fmla="*/ 0 h 152"/>
              <a:gd name="T78" fmla="*/ 36 w 256"/>
              <a:gd name="T79" fmla="*/ 0 h 152"/>
              <a:gd name="T80" fmla="*/ 36 w 256"/>
              <a:gd name="T81" fmla="*/ 0 h 152"/>
              <a:gd name="T82" fmla="*/ 48 w 256"/>
              <a:gd name="T83" fmla="*/ 12 h 152"/>
              <a:gd name="T84" fmla="*/ 36 w 256"/>
              <a:gd name="T85" fmla="*/ 24 h 152"/>
              <a:gd name="T86" fmla="*/ 84 w 256"/>
              <a:gd name="T87" fmla="*/ 152 h 152"/>
              <a:gd name="T88" fmla="*/ 72 w 256"/>
              <a:gd name="T89" fmla="*/ 140 h 152"/>
              <a:gd name="T90" fmla="*/ 84 w 256"/>
              <a:gd name="T91" fmla="*/ 128 h 152"/>
              <a:gd name="T92" fmla="*/ 84 w 256"/>
              <a:gd name="T93" fmla="*/ 128 h 152"/>
              <a:gd name="T94" fmla="*/ 244 w 256"/>
              <a:gd name="T95" fmla="*/ 128 h 152"/>
              <a:gd name="T96" fmla="*/ 256 w 256"/>
              <a:gd name="T97" fmla="*/ 140 h 152"/>
              <a:gd name="T98" fmla="*/ 244 w 256"/>
              <a:gd name="T99" fmla="*/ 152 h 152"/>
              <a:gd name="T100" fmla="*/ 84 w 256"/>
              <a:gd name="T101" fmla="*/ 152 h 15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56" h="152">
                <a:moveTo>
                  <a:pt x="244" y="88"/>
                </a:moveTo>
                <a:cubicBezTo>
                  <a:pt x="84" y="88"/>
                  <a:pt x="84" y="88"/>
                  <a:pt x="84" y="88"/>
                </a:cubicBezTo>
                <a:cubicBezTo>
                  <a:pt x="77" y="88"/>
                  <a:pt x="72" y="83"/>
                  <a:pt x="72" y="76"/>
                </a:cubicBezTo>
                <a:cubicBezTo>
                  <a:pt x="72" y="69"/>
                  <a:pt x="77" y="64"/>
                  <a:pt x="84" y="64"/>
                </a:cubicBezTo>
                <a:cubicBezTo>
                  <a:pt x="84" y="64"/>
                  <a:pt x="84" y="64"/>
                  <a:pt x="84" y="64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51" y="64"/>
                  <a:pt x="256" y="69"/>
                  <a:pt x="256" y="76"/>
                </a:cubicBezTo>
                <a:cubicBezTo>
                  <a:pt x="256" y="83"/>
                  <a:pt x="251" y="88"/>
                  <a:pt x="244" y="88"/>
                </a:cubicBezTo>
                <a:moveTo>
                  <a:pt x="244" y="24"/>
                </a:moveTo>
                <a:cubicBezTo>
                  <a:pt x="84" y="24"/>
                  <a:pt x="84" y="24"/>
                  <a:pt x="84" y="24"/>
                </a:cubicBezTo>
                <a:cubicBezTo>
                  <a:pt x="77" y="24"/>
                  <a:pt x="72" y="19"/>
                  <a:pt x="72" y="12"/>
                </a:cubicBezTo>
                <a:cubicBezTo>
                  <a:pt x="72" y="5"/>
                  <a:pt x="77" y="0"/>
                  <a:pt x="84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36" y="152"/>
                </a:moveTo>
                <a:cubicBezTo>
                  <a:pt x="36" y="152"/>
                  <a:pt x="36" y="152"/>
                  <a:pt x="36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36" y="128"/>
                  <a:pt x="36" y="128"/>
                  <a:pt x="36" y="128"/>
                </a:cubicBezTo>
                <a:cubicBezTo>
                  <a:pt x="43" y="128"/>
                  <a:pt x="48" y="133"/>
                  <a:pt x="48" y="140"/>
                </a:cubicBezTo>
                <a:cubicBezTo>
                  <a:pt x="48" y="147"/>
                  <a:pt x="43" y="152"/>
                  <a:pt x="36" y="152"/>
                </a:cubicBezTo>
                <a:moveTo>
                  <a:pt x="36" y="88"/>
                </a:moveTo>
                <a:cubicBezTo>
                  <a:pt x="36" y="88"/>
                  <a:pt x="36" y="88"/>
                  <a:pt x="36" y="88"/>
                </a:cubicBezTo>
                <a:cubicBezTo>
                  <a:pt x="12" y="88"/>
                  <a:pt x="12" y="88"/>
                  <a:pt x="12" y="88"/>
                </a:cubicBezTo>
                <a:cubicBezTo>
                  <a:pt x="5" y="88"/>
                  <a:pt x="0" y="83"/>
                  <a:pt x="0" y="76"/>
                </a:cubicBezTo>
                <a:cubicBezTo>
                  <a:pt x="0" y="69"/>
                  <a:pt x="5" y="64"/>
                  <a:pt x="12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43" y="64"/>
                  <a:pt x="48" y="69"/>
                  <a:pt x="48" y="76"/>
                </a:cubicBezTo>
                <a:cubicBezTo>
                  <a:pt x="48" y="83"/>
                  <a:pt x="43" y="88"/>
                  <a:pt x="36" y="88"/>
                </a:cubicBezTo>
                <a:moveTo>
                  <a:pt x="36" y="24"/>
                </a:moveTo>
                <a:cubicBezTo>
                  <a:pt x="36" y="24"/>
                  <a:pt x="36" y="24"/>
                  <a:pt x="36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43" y="0"/>
                  <a:pt x="48" y="5"/>
                  <a:pt x="48" y="12"/>
                </a:cubicBezTo>
                <a:cubicBezTo>
                  <a:pt x="48" y="19"/>
                  <a:pt x="43" y="24"/>
                  <a:pt x="36" y="24"/>
                </a:cubicBezTo>
                <a:moveTo>
                  <a:pt x="84" y="152"/>
                </a:moveTo>
                <a:cubicBezTo>
                  <a:pt x="77" y="152"/>
                  <a:pt x="72" y="147"/>
                  <a:pt x="72" y="140"/>
                </a:cubicBezTo>
                <a:cubicBezTo>
                  <a:pt x="72" y="133"/>
                  <a:pt x="77" y="128"/>
                  <a:pt x="84" y="128"/>
                </a:cubicBezTo>
                <a:cubicBezTo>
                  <a:pt x="84" y="128"/>
                  <a:pt x="84" y="128"/>
                  <a:pt x="84" y="12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lnTo>
                  <a:pt x="84" y="1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3" name="Freeform 43"/>
          <p:cNvSpPr>
            <a:spLocks noChangeAspect="1" noEditPoints="1"/>
          </p:cNvSpPr>
          <p:nvPr/>
        </p:nvSpPr>
        <p:spPr bwMode="auto">
          <a:xfrm>
            <a:off x="2648470" y="2756848"/>
            <a:ext cx="226657" cy="133534"/>
          </a:xfrm>
          <a:custGeom>
            <a:avLst/>
            <a:gdLst>
              <a:gd name="T0" fmla="*/ 244 w 256"/>
              <a:gd name="T1" fmla="*/ 88 h 152"/>
              <a:gd name="T2" fmla="*/ 12 w 256"/>
              <a:gd name="T3" fmla="*/ 88 h 152"/>
              <a:gd name="T4" fmla="*/ 0 w 256"/>
              <a:gd name="T5" fmla="*/ 76 h 152"/>
              <a:gd name="T6" fmla="*/ 12 w 256"/>
              <a:gd name="T7" fmla="*/ 64 h 152"/>
              <a:gd name="T8" fmla="*/ 244 w 256"/>
              <a:gd name="T9" fmla="*/ 64 h 152"/>
              <a:gd name="T10" fmla="*/ 256 w 256"/>
              <a:gd name="T11" fmla="*/ 76 h 152"/>
              <a:gd name="T12" fmla="*/ 244 w 256"/>
              <a:gd name="T13" fmla="*/ 88 h 152"/>
              <a:gd name="T14" fmla="*/ 244 w 256"/>
              <a:gd name="T15" fmla="*/ 24 h 152"/>
              <a:gd name="T16" fmla="*/ 12 w 256"/>
              <a:gd name="T17" fmla="*/ 24 h 152"/>
              <a:gd name="T18" fmla="*/ 0 w 256"/>
              <a:gd name="T19" fmla="*/ 12 h 152"/>
              <a:gd name="T20" fmla="*/ 12 w 256"/>
              <a:gd name="T21" fmla="*/ 0 h 152"/>
              <a:gd name="T22" fmla="*/ 244 w 256"/>
              <a:gd name="T23" fmla="*/ 0 h 152"/>
              <a:gd name="T24" fmla="*/ 256 w 256"/>
              <a:gd name="T25" fmla="*/ 12 h 152"/>
              <a:gd name="T26" fmla="*/ 244 w 256"/>
              <a:gd name="T27" fmla="*/ 24 h 152"/>
              <a:gd name="T28" fmla="*/ 12 w 256"/>
              <a:gd name="T29" fmla="*/ 128 h 152"/>
              <a:gd name="T30" fmla="*/ 244 w 256"/>
              <a:gd name="T31" fmla="*/ 128 h 152"/>
              <a:gd name="T32" fmla="*/ 256 w 256"/>
              <a:gd name="T33" fmla="*/ 140 h 152"/>
              <a:gd name="T34" fmla="*/ 244 w 256"/>
              <a:gd name="T35" fmla="*/ 152 h 152"/>
              <a:gd name="T36" fmla="*/ 12 w 256"/>
              <a:gd name="T37" fmla="*/ 152 h 152"/>
              <a:gd name="T38" fmla="*/ 0 w 256"/>
              <a:gd name="T39" fmla="*/ 140 h 152"/>
              <a:gd name="T40" fmla="*/ 12 w 256"/>
              <a:gd name="T41" fmla="*/ 128 h 15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56" h="152">
                <a:moveTo>
                  <a:pt x="244" y="88"/>
                </a:moveTo>
                <a:cubicBezTo>
                  <a:pt x="12" y="88"/>
                  <a:pt x="12" y="88"/>
                  <a:pt x="12" y="88"/>
                </a:cubicBezTo>
                <a:cubicBezTo>
                  <a:pt x="5" y="88"/>
                  <a:pt x="0" y="83"/>
                  <a:pt x="0" y="76"/>
                </a:cubicBezTo>
                <a:cubicBezTo>
                  <a:pt x="0" y="69"/>
                  <a:pt x="5" y="64"/>
                  <a:pt x="12" y="64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51" y="64"/>
                  <a:pt x="256" y="69"/>
                  <a:pt x="256" y="76"/>
                </a:cubicBezTo>
                <a:cubicBezTo>
                  <a:pt x="256" y="83"/>
                  <a:pt x="251" y="88"/>
                  <a:pt x="244" y="88"/>
                </a:cubicBezTo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12" y="128"/>
                </a:move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4" name="Freeform 44"/>
          <p:cNvSpPr>
            <a:spLocks noChangeAspect="1" noEditPoints="1"/>
          </p:cNvSpPr>
          <p:nvPr/>
        </p:nvSpPr>
        <p:spPr bwMode="auto">
          <a:xfrm>
            <a:off x="3020325" y="3228019"/>
            <a:ext cx="195997" cy="46805"/>
          </a:xfrm>
          <a:custGeom>
            <a:avLst/>
            <a:gdLst>
              <a:gd name="T0" fmla="*/ 176 w 200"/>
              <a:gd name="T1" fmla="*/ 48 h 48"/>
              <a:gd name="T2" fmla="*/ 152 w 200"/>
              <a:gd name="T3" fmla="*/ 24 h 48"/>
              <a:gd name="T4" fmla="*/ 176 w 200"/>
              <a:gd name="T5" fmla="*/ 0 h 48"/>
              <a:gd name="T6" fmla="*/ 200 w 200"/>
              <a:gd name="T7" fmla="*/ 24 h 48"/>
              <a:gd name="T8" fmla="*/ 176 w 200"/>
              <a:gd name="T9" fmla="*/ 48 h 48"/>
              <a:gd name="T10" fmla="*/ 100 w 200"/>
              <a:gd name="T11" fmla="*/ 48 h 48"/>
              <a:gd name="T12" fmla="*/ 76 w 200"/>
              <a:gd name="T13" fmla="*/ 24 h 48"/>
              <a:gd name="T14" fmla="*/ 100 w 200"/>
              <a:gd name="T15" fmla="*/ 0 h 48"/>
              <a:gd name="T16" fmla="*/ 124 w 200"/>
              <a:gd name="T17" fmla="*/ 24 h 48"/>
              <a:gd name="T18" fmla="*/ 100 w 200"/>
              <a:gd name="T19" fmla="*/ 48 h 48"/>
              <a:gd name="T20" fmla="*/ 24 w 200"/>
              <a:gd name="T21" fmla="*/ 48 h 48"/>
              <a:gd name="T22" fmla="*/ 0 w 200"/>
              <a:gd name="T23" fmla="*/ 24 h 48"/>
              <a:gd name="T24" fmla="*/ 24 w 200"/>
              <a:gd name="T25" fmla="*/ 0 h 48"/>
              <a:gd name="T26" fmla="*/ 48 w 200"/>
              <a:gd name="T27" fmla="*/ 24 h 48"/>
              <a:gd name="T28" fmla="*/ 24 w 200"/>
              <a:gd name="T29" fmla="*/ 48 h 4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00" h="48">
                <a:moveTo>
                  <a:pt x="176" y="48"/>
                </a:moveTo>
                <a:cubicBezTo>
                  <a:pt x="163" y="48"/>
                  <a:pt x="152" y="37"/>
                  <a:pt x="152" y="24"/>
                </a:cubicBezTo>
                <a:cubicBezTo>
                  <a:pt x="152" y="11"/>
                  <a:pt x="163" y="0"/>
                  <a:pt x="176" y="0"/>
                </a:cubicBezTo>
                <a:cubicBezTo>
                  <a:pt x="189" y="0"/>
                  <a:pt x="200" y="11"/>
                  <a:pt x="200" y="24"/>
                </a:cubicBezTo>
                <a:cubicBezTo>
                  <a:pt x="200" y="37"/>
                  <a:pt x="189" y="48"/>
                  <a:pt x="176" y="48"/>
                </a:cubicBezTo>
                <a:moveTo>
                  <a:pt x="100" y="48"/>
                </a:moveTo>
                <a:cubicBezTo>
                  <a:pt x="87" y="48"/>
                  <a:pt x="76" y="37"/>
                  <a:pt x="76" y="24"/>
                </a:cubicBezTo>
                <a:cubicBezTo>
                  <a:pt x="76" y="11"/>
                  <a:pt x="87" y="0"/>
                  <a:pt x="100" y="0"/>
                </a:cubicBezTo>
                <a:cubicBezTo>
                  <a:pt x="113" y="0"/>
                  <a:pt x="124" y="11"/>
                  <a:pt x="124" y="24"/>
                </a:cubicBezTo>
                <a:cubicBezTo>
                  <a:pt x="124" y="37"/>
                  <a:pt x="113" y="48"/>
                  <a:pt x="100" y="48"/>
                </a:cubicBezTo>
                <a:moveTo>
                  <a:pt x="24" y="48"/>
                </a:moveTo>
                <a:cubicBezTo>
                  <a:pt x="11" y="48"/>
                  <a:pt x="0" y="37"/>
                  <a:pt x="0" y="24"/>
                </a:cubicBez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8"/>
                  <a:pt x="24" y="48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6" name="Freeform 129"/>
          <p:cNvSpPr>
            <a:spLocks noChangeAspect="1" noEditPoints="1"/>
          </p:cNvSpPr>
          <p:nvPr/>
        </p:nvSpPr>
        <p:spPr bwMode="auto">
          <a:xfrm>
            <a:off x="6283097" y="3143564"/>
            <a:ext cx="209550" cy="212725"/>
          </a:xfrm>
          <a:custGeom>
            <a:avLst/>
            <a:gdLst>
              <a:gd name="T0" fmla="*/ 61 w 61"/>
              <a:gd name="T1" fmla="*/ 51 h 62"/>
              <a:gd name="T2" fmla="*/ 50 w 61"/>
              <a:gd name="T3" fmla="*/ 62 h 62"/>
              <a:gd name="T4" fmla="*/ 11 w 61"/>
              <a:gd name="T5" fmla="*/ 62 h 62"/>
              <a:gd name="T6" fmla="*/ 0 w 61"/>
              <a:gd name="T7" fmla="*/ 51 h 62"/>
              <a:gd name="T8" fmla="*/ 0 w 61"/>
              <a:gd name="T9" fmla="*/ 12 h 62"/>
              <a:gd name="T10" fmla="*/ 11 w 61"/>
              <a:gd name="T11" fmla="*/ 0 h 62"/>
              <a:gd name="T12" fmla="*/ 50 w 61"/>
              <a:gd name="T13" fmla="*/ 0 h 62"/>
              <a:gd name="T14" fmla="*/ 61 w 61"/>
              <a:gd name="T15" fmla="*/ 12 h 62"/>
              <a:gd name="T16" fmla="*/ 61 w 61"/>
              <a:gd name="T17" fmla="*/ 51 h 62"/>
              <a:gd name="T18" fmla="*/ 11 w 61"/>
              <a:gd name="T19" fmla="*/ 12 h 62"/>
              <a:gd name="T20" fmla="*/ 10 w 61"/>
              <a:gd name="T21" fmla="*/ 12 h 62"/>
              <a:gd name="T22" fmla="*/ 10 w 61"/>
              <a:gd name="T23" fmla="*/ 13 h 62"/>
              <a:gd name="T24" fmla="*/ 10 w 61"/>
              <a:gd name="T25" fmla="*/ 18 h 62"/>
              <a:gd name="T26" fmla="*/ 11 w 61"/>
              <a:gd name="T27" fmla="*/ 20 h 62"/>
              <a:gd name="T28" fmla="*/ 42 w 61"/>
              <a:gd name="T29" fmla="*/ 51 h 62"/>
              <a:gd name="T30" fmla="*/ 43 w 61"/>
              <a:gd name="T31" fmla="*/ 52 h 62"/>
              <a:gd name="T32" fmla="*/ 49 w 61"/>
              <a:gd name="T33" fmla="*/ 52 h 62"/>
              <a:gd name="T34" fmla="*/ 49 w 61"/>
              <a:gd name="T35" fmla="*/ 51 h 62"/>
              <a:gd name="T36" fmla="*/ 50 w 61"/>
              <a:gd name="T37" fmla="*/ 51 h 62"/>
              <a:gd name="T38" fmla="*/ 11 w 61"/>
              <a:gd name="T39" fmla="*/ 12 h 62"/>
              <a:gd name="T40" fmla="*/ 11 w 61"/>
              <a:gd name="T41" fmla="*/ 27 h 62"/>
              <a:gd name="T42" fmla="*/ 10 w 61"/>
              <a:gd name="T43" fmla="*/ 28 h 62"/>
              <a:gd name="T44" fmla="*/ 10 w 61"/>
              <a:gd name="T45" fmla="*/ 29 h 62"/>
              <a:gd name="T46" fmla="*/ 10 w 61"/>
              <a:gd name="T47" fmla="*/ 34 h 62"/>
              <a:gd name="T48" fmla="*/ 11 w 61"/>
              <a:gd name="T49" fmla="*/ 35 h 62"/>
              <a:gd name="T50" fmla="*/ 27 w 61"/>
              <a:gd name="T51" fmla="*/ 51 h 62"/>
              <a:gd name="T52" fmla="*/ 28 w 61"/>
              <a:gd name="T53" fmla="*/ 52 h 62"/>
              <a:gd name="T54" fmla="*/ 33 w 61"/>
              <a:gd name="T55" fmla="*/ 52 h 62"/>
              <a:gd name="T56" fmla="*/ 34 w 61"/>
              <a:gd name="T57" fmla="*/ 51 h 62"/>
              <a:gd name="T58" fmla="*/ 34 w 61"/>
              <a:gd name="T59" fmla="*/ 50 h 62"/>
              <a:gd name="T60" fmla="*/ 11 w 61"/>
              <a:gd name="T61" fmla="*/ 27 h 62"/>
              <a:gd name="T62" fmla="*/ 15 w 61"/>
              <a:gd name="T63" fmla="*/ 42 h 62"/>
              <a:gd name="T64" fmla="*/ 10 w 61"/>
              <a:gd name="T65" fmla="*/ 47 h 62"/>
              <a:gd name="T66" fmla="*/ 15 w 61"/>
              <a:gd name="T67" fmla="*/ 52 h 62"/>
              <a:gd name="T68" fmla="*/ 20 w 61"/>
              <a:gd name="T69" fmla="*/ 47 h 62"/>
              <a:gd name="T70" fmla="*/ 15 w 61"/>
              <a:gd name="T71" fmla="*/ 42 h 6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11" y="12"/>
                </a:moveTo>
                <a:cubicBezTo>
                  <a:pt x="11" y="12"/>
                  <a:pt x="11" y="12"/>
                  <a:pt x="10" y="12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9"/>
                  <a:pt x="11" y="20"/>
                  <a:pt x="11" y="20"/>
                </a:cubicBezTo>
                <a:cubicBezTo>
                  <a:pt x="28" y="20"/>
                  <a:pt x="42" y="34"/>
                  <a:pt x="42" y="51"/>
                </a:cubicBezTo>
                <a:cubicBezTo>
                  <a:pt x="42" y="51"/>
                  <a:pt x="43" y="52"/>
                  <a:pt x="43" y="52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52"/>
                  <a:pt x="49" y="52"/>
                  <a:pt x="49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49" y="30"/>
                  <a:pt x="32" y="13"/>
                  <a:pt x="11" y="12"/>
                </a:cubicBezTo>
                <a:close/>
                <a:moveTo>
                  <a:pt x="11" y="27"/>
                </a:moveTo>
                <a:cubicBezTo>
                  <a:pt x="11" y="27"/>
                  <a:pt x="11" y="28"/>
                  <a:pt x="10" y="28"/>
                </a:cubicBezTo>
                <a:cubicBezTo>
                  <a:pt x="10" y="28"/>
                  <a:pt x="10" y="28"/>
                  <a:pt x="10" y="29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5"/>
                  <a:pt x="11" y="35"/>
                  <a:pt x="11" y="35"/>
                </a:cubicBezTo>
                <a:cubicBezTo>
                  <a:pt x="19" y="36"/>
                  <a:pt x="26" y="42"/>
                  <a:pt x="27" y="51"/>
                </a:cubicBezTo>
                <a:cubicBezTo>
                  <a:pt x="27" y="51"/>
                  <a:pt x="27" y="52"/>
                  <a:pt x="28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52"/>
                  <a:pt x="34" y="52"/>
                  <a:pt x="34" y="51"/>
                </a:cubicBezTo>
                <a:cubicBezTo>
                  <a:pt x="34" y="51"/>
                  <a:pt x="34" y="51"/>
                  <a:pt x="34" y="50"/>
                </a:cubicBezTo>
                <a:cubicBezTo>
                  <a:pt x="34" y="38"/>
                  <a:pt x="24" y="28"/>
                  <a:pt x="11" y="27"/>
                </a:cubicBezTo>
                <a:close/>
                <a:moveTo>
                  <a:pt x="15" y="42"/>
                </a:moveTo>
                <a:cubicBezTo>
                  <a:pt x="12" y="42"/>
                  <a:pt x="10" y="44"/>
                  <a:pt x="10" y="47"/>
                </a:cubicBezTo>
                <a:cubicBezTo>
                  <a:pt x="10" y="50"/>
                  <a:pt x="12" y="52"/>
                  <a:pt x="15" y="52"/>
                </a:cubicBezTo>
                <a:cubicBezTo>
                  <a:pt x="18" y="52"/>
                  <a:pt x="20" y="50"/>
                  <a:pt x="20" y="47"/>
                </a:cubicBezTo>
                <a:cubicBezTo>
                  <a:pt x="20" y="44"/>
                  <a:pt x="18" y="42"/>
                  <a:pt x="15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8" name="Freeform 151"/>
          <p:cNvSpPr>
            <a:spLocks noChangeAspect="1" noEditPoints="1"/>
          </p:cNvSpPr>
          <p:nvPr/>
        </p:nvSpPr>
        <p:spPr bwMode="auto">
          <a:xfrm>
            <a:off x="7363695" y="3139986"/>
            <a:ext cx="192088" cy="212725"/>
          </a:xfrm>
          <a:custGeom>
            <a:avLst/>
            <a:gdLst>
              <a:gd name="T0" fmla="*/ 56 w 56"/>
              <a:gd name="T1" fmla="*/ 15 h 62"/>
              <a:gd name="T2" fmla="*/ 55 w 56"/>
              <a:gd name="T3" fmla="*/ 16 h 62"/>
              <a:gd name="T4" fmla="*/ 51 w 56"/>
              <a:gd name="T5" fmla="*/ 16 h 62"/>
              <a:gd name="T6" fmla="*/ 51 w 56"/>
              <a:gd name="T7" fmla="*/ 54 h 62"/>
              <a:gd name="T8" fmla="*/ 45 w 56"/>
              <a:gd name="T9" fmla="*/ 62 h 62"/>
              <a:gd name="T10" fmla="*/ 11 w 56"/>
              <a:gd name="T11" fmla="*/ 62 h 62"/>
              <a:gd name="T12" fmla="*/ 5 w 56"/>
              <a:gd name="T13" fmla="*/ 54 h 62"/>
              <a:gd name="T14" fmla="*/ 5 w 56"/>
              <a:gd name="T15" fmla="*/ 16 h 62"/>
              <a:gd name="T16" fmla="*/ 1 w 56"/>
              <a:gd name="T17" fmla="*/ 16 h 62"/>
              <a:gd name="T18" fmla="*/ 0 w 56"/>
              <a:gd name="T19" fmla="*/ 15 h 62"/>
              <a:gd name="T20" fmla="*/ 0 w 56"/>
              <a:gd name="T21" fmla="*/ 12 h 62"/>
              <a:gd name="T22" fmla="*/ 1 w 56"/>
              <a:gd name="T23" fmla="*/ 11 h 62"/>
              <a:gd name="T24" fmla="*/ 13 w 56"/>
              <a:gd name="T25" fmla="*/ 11 h 62"/>
              <a:gd name="T26" fmla="*/ 16 w 56"/>
              <a:gd name="T27" fmla="*/ 4 h 62"/>
              <a:gd name="T28" fmla="*/ 22 w 56"/>
              <a:gd name="T29" fmla="*/ 0 h 62"/>
              <a:gd name="T30" fmla="*/ 34 w 56"/>
              <a:gd name="T31" fmla="*/ 0 h 62"/>
              <a:gd name="T32" fmla="*/ 40 w 56"/>
              <a:gd name="T33" fmla="*/ 4 h 62"/>
              <a:gd name="T34" fmla="*/ 43 w 56"/>
              <a:gd name="T35" fmla="*/ 11 h 62"/>
              <a:gd name="T36" fmla="*/ 55 w 56"/>
              <a:gd name="T37" fmla="*/ 11 h 62"/>
              <a:gd name="T38" fmla="*/ 56 w 56"/>
              <a:gd name="T39" fmla="*/ 12 h 62"/>
              <a:gd name="T40" fmla="*/ 56 w 56"/>
              <a:gd name="T41" fmla="*/ 15 h 62"/>
              <a:gd name="T42" fmla="*/ 20 w 56"/>
              <a:gd name="T43" fmla="*/ 22 h 62"/>
              <a:gd name="T44" fmla="*/ 19 w 56"/>
              <a:gd name="T45" fmla="*/ 21 h 62"/>
              <a:gd name="T46" fmla="*/ 16 w 56"/>
              <a:gd name="T47" fmla="*/ 21 h 62"/>
              <a:gd name="T48" fmla="*/ 15 w 56"/>
              <a:gd name="T49" fmla="*/ 22 h 62"/>
              <a:gd name="T50" fmla="*/ 15 w 56"/>
              <a:gd name="T51" fmla="*/ 51 h 62"/>
              <a:gd name="T52" fmla="*/ 16 w 56"/>
              <a:gd name="T53" fmla="*/ 52 h 62"/>
              <a:gd name="T54" fmla="*/ 19 w 56"/>
              <a:gd name="T55" fmla="*/ 52 h 62"/>
              <a:gd name="T56" fmla="*/ 20 w 56"/>
              <a:gd name="T57" fmla="*/ 51 h 62"/>
              <a:gd name="T58" fmla="*/ 20 w 56"/>
              <a:gd name="T59" fmla="*/ 22 h 62"/>
              <a:gd name="T60" fmla="*/ 37 w 56"/>
              <a:gd name="T61" fmla="*/ 11 h 62"/>
              <a:gd name="T62" fmla="*/ 35 w 56"/>
              <a:gd name="T63" fmla="*/ 6 h 62"/>
              <a:gd name="T64" fmla="*/ 34 w 56"/>
              <a:gd name="T65" fmla="*/ 6 h 62"/>
              <a:gd name="T66" fmla="*/ 22 w 56"/>
              <a:gd name="T67" fmla="*/ 6 h 62"/>
              <a:gd name="T68" fmla="*/ 21 w 56"/>
              <a:gd name="T69" fmla="*/ 6 h 62"/>
              <a:gd name="T70" fmla="*/ 19 w 56"/>
              <a:gd name="T71" fmla="*/ 11 h 62"/>
              <a:gd name="T72" fmla="*/ 37 w 56"/>
              <a:gd name="T73" fmla="*/ 11 h 62"/>
              <a:gd name="T74" fmla="*/ 31 w 56"/>
              <a:gd name="T75" fmla="*/ 22 h 62"/>
              <a:gd name="T76" fmla="*/ 29 w 56"/>
              <a:gd name="T77" fmla="*/ 21 h 62"/>
              <a:gd name="T78" fmla="*/ 27 w 56"/>
              <a:gd name="T79" fmla="*/ 21 h 62"/>
              <a:gd name="T80" fmla="*/ 25 w 56"/>
              <a:gd name="T81" fmla="*/ 22 h 62"/>
              <a:gd name="T82" fmla="*/ 25 w 56"/>
              <a:gd name="T83" fmla="*/ 51 h 62"/>
              <a:gd name="T84" fmla="*/ 27 w 56"/>
              <a:gd name="T85" fmla="*/ 52 h 62"/>
              <a:gd name="T86" fmla="*/ 29 w 56"/>
              <a:gd name="T87" fmla="*/ 52 h 62"/>
              <a:gd name="T88" fmla="*/ 31 w 56"/>
              <a:gd name="T89" fmla="*/ 51 h 62"/>
              <a:gd name="T90" fmla="*/ 31 w 56"/>
              <a:gd name="T91" fmla="*/ 22 h 62"/>
              <a:gd name="T92" fmla="*/ 41 w 56"/>
              <a:gd name="T93" fmla="*/ 22 h 62"/>
              <a:gd name="T94" fmla="*/ 40 w 56"/>
              <a:gd name="T95" fmla="*/ 21 h 62"/>
              <a:gd name="T96" fmla="*/ 37 w 56"/>
              <a:gd name="T97" fmla="*/ 21 h 62"/>
              <a:gd name="T98" fmla="*/ 36 w 56"/>
              <a:gd name="T99" fmla="*/ 22 h 62"/>
              <a:gd name="T100" fmla="*/ 36 w 56"/>
              <a:gd name="T101" fmla="*/ 51 h 62"/>
              <a:gd name="T102" fmla="*/ 37 w 56"/>
              <a:gd name="T103" fmla="*/ 52 h 62"/>
              <a:gd name="T104" fmla="*/ 40 w 56"/>
              <a:gd name="T105" fmla="*/ 52 h 62"/>
              <a:gd name="T106" fmla="*/ 41 w 56"/>
              <a:gd name="T107" fmla="*/ 51 h 62"/>
              <a:gd name="T108" fmla="*/ 41 w 56"/>
              <a:gd name="T109" fmla="*/ 22 h 6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56" h="62">
                <a:moveTo>
                  <a:pt x="56" y="15"/>
                </a:moveTo>
                <a:cubicBezTo>
                  <a:pt x="56" y="15"/>
                  <a:pt x="56" y="16"/>
                  <a:pt x="55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8"/>
                  <a:pt x="48" y="62"/>
                  <a:pt x="45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8" y="62"/>
                  <a:pt x="5" y="59"/>
                  <a:pt x="5" y="54"/>
                </a:cubicBezTo>
                <a:cubicBezTo>
                  <a:pt x="5" y="16"/>
                  <a:pt x="5" y="16"/>
                  <a:pt x="5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5"/>
                  <a:pt x="0" y="1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1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6" y="4"/>
                  <a:pt x="16" y="4"/>
                  <a:pt x="16" y="4"/>
                </a:cubicBezTo>
                <a:cubicBezTo>
                  <a:pt x="17" y="2"/>
                  <a:pt x="19" y="0"/>
                  <a:pt x="2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7" y="0"/>
                  <a:pt x="39" y="2"/>
                  <a:pt x="40" y="4"/>
                </a:cubicBezTo>
                <a:cubicBezTo>
                  <a:pt x="43" y="11"/>
                  <a:pt x="43" y="11"/>
                  <a:pt x="43" y="11"/>
                </a:cubicBezTo>
                <a:cubicBezTo>
                  <a:pt x="55" y="11"/>
                  <a:pt x="55" y="11"/>
                  <a:pt x="55" y="11"/>
                </a:cubicBezTo>
                <a:cubicBezTo>
                  <a:pt x="56" y="11"/>
                  <a:pt x="56" y="11"/>
                  <a:pt x="56" y="12"/>
                </a:cubicBezTo>
                <a:lnTo>
                  <a:pt x="56" y="15"/>
                </a:lnTo>
                <a:close/>
                <a:moveTo>
                  <a:pt x="20" y="22"/>
                </a:moveTo>
                <a:cubicBezTo>
                  <a:pt x="20" y="22"/>
                  <a:pt x="20" y="21"/>
                  <a:pt x="19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21"/>
                  <a:pt x="15" y="22"/>
                  <a:pt x="15" y="22"/>
                </a:cubicBezTo>
                <a:cubicBezTo>
                  <a:pt x="15" y="51"/>
                  <a:pt x="15" y="51"/>
                  <a:pt x="15" y="51"/>
                </a:cubicBezTo>
                <a:cubicBezTo>
                  <a:pt x="15" y="51"/>
                  <a:pt x="16" y="52"/>
                  <a:pt x="16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20" y="52"/>
                  <a:pt x="20" y="51"/>
                  <a:pt x="20" y="51"/>
                </a:cubicBezTo>
                <a:lnTo>
                  <a:pt x="20" y="22"/>
                </a:lnTo>
                <a:close/>
                <a:moveTo>
                  <a:pt x="37" y="11"/>
                </a:moveTo>
                <a:cubicBezTo>
                  <a:pt x="35" y="6"/>
                  <a:pt x="35" y="6"/>
                  <a:pt x="35" y="6"/>
                </a:cubicBezTo>
                <a:cubicBezTo>
                  <a:pt x="35" y="6"/>
                  <a:pt x="35" y="6"/>
                  <a:pt x="34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19" y="11"/>
                  <a:pt x="19" y="11"/>
                  <a:pt x="19" y="11"/>
                </a:cubicBezTo>
                <a:lnTo>
                  <a:pt x="37" y="11"/>
                </a:lnTo>
                <a:close/>
                <a:moveTo>
                  <a:pt x="31" y="22"/>
                </a:moveTo>
                <a:cubicBezTo>
                  <a:pt x="31" y="22"/>
                  <a:pt x="30" y="21"/>
                  <a:pt x="29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6" y="21"/>
                  <a:pt x="25" y="22"/>
                  <a:pt x="25" y="22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6" y="52"/>
                  <a:pt x="27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30" y="52"/>
                  <a:pt x="31" y="51"/>
                  <a:pt x="31" y="51"/>
                </a:cubicBezTo>
                <a:lnTo>
                  <a:pt x="31" y="22"/>
                </a:lnTo>
                <a:close/>
                <a:moveTo>
                  <a:pt x="41" y="22"/>
                </a:moveTo>
                <a:cubicBezTo>
                  <a:pt x="41" y="22"/>
                  <a:pt x="40" y="21"/>
                  <a:pt x="40" y="21"/>
                </a:cubicBez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6" y="22"/>
                  <a:pt x="36" y="22"/>
                </a:cubicBezTo>
                <a:cubicBezTo>
                  <a:pt x="36" y="51"/>
                  <a:pt x="36" y="51"/>
                  <a:pt x="36" y="51"/>
                </a:cubicBezTo>
                <a:cubicBezTo>
                  <a:pt x="36" y="51"/>
                  <a:pt x="36" y="52"/>
                  <a:pt x="37" y="52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2"/>
                  <a:pt x="41" y="51"/>
                  <a:pt x="41" y="51"/>
                </a:cubicBezTo>
                <a:lnTo>
                  <a:pt x="41" y="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9" name="Freeform 20"/>
          <p:cNvSpPr>
            <a:spLocks noChangeAspect="1" noEditPoints="1"/>
          </p:cNvSpPr>
          <p:nvPr/>
        </p:nvSpPr>
        <p:spPr bwMode="auto">
          <a:xfrm>
            <a:off x="7715544" y="3142190"/>
            <a:ext cx="195263" cy="212725"/>
          </a:xfrm>
          <a:custGeom>
            <a:avLst/>
            <a:gdLst>
              <a:gd name="T0" fmla="*/ 57 w 57"/>
              <a:gd name="T1" fmla="*/ 15 h 62"/>
              <a:gd name="T2" fmla="*/ 56 w 57"/>
              <a:gd name="T3" fmla="*/ 16 h 62"/>
              <a:gd name="T4" fmla="*/ 52 w 57"/>
              <a:gd name="T5" fmla="*/ 16 h 62"/>
              <a:gd name="T6" fmla="*/ 52 w 57"/>
              <a:gd name="T7" fmla="*/ 54 h 62"/>
              <a:gd name="T8" fmla="*/ 45 w 57"/>
              <a:gd name="T9" fmla="*/ 62 h 62"/>
              <a:gd name="T10" fmla="*/ 12 w 57"/>
              <a:gd name="T11" fmla="*/ 62 h 62"/>
              <a:gd name="T12" fmla="*/ 6 w 57"/>
              <a:gd name="T13" fmla="*/ 54 h 62"/>
              <a:gd name="T14" fmla="*/ 6 w 57"/>
              <a:gd name="T15" fmla="*/ 16 h 62"/>
              <a:gd name="T16" fmla="*/ 2 w 57"/>
              <a:gd name="T17" fmla="*/ 16 h 62"/>
              <a:gd name="T18" fmla="*/ 0 w 57"/>
              <a:gd name="T19" fmla="*/ 15 h 62"/>
              <a:gd name="T20" fmla="*/ 0 w 57"/>
              <a:gd name="T21" fmla="*/ 12 h 62"/>
              <a:gd name="T22" fmla="*/ 2 w 57"/>
              <a:gd name="T23" fmla="*/ 11 h 62"/>
              <a:gd name="T24" fmla="*/ 14 w 57"/>
              <a:gd name="T25" fmla="*/ 11 h 62"/>
              <a:gd name="T26" fmla="*/ 17 w 57"/>
              <a:gd name="T27" fmla="*/ 4 h 62"/>
              <a:gd name="T28" fmla="*/ 22 w 57"/>
              <a:gd name="T29" fmla="*/ 0 h 62"/>
              <a:gd name="T30" fmla="*/ 35 w 57"/>
              <a:gd name="T31" fmla="*/ 0 h 62"/>
              <a:gd name="T32" fmla="*/ 41 w 57"/>
              <a:gd name="T33" fmla="*/ 4 h 62"/>
              <a:gd name="T34" fmla="*/ 43 w 57"/>
              <a:gd name="T35" fmla="*/ 11 h 62"/>
              <a:gd name="T36" fmla="*/ 56 w 57"/>
              <a:gd name="T37" fmla="*/ 11 h 62"/>
              <a:gd name="T38" fmla="*/ 57 w 57"/>
              <a:gd name="T39" fmla="*/ 12 h 62"/>
              <a:gd name="T40" fmla="*/ 57 w 57"/>
              <a:gd name="T41" fmla="*/ 15 h 62"/>
              <a:gd name="T42" fmla="*/ 47 w 57"/>
              <a:gd name="T43" fmla="*/ 16 h 62"/>
              <a:gd name="T44" fmla="*/ 11 w 57"/>
              <a:gd name="T45" fmla="*/ 16 h 62"/>
              <a:gd name="T46" fmla="*/ 11 w 57"/>
              <a:gd name="T47" fmla="*/ 54 h 62"/>
              <a:gd name="T48" fmla="*/ 12 w 57"/>
              <a:gd name="T49" fmla="*/ 57 h 62"/>
              <a:gd name="T50" fmla="*/ 45 w 57"/>
              <a:gd name="T51" fmla="*/ 57 h 62"/>
              <a:gd name="T52" fmla="*/ 47 w 57"/>
              <a:gd name="T53" fmla="*/ 54 h 62"/>
              <a:gd name="T54" fmla="*/ 47 w 57"/>
              <a:gd name="T55" fmla="*/ 16 h 62"/>
              <a:gd name="T56" fmla="*/ 21 w 57"/>
              <a:gd name="T57" fmla="*/ 48 h 62"/>
              <a:gd name="T58" fmla="*/ 20 w 57"/>
              <a:gd name="T59" fmla="*/ 49 h 62"/>
              <a:gd name="T60" fmla="*/ 17 w 57"/>
              <a:gd name="T61" fmla="*/ 49 h 62"/>
              <a:gd name="T62" fmla="*/ 16 w 57"/>
              <a:gd name="T63" fmla="*/ 48 h 62"/>
              <a:gd name="T64" fmla="*/ 16 w 57"/>
              <a:gd name="T65" fmla="*/ 25 h 62"/>
              <a:gd name="T66" fmla="*/ 17 w 57"/>
              <a:gd name="T67" fmla="*/ 24 h 62"/>
              <a:gd name="T68" fmla="*/ 20 w 57"/>
              <a:gd name="T69" fmla="*/ 24 h 62"/>
              <a:gd name="T70" fmla="*/ 21 w 57"/>
              <a:gd name="T71" fmla="*/ 25 h 62"/>
              <a:gd name="T72" fmla="*/ 21 w 57"/>
              <a:gd name="T73" fmla="*/ 48 h 62"/>
              <a:gd name="T74" fmla="*/ 38 w 57"/>
              <a:gd name="T75" fmla="*/ 11 h 62"/>
              <a:gd name="T76" fmla="*/ 36 w 57"/>
              <a:gd name="T77" fmla="*/ 6 h 62"/>
              <a:gd name="T78" fmla="*/ 35 w 57"/>
              <a:gd name="T79" fmla="*/ 6 h 62"/>
              <a:gd name="T80" fmla="*/ 22 w 57"/>
              <a:gd name="T81" fmla="*/ 6 h 62"/>
              <a:gd name="T82" fmla="*/ 22 w 57"/>
              <a:gd name="T83" fmla="*/ 6 h 62"/>
              <a:gd name="T84" fmla="*/ 20 w 57"/>
              <a:gd name="T85" fmla="*/ 11 h 62"/>
              <a:gd name="T86" fmla="*/ 38 w 57"/>
              <a:gd name="T87" fmla="*/ 11 h 62"/>
              <a:gd name="T88" fmla="*/ 31 w 57"/>
              <a:gd name="T89" fmla="*/ 48 h 62"/>
              <a:gd name="T90" fmla="*/ 30 w 57"/>
              <a:gd name="T91" fmla="*/ 49 h 62"/>
              <a:gd name="T92" fmla="*/ 27 w 57"/>
              <a:gd name="T93" fmla="*/ 49 h 62"/>
              <a:gd name="T94" fmla="*/ 26 w 57"/>
              <a:gd name="T95" fmla="*/ 48 h 62"/>
              <a:gd name="T96" fmla="*/ 26 w 57"/>
              <a:gd name="T97" fmla="*/ 25 h 62"/>
              <a:gd name="T98" fmla="*/ 27 w 57"/>
              <a:gd name="T99" fmla="*/ 24 h 62"/>
              <a:gd name="T100" fmla="*/ 30 w 57"/>
              <a:gd name="T101" fmla="*/ 24 h 62"/>
              <a:gd name="T102" fmla="*/ 31 w 57"/>
              <a:gd name="T103" fmla="*/ 25 h 62"/>
              <a:gd name="T104" fmla="*/ 31 w 57"/>
              <a:gd name="T105" fmla="*/ 48 h 62"/>
              <a:gd name="T106" fmla="*/ 42 w 57"/>
              <a:gd name="T107" fmla="*/ 48 h 62"/>
              <a:gd name="T108" fmla="*/ 40 w 57"/>
              <a:gd name="T109" fmla="*/ 49 h 62"/>
              <a:gd name="T110" fmla="*/ 38 w 57"/>
              <a:gd name="T111" fmla="*/ 49 h 62"/>
              <a:gd name="T112" fmla="*/ 36 w 57"/>
              <a:gd name="T113" fmla="*/ 48 h 62"/>
              <a:gd name="T114" fmla="*/ 36 w 57"/>
              <a:gd name="T115" fmla="*/ 25 h 62"/>
              <a:gd name="T116" fmla="*/ 38 w 57"/>
              <a:gd name="T117" fmla="*/ 24 h 62"/>
              <a:gd name="T118" fmla="*/ 40 w 57"/>
              <a:gd name="T119" fmla="*/ 24 h 62"/>
              <a:gd name="T120" fmla="*/ 42 w 57"/>
              <a:gd name="T121" fmla="*/ 25 h 62"/>
              <a:gd name="T122" fmla="*/ 42 w 57"/>
              <a:gd name="T123" fmla="*/ 48 h 62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7" h="62">
                <a:moveTo>
                  <a:pt x="57" y="15"/>
                </a:moveTo>
                <a:cubicBezTo>
                  <a:pt x="57" y="15"/>
                  <a:pt x="56" y="16"/>
                  <a:pt x="5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54"/>
                  <a:pt x="52" y="54"/>
                  <a:pt x="52" y="54"/>
                </a:cubicBezTo>
                <a:cubicBezTo>
                  <a:pt x="52" y="58"/>
                  <a:pt x="49" y="62"/>
                  <a:pt x="45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9" y="62"/>
                  <a:pt x="6" y="59"/>
                  <a:pt x="6" y="54"/>
                </a:cubicBezTo>
                <a:cubicBezTo>
                  <a:pt x="6" y="16"/>
                  <a:pt x="6" y="16"/>
                  <a:pt x="6" y="16"/>
                </a:cubicBezTo>
                <a:cubicBezTo>
                  <a:pt x="2" y="16"/>
                  <a:pt x="2" y="16"/>
                  <a:pt x="2" y="16"/>
                </a:cubicBezTo>
                <a:cubicBezTo>
                  <a:pt x="1" y="16"/>
                  <a:pt x="0" y="15"/>
                  <a:pt x="0" y="15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1" y="11"/>
                  <a:pt x="2" y="11"/>
                </a:cubicBezTo>
                <a:cubicBezTo>
                  <a:pt x="14" y="11"/>
                  <a:pt x="14" y="11"/>
                  <a:pt x="14" y="11"/>
                </a:cubicBezTo>
                <a:cubicBezTo>
                  <a:pt x="17" y="4"/>
                  <a:pt x="17" y="4"/>
                  <a:pt x="17" y="4"/>
                </a:cubicBezTo>
                <a:cubicBezTo>
                  <a:pt x="18" y="2"/>
                  <a:pt x="20" y="0"/>
                  <a:pt x="22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40" y="2"/>
                  <a:pt x="41" y="4"/>
                </a:cubicBezTo>
                <a:cubicBezTo>
                  <a:pt x="43" y="11"/>
                  <a:pt x="43" y="11"/>
                  <a:pt x="43" y="11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1"/>
                  <a:pt x="57" y="11"/>
                  <a:pt x="57" y="12"/>
                </a:cubicBezTo>
                <a:lnTo>
                  <a:pt x="57" y="15"/>
                </a:lnTo>
                <a:close/>
                <a:moveTo>
                  <a:pt x="47" y="16"/>
                </a:moveTo>
                <a:cubicBezTo>
                  <a:pt x="11" y="16"/>
                  <a:pt x="11" y="16"/>
                  <a:pt x="11" y="16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56"/>
                  <a:pt x="12" y="57"/>
                  <a:pt x="1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6" y="57"/>
                  <a:pt x="47" y="56"/>
                  <a:pt x="47" y="54"/>
                </a:cubicBezTo>
                <a:lnTo>
                  <a:pt x="47" y="16"/>
                </a:lnTo>
                <a:close/>
                <a:moveTo>
                  <a:pt x="21" y="48"/>
                </a:moveTo>
                <a:cubicBezTo>
                  <a:pt x="21" y="49"/>
                  <a:pt x="20" y="49"/>
                  <a:pt x="20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6" y="49"/>
                  <a:pt x="16" y="49"/>
                  <a:pt x="16" y="48"/>
                </a:cubicBezTo>
                <a:cubicBezTo>
                  <a:pt x="16" y="25"/>
                  <a:pt x="16" y="25"/>
                  <a:pt x="16" y="25"/>
                </a:cubicBezTo>
                <a:cubicBezTo>
                  <a:pt x="16" y="24"/>
                  <a:pt x="16" y="24"/>
                  <a:pt x="17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1" y="24"/>
                  <a:pt x="21" y="25"/>
                </a:cubicBezTo>
                <a:lnTo>
                  <a:pt x="21" y="48"/>
                </a:lnTo>
                <a:close/>
                <a:moveTo>
                  <a:pt x="38" y="11"/>
                </a:moveTo>
                <a:cubicBezTo>
                  <a:pt x="36" y="6"/>
                  <a:pt x="36" y="6"/>
                  <a:pt x="36" y="6"/>
                </a:cubicBezTo>
                <a:cubicBezTo>
                  <a:pt x="36" y="6"/>
                  <a:pt x="35" y="6"/>
                  <a:pt x="35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0" y="11"/>
                  <a:pt x="20" y="11"/>
                  <a:pt x="20" y="11"/>
                </a:cubicBezTo>
                <a:lnTo>
                  <a:pt x="38" y="11"/>
                </a:lnTo>
                <a:close/>
                <a:moveTo>
                  <a:pt x="31" y="48"/>
                </a:moveTo>
                <a:cubicBezTo>
                  <a:pt x="31" y="49"/>
                  <a:pt x="31" y="49"/>
                  <a:pt x="30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7" y="49"/>
                  <a:pt x="26" y="49"/>
                  <a:pt x="26" y="48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4"/>
                  <a:pt x="27" y="24"/>
                  <a:pt x="27" y="24"/>
                </a:cubicBezTo>
                <a:cubicBezTo>
                  <a:pt x="30" y="24"/>
                  <a:pt x="30" y="24"/>
                  <a:pt x="30" y="24"/>
                </a:cubicBezTo>
                <a:cubicBezTo>
                  <a:pt x="31" y="24"/>
                  <a:pt x="31" y="24"/>
                  <a:pt x="31" y="25"/>
                </a:cubicBezTo>
                <a:lnTo>
                  <a:pt x="31" y="48"/>
                </a:lnTo>
                <a:close/>
                <a:moveTo>
                  <a:pt x="42" y="48"/>
                </a:moveTo>
                <a:cubicBezTo>
                  <a:pt x="42" y="49"/>
                  <a:pt x="41" y="49"/>
                  <a:pt x="40" y="49"/>
                </a:cubicBezTo>
                <a:cubicBezTo>
                  <a:pt x="38" y="49"/>
                  <a:pt x="38" y="49"/>
                  <a:pt x="38" y="49"/>
                </a:cubicBezTo>
                <a:cubicBezTo>
                  <a:pt x="37" y="49"/>
                  <a:pt x="36" y="49"/>
                  <a:pt x="36" y="48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4"/>
                  <a:pt x="38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1" y="24"/>
                  <a:pt x="42" y="24"/>
                  <a:pt x="42" y="25"/>
                </a:cubicBezTo>
                <a:lnTo>
                  <a:pt x="42" y="4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00" name="Freeform 52"/>
          <p:cNvSpPr>
            <a:spLocks noChangeAspect="1" noEditPoints="1"/>
          </p:cNvSpPr>
          <p:nvPr/>
        </p:nvSpPr>
        <p:spPr bwMode="auto">
          <a:xfrm>
            <a:off x="6657571" y="3568400"/>
            <a:ext cx="194278" cy="209017"/>
          </a:xfrm>
          <a:custGeom>
            <a:avLst/>
            <a:gdLst>
              <a:gd name="T0" fmla="*/ 67 w 67"/>
              <a:gd name="T1" fmla="*/ 67 h 72"/>
              <a:gd name="T2" fmla="*/ 61 w 67"/>
              <a:gd name="T3" fmla="*/ 72 h 72"/>
              <a:gd name="T4" fmla="*/ 5 w 67"/>
              <a:gd name="T5" fmla="*/ 72 h 72"/>
              <a:gd name="T6" fmla="*/ 0 w 67"/>
              <a:gd name="T7" fmla="*/ 67 h 72"/>
              <a:gd name="T8" fmla="*/ 0 w 67"/>
              <a:gd name="T9" fmla="*/ 16 h 72"/>
              <a:gd name="T10" fmla="*/ 5 w 67"/>
              <a:gd name="T11" fmla="*/ 11 h 72"/>
              <a:gd name="T12" fmla="*/ 10 w 67"/>
              <a:gd name="T13" fmla="*/ 11 h 72"/>
              <a:gd name="T14" fmla="*/ 10 w 67"/>
              <a:gd name="T15" fmla="*/ 7 h 72"/>
              <a:gd name="T16" fmla="*/ 16 w 67"/>
              <a:gd name="T17" fmla="*/ 0 h 72"/>
              <a:gd name="T18" fmla="*/ 19 w 67"/>
              <a:gd name="T19" fmla="*/ 0 h 72"/>
              <a:gd name="T20" fmla="*/ 25 w 67"/>
              <a:gd name="T21" fmla="*/ 7 h 72"/>
              <a:gd name="T22" fmla="*/ 25 w 67"/>
              <a:gd name="T23" fmla="*/ 11 h 72"/>
              <a:gd name="T24" fmla="*/ 41 w 67"/>
              <a:gd name="T25" fmla="*/ 11 h 72"/>
              <a:gd name="T26" fmla="*/ 41 w 67"/>
              <a:gd name="T27" fmla="*/ 7 h 72"/>
              <a:gd name="T28" fmla="*/ 47 w 67"/>
              <a:gd name="T29" fmla="*/ 0 h 72"/>
              <a:gd name="T30" fmla="*/ 50 w 67"/>
              <a:gd name="T31" fmla="*/ 0 h 72"/>
              <a:gd name="T32" fmla="*/ 56 w 67"/>
              <a:gd name="T33" fmla="*/ 7 h 72"/>
              <a:gd name="T34" fmla="*/ 56 w 67"/>
              <a:gd name="T35" fmla="*/ 11 h 72"/>
              <a:gd name="T36" fmla="*/ 61 w 67"/>
              <a:gd name="T37" fmla="*/ 11 h 72"/>
              <a:gd name="T38" fmla="*/ 67 w 67"/>
              <a:gd name="T39" fmla="*/ 16 h 72"/>
              <a:gd name="T40" fmla="*/ 67 w 67"/>
              <a:gd name="T41" fmla="*/ 67 h 72"/>
              <a:gd name="T42" fmla="*/ 61 w 67"/>
              <a:gd name="T43" fmla="*/ 67 h 72"/>
              <a:gd name="T44" fmla="*/ 61 w 67"/>
              <a:gd name="T45" fmla="*/ 26 h 72"/>
              <a:gd name="T46" fmla="*/ 5 w 67"/>
              <a:gd name="T47" fmla="*/ 26 h 72"/>
              <a:gd name="T48" fmla="*/ 5 w 67"/>
              <a:gd name="T49" fmla="*/ 67 h 72"/>
              <a:gd name="T50" fmla="*/ 61 w 67"/>
              <a:gd name="T51" fmla="*/ 67 h 72"/>
              <a:gd name="T52" fmla="*/ 20 w 67"/>
              <a:gd name="T53" fmla="*/ 7 h 72"/>
              <a:gd name="T54" fmla="*/ 19 w 67"/>
              <a:gd name="T55" fmla="*/ 5 h 72"/>
              <a:gd name="T56" fmla="*/ 16 w 67"/>
              <a:gd name="T57" fmla="*/ 5 h 72"/>
              <a:gd name="T58" fmla="*/ 15 w 67"/>
              <a:gd name="T59" fmla="*/ 7 h 72"/>
              <a:gd name="T60" fmla="*/ 15 w 67"/>
              <a:gd name="T61" fmla="*/ 18 h 72"/>
              <a:gd name="T62" fmla="*/ 16 w 67"/>
              <a:gd name="T63" fmla="*/ 20 h 72"/>
              <a:gd name="T64" fmla="*/ 19 w 67"/>
              <a:gd name="T65" fmla="*/ 20 h 72"/>
              <a:gd name="T66" fmla="*/ 20 w 67"/>
              <a:gd name="T67" fmla="*/ 18 h 72"/>
              <a:gd name="T68" fmla="*/ 20 w 67"/>
              <a:gd name="T69" fmla="*/ 7 h 72"/>
              <a:gd name="T70" fmla="*/ 51 w 67"/>
              <a:gd name="T71" fmla="*/ 7 h 72"/>
              <a:gd name="T72" fmla="*/ 50 w 67"/>
              <a:gd name="T73" fmla="*/ 5 h 72"/>
              <a:gd name="T74" fmla="*/ 47 w 67"/>
              <a:gd name="T75" fmla="*/ 5 h 72"/>
              <a:gd name="T76" fmla="*/ 46 w 67"/>
              <a:gd name="T77" fmla="*/ 7 h 72"/>
              <a:gd name="T78" fmla="*/ 46 w 67"/>
              <a:gd name="T79" fmla="*/ 18 h 72"/>
              <a:gd name="T80" fmla="*/ 47 w 67"/>
              <a:gd name="T81" fmla="*/ 20 h 72"/>
              <a:gd name="T82" fmla="*/ 50 w 67"/>
              <a:gd name="T83" fmla="*/ 20 h 72"/>
              <a:gd name="T84" fmla="*/ 51 w 67"/>
              <a:gd name="T85" fmla="*/ 18 h 72"/>
              <a:gd name="T86" fmla="*/ 51 w 67"/>
              <a:gd name="T87" fmla="*/ 7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04" name="Freeform 65"/>
          <p:cNvSpPr>
            <a:spLocks noChangeAspect="1" noEditPoints="1"/>
          </p:cNvSpPr>
          <p:nvPr/>
        </p:nvSpPr>
        <p:spPr bwMode="auto">
          <a:xfrm>
            <a:off x="1212624" y="3138779"/>
            <a:ext cx="238588" cy="217412"/>
          </a:xfrm>
          <a:custGeom>
            <a:avLst/>
            <a:gdLst>
              <a:gd name="T0" fmla="*/ 45 w 78"/>
              <a:gd name="T1" fmla="*/ 41 h 71"/>
              <a:gd name="T2" fmla="*/ 47 w 78"/>
              <a:gd name="T3" fmla="*/ 50 h 71"/>
              <a:gd name="T4" fmla="*/ 40 w 78"/>
              <a:gd name="T5" fmla="*/ 56 h 71"/>
              <a:gd name="T6" fmla="*/ 31 w 78"/>
              <a:gd name="T7" fmla="*/ 60 h 71"/>
              <a:gd name="T8" fmla="*/ 21 w 78"/>
              <a:gd name="T9" fmla="*/ 60 h 71"/>
              <a:gd name="T10" fmla="*/ 13 w 78"/>
              <a:gd name="T11" fmla="*/ 56 h 71"/>
              <a:gd name="T12" fmla="*/ 5 w 78"/>
              <a:gd name="T13" fmla="*/ 50 h 71"/>
              <a:gd name="T14" fmla="*/ 8 w 78"/>
              <a:gd name="T15" fmla="*/ 41 h 71"/>
              <a:gd name="T16" fmla="*/ 0 w 78"/>
              <a:gd name="T17" fmla="*/ 32 h 71"/>
              <a:gd name="T18" fmla="*/ 9 w 78"/>
              <a:gd name="T19" fmla="*/ 26 h 71"/>
              <a:gd name="T20" fmla="*/ 5 w 78"/>
              <a:gd name="T21" fmla="*/ 20 h 71"/>
              <a:gd name="T22" fmla="*/ 17 w 78"/>
              <a:gd name="T23" fmla="*/ 18 h 71"/>
              <a:gd name="T24" fmla="*/ 22 w 78"/>
              <a:gd name="T25" fmla="*/ 10 h 71"/>
              <a:gd name="T26" fmla="*/ 32 w 78"/>
              <a:gd name="T27" fmla="*/ 17 h 71"/>
              <a:gd name="T28" fmla="*/ 41 w 78"/>
              <a:gd name="T29" fmla="*/ 14 h 71"/>
              <a:gd name="T30" fmla="*/ 47 w 78"/>
              <a:gd name="T31" fmla="*/ 22 h 71"/>
              <a:gd name="T32" fmla="*/ 51 w 78"/>
              <a:gd name="T33" fmla="*/ 30 h 71"/>
              <a:gd name="T34" fmla="*/ 26 w 78"/>
              <a:gd name="T35" fmla="*/ 25 h 71"/>
              <a:gd name="T36" fmla="*/ 36 w 78"/>
              <a:gd name="T37" fmla="*/ 35 h 71"/>
              <a:gd name="T38" fmla="*/ 72 w 78"/>
              <a:gd name="T39" fmla="*/ 19 h 71"/>
              <a:gd name="T40" fmla="*/ 72 w 78"/>
              <a:gd name="T41" fmla="*/ 27 h 71"/>
              <a:gd name="T42" fmla="*/ 62 w 78"/>
              <a:gd name="T43" fmla="*/ 25 h 71"/>
              <a:gd name="T44" fmla="*/ 52 w 78"/>
              <a:gd name="T45" fmla="*/ 27 h 71"/>
              <a:gd name="T46" fmla="*/ 53 w 78"/>
              <a:gd name="T47" fmla="*/ 19 h 71"/>
              <a:gd name="T48" fmla="*/ 53 w 78"/>
              <a:gd name="T49" fmla="*/ 11 h 71"/>
              <a:gd name="T50" fmla="*/ 52 w 78"/>
              <a:gd name="T51" fmla="*/ 3 h 71"/>
              <a:gd name="T52" fmla="*/ 62 w 78"/>
              <a:gd name="T53" fmla="*/ 4 h 71"/>
              <a:gd name="T54" fmla="*/ 67 w 78"/>
              <a:gd name="T55" fmla="*/ 0 h 71"/>
              <a:gd name="T56" fmla="*/ 70 w 78"/>
              <a:gd name="T57" fmla="*/ 9 h 71"/>
              <a:gd name="T58" fmla="*/ 78 w 78"/>
              <a:gd name="T59" fmla="*/ 18 h 71"/>
              <a:gd name="T60" fmla="*/ 70 w 78"/>
              <a:gd name="T61" fmla="*/ 62 h 71"/>
              <a:gd name="T62" fmla="*/ 67 w 78"/>
              <a:gd name="T63" fmla="*/ 71 h 71"/>
              <a:gd name="T64" fmla="*/ 61 w 78"/>
              <a:gd name="T65" fmla="*/ 66 h 71"/>
              <a:gd name="T66" fmla="*/ 52 w 78"/>
              <a:gd name="T67" fmla="*/ 68 h 71"/>
              <a:gd name="T68" fmla="*/ 47 w 78"/>
              <a:gd name="T69" fmla="*/ 59 h 71"/>
              <a:gd name="T70" fmla="*/ 54 w 78"/>
              <a:gd name="T71" fmla="*/ 50 h 71"/>
              <a:gd name="T72" fmla="*/ 57 w 78"/>
              <a:gd name="T73" fmla="*/ 41 h 71"/>
              <a:gd name="T74" fmla="*/ 63 w 78"/>
              <a:gd name="T75" fmla="*/ 46 h 71"/>
              <a:gd name="T76" fmla="*/ 72 w 78"/>
              <a:gd name="T77" fmla="*/ 44 h 71"/>
              <a:gd name="T78" fmla="*/ 72 w 78"/>
              <a:gd name="T79" fmla="*/ 52 h 71"/>
              <a:gd name="T80" fmla="*/ 62 w 78"/>
              <a:gd name="T81" fmla="*/ 10 h 71"/>
              <a:gd name="T82" fmla="*/ 67 w 78"/>
              <a:gd name="T83" fmla="*/ 15 h 71"/>
              <a:gd name="T84" fmla="*/ 57 w 78"/>
              <a:gd name="T85" fmla="*/ 56 h 71"/>
              <a:gd name="T86" fmla="*/ 62 w 78"/>
              <a:gd name="T87" fmla="*/ 51 h 7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06" name="Freeform 82"/>
          <p:cNvSpPr>
            <a:spLocks noChangeAspect="1" noEditPoints="1"/>
          </p:cNvSpPr>
          <p:nvPr/>
        </p:nvSpPr>
        <p:spPr bwMode="auto">
          <a:xfrm>
            <a:off x="4441773" y="1878936"/>
            <a:ext cx="171791" cy="203026"/>
          </a:xfrm>
          <a:custGeom>
            <a:avLst/>
            <a:gdLst>
              <a:gd name="T0" fmla="*/ 61 w 61"/>
              <a:gd name="T1" fmla="*/ 26 h 72"/>
              <a:gd name="T2" fmla="*/ 61 w 61"/>
              <a:gd name="T3" fmla="*/ 68 h 72"/>
              <a:gd name="T4" fmla="*/ 58 w 61"/>
              <a:gd name="T5" fmla="*/ 72 h 72"/>
              <a:gd name="T6" fmla="*/ 4 w 61"/>
              <a:gd name="T7" fmla="*/ 72 h 72"/>
              <a:gd name="T8" fmla="*/ 0 w 61"/>
              <a:gd name="T9" fmla="*/ 68 h 72"/>
              <a:gd name="T10" fmla="*/ 0 w 61"/>
              <a:gd name="T11" fmla="*/ 4 h 72"/>
              <a:gd name="T12" fmla="*/ 4 w 61"/>
              <a:gd name="T13" fmla="*/ 0 h 72"/>
              <a:gd name="T14" fmla="*/ 36 w 61"/>
              <a:gd name="T15" fmla="*/ 0 h 72"/>
              <a:gd name="T16" fmla="*/ 36 w 61"/>
              <a:gd name="T17" fmla="*/ 22 h 72"/>
              <a:gd name="T18" fmla="*/ 40 w 61"/>
              <a:gd name="T19" fmla="*/ 26 h 72"/>
              <a:gd name="T20" fmla="*/ 61 w 61"/>
              <a:gd name="T21" fmla="*/ 26 h 72"/>
              <a:gd name="T22" fmla="*/ 46 w 61"/>
              <a:gd name="T23" fmla="*/ 32 h 72"/>
              <a:gd name="T24" fmla="*/ 45 w 61"/>
              <a:gd name="T25" fmla="*/ 31 h 72"/>
              <a:gd name="T26" fmla="*/ 16 w 61"/>
              <a:gd name="T27" fmla="*/ 31 h 72"/>
              <a:gd name="T28" fmla="*/ 15 w 61"/>
              <a:gd name="T29" fmla="*/ 32 h 72"/>
              <a:gd name="T30" fmla="*/ 15 w 61"/>
              <a:gd name="T31" fmla="*/ 35 h 72"/>
              <a:gd name="T32" fmla="*/ 16 w 61"/>
              <a:gd name="T33" fmla="*/ 36 h 72"/>
              <a:gd name="T34" fmla="*/ 45 w 61"/>
              <a:gd name="T35" fmla="*/ 36 h 72"/>
              <a:gd name="T36" fmla="*/ 46 w 61"/>
              <a:gd name="T37" fmla="*/ 35 h 72"/>
              <a:gd name="T38" fmla="*/ 46 w 61"/>
              <a:gd name="T39" fmla="*/ 32 h 72"/>
              <a:gd name="T40" fmla="*/ 46 w 61"/>
              <a:gd name="T41" fmla="*/ 43 h 72"/>
              <a:gd name="T42" fmla="*/ 45 w 61"/>
              <a:gd name="T43" fmla="*/ 41 h 72"/>
              <a:gd name="T44" fmla="*/ 16 w 61"/>
              <a:gd name="T45" fmla="*/ 41 h 72"/>
              <a:gd name="T46" fmla="*/ 15 w 61"/>
              <a:gd name="T47" fmla="*/ 43 h 72"/>
              <a:gd name="T48" fmla="*/ 15 w 61"/>
              <a:gd name="T49" fmla="*/ 45 h 72"/>
              <a:gd name="T50" fmla="*/ 16 w 61"/>
              <a:gd name="T51" fmla="*/ 47 h 72"/>
              <a:gd name="T52" fmla="*/ 45 w 61"/>
              <a:gd name="T53" fmla="*/ 47 h 72"/>
              <a:gd name="T54" fmla="*/ 46 w 61"/>
              <a:gd name="T55" fmla="*/ 45 h 72"/>
              <a:gd name="T56" fmla="*/ 46 w 61"/>
              <a:gd name="T57" fmla="*/ 43 h 72"/>
              <a:gd name="T58" fmla="*/ 46 w 61"/>
              <a:gd name="T59" fmla="*/ 53 h 72"/>
              <a:gd name="T60" fmla="*/ 45 w 61"/>
              <a:gd name="T61" fmla="*/ 52 h 72"/>
              <a:gd name="T62" fmla="*/ 16 w 61"/>
              <a:gd name="T63" fmla="*/ 52 h 72"/>
              <a:gd name="T64" fmla="*/ 15 w 61"/>
              <a:gd name="T65" fmla="*/ 53 h 72"/>
              <a:gd name="T66" fmla="*/ 15 w 61"/>
              <a:gd name="T67" fmla="*/ 56 h 72"/>
              <a:gd name="T68" fmla="*/ 16 w 61"/>
              <a:gd name="T69" fmla="*/ 57 h 72"/>
              <a:gd name="T70" fmla="*/ 45 w 61"/>
              <a:gd name="T71" fmla="*/ 57 h 72"/>
              <a:gd name="T72" fmla="*/ 46 w 61"/>
              <a:gd name="T73" fmla="*/ 56 h 72"/>
              <a:gd name="T74" fmla="*/ 46 w 61"/>
              <a:gd name="T75" fmla="*/ 53 h 72"/>
              <a:gd name="T76" fmla="*/ 60 w 61"/>
              <a:gd name="T77" fmla="*/ 21 h 72"/>
              <a:gd name="T78" fmla="*/ 41 w 61"/>
              <a:gd name="T79" fmla="*/ 21 h 72"/>
              <a:gd name="T80" fmla="*/ 41 w 61"/>
              <a:gd name="T81" fmla="*/ 2 h 72"/>
              <a:gd name="T82" fmla="*/ 42 w 61"/>
              <a:gd name="T83" fmla="*/ 3 h 72"/>
              <a:gd name="T84" fmla="*/ 59 w 61"/>
              <a:gd name="T85" fmla="*/ 19 h 72"/>
              <a:gd name="T86" fmla="*/ 60 w 61"/>
              <a:gd name="T87" fmla="*/ 21 h 7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1" h="72">
                <a:moveTo>
                  <a:pt x="61" y="26"/>
                </a:moveTo>
                <a:cubicBezTo>
                  <a:pt x="61" y="68"/>
                  <a:pt x="61" y="68"/>
                  <a:pt x="61" y="68"/>
                </a:cubicBezTo>
                <a:cubicBezTo>
                  <a:pt x="61" y="71"/>
                  <a:pt x="60" y="72"/>
                  <a:pt x="58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1" y="72"/>
                  <a:pt x="0" y="71"/>
                  <a:pt x="0" y="6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4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22"/>
                  <a:pt x="36" y="22"/>
                  <a:pt x="36" y="22"/>
                </a:cubicBezTo>
                <a:cubicBezTo>
                  <a:pt x="36" y="24"/>
                  <a:pt x="37" y="26"/>
                  <a:pt x="40" y="26"/>
                </a:cubicBezTo>
                <a:lnTo>
                  <a:pt x="61" y="26"/>
                </a:lnTo>
                <a:close/>
                <a:moveTo>
                  <a:pt x="46" y="32"/>
                </a:moveTo>
                <a:cubicBezTo>
                  <a:pt x="46" y="32"/>
                  <a:pt x="45" y="31"/>
                  <a:pt x="45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5" y="32"/>
                  <a:pt x="15" y="32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6"/>
                  <a:pt x="16" y="36"/>
                  <a:pt x="16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6"/>
                  <a:pt x="46" y="35"/>
                </a:cubicBezTo>
                <a:lnTo>
                  <a:pt x="46" y="32"/>
                </a:lnTo>
                <a:close/>
                <a:moveTo>
                  <a:pt x="46" y="43"/>
                </a:moveTo>
                <a:cubicBezTo>
                  <a:pt x="46" y="42"/>
                  <a:pt x="45" y="41"/>
                  <a:pt x="45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6" y="41"/>
                  <a:pt x="15" y="42"/>
                  <a:pt x="15" y="43"/>
                </a:cubicBezTo>
                <a:cubicBezTo>
                  <a:pt x="15" y="45"/>
                  <a:pt x="15" y="45"/>
                  <a:pt x="15" y="45"/>
                </a:cubicBezTo>
                <a:cubicBezTo>
                  <a:pt x="15" y="46"/>
                  <a:pt x="16" y="47"/>
                  <a:pt x="16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6" y="46"/>
                  <a:pt x="46" y="45"/>
                </a:cubicBezTo>
                <a:lnTo>
                  <a:pt x="46" y="43"/>
                </a:lnTo>
                <a:close/>
                <a:moveTo>
                  <a:pt x="46" y="53"/>
                </a:moveTo>
                <a:cubicBezTo>
                  <a:pt x="46" y="52"/>
                  <a:pt x="45" y="52"/>
                  <a:pt x="45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6" y="52"/>
                  <a:pt x="15" y="52"/>
                  <a:pt x="15" y="53"/>
                </a:cubicBezTo>
                <a:cubicBezTo>
                  <a:pt x="15" y="56"/>
                  <a:pt x="15" y="56"/>
                  <a:pt x="15" y="56"/>
                </a:cubicBezTo>
                <a:cubicBezTo>
                  <a:pt x="15" y="56"/>
                  <a:pt x="16" y="57"/>
                  <a:pt x="16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6" y="56"/>
                  <a:pt x="46" y="56"/>
                </a:cubicBezTo>
                <a:lnTo>
                  <a:pt x="46" y="53"/>
                </a:lnTo>
                <a:close/>
                <a:moveTo>
                  <a:pt x="60" y="21"/>
                </a:moveTo>
                <a:cubicBezTo>
                  <a:pt x="41" y="21"/>
                  <a:pt x="41" y="21"/>
                  <a:pt x="41" y="21"/>
                </a:cubicBezTo>
                <a:cubicBezTo>
                  <a:pt x="41" y="2"/>
                  <a:pt x="41" y="2"/>
                  <a:pt x="41" y="2"/>
                </a:cubicBezTo>
                <a:cubicBezTo>
                  <a:pt x="41" y="2"/>
                  <a:pt x="42" y="3"/>
                  <a:pt x="42" y="3"/>
                </a:cubicBezTo>
                <a:cubicBezTo>
                  <a:pt x="59" y="19"/>
                  <a:pt x="59" y="19"/>
                  <a:pt x="59" y="19"/>
                </a:cubicBezTo>
                <a:cubicBezTo>
                  <a:pt x="59" y="20"/>
                  <a:pt x="59" y="20"/>
                  <a:pt x="60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1" name="Freeform 19"/>
          <p:cNvSpPr>
            <a:spLocks noChangeAspect="1" noEditPoints="1"/>
          </p:cNvSpPr>
          <p:nvPr/>
        </p:nvSpPr>
        <p:spPr bwMode="auto">
          <a:xfrm>
            <a:off x="5513555" y="2715509"/>
            <a:ext cx="263208" cy="213982"/>
          </a:xfrm>
          <a:custGeom>
            <a:avLst/>
            <a:gdLst>
              <a:gd name="T0" fmla="*/ 244 w 256"/>
              <a:gd name="T1" fmla="*/ 208 h 208"/>
              <a:gd name="T2" fmla="*/ 12 w 256"/>
              <a:gd name="T3" fmla="*/ 208 h 208"/>
              <a:gd name="T4" fmla="*/ 0 w 256"/>
              <a:gd name="T5" fmla="*/ 196 h 208"/>
              <a:gd name="T6" fmla="*/ 0 w 256"/>
              <a:gd name="T7" fmla="*/ 12 h 208"/>
              <a:gd name="T8" fmla="*/ 12 w 256"/>
              <a:gd name="T9" fmla="*/ 0 h 208"/>
              <a:gd name="T10" fmla="*/ 244 w 256"/>
              <a:gd name="T11" fmla="*/ 0 h 208"/>
              <a:gd name="T12" fmla="*/ 256 w 256"/>
              <a:gd name="T13" fmla="*/ 12 h 208"/>
              <a:gd name="T14" fmla="*/ 256 w 256"/>
              <a:gd name="T15" fmla="*/ 196 h 208"/>
              <a:gd name="T16" fmla="*/ 244 w 256"/>
              <a:gd name="T17" fmla="*/ 208 h 208"/>
              <a:gd name="T18" fmla="*/ 84 w 256"/>
              <a:gd name="T19" fmla="*/ 24 h 208"/>
              <a:gd name="T20" fmla="*/ 24 w 256"/>
              <a:gd name="T21" fmla="*/ 24 h 208"/>
              <a:gd name="T22" fmla="*/ 24 w 256"/>
              <a:gd name="T23" fmla="*/ 184 h 208"/>
              <a:gd name="T24" fmla="*/ 84 w 256"/>
              <a:gd name="T25" fmla="*/ 184 h 208"/>
              <a:gd name="T26" fmla="*/ 84 w 256"/>
              <a:gd name="T27" fmla="*/ 24 h 208"/>
              <a:gd name="T28" fmla="*/ 96 w 256"/>
              <a:gd name="T29" fmla="*/ 184 h 208"/>
              <a:gd name="T30" fmla="*/ 160 w 256"/>
              <a:gd name="T31" fmla="*/ 184 h 208"/>
              <a:gd name="T32" fmla="*/ 160 w 256"/>
              <a:gd name="T33" fmla="*/ 24 h 208"/>
              <a:gd name="T34" fmla="*/ 96 w 256"/>
              <a:gd name="T35" fmla="*/ 24 h 208"/>
              <a:gd name="T36" fmla="*/ 96 w 256"/>
              <a:gd name="T37" fmla="*/ 184 h 208"/>
              <a:gd name="T38" fmla="*/ 232 w 256"/>
              <a:gd name="T39" fmla="*/ 24 h 208"/>
              <a:gd name="T40" fmla="*/ 172 w 256"/>
              <a:gd name="T41" fmla="*/ 24 h 208"/>
              <a:gd name="T42" fmla="*/ 172 w 256"/>
              <a:gd name="T43" fmla="*/ 184 h 208"/>
              <a:gd name="T44" fmla="*/ 232 w 256"/>
              <a:gd name="T45" fmla="*/ 184 h 208"/>
              <a:gd name="T46" fmla="*/ 232 w 256"/>
              <a:gd name="T47" fmla="*/ 24 h 20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56" h="208">
                <a:moveTo>
                  <a:pt x="244" y="208"/>
                </a:moveTo>
                <a:cubicBezTo>
                  <a:pt x="12" y="208"/>
                  <a:pt x="12" y="208"/>
                  <a:pt x="12" y="208"/>
                </a:cubicBezTo>
                <a:cubicBezTo>
                  <a:pt x="5" y="208"/>
                  <a:pt x="0" y="203"/>
                  <a:pt x="0" y="196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03"/>
                  <a:pt x="251" y="208"/>
                  <a:pt x="244" y="208"/>
                </a:cubicBezTo>
                <a:moveTo>
                  <a:pt x="84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84" y="184"/>
                  <a:pt x="84" y="184"/>
                  <a:pt x="84" y="184"/>
                </a:cubicBezTo>
                <a:lnTo>
                  <a:pt x="84" y="24"/>
                </a:lnTo>
                <a:close/>
                <a:moveTo>
                  <a:pt x="96" y="184"/>
                </a:moveTo>
                <a:cubicBezTo>
                  <a:pt x="160" y="184"/>
                  <a:pt x="160" y="184"/>
                  <a:pt x="160" y="184"/>
                </a:cubicBezTo>
                <a:cubicBezTo>
                  <a:pt x="160" y="24"/>
                  <a:pt x="160" y="24"/>
                  <a:pt x="160" y="24"/>
                </a:cubicBezTo>
                <a:cubicBezTo>
                  <a:pt x="96" y="24"/>
                  <a:pt x="96" y="24"/>
                  <a:pt x="96" y="24"/>
                </a:cubicBezTo>
                <a:lnTo>
                  <a:pt x="96" y="184"/>
                </a:lnTo>
                <a:close/>
                <a:moveTo>
                  <a:pt x="232" y="24"/>
                </a:moveTo>
                <a:cubicBezTo>
                  <a:pt x="172" y="24"/>
                  <a:pt x="172" y="24"/>
                  <a:pt x="172" y="24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232" y="184"/>
                  <a:pt x="232" y="184"/>
                  <a:pt x="232" y="184"/>
                </a:cubicBezTo>
                <a:lnTo>
                  <a:pt x="232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2" name="Freeform 20"/>
          <p:cNvSpPr>
            <a:spLocks noChangeAspect="1" noEditPoints="1"/>
          </p:cNvSpPr>
          <p:nvPr/>
        </p:nvSpPr>
        <p:spPr bwMode="auto">
          <a:xfrm>
            <a:off x="1585629" y="4401662"/>
            <a:ext cx="226560" cy="227463"/>
          </a:xfrm>
          <a:custGeom>
            <a:avLst/>
            <a:gdLst>
              <a:gd name="T0" fmla="*/ 241 w 245"/>
              <a:gd name="T1" fmla="*/ 39 h 246"/>
              <a:gd name="T2" fmla="*/ 215 w 245"/>
              <a:gd name="T3" fmla="*/ 64 h 246"/>
              <a:gd name="T4" fmla="*/ 182 w 245"/>
              <a:gd name="T5" fmla="*/ 30 h 246"/>
              <a:gd name="T6" fmla="*/ 207 w 245"/>
              <a:gd name="T7" fmla="*/ 5 h 246"/>
              <a:gd name="T8" fmla="*/ 224 w 245"/>
              <a:gd name="T9" fmla="*/ 5 h 246"/>
              <a:gd name="T10" fmla="*/ 241 w 245"/>
              <a:gd name="T11" fmla="*/ 22 h 246"/>
              <a:gd name="T12" fmla="*/ 241 w 245"/>
              <a:gd name="T13" fmla="*/ 39 h 246"/>
              <a:gd name="T14" fmla="*/ 63 w 245"/>
              <a:gd name="T15" fmla="*/ 148 h 246"/>
              <a:gd name="T16" fmla="*/ 97 w 245"/>
              <a:gd name="T17" fmla="*/ 182 h 246"/>
              <a:gd name="T18" fmla="*/ 52 w 245"/>
              <a:gd name="T19" fmla="*/ 193 h 246"/>
              <a:gd name="T20" fmla="*/ 63 w 245"/>
              <a:gd name="T21" fmla="*/ 148 h 246"/>
              <a:gd name="T22" fmla="*/ 207 w 245"/>
              <a:gd name="T23" fmla="*/ 73 h 246"/>
              <a:gd name="T24" fmla="*/ 106 w 245"/>
              <a:gd name="T25" fmla="*/ 174 h 246"/>
              <a:gd name="T26" fmla="*/ 72 w 245"/>
              <a:gd name="T27" fmla="*/ 140 h 246"/>
              <a:gd name="T28" fmla="*/ 173 w 245"/>
              <a:gd name="T29" fmla="*/ 39 h 246"/>
              <a:gd name="T30" fmla="*/ 207 w 245"/>
              <a:gd name="T31" fmla="*/ 73 h 246"/>
              <a:gd name="T32" fmla="*/ 24 w 245"/>
              <a:gd name="T33" fmla="*/ 38 h 246"/>
              <a:gd name="T34" fmla="*/ 24 w 245"/>
              <a:gd name="T35" fmla="*/ 222 h 246"/>
              <a:gd name="T36" fmla="*/ 208 w 245"/>
              <a:gd name="T37" fmla="*/ 222 h 246"/>
              <a:gd name="T38" fmla="*/ 208 w 245"/>
              <a:gd name="T39" fmla="*/ 89 h 246"/>
              <a:gd name="T40" fmla="*/ 232 w 245"/>
              <a:gd name="T41" fmla="*/ 65 h 246"/>
              <a:gd name="T42" fmla="*/ 232 w 245"/>
              <a:gd name="T43" fmla="*/ 234 h 246"/>
              <a:gd name="T44" fmla="*/ 220 w 245"/>
              <a:gd name="T45" fmla="*/ 246 h 246"/>
              <a:gd name="T46" fmla="*/ 12 w 245"/>
              <a:gd name="T47" fmla="*/ 246 h 246"/>
              <a:gd name="T48" fmla="*/ 0 w 245"/>
              <a:gd name="T49" fmla="*/ 234 h 246"/>
              <a:gd name="T50" fmla="*/ 0 w 245"/>
              <a:gd name="T51" fmla="*/ 26 h 246"/>
              <a:gd name="T52" fmla="*/ 12 w 245"/>
              <a:gd name="T53" fmla="*/ 14 h 246"/>
              <a:gd name="T54" fmla="*/ 181 w 245"/>
              <a:gd name="T55" fmla="*/ 14 h 246"/>
              <a:gd name="T56" fmla="*/ 157 w 245"/>
              <a:gd name="T57" fmla="*/ 38 h 246"/>
              <a:gd name="T58" fmla="*/ 24 w 245"/>
              <a:gd name="T59" fmla="*/ 38 h 24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45" h="246">
                <a:moveTo>
                  <a:pt x="241" y="39"/>
                </a:moveTo>
                <a:cubicBezTo>
                  <a:pt x="215" y="64"/>
                  <a:pt x="215" y="64"/>
                  <a:pt x="215" y="64"/>
                </a:cubicBezTo>
                <a:cubicBezTo>
                  <a:pt x="182" y="30"/>
                  <a:pt x="182" y="30"/>
                  <a:pt x="182" y="30"/>
                </a:cubicBezTo>
                <a:cubicBezTo>
                  <a:pt x="207" y="5"/>
                  <a:pt x="207" y="5"/>
                  <a:pt x="207" y="5"/>
                </a:cubicBezTo>
                <a:cubicBezTo>
                  <a:pt x="212" y="0"/>
                  <a:pt x="219" y="0"/>
                  <a:pt x="224" y="5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45" y="27"/>
                  <a:pt x="245" y="34"/>
                  <a:pt x="241" y="39"/>
                </a:cubicBezTo>
                <a:moveTo>
                  <a:pt x="63" y="148"/>
                </a:moveTo>
                <a:cubicBezTo>
                  <a:pt x="97" y="182"/>
                  <a:pt x="97" y="182"/>
                  <a:pt x="97" y="182"/>
                </a:cubicBezTo>
                <a:cubicBezTo>
                  <a:pt x="52" y="193"/>
                  <a:pt x="52" y="193"/>
                  <a:pt x="52" y="193"/>
                </a:cubicBezTo>
                <a:lnTo>
                  <a:pt x="63" y="148"/>
                </a:lnTo>
                <a:close/>
                <a:moveTo>
                  <a:pt x="207" y="73"/>
                </a:moveTo>
                <a:cubicBezTo>
                  <a:pt x="106" y="174"/>
                  <a:pt x="106" y="174"/>
                  <a:pt x="106" y="174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173" y="39"/>
                  <a:pt x="173" y="39"/>
                  <a:pt x="173" y="39"/>
                </a:cubicBezTo>
                <a:lnTo>
                  <a:pt x="207" y="73"/>
                </a:lnTo>
                <a:close/>
                <a:moveTo>
                  <a:pt x="24" y="38"/>
                </a:moveTo>
                <a:cubicBezTo>
                  <a:pt x="24" y="222"/>
                  <a:pt x="24" y="222"/>
                  <a:pt x="24" y="222"/>
                </a:cubicBezTo>
                <a:cubicBezTo>
                  <a:pt x="208" y="222"/>
                  <a:pt x="208" y="222"/>
                  <a:pt x="208" y="222"/>
                </a:cubicBezTo>
                <a:cubicBezTo>
                  <a:pt x="208" y="89"/>
                  <a:pt x="208" y="89"/>
                  <a:pt x="208" y="89"/>
                </a:cubicBezTo>
                <a:cubicBezTo>
                  <a:pt x="232" y="65"/>
                  <a:pt x="232" y="65"/>
                  <a:pt x="232" y="65"/>
                </a:cubicBezTo>
                <a:cubicBezTo>
                  <a:pt x="232" y="234"/>
                  <a:pt x="232" y="234"/>
                  <a:pt x="232" y="234"/>
                </a:cubicBezTo>
                <a:cubicBezTo>
                  <a:pt x="232" y="241"/>
                  <a:pt x="227" y="246"/>
                  <a:pt x="220" y="246"/>
                </a:cubicBezTo>
                <a:cubicBezTo>
                  <a:pt x="12" y="246"/>
                  <a:pt x="12" y="246"/>
                  <a:pt x="12" y="246"/>
                </a:cubicBezTo>
                <a:cubicBezTo>
                  <a:pt x="5" y="246"/>
                  <a:pt x="0" y="241"/>
                  <a:pt x="0" y="234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19"/>
                  <a:pt x="5" y="14"/>
                  <a:pt x="12" y="14"/>
                </a:cubicBezTo>
                <a:cubicBezTo>
                  <a:pt x="181" y="14"/>
                  <a:pt x="181" y="14"/>
                  <a:pt x="181" y="14"/>
                </a:cubicBezTo>
                <a:cubicBezTo>
                  <a:pt x="157" y="38"/>
                  <a:pt x="157" y="38"/>
                  <a:pt x="157" y="38"/>
                </a:cubicBezTo>
                <a:lnTo>
                  <a:pt x="24" y="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3" name="Freeform 21"/>
          <p:cNvSpPr>
            <a:spLocks noChangeAspect="1" noEditPoints="1"/>
          </p:cNvSpPr>
          <p:nvPr/>
        </p:nvSpPr>
        <p:spPr bwMode="auto">
          <a:xfrm>
            <a:off x="1215312" y="4417992"/>
            <a:ext cx="224240" cy="212258"/>
          </a:xfrm>
          <a:custGeom>
            <a:avLst/>
            <a:gdLst>
              <a:gd name="T0" fmla="*/ 244 w 256"/>
              <a:gd name="T1" fmla="*/ 242 h 242"/>
              <a:gd name="T2" fmla="*/ 12 w 256"/>
              <a:gd name="T3" fmla="*/ 242 h 242"/>
              <a:gd name="T4" fmla="*/ 0 w 256"/>
              <a:gd name="T5" fmla="*/ 230 h 242"/>
              <a:gd name="T6" fmla="*/ 12 w 256"/>
              <a:gd name="T7" fmla="*/ 218 h 242"/>
              <a:gd name="T8" fmla="*/ 244 w 256"/>
              <a:gd name="T9" fmla="*/ 218 h 242"/>
              <a:gd name="T10" fmla="*/ 256 w 256"/>
              <a:gd name="T11" fmla="*/ 230 h 242"/>
              <a:gd name="T12" fmla="*/ 244 w 256"/>
              <a:gd name="T13" fmla="*/ 242 h 242"/>
              <a:gd name="T14" fmla="*/ 195 w 256"/>
              <a:gd name="T15" fmla="*/ 64 h 242"/>
              <a:gd name="T16" fmla="*/ 162 w 256"/>
              <a:gd name="T17" fmla="*/ 30 h 242"/>
              <a:gd name="T18" fmla="*/ 187 w 256"/>
              <a:gd name="T19" fmla="*/ 5 h 242"/>
              <a:gd name="T20" fmla="*/ 204 w 256"/>
              <a:gd name="T21" fmla="*/ 5 h 242"/>
              <a:gd name="T22" fmla="*/ 221 w 256"/>
              <a:gd name="T23" fmla="*/ 22 h 242"/>
              <a:gd name="T24" fmla="*/ 221 w 256"/>
              <a:gd name="T25" fmla="*/ 39 h 242"/>
              <a:gd name="T26" fmla="*/ 195 w 256"/>
              <a:gd name="T27" fmla="*/ 64 h 242"/>
              <a:gd name="T28" fmla="*/ 86 w 256"/>
              <a:gd name="T29" fmla="*/ 174 h 242"/>
              <a:gd name="T30" fmla="*/ 52 w 256"/>
              <a:gd name="T31" fmla="*/ 140 h 242"/>
              <a:gd name="T32" fmla="*/ 153 w 256"/>
              <a:gd name="T33" fmla="*/ 39 h 242"/>
              <a:gd name="T34" fmla="*/ 187 w 256"/>
              <a:gd name="T35" fmla="*/ 73 h 242"/>
              <a:gd name="T36" fmla="*/ 86 w 256"/>
              <a:gd name="T37" fmla="*/ 174 h 242"/>
              <a:gd name="T38" fmla="*/ 32 w 256"/>
              <a:gd name="T39" fmla="*/ 193 h 242"/>
              <a:gd name="T40" fmla="*/ 43 w 256"/>
              <a:gd name="T41" fmla="*/ 148 h 242"/>
              <a:gd name="T42" fmla="*/ 77 w 256"/>
              <a:gd name="T43" fmla="*/ 182 h 242"/>
              <a:gd name="T44" fmla="*/ 32 w 256"/>
              <a:gd name="T45" fmla="*/ 193 h 24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56" h="242">
                <a:moveTo>
                  <a:pt x="244" y="242"/>
                </a:moveTo>
                <a:cubicBezTo>
                  <a:pt x="12" y="242"/>
                  <a:pt x="12" y="242"/>
                  <a:pt x="12" y="242"/>
                </a:cubicBezTo>
                <a:cubicBezTo>
                  <a:pt x="5" y="242"/>
                  <a:pt x="0" y="237"/>
                  <a:pt x="0" y="230"/>
                </a:cubicBezTo>
                <a:cubicBezTo>
                  <a:pt x="0" y="223"/>
                  <a:pt x="5" y="218"/>
                  <a:pt x="12" y="218"/>
                </a:cubicBezTo>
                <a:cubicBezTo>
                  <a:pt x="244" y="218"/>
                  <a:pt x="244" y="218"/>
                  <a:pt x="244" y="218"/>
                </a:cubicBezTo>
                <a:cubicBezTo>
                  <a:pt x="251" y="218"/>
                  <a:pt x="256" y="223"/>
                  <a:pt x="256" y="230"/>
                </a:cubicBezTo>
                <a:cubicBezTo>
                  <a:pt x="256" y="237"/>
                  <a:pt x="251" y="242"/>
                  <a:pt x="244" y="242"/>
                </a:cubicBezTo>
                <a:moveTo>
                  <a:pt x="195" y="64"/>
                </a:moveTo>
                <a:cubicBezTo>
                  <a:pt x="162" y="30"/>
                  <a:pt x="162" y="30"/>
                  <a:pt x="162" y="30"/>
                </a:cubicBezTo>
                <a:cubicBezTo>
                  <a:pt x="187" y="5"/>
                  <a:pt x="187" y="5"/>
                  <a:pt x="187" y="5"/>
                </a:cubicBezTo>
                <a:cubicBezTo>
                  <a:pt x="192" y="0"/>
                  <a:pt x="199" y="0"/>
                  <a:pt x="204" y="5"/>
                </a:cubicBezTo>
                <a:cubicBezTo>
                  <a:pt x="221" y="22"/>
                  <a:pt x="221" y="22"/>
                  <a:pt x="221" y="22"/>
                </a:cubicBezTo>
                <a:cubicBezTo>
                  <a:pt x="225" y="27"/>
                  <a:pt x="225" y="34"/>
                  <a:pt x="221" y="39"/>
                </a:cubicBezTo>
                <a:lnTo>
                  <a:pt x="195" y="64"/>
                </a:lnTo>
                <a:close/>
                <a:moveTo>
                  <a:pt x="86" y="174"/>
                </a:moveTo>
                <a:cubicBezTo>
                  <a:pt x="52" y="140"/>
                  <a:pt x="52" y="140"/>
                  <a:pt x="52" y="140"/>
                </a:cubicBezTo>
                <a:cubicBezTo>
                  <a:pt x="153" y="39"/>
                  <a:pt x="153" y="39"/>
                  <a:pt x="153" y="39"/>
                </a:cubicBezTo>
                <a:cubicBezTo>
                  <a:pt x="187" y="73"/>
                  <a:pt x="187" y="73"/>
                  <a:pt x="187" y="73"/>
                </a:cubicBezTo>
                <a:lnTo>
                  <a:pt x="86" y="174"/>
                </a:lnTo>
                <a:close/>
                <a:moveTo>
                  <a:pt x="32" y="193"/>
                </a:moveTo>
                <a:cubicBezTo>
                  <a:pt x="43" y="148"/>
                  <a:pt x="43" y="148"/>
                  <a:pt x="43" y="148"/>
                </a:cubicBezTo>
                <a:cubicBezTo>
                  <a:pt x="77" y="182"/>
                  <a:pt x="77" y="182"/>
                  <a:pt x="77" y="182"/>
                </a:cubicBezTo>
                <a:lnTo>
                  <a:pt x="32" y="1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4" name="Freeform 55"/>
          <p:cNvSpPr>
            <a:spLocks noChangeAspect="1" noEditPoints="1"/>
          </p:cNvSpPr>
          <p:nvPr/>
        </p:nvSpPr>
        <p:spPr bwMode="auto">
          <a:xfrm>
            <a:off x="4801234" y="3149722"/>
            <a:ext cx="209055" cy="180330"/>
          </a:xfrm>
          <a:custGeom>
            <a:avLst/>
            <a:gdLst>
              <a:gd name="T0" fmla="*/ 244 w 256"/>
              <a:gd name="T1" fmla="*/ 220 h 220"/>
              <a:gd name="T2" fmla="*/ 12 w 256"/>
              <a:gd name="T3" fmla="*/ 220 h 220"/>
              <a:gd name="T4" fmla="*/ 0 w 256"/>
              <a:gd name="T5" fmla="*/ 208 h 220"/>
              <a:gd name="T6" fmla="*/ 0 w 256"/>
              <a:gd name="T7" fmla="*/ 132 h 220"/>
              <a:gd name="T8" fmla="*/ 0 w 256"/>
              <a:gd name="T9" fmla="*/ 132 h 220"/>
              <a:gd name="T10" fmla="*/ 1 w 256"/>
              <a:gd name="T11" fmla="*/ 128 h 220"/>
              <a:gd name="T12" fmla="*/ 33 w 256"/>
              <a:gd name="T13" fmla="*/ 44 h 220"/>
              <a:gd name="T14" fmla="*/ 44 w 256"/>
              <a:gd name="T15" fmla="*/ 36 h 220"/>
              <a:gd name="T16" fmla="*/ 64 w 256"/>
              <a:gd name="T17" fmla="*/ 36 h 220"/>
              <a:gd name="T18" fmla="*/ 76 w 256"/>
              <a:gd name="T19" fmla="*/ 36 h 220"/>
              <a:gd name="T20" fmla="*/ 76 w 256"/>
              <a:gd name="T21" fmla="*/ 40 h 220"/>
              <a:gd name="T22" fmla="*/ 87 w 256"/>
              <a:gd name="T23" fmla="*/ 60 h 220"/>
              <a:gd name="T24" fmla="*/ 64 w 256"/>
              <a:gd name="T25" fmla="*/ 60 h 220"/>
              <a:gd name="T26" fmla="*/ 52 w 256"/>
              <a:gd name="T27" fmla="*/ 60 h 220"/>
              <a:gd name="T28" fmla="*/ 29 w 256"/>
              <a:gd name="T29" fmla="*/ 120 h 220"/>
              <a:gd name="T30" fmla="*/ 60 w 256"/>
              <a:gd name="T31" fmla="*/ 120 h 220"/>
              <a:gd name="T32" fmla="*/ 68 w 256"/>
              <a:gd name="T33" fmla="*/ 120 h 220"/>
              <a:gd name="T34" fmla="*/ 80 w 256"/>
              <a:gd name="T35" fmla="*/ 132 h 220"/>
              <a:gd name="T36" fmla="*/ 80 w 256"/>
              <a:gd name="T37" fmla="*/ 144 h 220"/>
              <a:gd name="T38" fmla="*/ 176 w 256"/>
              <a:gd name="T39" fmla="*/ 144 h 220"/>
              <a:gd name="T40" fmla="*/ 176 w 256"/>
              <a:gd name="T41" fmla="*/ 132 h 220"/>
              <a:gd name="T42" fmla="*/ 188 w 256"/>
              <a:gd name="T43" fmla="*/ 120 h 220"/>
              <a:gd name="T44" fmla="*/ 200 w 256"/>
              <a:gd name="T45" fmla="*/ 120 h 220"/>
              <a:gd name="T46" fmla="*/ 227 w 256"/>
              <a:gd name="T47" fmla="*/ 120 h 220"/>
              <a:gd name="T48" fmla="*/ 204 w 256"/>
              <a:gd name="T49" fmla="*/ 60 h 220"/>
              <a:gd name="T50" fmla="*/ 192 w 256"/>
              <a:gd name="T51" fmla="*/ 60 h 220"/>
              <a:gd name="T52" fmla="*/ 169 w 256"/>
              <a:gd name="T53" fmla="*/ 60 h 220"/>
              <a:gd name="T54" fmla="*/ 180 w 256"/>
              <a:gd name="T55" fmla="*/ 40 h 220"/>
              <a:gd name="T56" fmla="*/ 180 w 256"/>
              <a:gd name="T57" fmla="*/ 36 h 220"/>
              <a:gd name="T58" fmla="*/ 192 w 256"/>
              <a:gd name="T59" fmla="*/ 36 h 220"/>
              <a:gd name="T60" fmla="*/ 212 w 256"/>
              <a:gd name="T61" fmla="*/ 36 h 220"/>
              <a:gd name="T62" fmla="*/ 223 w 256"/>
              <a:gd name="T63" fmla="*/ 44 h 220"/>
              <a:gd name="T64" fmla="*/ 255 w 256"/>
              <a:gd name="T65" fmla="*/ 128 h 220"/>
              <a:gd name="T66" fmla="*/ 256 w 256"/>
              <a:gd name="T67" fmla="*/ 132 h 220"/>
              <a:gd name="T68" fmla="*/ 256 w 256"/>
              <a:gd name="T69" fmla="*/ 208 h 220"/>
              <a:gd name="T70" fmla="*/ 244 w 256"/>
              <a:gd name="T71" fmla="*/ 220 h 220"/>
              <a:gd name="T72" fmla="*/ 156 w 256"/>
              <a:gd name="T73" fmla="*/ 52 h 220"/>
              <a:gd name="T74" fmla="*/ 148 w 256"/>
              <a:gd name="T75" fmla="*/ 48 h 220"/>
              <a:gd name="T76" fmla="*/ 140 w 256"/>
              <a:gd name="T77" fmla="*/ 41 h 220"/>
              <a:gd name="T78" fmla="*/ 140 w 256"/>
              <a:gd name="T79" fmla="*/ 88 h 220"/>
              <a:gd name="T80" fmla="*/ 140 w 256"/>
              <a:gd name="T81" fmla="*/ 116 h 220"/>
              <a:gd name="T82" fmla="*/ 128 w 256"/>
              <a:gd name="T83" fmla="*/ 128 h 220"/>
              <a:gd name="T84" fmla="*/ 116 w 256"/>
              <a:gd name="T85" fmla="*/ 116 h 220"/>
              <a:gd name="T86" fmla="*/ 116 w 256"/>
              <a:gd name="T87" fmla="*/ 96 h 220"/>
              <a:gd name="T88" fmla="*/ 116 w 256"/>
              <a:gd name="T89" fmla="*/ 41 h 220"/>
              <a:gd name="T90" fmla="*/ 108 w 256"/>
              <a:gd name="T91" fmla="*/ 48 h 220"/>
              <a:gd name="T92" fmla="*/ 100 w 256"/>
              <a:gd name="T93" fmla="*/ 52 h 220"/>
              <a:gd name="T94" fmla="*/ 88 w 256"/>
              <a:gd name="T95" fmla="*/ 40 h 220"/>
              <a:gd name="T96" fmla="*/ 92 w 256"/>
              <a:gd name="T97" fmla="*/ 32 h 220"/>
              <a:gd name="T98" fmla="*/ 120 w 256"/>
              <a:gd name="T99" fmla="*/ 4 h 220"/>
              <a:gd name="T100" fmla="*/ 128 w 256"/>
              <a:gd name="T101" fmla="*/ 0 h 220"/>
              <a:gd name="T102" fmla="*/ 136 w 256"/>
              <a:gd name="T103" fmla="*/ 4 h 220"/>
              <a:gd name="T104" fmla="*/ 164 w 256"/>
              <a:gd name="T105" fmla="*/ 32 h 220"/>
              <a:gd name="T106" fmla="*/ 168 w 256"/>
              <a:gd name="T107" fmla="*/ 40 h 220"/>
              <a:gd name="T108" fmla="*/ 156 w 256"/>
              <a:gd name="T109" fmla="*/ 52 h 22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56" h="220">
                <a:moveTo>
                  <a:pt x="244" y="220"/>
                </a:moveTo>
                <a:cubicBezTo>
                  <a:pt x="12" y="220"/>
                  <a:pt x="12" y="220"/>
                  <a:pt x="12" y="220"/>
                </a:cubicBezTo>
                <a:cubicBezTo>
                  <a:pt x="5" y="220"/>
                  <a:pt x="0" y="215"/>
                  <a:pt x="0" y="20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0"/>
                  <a:pt x="0" y="129"/>
                  <a:pt x="1" y="128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39"/>
                  <a:pt x="39" y="36"/>
                  <a:pt x="4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7"/>
                  <a:pt x="76" y="39"/>
                  <a:pt x="76" y="40"/>
                </a:cubicBezTo>
                <a:cubicBezTo>
                  <a:pt x="76" y="48"/>
                  <a:pt x="80" y="56"/>
                  <a:pt x="87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75" y="120"/>
                  <a:pt x="80" y="125"/>
                  <a:pt x="80" y="132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176" y="144"/>
                  <a:pt x="176" y="144"/>
                  <a:pt x="176" y="144"/>
                </a:cubicBezTo>
                <a:cubicBezTo>
                  <a:pt x="176" y="132"/>
                  <a:pt x="176" y="132"/>
                  <a:pt x="176" y="132"/>
                </a:cubicBezTo>
                <a:cubicBezTo>
                  <a:pt x="176" y="125"/>
                  <a:pt x="181" y="120"/>
                  <a:pt x="188" y="120"/>
                </a:cubicBezTo>
                <a:cubicBezTo>
                  <a:pt x="200" y="120"/>
                  <a:pt x="200" y="120"/>
                  <a:pt x="200" y="120"/>
                </a:cubicBezTo>
                <a:cubicBezTo>
                  <a:pt x="227" y="120"/>
                  <a:pt x="227" y="120"/>
                  <a:pt x="227" y="120"/>
                </a:cubicBezTo>
                <a:cubicBezTo>
                  <a:pt x="204" y="60"/>
                  <a:pt x="204" y="60"/>
                  <a:pt x="204" y="60"/>
                </a:cubicBezTo>
                <a:cubicBezTo>
                  <a:pt x="192" y="60"/>
                  <a:pt x="192" y="60"/>
                  <a:pt x="192" y="60"/>
                </a:cubicBezTo>
                <a:cubicBezTo>
                  <a:pt x="169" y="60"/>
                  <a:pt x="169" y="60"/>
                  <a:pt x="169" y="60"/>
                </a:cubicBezTo>
                <a:cubicBezTo>
                  <a:pt x="176" y="56"/>
                  <a:pt x="180" y="48"/>
                  <a:pt x="180" y="40"/>
                </a:cubicBezTo>
                <a:cubicBezTo>
                  <a:pt x="180" y="39"/>
                  <a:pt x="180" y="37"/>
                  <a:pt x="180" y="36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6"/>
                  <a:pt x="222" y="39"/>
                  <a:pt x="223" y="44"/>
                </a:cubicBezTo>
                <a:cubicBezTo>
                  <a:pt x="255" y="128"/>
                  <a:pt x="255" y="128"/>
                  <a:pt x="255" y="128"/>
                </a:cubicBezTo>
                <a:cubicBezTo>
                  <a:pt x="256" y="129"/>
                  <a:pt x="256" y="130"/>
                  <a:pt x="256" y="132"/>
                </a:cubicBezTo>
                <a:cubicBezTo>
                  <a:pt x="256" y="208"/>
                  <a:pt x="256" y="208"/>
                  <a:pt x="256" y="208"/>
                </a:cubicBezTo>
                <a:cubicBezTo>
                  <a:pt x="256" y="215"/>
                  <a:pt x="251" y="220"/>
                  <a:pt x="244" y="220"/>
                </a:cubicBezTo>
                <a:moveTo>
                  <a:pt x="156" y="52"/>
                </a:moveTo>
                <a:cubicBezTo>
                  <a:pt x="153" y="52"/>
                  <a:pt x="150" y="51"/>
                  <a:pt x="148" y="48"/>
                </a:cubicBezTo>
                <a:cubicBezTo>
                  <a:pt x="140" y="41"/>
                  <a:pt x="140" y="41"/>
                  <a:pt x="140" y="41"/>
                </a:cubicBezTo>
                <a:cubicBezTo>
                  <a:pt x="140" y="88"/>
                  <a:pt x="140" y="88"/>
                  <a:pt x="140" y="88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23"/>
                  <a:pt x="135" y="128"/>
                  <a:pt x="128" y="128"/>
                </a:cubicBezTo>
                <a:cubicBezTo>
                  <a:pt x="121" y="128"/>
                  <a:pt x="116" y="123"/>
                  <a:pt x="116" y="11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6" y="51"/>
                  <a:pt x="103" y="52"/>
                  <a:pt x="100" y="52"/>
                </a:cubicBezTo>
                <a:cubicBezTo>
                  <a:pt x="93" y="52"/>
                  <a:pt x="88" y="47"/>
                  <a:pt x="88" y="40"/>
                </a:cubicBezTo>
                <a:cubicBezTo>
                  <a:pt x="88" y="37"/>
                  <a:pt x="89" y="34"/>
                  <a:pt x="92" y="32"/>
                </a:cubicBezTo>
                <a:cubicBezTo>
                  <a:pt x="120" y="4"/>
                  <a:pt x="120" y="4"/>
                  <a:pt x="120" y="4"/>
                </a:cubicBezTo>
                <a:cubicBezTo>
                  <a:pt x="122" y="1"/>
                  <a:pt x="125" y="0"/>
                  <a:pt x="128" y="0"/>
                </a:cubicBezTo>
                <a:cubicBezTo>
                  <a:pt x="131" y="0"/>
                  <a:pt x="134" y="1"/>
                  <a:pt x="136" y="4"/>
                </a:cubicBezTo>
                <a:cubicBezTo>
                  <a:pt x="164" y="32"/>
                  <a:pt x="164" y="32"/>
                  <a:pt x="164" y="32"/>
                </a:cubicBezTo>
                <a:cubicBezTo>
                  <a:pt x="167" y="34"/>
                  <a:pt x="168" y="37"/>
                  <a:pt x="168" y="40"/>
                </a:cubicBezTo>
                <a:cubicBezTo>
                  <a:pt x="168" y="47"/>
                  <a:pt x="163" y="52"/>
                  <a:pt x="156" y="52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5" name="Freeform 56"/>
          <p:cNvSpPr>
            <a:spLocks noChangeAspect="1" noEditPoints="1"/>
          </p:cNvSpPr>
          <p:nvPr/>
        </p:nvSpPr>
        <p:spPr bwMode="auto">
          <a:xfrm>
            <a:off x="4456819" y="3149722"/>
            <a:ext cx="209055" cy="180330"/>
          </a:xfrm>
          <a:custGeom>
            <a:avLst/>
            <a:gdLst>
              <a:gd name="T0" fmla="*/ 244 w 256"/>
              <a:gd name="T1" fmla="*/ 220 h 220"/>
              <a:gd name="T2" fmla="*/ 12 w 256"/>
              <a:gd name="T3" fmla="*/ 220 h 220"/>
              <a:gd name="T4" fmla="*/ 0 w 256"/>
              <a:gd name="T5" fmla="*/ 208 h 220"/>
              <a:gd name="T6" fmla="*/ 0 w 256"/>
              <a:gd name="T7" fmla="*/ 132 h 220"/>
              <a:gd name="T8" fmla="*/ 0 w 256"/>
              <a:gd name="T9" fmla="*/ 132 h 220"/>
              <a:gd name="T10" fmla="*/ 1 w 256"/>
              <a:gd name="T11" fmla="*/ 128 h 220"/>
              <a:gd name="T12" fmla="*/ 33 w 256"/>
              <a:gd name="T13" fmla="*/ 44 h 220"/>
              <a:gd name="T14" fmla="*/ 44 w 256"/>
              <a:gd name="T15" fmla="*/ 36 h 220"/>
              <a:gd name="T16" fmla="*/ 64 w 256"/>
              <a:gd name="T17" fmla="*/ 36 h 220"/>
              <a:gd name="T18" fmla="*/ 104 w 256"/>
              <a:gd name="T19" fmla="*/ 36 h 220"/>
              <a:gd name="T20" fmla="*/ 104 w 256"/>
              <a:gd name="T21" fmla="*/ 44 h 220"/>
              <a:gd name="T22" fmla="*/ 104 w 256"/>
              <a:gd name="T23" fmla="*/ 60 h 220"/>
              <a:gd name="T24" fmla="*/ 64 w 256"/>
              <a:gd name="T25" fmla="*/ 60 h 220"/>
              <a:gd name="T26" fmla="*/ 52 w 256"/>
              <a:gd name="T27" fmla="*/ 60 h 220"/>
              <a:gd name="T28" fmla="*/ 29 w 256"/>
              <a:gd name="T29" fmla="*/ 120 h 220"/>
              <a:gd name="T30" fmla="*/ 56 w 256"/>
              <a:gd name="T31" fmla="*/ 120 h 220"/>
              <a:gd name="T32" fmla="*/ 68 w 256"/>
              <a:gd name="T33" fmla="*/ 120 h 220"/>
              <a:gd name="T34" fmla="*/ 80 w 256"/>
              <a:gd name="T35" fmla="*/ 132 h 220"/>
              <a:gd name="T36" fmla="*/ 80 w 256"/>
              <a:gd name="T37" fmla="*/ 144 h 220"/>
              <a:gd name="T38" fmla="*/ 176 w 256"/>
              <a:gd name="T39" fmla="*/ 144 h 220"/>
              <a:gd name="T40" fmla="*/ 176 w 256"/>
              <a:gd name="T41" fmla="*/ 132 h 220"/>
              <a:gd name="T42" fmla="*/ 188 w 256"/>
              <a:gd name="T43" fmla="*/ 120 h 220"/>
              <a:gd name="T44" fmla="*/ 200 w 256"/>
              <a:gd name="T45" fmla="*/ 120 h 220"/>
              <a:gd name="T46" fmla="*/ 227 w 256"/>
              <a:gd name="T47" fmla="*/ 120 h 220"/>
              <a:gd name="T48" fmla="*/ 204 w 256"/>
              <a:gd name="T49" fmla="*/ 60 h 220"/>
              <a:gd name="T50" fmla="*/ 192 w 256"/>
              <a:gd name="T51" fmla="*/ 60 h 220"/>
              <a:gd name="T52" fmla="*/ 152 w 256"/>
              <a:gd name="T53" fmla="*/ 60 h 220"/>
              <a:gd name="T54" fmla="*/ 152 w 256"/>
              <a:gd name="T55" fmla="*/ 44 h 220"/>
              <a:gd name="T56" fmla="*/ 152 w 256"/>
              <a:gd name="T57" fmla="*/ 36 h 220"/>
              <a:gd name="T58" fmla="*/ 192 w 256"/>
              <a:gd name="T59" fmla="*/ 36 h 220"/>
              <a:gd name="T60" fmla="*/ 212 w 256"/>
              <a:gd name="T61" fmla="*/ 36 h 220"/>
              <a:gd name="T62" fmla="*/ 223 w 256"/>
              <a:gd name="T63" fmla="*/ 44 h 220"/>
              <a:gd name="T64" fmla="*/ 255 w 256"/>
              <a:gd name="T65" fmla="*/ 128 h 220"/>
              <a:gd name="T66" fmla="*/ 256 w 256"/>
              <a:gd name="T67" fmla="*/ 132 h 220"/>
              <a:gd name="T68" fmla="*/ 256 w 256"/>
              <a:gd name="T69" fmla="*/ 208 h 220"/>
              <a:gd name="T70" fmla="*/ 244 w 256"/>
              <a:gd name="T71" fmla="*/ 220 h 220"/>
              <a:gd name="T72" fmla="*/ 168 w 256"/>
              <a:gd name="T73" fmla="*/ 88 h 220"/>
              <a:gd name="T74" fmla="*/ 164 w 256"/>
              <a:gd name="T75" fmla="*/ 96 h 220"/>
              <a:gd name="T76" fmla="*/ 136 w 256"/>
              <a:gd name="T77" fmla="*/ 124 h 220"/>
              <a:gd name="T78" fmla="*/ 128 w 256"/>
              <a:gd name="T79" fmla="*/ 128 h 220"/>
              <a:gd name="T80" fmla="*/ 120 w 256"/>
              <a:gd name="T81" fmla="*/ 124 h 220"/>
              <a:gd name="T82" fmla="*/ 92 w 256"/>
              <a:gd name="T83" fmla="*/ 96 h 220"/>
              <a:gd name="T84" fmla="*/ 88 w 256"/>
              <a:gd name="T85" fmla="*/ 88 h 220"/>
              <a:gd name="T86" fmla="*/ 100 w 256"/>
              <a:gd name="T87" fmla="*/ 76 h 220"/>
              <a:gd name="T88" fmla="*/ 108 w 256"/>
              <a:gd name="T89" fmla="*/ 80 h 220"/>
              <a:gd name="T90" fmla="*/ 116 w 256"/>
              <a:gd name="T91" fmla="*/ 87 h 220"/>
              <a:gd name="T92" fmla="*/ 116 w 256"/>
              <a:gd name="T93" fmla="*/ 44 h 220"/>
              <a:gd name="T94" fmla="*/ 116 w 256"/>
              <a:gd name="T95" fmla="*/ 32 h 220"/>
              <a:gd name="T96" fmla="*/ 116 w 256"/>
              <a:gd name="T97" fmla="*/ 12 h 220"/>
              <a:gd name="T98" fmla="*/ 128 w 256"/>
              <a:gd name="T99" fmla="*/ 0 h 220"/>
              <a:gd name="T100" fmla="*/ 140 w 256"/>
              <a:gd name="T101" fmla="*/ 12 h 220"/>
              <a:gd name="T102" fmla="*/ 140 w 256"/>
              <a:gd name="T103" fmla="*/ 36 h 220"/>
              <a:gd name="T104" fmla="*/ 140 w 256"/>
              <a:gd name="T105" fmla="*/ 40 h 220"/>
              <a:gd name="T106" fmla="*/ 140 w 256"/>
              <a:gd name="T107" fmla="*/ 87 h 220"/>
              <a:gd name="T108" fmla="*/ 148 w 256"/>
              <a:gd name="T109" fmla="*/ 80 h 220"/>
              <a:gd name="T110" fmla="*/ 156 w 256"/>
              <a:gd name="T111" fmla="*/ 76 h 220"/>
              <a:gd name="T112" fmla="*/ 168 w 256"/>
              <a:gd name="T113" fmla="*/ 88 h 22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6" h="220">
                <a:moveTo>
                  <a:pt x="244" y="220"/>
                </a:moveTo>
                <a:cubicBezTo>
                  <a:pt x="12" y="220"/>
                  <a:pt x="12" y="220"/>
                  <a:pt x="12" y="220"/>
                </a:cubicBezTo>
                <a:cubicBezTo>
                  <a:pt x="5" y="220"/>
                  <a:pt x="0" y="215"/>
                  <a:pt x="0" y="20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0"/>
                  <a:pt x="0" y="129"/>
                  <a:pt x="1" y="128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39"/>
                  <a:pt x="39" y="36"/>
                  <a:pt x="4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75" y="120"/>
                  <a:pt x="80" y="125"/>
                  <a:pt x="80" y="132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176" y="144"/>
                  <a:pt x="176" y="144"/>
                  <a:pt x="176" y="144"/>
                </a:cubicBezTo>
                <a:cubicBezTo>
                  <a:pt x="176" y="132"/>
                  <a:pt x="176" y="132"/>
                  <a:pt x="176" y="132"/>
                </a:cubicBezTo>
                <a:cubicBezTo>
                  <a:pt x="176" y="125"/>
                  <a:pt x="181" y="120"/>
                  <a:pt x="188" y="120"/>
                </a:cubicBezTo>
                <a:cubicBezTo>
                  <a:pt x="200" y="120"/>
                  <a:pt x="200" y="120"/>
                  <a:pt x="200" y="120"/>
                </a:cubicBezTo>
                <a:cubicBezTo>
                  <a:pt x="227" y="120"/>
                  <a:pt x="227" y="120"/>
                  <a:pt x="227" y="120"/>
                </a:cubicBezTo>
                <a:cubicBezTo>
                  <a:pt x="204" y="60"/>
                  <a:pt x="204" y="60"/>
                  <a:pt x="204" y="60"/>
                </a:cubicBezTo>
                <a:cubicBezTo>
                  <a:pt x="192" y="60"/>
                  <a:pt x="192" y="60"/>
                  <a:pt x="192" y="60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52" y="44"/>
                  <a:pt x="152" y="44"/>
                  <a:pt x="152" y="44"/>
                </a:cubicBezTo>
                <a:cubicBezTo>
                  <a:pt x="152" y="36"/>
                  <a:pt x="152" y="36"/>
                  <a:pt x="152" y="36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6"/>
                  <a:pt x="222" y="39"/>
                  <a:pt x="223" y="44"/>
                </a:cubicBezTo>
                <a:cubicBezTo>
                  <a:pt x="255" y="128"/>
                  <a:pt x="255" y="128"/>
                  <a:pt x="255" y="128"/>
                </a:cubicBezTo>
                <a:cubicBezTo>
                  <a:pt x="256" y="129"/>
                  <a:pt x="256" y="130"/>
                  <a:pt x="256" y="132"/>
                </a:cubicBezTo>
                <a:cubicBezTo>
                  <a:pt x="256" y="208"/>
                  <a:pt x="256" y="208"/>
                  <a:pt x="256" y="208"/>
                </a:cubicBezTo>
                <a:cubicBezTo>
                  <a:pt x="256" y="215"/>
                  <a:pt x="251" y="220"/>
                  <a:pt x="244" y="220"/>
                </a:cubicBezTo>
                <a:moveTo>
                  <a:pt x="168" y="88"/>
                </a:moveTo>
                <a:cubicBezTo>
                  <a:pt x="168" y="91"/>
                  <a:pt x="167" y="94"/>
                  <a:pt x="164" y="96"/>
                </a:cubicBezTo>
                <a:cubicBezTo>
                  <a:pt x="136" y="124"/>
                  <a:pt x="136" y="124"/>
                  <a:pt x="136" y="124"/>
                </a:cubicBezTo>
                <a:cubicBezTo>
                  <a:pt x="134" y="127"/>
                  <a:pt x="131" y="128"/>
                  <a:pt x="128" y="128"/>
                </a:cubicBezTo>
                <a:cubicBezTo>
                  <a:pt x="125" y="128"/>
                  <a:pt x="122" y="127"/>
                  <a:pt x="120" y="124"/>
                </a:cubicBezTo>
                <a:cubicBezTo>
                  <a:pt x="92" y="96"/>
                  <a:pt x="92" y="96"/>
                  <a:pt x="92" y="96"/>
                </a:cubicBezTo>
                <a:cubicBezTo>
                  <a:pt x="89" y="94"/>
                  <a:pt x="88" y="91"/>
                  <a:pt x="88" y="88"/>
                </a:cubicBezTo>
                <a:cubicBezTo>
                  <a:pt x="88" y="81"/>
                  <a:pt x="93" y="76"/>
                  <a:pt x="100" y="76"/>
                </a:cubicBezTo>
                <a:cubicBezTo>
                  <a:pt x="103" y="76"/>
                  <a:pt x="106" y="77"/>
                  <a:pt x="108" y="80"/>
                </a:cubicBezTo>
                <a:cubicBezTo>
                  <a:pt x="116" y="87"/>
                  <a:pt x="116" y="87"/>
                  <a:pt x="116" y="87"/>
                </a:cubicBezTo>
                <a:cubicBezTo>
                  <a:pt x="116" y="44"/>
                  <a:pt x="116" y="44"/>
                  <a:pt x="116" y="44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21" y="0"/>
                  <a:pt x="128" y="0"/>
                </a:cubicBezTo>
                <a:cubicBezTo>
                  <a:pt x="135" y="0"/>
                  <a:pt x="140" y="5"/>
                  <a:pt x="140" y="12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140" y="40"/>
                  <a:pt x="140" y="40"/>
                  <a:pt x="140" y="40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50" y="77"/>
                  <a:pt x="153" y="76"/>
                  <a:pt x="156" y="76"/>
                </a:cubicBezTo>
                <a:cubicBezTo>
                  <a:pt x="163" y="76"/>
                  <a:pt x="168" y="81"/>
                  <a:pt x="168" y="88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6" name="Freeform 57"/>
          <p:cNvSpPr>
            <a:spLocks noChangeAspect="1" noEditPoints="1"/>
          </p:cNvSpPr>
          <p:nvPr/>
        </p:nvSpPr>
        <p:spPr bwMode="auto">
          <a:xfrm>
            <a:off x="4086493" y="3181163"/>
            <a:ext cx="209055" cy="150807"/>
          </a:xfrm>
          <a:custGeom>
            <a:avLst/>
            <a:gdLst>
              <a:gd name="T0" fmla="*/ 256 w 256"/>
              <a:gd name="T1" fmla="*/ 172 h 184"/>
              <a:gd name="T2" fmla="*/ 244 w 256"/>
              <a:gd name="T3" fmla="*/ 184 h 184"/>
              <a:gd name="T4" fmla="*/ 12 w 256"/>
              <a:gd name="T5" fmla="*/ 184 h 184"/>
              <a:gd name="T6" fmla="*/ 0 w 256"/>
              <a:gd name="T7" fmla="*/ 172 h 184"/>
              <a:gd name="T8" fmla="*/ 0 w 256"/>
              <a:gd name="T9" fmla="*/ 96 h 184"/>
              <a:gd name="T10" fmla="*/ 1 w 256"/>
              <a:gd name="T11" fmla="*/ 92 h 184"/>
              <a:gd name="T12" fmla="*/ 1 w 256"/>
              <a:gd name="T13" fmla="*/ 92 h 184"/>
              <a:gd name="T14" fmla="*/ 33 w 256"/>
              <a:gd name="T15" fmla="*/ 8 h 184"/>
              <a:gd name="T16" fmla="*/ 33 w 256"/>
              <a:gd name="T17" fmla="*/ 8 h 184"/>
              <a:gd name="T18" fmla="*/ 44 w 256"/>
              <a:gd name="T19" fmla="*/ 0 h 184"/>
              <a:gd name="T20" fmla="*/ 212 w 256"/>
              <a:gd name="T21" fmla="*/ 0 h 184"/>
              <a:gd name="T22" fmla="*/ 223 w 256"/>
              <a:gd name="T23" fmla="*/ 8 h 184"/>
              <a:gd name="T24" fmla="*/ 223 w 256"/>
              <a:gd name="T25" fmla="*/ 8 h 184"/>
              <a:gd name="T26" fmla="*/ 255 w 256"/>
              <a:gd name="T27" fmla="*/ 92 h 184"/>
              <a:gd name="T28" fmla="*/ 255 w 256"/>
              <a:gd name="T29" fmla="*/ 92 h 184"/>
              <a:gd name="T30" fmla="*/ 256 w 256"/>
              <a:gd name="T31" fmla="*/ 96 h 184"/>
              <a:gd name="T32" fmla="*/ 256 w 256"/>
              <a:gd name="T33" fmla="*/ 172 h 184"/>
              <a:gd name="T34" fmla="*/ 204 w 256"/>
              <a:gd name="T35" fmla="*/ 24 h 184"/>
              <a:gd name="T36" fmla="*/ 52 w 256"/>
              <a:gd name="T37" fmla="*/ 24 h 184"/>
              <a:gd name="T38" fmla="*/ 29 w 256"/>
              <a:gd name="T39" fmla="*/ 84 h 184"/>
              <a:gd name="T40" fmla="*/ 68 w 256"/>
              <a:gd name="T41" fmla="*/ 84 h 184"/>
              <a:gd name="T42" fmla="*/ 80 w 256"/>
              <a:gd name="T43" fmla="*/ 96 h 184"/>
              <a:gd name="T44" fmla="*/ 80 w 256"/>
              <a:gd name="T45" fmla="*/ 108 h 184"/>
              <a:gd name="T46" fmla="*/ 176 w 256"/>
              <a:gd name="T47" fmla="*/ 108 h 184"/>
              <a:gd name="T48" fmla="*/ 176 w 256"/>
              <a:gd name="T49" fmla="*/ 96 h 184"/>
              <a:gd name="T50" fmla="*/ 188 w 256"/>
              <a:gd name="T51" fmla="*/ 84 h 184"/>
              <a:gd name="T52" fmla="*/ 227 w 256"/>
              <a:gd name="T53" fmla="*/ 84 h 184"/>
              <a:gd name="T54" fmla="*/ 204 w 256"/>
              <a:gd name="T55" fmla="*/ 24 h 18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56" h="184">
                <a:moveTo>
                  <a:pt x="256" y="172"/>
                </a:moveTo>
                <a:cubicBezTo>
                  <a:pt x="256" y="179"/>
                  <a:pt x="251" y="184"/>
                  <a:pt x="244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4"/>
                  <a:pt x="0" y="93"/>
                  <a:pt x="1" y="92"/>
                </a:cubicBezTo>
                <a:cubicBezTo>
                  <a:pt x="1" y="92"/>
                  <a:pt x="1" y="92"/>
                  <a:pt x="1" y="92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3"/>
                  <a:pt x="39" y="0"/>
                  <a:pt x="44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17" y="0"/>
                  <a:pt x="221" y="3"/>
                  <a:pt x="223" y="8"/>
                </a:cubicBezTo>
                <a:cubicBezTo>
                  <a:pt x="223" y="8"/>
                  <a:pt x="223" y="8"/>
                  <a:pt x="223" y="8"/>
                </a:cubicBezTo>
                <a:cubicBezTo>
                  <a:pt x="255" y="92"/>
                  <a:pt x="255" y="92"/>
                  <a:pt x="255" y="92"/>
                </a:cubicBezTo>
                <a:cubicBezTo>
                  <a:pt x="255" y="92"/>
                  <a:pt x="255" y="92"/>
                  <a:pt x="255" y="92"/>
                </a:cubicBezTo>
                <a:cubicBezTo>
                  <a:pt x="256" y="93"/>
                  <a:pt x="256" y="94"/>
                  <a:pt x="256" y="96"/>
                </a:cubicBezTo>
                <a:lnTo>
                  <a:pt x="256" y="172"/>
                </a:lnTo>
                <a:close/>
                <a:moveTo>
                  <a:pt x="204" y="24"/>
                </a:moveTo>
                <a:cubicBezTo>
                  <a:pt x="52" y="24"/>
                  <a:pt x="52" y="24"/>
                  <a:pt x="52" y="24"/>
                </a:cubicBezTo>
                <a:cubicBezTo>
                  <a:pt x="29" y="84"/>
                  <a:pt x="29" y="84"/>
                  <a:pt x="29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75" y="84"/>
                  <a:pt x="80" y="89"/>
                  <a:pt x="80" y="96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176" y="108"/>
                  <a:pt x="176" y="108"/>
                  <a:pt x="176" y="108"/>
                </a:cubicBezTo>
                <a:cubicBezTo>
                  <a:pt x="176" y="96"/>
                  <a:pt x="176" y="96"/>
                  <a:pt x="176" y="96"/>
                </a:cubicBezTo>
                <a:cubicBezTo>
                  <a:pt x="176" y="89"/>
                  <a:pt x="181" y="84"/>
                  <a:pt x="188" y="84"/>
                </a:cubicBezTo>
                <a:cubicBezTo>
                  <a:pt x="227" y="84"/>
                  <a:pt x="227" y="84"/>
                  <a:pt x="227" y="84"/>
                </a:cubicBezTo>
                <a:lnTo>
                  <a:pt x="204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7" name="Freeform 52"/>
          <p:cNvSpPr>
            <a:spLocks noChangeAspect="1" noEditPoints="1"/>
          </p:cNvSpPr>
          <p:nvPr/>
        </p:nvSpPr>
        <p:spPr bwMode="auto">
          <a:xfrm>
            <a:off x="1976516" y="2296160"/>
            <a:ext cx="183537" cy="214127"/>
          </a:xfrm>
          <a:custGeom>
            <a:avLst/>
            <a:gdLst>
              <a:gd name="T0" fmla="*/ 58 w 58"/>
              <a:gd name="T1" fmla="*/ 20 h 68"/>
              <a:gd name="T2" fmla="*/ 58 w 58"/>
              <a:gd name="T3" fmla="*/ 64 h 68"/>
              <a:gd name="T4" fmla="*/ 54 w 58"/>
              <a:gd name="T5" fmla="*/ 68 h 68"/>
              <a:gd name="T6" fmla="*/ 3 w 58"/>
              <a:gd name="T7" fmla="*/ 68 h 68"/>
              <a:gd name="T8" fmla="*/ 0 w 58"/>
              <a:gd name="T9" fmla="*/ 64 h 68"/>
              <a:gd name="T10" fmla="*/ 0 w 58"/>
              <a:gd name="T11" fmla="*/ 3 h 68"/>
              <a:gd name="T12" fmla="*/ 3 w 58"/>
              <a:gd name="T13" fmla="*/ 0 h 68"/>
              <a:gd name="T14" fmla="*/ 37 w 58"/>
              <a:gd name="T15" fmla="*/ 0 h 68"/>
              <a:gd name="T16" fmla="*/ 44 w 58"/>
              <a:gd name="T17" fmla="*/ 2 h 68"/>
              <a:gd name="T18" fmla="*/ 55 w 58"/>
              <a:gd name="T19" fmla="*/ 14 h 68"/>
              <a:gd name="T20" fmla="*/ 58 w 58"/>
              <a:gd name="T21" fmla="*/ 20 h 68"/>
              <a:gd name="T22" fmla="*/ 53 w 58"/>
              <a:gd name="T23" fmla="*/ 24 h 68"/>
              <a:gd name="T24" fmla="*/ 37 w 58"/>
              <a:gd name="T25" fmla="*/ 24 h 68"/>
              <a:gd name="T26" fmla="*/ 34 w 58"/>
              <a:gd name="T27" fmla="*/ 20 h 68"/>
              <a:gd name="T28" fmla="*/ 34 w 58"/>
              <a:gd name="T29" fmla="*/ 5 h 68"/>
              <a:gd name="T30" fmla="*/ 5 w 58"/>
              <a:gd name="T31" fmla="*/ 5 h 68"/>
              <a:gd name="T32" fmla="*/ 5 w 58"/>
              <a:gd name="T33" fmla="*/ 63 h 68"/>
              <a:gd name="T34" fmla="*/ 53 w 58"/>
              <a:gd name="T35" fmla="*/ 63 h 68"/>
              <a:gd name="T36" fmla="*/ 53 w 58"/>
              <a:gd name="T37" fmla="*/ 24 h 68"/>
              <a:gd name="T38" fmla="*/ 20 w 58"/>
              <a:gd name="T39" fmla="*/ 29 h 68"/>
              <a:gd name="T40" fmla="*/ 22 w 58"/>
              <a:gd name="T41" fmla="*/ 30 h 68"/>
              <a:gd name="T42" fmla="*/ 22 w 58"/>
              <a:gd name="T43" fmla="*/ 32 h 68"/>
              <a:gd name="T44" fmla="*/ 15 w 58"/>
              <a:gd name="T45" fmla="*/ 41 h 68"/>
              <a:gd name="T46" fmla="*/ 22 w 58"/>
              <a:gd name="T47" fmla="*/ 50 h 68"/>
              <a:gd name="T48" fmla="*/ 22 w 58"/>
              <a:gd name="T49" fmla="*/ 52 h 68"/>
              <a:gd name="T50" fmla="*/ 20 w 58"/>
              <a:gd name="T51" fmla="*/ 53 h 68"/>
              <a:gd name="T52" fmla="*/ 18 w 58"/>
              <a:gd name="T53" fmla="*/ 53 h 68"/>
              <a:gd name="T54" fmla="*/ 9 w 58"/>
              <a:gd name="T55" fmla="*/ 42 h 68"/>
              <a:gd name="T56" fmla="*/ 9 w 58"/>
              <a:gd name="T57" fmla="*/ 40 h 68"/>
              <a:gd name="T58" fmla="*/ 18 w 58"/>
              <a:gd name="T59" fmla="*/ 29 h 68"/>
              <a:gd name="T60" fmla="*/ 20 w 58"/>
              <a:gd name="T61" fmla="*/ 29 h 68"/>
              <a:gd name="T62" fmla="*/ 24 w 58"/>
              <a:gd name="T63" fmla="*/ 56 h 68"/>
              <a:gd name="T64" fmla="*/ 29 w 58"/>
              <a:gd name="T65" fmla="*/ 25 h 68"/>
              <a:gd name="T66" fmla="*/ 31 w 58"/>
              <a:gd name="T67" fmla="*/ 24 h 68"/>
              <a:gd name="T68" fmla="*/ 33 w 58"/>
              <a:gd name="T69" fmla="*/ 24 h 68"/>
              <a:gd name="T70" fmla="*/ 34 w 58"/>
              <a:gd name="T71" fmla="*/ 26 h 68"/>
              <a:gd name="T72" fmla="*/ 29 w 58"/>
              <a:gd name="T73" fmla="*/ 57 h 68"/>
              <a:gd name="T74" fmla="*/ 27 w 58"/>
              <a:gd name="T75" fmla="*/ 58 h 68"/>
              <a:gd name="T76" fmla="*/ 25 w 58"/>
              <a:gd name="T77" fmla="*/ 58 h 68"/>
              <a:gd name="T78" fmla="*/ 24 w 58"/>
              <a:gd name="T79" fmla="*/ 56 h 68"/>
              <a:gd name="T80" fmla="*/ 48 w 58"/>
              <a:gd name="T81" fmla="*/ 42 h 68"/>
              <a:gd name="T82" fmla="*/ 40 w 58"/>
              <a:gd name="T83" fmla="*/ 53 h 68"/>
              <a:gd name="T84" fmla="*/ 38 w 58"/>
              <a:gd name="T85" fmla="*/ 53 h 68"/>
              <a:gd name="T86" fmla="*/ 36 w 58"/>
              <a:gd name="T87" fmla="*/ 52 h 68"/>
              <a:gd name="T88" fmla="*/ 36 w 58"/>
              <a:gd name="T89" fmla="*/ 50 h 68"/>
              <a:gd name="T90" fmla="*/ 43 w 58"/>
              <a:gd name="T91" fmla="*/ 41 h 68"/>
              <a:gd name="T92" fmla="*/ 36 w 58"/>
              <a:gd name="T93" fmla="*/ 32 h 68"/>
              <a:gd name="T94" fmla="*/ 36 w 58"/>
              <a:gd name="T95" fmla="*/ 30 h 68"/>
              <a:gd name="T96" fmla="*/ 38 w 58"/>
              <a:gd name="T97" fmla="*/ 29 h 68"/>
              <a:gd name="T98" fmla="*/ 40 w 58"/>
              <a:gd name="T99" fmla="*/ 29 h 68"/>
              <a:gd name="T100" fmla="*/ 48 w 58"/>
              <a:gd name="T101" fmla="*/ 40 h 68"/>
              <a:gd name="T102" fmla="*/ 48 w 58"/>
              <a:gd name="T103" fmla="*/ 42 h 68"/>
              <a:gd name="T104" fmla="*/ 39 w 58"/>
              <a:gd name="T105" fmla="*/ 19 h 68"/>
              <a:gd name="T106" fmla="*/ 53 w 58"/>
              <a:gd name="T107" fmla="*/ 19 h 68"/>
              <a:gd name="T108" fmla="*/ 52 w 58"/>
              <a:gd name="T109" fmla="*/ 18 h 68"/>
              <a:gd name="T110" fmla="*/ 40 w 58"/>
              <a:gd name="T111" fmla="*/ 6 h 68"/>
              <a:gd name="T112" fmla="*/ 39 w 58"/>
              <a:gd name="T113" fmla="*/ 5 h 68"/>
              <a:gd name="T114" fmla="*/ 39 w 58"/>
              <a:gd name="T115" fmla="*/ 19 h 68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58" h="68">
                <a:moveTo>
                  <a:pt x="58" y="20"/>
                </a:moveTo>
                <a:cubicBezTo>
                  <a:pt x="58" y="64"/>
                  <a:pt x="58" y="64"/>
                  <a:pt x="58" y="64"/>
                </a:cubicBezTo>
                <a:cubicBezTo>
                  <a:pt x="58" y="66"/>
                  <a:pt x="56" y="68"/>
                  <a:pt x="54" y="68"/>
                </a:cubicBezTo>
                <a:cubicBezTo>
                  <a:pt x="3" y="68"/>
                  <a:pt x="3" y="68"/>
                  <a:pt x="3" y="68"/>
                </a:cubicBezTo>
                <a:cubicBezTo>
                  <a:pt x="1" y="68"/>
                  <a:pt x="0" y="66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2" y="1"/>
                  <a:pt x="44" y="2"/>
                </a:cubicBezTo>
                <a:cubicBezTo>
                  <a:pt x="55" y="14"/>
                  <a:pt x="55" y="14"/>
                  <a:pt x="55" y="14"/>
                </a:cubicBezTo>
                <a:cubicBezTo>
                  <a:pt x="57" y="16"/>
                  <a:pt x="58" y="18"/>
                  <a:pt x="58" y="20"/>
                </a:cubicBezTo>
                <a:close/>
                <a:moveTo>
                  <a:pt x="53" y="24"/>
                </a:moveTo>
                <a:cubicBezTo>
                  <a:pt x="37" y="24"/>
                  <a:pt x="37" y="24"/>
                  <a:pt x="37" y="24"/>
                </a:cubicBezTo>
                <a:cubicBezTo>
                  <a:pt x="35" y="24"/>
                  <a:pt x="34" y="22"/>
                  <a:pt x="34" y="20"/>
                </a:cubicBezTo>
                <a:cubicBezTo>
                  <a:pt x="34" y="5"/>
                  <a:pt x="34" y="5"/>
                  <a:pt x="34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3"/>
                  <a:pt x="5" y="63"/>
                  <a:pt x="5" y="63"/>
                </a:cubicBezTo>
                <a:cubicBezTo>
                  <a:pt x="53" y="63"/>
                  <a:pt x="53" y="63"/>
                  <a:pt x="53" y="63"/>
                </a:cubicBezTo>
                <a:lnTo>
                  <a:pt x="53" y="24"/>
                </a:lnTo>
                <a:close/>
                <a:moveTo>
                  <a:pt x="20" y="29"/>
                </a:move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1"/>
                  <a:pt x="22" y="32"/>
                </a:cubicBezTo>
                <a:cubicBezTo>
                  <a:pt x="15" y="41"/>
                  <a:pt x="15" y="41"/>
                  <a:pt x="15" y="41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51"/>
                  <a:pt x="22" y="52"/>
                  <a:pt x="22" y="52"/>
                </a:cubicBezTo>
                <a:cubicBezTo>
                  <a:pt x="20" y="53"/>
                  <a:pt x="20" y="53"/>
                  <a:pt x="20" y="53"/>
                </a:cubicBezTo>
                <a:cubicBezTo>
                  <a:pt x="19" y="54"/>
                  <a:pt x="18" y="54"/>
                  <a:pt x="18" y="53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1"/>
                  <a:pt x="9" y="41"/>
                  <a:pt x="9" y="40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28"/>
                  <a:pt x="19" y="28"/>
                  <a:pt x="20" y="29"/>
                </a:cubicBezTo>
                <a:close/>
                <a:moveTo>
                  <a:pt x="24" y="56"/>
                </a:moveTo>
                <a:cubicBezTo>
                  <a:pt x="29" y="25"/>
                  <a:pt x="29" y="25"/>
                  <a:pt x="29" y="25"/>
                </a:cubicBezTo>
                <a:cubicBezTo>
                  <a:pt x="29" y="24"/>
                  <a:pt x="30" y="24"/>
                  <a:pt x="31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4" y="25"/>
                  <a:pt x="34" y="26"/>
                </a:cubicBezTo>
                <a:cubicBezTo>
                  <a:pt x="29" y="57"/>
                  <a:pt x="29" y="57"/>
                  <a:pt x="29" y="57"/>
                </a:cubicBezTo>
                <a:cubicBezTo>
                  <a:pt x="29" y="58"/>
                  <a:pt x="28" y="58"/>
                  <a:pt x="27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4" y="57"/>
                  <a:pt x="24" y="56"/>
                </a:cubicBezTo>
                <a:close/>
                <a:moveTo>
                  <a:pt x="48" y="42"/>
                </a:moveTo>
                <a:cubicBezTo>
                  <a:pt x="40" y="53"/>
                  <a:pt x="40" y="53"/>
                  <a:pt x="40" y="53"/>
                </a:cubicBezTo>
                <a:cubicBezTo>
                  <a:pt x="39" y="54"/>
                  <a:pt x="39" y="54"/>
                  <a:pt x="38" y="53"/>
                </a:cubicBezTo>
                <a:cubicBezTo>
                  <a:pt x="36" y="52"/>
                  <a:pt x="36" y="52"/>
                  <a:pt x="36" y="52"/>
                </a:cubicBezTo>
                <a:cubicBezTo>
                  <a:pt x="36" y="52"/>
                  <a:pt x="36" y="51"/>
                  <a:pt x="36" y="50"/>
                </a:cubicBezTo>
                <a:cubicBezTo>
                  <a:pt x="43" y="41"/>
                  <a:pt x="43" y="41"/>
                  <a:pt x="43" y="41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31"/>
                  <a:pt x="36" y="30"/>
                  <a:pt x="36" y="30"/>
                </a:cubicBezTo>
                <a:cubicBezTo>
                  <a:pt x="38" y="29"/>
                  <a:pt x="38" y="29"/>
                  <a:pt x="38" y="29"/>
                </a:cubicBezTo>
                <a:cubicBezTo>
                  <a:pt x="39" y="28"/>
                  <a:pt x="39" y="28"/>
                  <a:pt x="40" y="29"/>
                </a:cubicBezTo>
                <a:cubicBezTo>
                  <a:pt x="48" y="40"/>
                  <a:pt x="48" y="40"/>
                  <a:pt x="48" y="40"/>
                </a:cubicBezTo>
                <a:cubicBezTo>
                  <a:pt x="49" y="41"/>
                  <a:pt x="49" y="41"/>
                  <a:pt x="48" y="42"/>
                </a:cubicBezTo>
                <a:close/>
                <a:moveTo>
                  <a:pt x="39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2" y="18"/>
                  <a:pt x="52" y="18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5"/>
                  <a:pt x="39" y="5"/>
                  <a:pt x="39" y="5"/>
                </a:cubicBezTo>
                <a:lnTo>
                  <a:pt x="39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8" name="Freeform 53"/>
          <p:cNvSpPr>
            <a:spLocks noChangeAspect="1" noEditPoints="1"/>
          </p:cNvSpPr>
          <p:nvPr/>
        </p:nvSpPr>
        <p:spPr bwMode="auto">
          <a:xfrm>
            <a:off x="2329482" y="2296160"/>
            <a:ext cx="184994" cy="214127"/>
          </a:xfrm>
          <a:custGeom>
            <a:avLst/>
            <a:gdLst>
              <a:gd name="T0" fmla="*/ 59 w 59"/>
              <a:gd name="T1" fmla="*/ 20 h 68"/>
              <a:gd name="T2" fmla="*/ 59 w 59"/>
              <a:gd name="T3" fmla="*/ 64 h 68"/>
              <a:gd name="T4" fmla="*/ 55 w 59"/>
              <a:gd name="T5" fmla="*/ 68 h 68"/>
              <a:gd name="T6" fmla="*/ 4 w 59"/>
              <a:gd name="T7" fmla="*/ 68 h 68"/>
              <a:gd name="T8" fmla="*/ 0 w 59"/>
              <a:gd name="T9" fmla="*/ 64 h 68"/>
              <a:gd name="T10" fmla="*/ 0 w 59"/>
              <a:gd name="T11" fmla="*/ 3 h 68"/>
              <a:gd name="T12" fmla="*/ 4 w 59"/>
              <a:gd name="T13" fmla="*/ 0 h 68"/>
              <a:gd name="T14" fmla="*/ 38 w 59"/>
              <a:gd name="T15" fmla="*/ 0 h 68"/>
              <a:gd name="T16" fmla="*/ 44 w 59"/>
              <a:gd name="T17" fmla="*/ 2 h 68"/>
              <a:gd name="T18" fmla="*/ 56 w 59"/>
              <a:gd name="T19" fmla="*/ 14 h 68"/>
              <a:gd name="T20" fmla="*/ 59 w 59"/>
              <a:gd name="T21" fmla="*/ 20 h 68"/>
              <a:gd name="T22" fmla="*/ 54 w 59"/>
              <a:gd name="T23" fmla="*/ 24 h 68"/>
              <a:gd name="T24" fmla="*/ 38 w 59"/>
              <a:gd name="T25" fmla="*/ 24 h 68"/>
              <a:gd name="T26" fmla="*/ 34 w 59"/>
              <a:gd name="T27" fmla="*/ 20 h 68"/>
              <a:gd name="T28" fmla="*/ 34 w 59"/>
              <a:gd name="T29" fmla="*/ 5 h 68"/>
              <a:gd name="T30" fmla="*/ 5 w 59"/>
              <a:gd name="T31" fmla="*/ 5 h 68"/>
              <a:gd name="T32" fmla="*/ 5 w 59"/>
              <a:gd name="T33" fmla="*/ 63 h 68"/>
              <a:gd name="T34" fmla="*/ 54 w 59"/>
              <a:gd name="T35" fmla="*/ 63 h 68"/>
              <a:gd name="T36" fmla="*/ 54 w 59"/>
              <a:gd name="T37" fmla="*/ 24 h 68"/>
              <a:gd name="T38" fmla="*/ 39 w 59"/>
              <a:gd name="T39" fmla="*/ 19 h 68"/>
              <a:gd name="T40" fmla="*/ 54 w 59"/>
              <a:gd name="T41" fmla="*/ 19 h 68"/>
              <a:gd name="T42" fmla="*/ 53 w 59"/>
              <a:gd name="T43" fmla="*/ 18 h 68"/>
              <a:gd name="T44" fmla="*/ 41 w 59"/>
              <a:gd name="T45" fmla="*/ 6 h 68"/>
              <a:gd name="T46" fmla="*/ 39 w 59"/>
              <a:gd name="T47" fmla="*/ 5 h 68"/>
              <a:gd name="T48" fmla="*/ 39 w 59"/>
              <a:gd name="T49" fmla="*/ 19 h 68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59" h="68">
                <a:moveTo>
                  <a:pt x="59" y="20"/>
                </a:moveTo>
                <a:cubicBezTo>
                  <a:pt x="59" y="64"/>
                  <a:pt x="59" y="64"/>
                  <a:pt x="59" y="64"/>
                </a:cubicBezTo>
                <a:cubicBezTo>
                  <a:pt x="59" y="66"/>
                  <a:pt x="57" y="68"/>
                  <a:pt x="55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2" y="68"/>
                  <a:pt x="0" y="66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3" y="1"/>
                  <a:pt x="44" y="2"/>
                </a:cubicBezTo>
                <a:cubicBezTo>
                  <a:pt x="56" y="14"/>
                  <a:pt x="56" y="14"/>
                  <a:pt x="56" y="14"/>
                </a:cubicBezTo>
                <a:cubicBezTo>
                  <a:pt x="58" y="16"/>
                  <a:pt x="59" y="18"/>
                  <a:pt x="59" y="20"/>
                </a:cubicBezTo>
                <a:close/>
                <a:moveTo>
                  <a:pt x="54" y="24"/>
                </a:moveTo>
                <a:cubicBezTo>
                  <a:pt x="38" y="24"/>
                  <a:pt x="38" y="24"/>
                  <a:pt x="38" y="24"/>
                </a:cubicBezTo>
                <a:cubicBezTo>
                  <a:pt x="36" y="24"/>
                  <a:pt x="34" y="22"/>
                  <a:pt x="34" y="20"/>
                </a:cubicBezTo>
                <a:cubicBezTo>
                  <a:pt x="34" y="5"/>
                  <a:pt x="34" y="5"/>
                  <a:pt x="34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3"/>
                  <a:pt x="5" y="63"/>
                  <a:pt x="5" y="63"/>
                </a:cubicBezTo>
                <a:cubicBezTo>
                  <a:pt x="54" y="63"/>
                  <a:pt x="54" y="63"/>
                  <a:pt x="54" y="63"/>
                </a:cubicBezTo>
                <a:lnTo>
                  <a:pt x="54" y="24"/>
                </a:lnTo>
                <a:close/>
                <a:moveTo>
                  <a:pt x="39" y="19"/>
                </a:moveTo>
                <a:cubicBezTo>
                  <a:pt x="54" y="19"/>
                  <a:pt x="54" y="19"/>
                  <a:pt x="54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41" y="6"/>
                  <a:pt x="41" y="6"/>
                  <a:pt x="41" y="6"/>
                </a:cubicBezTo>
                <a:cubicBezTo>
                  <a:pt x="41" y="5"/>
                  <a:pt x="40" y="5"/>
                  <a:pt x="39" y="5"/>
                </a:cubicBezTo>
                <a:lnTo>
                  <a:pt x="39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9" name="Freeform 54"/>
          <p:cNvSpPr>
            <a:spLocks noChangeAspect="1" noEditPoints="1"/>
          </p:cNvSpPr>
          <p:nvPr/>
        </p:nvSpPr>
        <p:spPr bwMode="auto">
          <a:xfrm>
            <a:off x="2680861" y="2296160"/>
            <a:ext cx="182080" cy="214127"/>
          </a:xfrm>
          <a:custGeom>
            <a:avLst/>
            <a:gdLst>
              <a:gd name="T0" fmla="*/ 58 w 58"/>
              <a:gd name="T1" fmla="*/ 20 h 68"/>
              <a:gd name="T2" fmla="*/ 58 w 58"/>
              <a:gd name="T3" fmla="*/ 64 h 68"/>
              <a:gd name="T4" fmla="*/ 54 w 58"/>
              <a:gd name="T5" fmla="*/ 68 h 68"/>
              <a:gd name="T6" fmla="*/ 3 w 58"/>
              <a:gd name="T7" fmla="*/ 68 h 68"/>
              <a:gd name="T8" fmla="*/ 0 w 58"/>
              <a:gd name="T9" fmla="*/ 64 h 68"/>
              <a:gd name="T10" fmla="*/ 0 w 58"/>
              <a:gd name="T11" fmla="*/ 3 h 68"/>
              <a:gd name="T12" fmla="*/ 3 w 58"/>
              <a:gd name="T13" fmla="*/ 0 h 68"/>
              <a:gd name="T14" fmla="*/ 37 w 58"/>
              <a:gd name="T15" fmla="*/ 0 h 68"/>
              <a:gd name="T16" fmla="*/ 44 w 58"/>
              <a:gd name="T17" fmla="*/ 2 h 68"/>
              <a:gd name="T18" fmla="*/ 55 w 58"/>
              <a:gd name="T19" fmla="*/ 14 h 68"/>
              <a:gd name="T20" fmla="*/ 58 w 58"/>
              <a:gd name="T21" fmla="*/ 20 h 68"/>
              <a:gd name="T22" fmla="*/ 53 w 58"/>
              <a:gd name="T23" fmla="*/ 24 h 68"/>
              <a:gd name="T24" fmla="*/ 37 w 58"/>
              <a:gd name="T25" fmla="*/ 24 h 68"/>
              <a:gd name="T26" fmla="*/ 34 w 58"/>
              <a:gd name="T27" fmla="*/ 20 h 68"/>
              <a:gd name="T28" fmla="*/ 34 w 58"/>
              <a:gd name="T29" fmla="*/ 5 h 68"/>
              <a:gd name="T30" fmla="*/ 5 w 58"/>
              <a:gd name="T31" fmla="*/ 5 h 68"/>
              <a:gd name="T32" fmla="*/ 5 w 58"/>
              <a:gd name="T33" fmla="*/ 63 h 68"/>
              <a:gd name="T34" fmla="*/ 53 w 58"/>
              <a:gd name="T35" fmla="*/ 63 h 68"/>
              <a:gd name="T36" fmla="*/ 53 w 58"/>
              <a:gd name="T37" fmla="*/ 24 h 68"/>
              <a:gd name="T38" fmla="*/ 16 w 58"/>
              <a:gd name="T39" fmla="*/ 58 h 68"/>
              <a:gd name="T40" fmla="*/ 28 w 58"/>
              <a:gd name="T41" fmla="*/ 58 h 68"/>
              <a:gd name="T42" fmla="*/ 28 w 58"/>
              <a:gd name="T43" fmla="*/ 54 h 68"/>
              <a:gd name="T44" fmla="*/ 24 w 58"/>
              <a:gd name="T45" fmla="*/ 54 h 68"/>
              <a:gd name="T46" fmla="*/ 24 w 58"/>
              <a:gd name="T47" fmla="*/ 48 h 68"/>
              <a:gd name="T48" fmla="*/ 30 w 58"/>
              <a:gd name="T49" fmla="*/ 48 h 68"/>
              <a:gd name="T50" fmla="*/ 34 w 58"/>
              <a:gd name="T51" fmla="*/ 47 h 68"/>
              <a:gd name="T52" fmla="*/ 40 w 58"/>
              <a:gd name="T53" fmla="*/ 38 h 68"/>
              <a:gd name="T54" fmla="*/ 34 w 58"/>
              <a:gd name="T55" fmla="*/ 30 h 68"/>
              <a:gd name="T56" fmla="*/ 30 w 58"/>
              <a:gd name="T57" fmla="*/ 29 h 68"/>
              <a:gd name="T58" fmla="*/ 16 w 58"/>
              <a:gd name="T59" fmla="*/ 29 h 68"/>
              <a:gd name="T60" fmla="*/ 16 w 58"/>
              <a:gd name="T61" fmla="*/ 33 h 68"/>
              <a:gd name="T62" fmla="*/ 19 w 58"/>
              <a:gd name="T63" fmla="*/ 33 h 68"/>
              <a:gd name="T64" fmla="*/ 19 w 58"/>
              <a:gd name="T65" fmla="*/ 54 h 68"/>
              <a:gd name="T66" fmla="*/ 16 w 58"/>
              <a:gd name="T67" fmla="*/ 54 h 68"/>
              <a:gd name="T68" fmla="*/ 16 w 58"/>
              <a:gd name="T69" fmla="*/ 58 h 68"/>
              <a:gd name="T70" fmla="*/ 24 w 58"/>
              <a:gd name="T71" fmla="*/ 43 h 68"/>
              <a:gd name="T72" fmla="*/ 24 w 58"/>
              <a:gd name="T73" fmla="*/ 33 h 68"/>
              <a:gd name="T74" fmla="*/ 29 w 58"/>
              <a:gd name="T75" fmla="*/ 33 h 68"/>
              <a:gd name="T76" fmla="*/ 32 w 58"/>
              <a:gd name="T77" fmla="*/ 34 h 68"/>
              <a:gd name="T78" fmla="*/ 34 w 58"/>
              <a:gd name="T79" fmla="*/ 38 h 68"/>
              <a:gd name="T80" fmla="*/ 32 w 58"/>
              <a:gd name="T81" fmla="*/ 43 h 68"/>
              <a:gd name="T82" fmla="*/ 29 w 58"/>
              <a:gd name="T83" fmla="*/ 43 h 68"/>
              <a:gd name="T84" fmla="*/ 24 w 58"/>
              <a:gd name="T85" fmla="*/ 43 h 68"/>
              <a:gd name="T86" fmla="*/ 39 w 58"/>
              <a:gd name="T87" fmla="*/ 19 h 68"/>
              <a:gd name="T88" fmla="*/ 53 w 58"/>
              <a:gd name="T89" fmla="*/ 19 h 68"/>
              <a:gd name="T90" fmla="*/ 52 w 58"/>
              <a:gd name="T91" fmla="*/ 18 h 68"/>
              <a:gd name="T92" fmla="*/ 40 w 58"/>
              <a:gd name="T93" fmla="*/ 6 h 68"/>
              <a:gd name="T94" fmla="*/ 39 w 58"/>
              <a:gd name="T95" fmla="*/ 5 h 68"/>
              <a:gd name="T96" fmla="*/ 39 w 58"/>
              <a:gd name="T97" fmla="*/ 19 h 6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" h="68">
                <a:moveTo>
                  <a:pt x="58" y="20"/>
                </a:moveTo>
                <a:cubicBezTo>
                  <a:pt x="58" y="64"/>
                  <a:pt x="58" y="64"/>
                  <a:pt x="58" y="64"/>
                </a:cubicBezTo>
                <a:cubicBezTo>
                  <a:pt x="58" y="66"/>
                  <a:pt x="56" y="68"/>
                  <a:pt x="54" y="68"/>
                </a:cubicBezTo>
                <a:cubicBezTo>
                  <a:pt x="3" y="68"/>
                  <a:pt x="3" y="68"/>
                  <a:pt x="3" y="68"/>
                </a:cubicBezTo>
                <a:cubicBezTo>
                  <a:pt x="1" y="68"/>
                  <a:pt x="0" y="66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2" y="1"/>
                  <a:pt x="44" y="2"/>
                </a:cubicBezTo>
                <a:cubicBezTo>
                  <a:pt x="55" y="14"/>
                  <a:pt x="55" y="14"/>
                  <a:pt x="55" y="14"/>
                </a:cubicBezTo>
                <a:cubicBezTo>
                  <a:pt x="57" y="16"/>
                  <a:pt x="58" y="18"/>
                  <a:pt x="58" y="20"/>
                </a:cubicBezTo>
                <a:close/>
                <a:moveTo>
                  <a:pt x="53" y="24"/>
                </a:moveTo>
                <a:cubicBezTo>
                  <a:pt x="37" y="24"/>
                  <a:pt x="37" y="24"/>
                  <a:pt x="37" y="24"/>
                </a:cubicBezTo>
                <a:cubicBezTo>
                  <a:pt x="35" y="24"/>
                  <a:pt x="34" y="22"/>
                  <a:pt x="34" y="20"/>
                </a:cubicBezTo>
                <a:cubicBezTo>
                  <a:pt x="34" y="5"/>
                  <a:pt x="34" y="5"/>
                  <a:pt x="34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3"/>
                  <a:pt x="5" y="63"/>
                  <a:pt x="5" y="63"/>
                </a:cubicBezTo>
                <a:cubicBezTo>
                  <a:pt x="53" y="63"/>
                  <a:pt x="53" y="63"/>
                  <a:pt x="53" y="63"/>
                </a:cubicBezTo>
                <a:lnTo>
                  <a:pt x="53" y="24"/>
                </a:lnTo>
                <a:close/>
                <a:moveTo>
                  <a:pt x="16" y="58"/>
                </a:moveTo>
                <a:cubicBezTo>
                  <a:pt x="28" y="58"/>
                  <a:pt x="28" y="58"/>
                  <a:pt x="28" y="58"/>
                </a:cubicBezTo>
                <a:cubicBezTo>
                  <a:pt x="28" y="54"/>
                  <a:pt x="28" y="54"/>
                  <a:pt x="28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48"/>
                  <a:pt x="24" y="48"/>
                  <a:pt x="24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31" y="48"/>
                  <a:pt x="33" y="48"/>
                  <a:pt x="34" y="47"/>
                </a:cubicBezTo>
                <a:cubicBezTo>
                  <a:pt x="38" y="46"/>
                  <a:pt x="40" y="42"/>
                  <a:pt x="40" y="38"/>
                </a:cubicBezTo>
                <a:cubicBezTo>
                  <a:pt x="40" y="34"/>
                  <a:pt x="38" y="31"/>
                  <a:pt x="34" y="30"/>
                </a:cubicBezTo>
                <a:cubicBezTo>
                  <a:pt x="33" y="29"/>
                  <a:pt x="31" y="29"/>
                  <a:pt x="30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33"/>
                  <a:pt x="16" y="33"/>
                  <a:pt x="16" y="33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54"/>
                  <a:pt x="19" y="54"/>
                  <a:pt x="19" y="54"/>
                </a:cubicBezTo>
                <a:cubicBezTo>
                  <a:pt x="16" y="54"/>
                  <a:pt x="16" y="54"/>
                  <a:pt x="16" y="54"/>
                </a:cubicBezTo>
                <a:lnTo>
                  <a:pt x="16" y="58"/>
                </a:lnTo>
                <a:close/>
                <a:moveTo>
                  <a:pt x="24" y="43"/>
                </a:moveTo>
                <a:cubicBezTo>
                  <a:pt x="24" y="33"/>
                  <a:pt x="24" y="33"/>
                  <a:pt x="24" y="33"/>
                </a:cubicBezTo>
                <a:cubicBezTo>
                  <a:pt x="29" y="33"/>
                  <a:pt x="29" y="33"/>
                  <a:pt x="29" y="33"/>
                </a:cubicBezTo>
                <a:cubicBezTo>
                  <a:pt x="30" y="33"/>
                  <a:pt x="31" y="33"/>
                  <a:pt x="32" y="34"/>
                </a:cubicBezTo>
                <a:cubicBezTo>
                  <a:pt x="34" y="35"/>
                  <a:pt x="34" y="36"/>
                  <a:pt x="34" y="38"/>
                </a:cubicBezTo>
                <a:cubicBezTo>
                  <a:pt x="34" y="40"/>
                  <a:pt x="34" y="42"/>
                  <a:pt x="32" y="43"/>
                </a:cubicBezTo>
                <a:cubicBezTo>
                  <a:pt x="31" y="43"/>
                  <a:pt x="30" y="43"/>
                  <a:pt x="29" y="43"/>
                </a:cubicBezTo>
                <a:lnTo>
                  <a:pt x="24" y="43"/>
                </a:lnTo>
                <a:close/>
                <a:moveTo>
                  <a:pt x="39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2" y="18"/>
                  <a:pt x="52" y="18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5"/>
                  <a:pt x="39" y="5"/>
                  <a:pt x="39" y="5"/>
                </a:cubicBezTo>
                <a:lnTo>
                  <a:pt x="39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0" name="Freeform 55"/>
          <p:cNvSpPr>
            <a:spLocks noChangeAspect="1" noEditPoints="1"/>
          </p:cNvSpPr>
          <p:nvPr/>
        </p:nvSpPr>
        <p:spPr bwMode="auto">
          <a:xfrm>
            <a:off x="3036546" y="2296160"/>
            <a:ext cx="183537" cy="214127"/>
          </a:xfrm>
          <a:custGeom>
            <a:avLst/>
            <a:gdLst>
              <a:gd name="T0" fmla="*/ 58 w 58"/>
              <a:gd name="T1" fmla="*/ 20 h 68"/>
              <a:gd name="T2" fmla="*/ 58 w 58"/>
              <a:gd name="T3" fmla="*/ 64 h 68"/>
              <a:gd name="T4" fmla="*/ 54 w 58"/>
              <a:gd name="T5" fmla="*/ 68 h 68"/>
              <a:gd name="T6" fmla="*/ 3 w 58"/>
              <a:gd name="T7" fmla="*/ 68 h 68"/>
              <a:gd name="T8" fmla="*/ 0 w 58"/>
              <a:gd name="T9" fmla="*/ 64 h 68"/>
              <a:gd name="T10" fmla="*/ 0 w 58"/>
              <a:gd name="T11" fmla="*/ 3 h 68"/>
              <a:gd name="T12" fmla="*/ 3 w 58"/>
              <a:gd name="T13" fmla="*/ 0 h 68"/>
              <a:gd name="T14" fmla="*/ 37 w 58"/>
              <a:gd name="T15" fmla="*/ 0 h 68"/>
              <a:gd name="T16" fmla="*/ 44 w 58"/>
              <a:gd name="T17" fmla="*/ 2 h 68"/>
              <a:gd name="T18" fmla="*/ 55 w 58"/>
              <a:gd name="T19" fmla="*/ 14 h 68"/>
              <a:gd name="T20" fmla="*/ 58 w 58"/>
              <a:gd name="T21" fmla="*/ 20 h 68"/>
              <a:gd name="T22" fmla="*/ 53 w 58"/>
              <a:gd name="T23" fmla="*/ 24 h 68"/>
              <a:gd name="T24" fmla="*/ 37 w 58"/>
              <a:gd name="T25" fmla="*/ 24 h 68"/>
              <a:gd name="T26" fmla="*/ 34 w 58"/>
              <a:gd name="T27" fmla="*/ 20 h 68"/>
              <a:gd name="T28" fmla="*/ 34 w 58"/>
              <a:gd name="T29" fmla="*/ 5 h 68"/>
              <a:gd name="T30" fmla="*/ 5 w 58"/>
              <a:gd name="T31" fmla="*/ 5 h 68"/>
              <a:gd name="T32" fmla="*/ 5 w 58"/>
              <a:gd name="T33" fmla="*/ 63 h 68"/>
              <a:gd name="T34" fmla="*/ 53 w 58"/>
              <a:gd name="T35" fmla="*/ 63 h 68"/>
              <a:gd name="T36" fmla="*/ 53 w 58"/>
              <a:gd name="T37" fmla="*/ 24 h 68"/>
              <a:gd name="T38" fmla="*/ 34 w 58"/>
              <a:gd name="T39" fmla="*/ 34 h 68"/>
              <a:gd name="T40" fmla="*/ 34 w 58"/>
              <a:gd name="T41" fmla="*/ 48 h 68"/>
              <a:gd name="T42" fmla="*/ 29 w 58"/>
              <a:gd name="T43" fmla="*/ 53 h 68"/>
              <a:gd name="T44" fmla="*/ 14 w 58"/>
              <a:gd name="T45" fmla="*/ 53 h 68"/>
              <a:gd name="T46" fmla="*/ 9 w 58"/>
              <a:gd name="T47" fmla="*/ 48 h 68"/>
              <a:gd name="T48" fmla="*/ 9 w 58"/>
              <a:gd name="T49" fmla="*/ 34 h 68"/>
              <a:gd name="T50" fmla="*/ 14 w 58"/>
              <a:gd name="T51" fmla="*/ 29 h 68"/>
              <a:gd name="T52" fmla="*/ 29 w 58"/>
              <a:gd name="T53" fmla="*/ 29 h 68"/>
              <a:gd name="T54" fmla="*/ 34 w 58"/>
              <a:gd name="T55" fmla="*/ 34 h 68"/>
              <a:gd name="T56" fmla="*/ 48 w 58"/>
              <a:gd name="T57" fmla="*/ 30 h 68"/>
              <a:gd name="T58" fmla="*/ 48 w 58"/>
              <a:gd name="T59" fmla="*/ 52 h 68"/>
              <a:gd name="T60" fmla="*/ 48 w 58"/>
              <a:gd name="T61" fmla="*/ 53 h 68"/>
              <a:gd name="T62" fmla="*/ 47 w 58"/>
              <a:gd name="T63" fmla="*/ 53 h 68"/>
              <a:gd name="T64" fmla="*/ 46 w 58"/>
              <a:gd name="T65" fmla="*/ 53 h 68"/>
              <a:gd name="T66" fmla="*/ 36 w 58"/>
              <a:gd name="T67" fmla="*/ 43 h 68"/>
              <a:gd name="T68" fmla="*/ 36 w 58"/>
              <a:gd name="T69" fmla="*/ 39 h 68"/>
              <a:gd name="T70" fmla="*/ 46 w 58"/>
              <a:gd name="T71" fmla="*/ 29 h 68"/>
              <a:gd name="T72" fmla="*/ 47 w 58"/>
              <a:gd name="T73" fmla="*/ 29 h 68"/>
              <a:gd name="T74" fmla="*/ 48 w 58"/>
              <a:gd name="T75" fmla="*/ 29 h 68"/>
              <a:gd name="T76" fmla="*/ 48 w 58"/>
              <a:gd name="T77" fmla="*/ 30 h 68"/>
              <a:gd name="T78" fmla="*/ 39 w 58"/>
              <a:gd name="T79" fmla="*/ 19 h 68"/>
              <a:gd name="T80" fmla="*/ 53 w 58"/>
              <a:gd name="T81" fmla="*/ 19 h 68"/>
              <a:gd name="T82" fmla="*/ 52 w 58"/>
              <a:gd name="T83" fmla="*/ 18 h 68"/>
              <a:gd name="T84" fmla="*/ 40 w 58"/>
              <a:gd name="T85" fmla="*/ 6 h 68"/>
              <a:gd name="T86" fmla="*/ 39 w 58"/>
              <a:gd name="T87" fmla="*/ 5 h 68"/>
              <a:gd name="T88" fmla="*/ 39 w 58"/>
              <a:gd name="T89" fmla="*/ 19 h 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58" h="68">
                <a:moveTo>
                  <a:pt x="58" y="20"/>
                </a:moveTo>
                <a:cubicBezTo>
                  <a:pt x="58" y="64"/>
                  <a:pt x="58" y="64"/>
                  <a:pt x="58" y="64"/>
                </a:cubicBezTo>
                <a:cubicBezTo>
                  <a:pt x="58" y="66"/>
                  <a:pt x="56" y="68"/>
                  <a:pt x="54" y="68"/>
                </a:cubicBezTo>
                <a:cubicBezTo>
                  <a:pt x="3" y="68"/>
                  <a:pt x="3" y="68"/>
                  <a:pt x="3" y="68"/>
                </a:cubicBezTo>
                <a:cubicBezTo>
                  <a:pt x="1" y="68"/>
                  <a:pt x="0" y="66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2" y="1"/>
                  <a:pt x="44" y="2"/>
                </a:cubicBezTo>
                <a:cubicBezTo>
                  <a:pt x="55" y="14"/>
                  <a:pt x="55" y="14"/>
                  <a:pt x="55" y="14"/>
                </a:cubicBezTo>
                <a:cubicBezTo>
                  <a:pt x="57" y="16"/>
                  <a:pt x="58" y="18"/>
                  <a:pt x="58" y="20"/>
                </a:cubicBezTo>
                <a:close/>
                <a:moveTo>
                  <a:pt x="53" y="24"/>
                </a:moveTo>
                <a:cubicBezTo>
                  <a:pt x="37" y="24"/>
                  <a:pt x="37" y="24"/>
                  <a:pt x="37" y="24"/>
                </a:cubicBezTo>
                <a:cubicBezTo>
                  <a:pt x="35" y="24"/>
                  <a:pt x="34" y="22"/>
                  <a:pt x="34" y="20"/>
                </a:cubicBezTo>
                <a:cubicBezTo>
                  <a:pt x="34" y="5"/>
                  <a:pt x="34" y="5"/>
                  <a:pt x="34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3"/>
                  <a:pt x="5" y="63"/>
                  <a:pt x="5" y="63"/>
                </a:cubicBezTo>
                <a:cubicBezTo>
                  <a:pt x="53" y="63"/>
                  <a:pt x="53" y="63"/>
                  <a:pt x="53" y="63"/>
                </a:cubicBezTo>
                <a:lnTo>
                  <a:pt x="53" y="24"/>
                </a:lnTo>
                <a:close/>
                <a:moveTo>
                  <a:pt x="34" y="34"/>
                </a:moveTo>
                <a:cubicBezTo>
                  <a:pt x="34" y="48"/>
                  <a:pt x="34" y="48"/>
                  <a:pt x="34" y="48"/>
                </a:cubicBezTo>
                <a:cubicBezTo>
                  <a:pt x="34" y="51"/>
                  <a:pt x="32" y="53"/>
                  <a:pt x="29" y="53"/>
                </a:cubicBezTo>
                <a:cubicBezTo>
                  <a:pt x="14" y="53"/>
                  <a:pt x="14" y="53"/>
                  <a:pt x="14" y="53"/>
                </a:cubicBezTo>
                <a:cubicBezTo>
                  <a:pt x="12" y="53"/>
                  <a:pt x="9" y="51"/>
                  <a:pt x="9" y="48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1"/>
                  <a:pt x="12" y="29"/>
                  <a:pt x="14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32" y="29"/>
                  <a:pt x="34" y="31"/>
                  <a:pt x="34" y="34"/>
                </a:cubicBezTo>
                <a:close/>
                <a:moveTo>
                  <a:pt x="48" y="30"/>
                </a:moveTo>
                <a:cubicBezTo>
                  <a:pt x="48" y="52"/>
                  <a:pt x="48" y="52"/>
                  <a:pt x="48" y="52"/>
                </a:cubicBezTo>
                <a:cubicBezTo>
                  <a:pt x="48" y="52"/>
                  <a:pt x="48" y="53"/>
                  <a:pt x="48" y="53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3"/>
                  <a:pt x="46" y="53"/>
                  <a:pt x="46" y="53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39"/>
                  <a:pt x="36" y="39"/>
                  <a:pt x="36" y="3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7" y="29"/>
                  <a:pt x="47" y="29"/>
                </a:cubicBezTo>
                <a:cubicBezTo>
                  <a:pt x="47" y="29"/>
                  <a:pt x="47" y="29"/>
                  <a:pt x="48" y="29"/>
                </a:cubicBezTo>
                <a:cubicBezTo>
                  <a:pt x="48" y="29"/>
                  <a:pt x="48" y="30"/>
                  <a:pt x="48" y="30"/>
                </a:cubicBezTo>
                <a:close/>
                <a:moveTo>
                  <a:pt x="39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2" y="18"/>
                  <a:pt x="52" y="18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5"/>
                  <a:pt x="39" y="5"/>
                  <a:pt x="39" y="5"/>
                </a:cubicBezTo>
                <a:lnTo>
                  <a:pt x="39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4" name="Freeform 190"/>
          <p:cNvSpPr>
            <a:spLocks noChangeAspect="1" noEditPoints="1"/>
          </p:cNvSpPr>
          <p:nvPr/>
        </p:nvSpPr>
        <p:spPr bwMode="auto">
          <a:xfrm>
            <a:off x="3742837" y="2295947"/>
            <a:ext cx="180618" cy="212407"/>
          </a:xfrm>
          <a:custGeom>
            <a:avLst/>
            <a:gdLst>
              <a:gd name="T0" fmla="*/ 58 w 58"/>
              <a:gd name="T1" fmla="*/ 20 h 68"/>
              <a:gd name="T2" fmla="*/ 58 w 58"/>
              <a:gd name="T3" fmla="*/ 64 h 68"/>
              <a:gd name="T4" fmla="*/ 54 w 58"/>
              <a:gd name="T5" fmla="*/ 68 h 68"/>
              <a:gd name="T6" fmla="*/ 3 w 58"/>
              <a:gd name="T7" fmla="*/ 68 h 68"/>
              <a:gd name="T8" fmla="*/ 0 w 58"/>
              <a:gd name="T9" fmla="*/ 64 h 68"/>
              <a:gd name="T10" fmla="*/ 0 w 58"/>
              <a:gd name="T11" fmla="*/ 3 h 68"/>
              <a:gd name="T12" fmla="*/ 3 w 58"/>
              <a:gd name="T13" fmla="*/ 0 h 68"/>
              <a:gd name="T14" fmla="*/ 37 w 58"/>
              <a:gd name="T15" fmla="*/ 0 h 68"/>
              <a:gd name="T16" fmla="*/ 44 w 58"/>
              <a:gd name="T17" fmla="*/ 2 h 68"/>
              <a:gd name="T18" fmla="*/ 55 w 58"/>
              <a:gd name="T19" fmla="*/ 14 h 68"/>
              <a:gd name="T20" fmla="*/ 58 w 58"/>
              <a:gd name="T21" fmla="*/ 20 h 68"/>
              <a:gd name="T22" fmla="*/ 53 w 58"/>
              <a:gd name="T23" fmla="*/ 24 h 68"/>
              <a:gd name="T24" fmla="*/ 37 w 58"/>
              <a:gd name="T25" fmla="*/ 24 h 68"/>
              <a:gd name="T26" fmla="*/ 34 w 58"/>
              <a:gd name="T27" fmla="*/ 20 h 68"/>
              <a:gd name="T28" fmla="*/ 34 w 58"/>
              <a:gd name="T29" fmla="*/ 5 h 68"/>
              <a:gd name="T30" fmla="*/ 5 w 58"/>
              <a:gd name="T31" fmla="*/ 5 h 68"/>
              <a:gd name="T32" fmla="*/ 5 w 58"/>
              <a:gd name="T33" fmla="*/ 63 h 68"/>
              <a:gd name="T34" fmla="*/ 53 w 58"/>
              <a:gd name="T35" fmla="*/ 63 h 68"/>
              <a:gd name="T36" fmla="*/ 53 w 58"/>
              <a:gd name="T37" fmla="*/ 24 h 68"/>
              <a:gd name="T38" fmla="*/ 24 w 58"/>
              <a:gd name="T39" fmla="*/ 33 h 68"/>
              <a:gd name="T40" fmla="*/ 24 w 58"/>
              <a:gd name="T41" fmla="*/ 54 h 68"/>
              <a:gd name="T42" fmla="*/ 23 w 58"/>
              <a:gd name="T43" fmla="*/ 55 h 68"/>
              <a:gd name="T44" fmla="*/ 23 w 58"/>
              <a:gd name="T45" fmla="*/ 55 h 68"/>
              <a:gd name="T46" fmla="*/ 22 w 58"/>
              <a:gd name="T47" fmla="*/ 55 h 68"/>
              <a:gd name="T48" fmla="*/ 16 w 58"/>
              <a:gd name="T49" fmla="*/ 48 h 68"/>
              <a:gd name="T50" fmla="*/ 11 w 58"/>
              <a:gd name="T51" fmla="*/ 48 h 68"/>
              <a:gd name="T52" fmla="*/ 9 w 58"/>
              <a:gd name="T53" fmla="*/ 47 h 68"/>
              <a:gd name="T54" fmla="*/ 9 w 58"/>
              <a:gd name="T55" fmla="*/ 40 h 68"/>
              <a:gd name="T56" fmla="*/ 11 w 58"/>
              <a:gd name="T57" fmla="*/ 39 h 68"/>
              <a:gd name="T58" fmla="*/ 16 w 58"/>
              <a:gd name="T59" fmla="*/ 39 h 68"/>
              <a:gd name="T60" fmla="*/ 22 w 58"/>
              <a:gd name="T61" fmla="*/ 32 h 68"/>
              <a:gd name="T62" fmla="*/ 23 w 58"/>
              <a:gd name="T63" fmla="*/ 32 h 68"/>
              <a:gd name="T64" fmla="*/ 24 w 58"/>
              <a:gd name="T65" fmla="*/ 33 h 68"/>
              <a:gd name="T66" fmla="*/ 33 w 58"/>
              <a:gd name="T67" fmla="*/ 52 h 68"/>
              <a:gd name="T68" fmla="*/ 36 w 58"/>
              <a:gd name="T69" fmla="*/ 43 h 68"/>
              <a:gd name="T70" fmla="*/ 33 w 58"/>
              <a:gd name="T71" fmla="*/ 35 h 68"/>
              <a:gd name="T72" fmla="*/ 29 w 58"/>
              <a:gd name="T73" fmla="*/ 35 h 68"/>
              <a:gd name="T74" fmla="*/ 29 w 58"/>
              <a:gd name="T75" fmla="*/ 38 h 68"/>
              <a:gd name="T76" fmla="*/ 31 w 58"/>
              <a:gd name="T77" fmla="*/ 43 h 68"/>
              <a:gd name="T78" fmla="*/ 29 w 58"/>
              <a:gd name="T79" fmla="*/ 48 h 68"/>
              <a:gd name="T80" fmla="*/ 29 w 58"/>
              <a:gd name="T81" fmla="*/ 52 h 68"/>
              <a:gd name="T82" fmla="*/ 31 w 58"/>
              <a:gd name="T83" fmla="*/ 52 h 68"/>
              <a:gd name="T84" fmla="*/ 33 w 58"/>
              <a:gd name="T85" fmla="*/ 52 h 68"/>
              <a:gd name="T86" fmla="*/ 41 w 58"/>
              <a:gd name="T87" fmla="*/ 57 h 68"/>
              <a:gd name="T88" fmla="*/ 46 w 58"/>
              <a:gd name="T89" fmla="*/ 43 h 68"/>
              <a:gd name="T90" fmla="*/ 41 w 58"/>
              <a:gd name="T91" fmla="*/ 30 h 68"/>
              <a:gd name="T92" fmla="*/ 38 w 58"/>
              <a:gd name="T93" fmla="*/ 29 h 68"/>
              <a:gd name="T94" fmla="*/ 37 w 58"/>
              <a:gd name="T95" fmla="*/ 33 h 68"/>
              <a:gd name="T96" fmla="*/ 41 w 58"/>
              <a:gd name="T97" fmla="*/ 43 h 68"/>
              <a:gd name="T98" fmla="*/ 37 w 58"/>
              <a:gd name="T99" fmla="*/ 54 h 68"/>
              <a:gd name="T100" fmla="*/ 38 w 58"/>
              <a:gd name="T101" fmla="*/ 58 h 68"/>
              <a:gd name="T102" fmla="*/ 39 w 58"/>
              <a:gd name="T103" fmla="*/ 58 h 68"/>
              <a:gd name="T104" fmla="*/ 41 w 58"/>
              <a:gd name="T105" fmla="*/ 57 h 68"/>
              <a:gd name="T106" fmla="*/ 39 w 58"/>
              <a:gd name="T107" fmla="*/ 19 h 68"/>
              <a:gd name="T108" fmla="*/ 53 w 58"/>
              <a:gd name="T109" fmla="*/ 19 h 68"/>
              <a:gd name="T110" fmla="*/ 52 w 58"/>
              <a:gd name="T111" fmla="*/ 18 h 68"/>
              <a:gd name="T112" fmla="*/ 40 w 58"/>
              <a:gd name="T113" fmla="*/ 6 h 68"/>
              <a:gd name="T114" fmla="*/ 39 w 58"/>
              <a:gd name="T115" fmla="*/ 5 h 68"/>
              <a:gd name="T116" fmla="*/ 39 w 58"/>
              <a:gd name="T117" fmla="*/ 19 h 6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58" h="68">
                <a:moveTo>
                  <a:pt x="58" y="20"/>
                </a:moveTo>
                <a:cubicBezTo>
                  <a:pt x="58" y="64"/>
                  <a:pt x="58" y="64"/>
                  <a:pt x="58" y="64"/>
                </a:cubicBezTo>
                <a:cubicBezTo>
                  <a:pt x="58" y="66"/>
                  <a:pt x="56" y="68"/>
                  <a:pt x="54" y="68"/>
                </a:cubicBezTo>
                <a:cubicBezTo>
                  <a:pt x="3" y="68"/>
                  <a:pt x="3" y="68"/>
                  <a:pt x="3" y="68"/>
                </a:cubicBezTo>
                <a:cubicBezTo>
                  <a:pt x="1" y="68"/>
                  <a:pt x="0" y="66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2" y="1"/>
                  <a:pt x="44" y="2"/>
                </a:cubicBezTo>
                <a:cubicBezTo>
                  <a:pt x="55" y="14"/>
                  <a:pt x="55" y="14"/>
                  <a:pt x="55" y="14"/>
                </a:cubicBezTo>
                <a:cubicBezTo>
                  <a:pt x="57" y="16"/>
                  <a:pt x="58" y="18"/>
                  <a:pt x="58" y="20"/>
                </a:cubicBezTo>
                <a:close/>
                <a:moveTo>
                  <a:pt x="53" y="24"/>
                </a:moveTo>
                <a:cubicBezTo>
                  <a:pt x="37" y="24"/>
                  <a:pt x="37" y="24"/>
                  <a:pt x="37" y="24"/>
                </a:cubicBezTo>
                <a:cubicBezTo>
                  <a:pt x="35" y="24"/>
                  <a:pt x="34" y="22"/>
                  <a:pt x="34" y="20"/>
                </a:cubicBezTo>
                <a:cubicBezTo>
                  <a:pt x="34" y="5"/>
                  <a:pt x="34" y="5"/>
                  <a:pt x="34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3"/>
                  <a:pt x="5" y="63"/>
                  <a:pt x="5" y="63"/>
                </a:cubicBezTo>
                <a:cubicBezTo>
                  <a:pt x="53" y="63"/>
                  <a:pt x="53" y="63"/>
                  <a:pt x="53" y="63"/>
                </a:cubicBezTo>
                <a:lnTo>
                  <a:pt x="53" y="24"/>
                </a:lnTo>
                <a:close/>
                <a:moveTo>
                  <a:pt x="24" y="33"/>
                </a:move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5"/>
                  <a:pt x="23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5"/>
                  <a:pt x="22" y="55"/>
                </a:cubicBezTo>
                <a:cubicBezTo>
                  <a:pt x="16" y="48"/>
                  <a:pt x="16" y="48"/>
                  <a:pt x="16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0" y="48"/>
                  <a:pt x="9" y="48"/>
                  <a:pt x="9" y="47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39"/>
                  <a:pt x="10" y="39"/>
                  <a:pt x="11" y="39"/>
                </a:cubicBezTo>
                <a:cubicBezTo>
                  <a:pt x="16" y="39"/>
                  <a:pt x="16" y="39"/>
                  <a:pt x="16" y="39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2"/>
                  <a:pt x="23" y="32"/>
                  <a:pt x="23" y="32"/>
                </a:cubicBezTo>
                <a:cubicBezTo>
                  <a:pt x="24" y="32"/>
                  <a:pt x="24" y="33"/>
                  <a:pt x="24" y="33"/>
                </a:cubicBezTo>
                <a:close/>
                <a:moveTo>
                  <a:pt x="33" y="52"/>
                </a:moveTo>
                <a:cubicBezTo>
                  <a:pt x="35" y="49"/>
                  <a:pt x="36" y="47"/>
                  <a:pt x="36" y="43"/>
                </a:cubicBezTo>
                <a:cubicBezTo>
                  <a:pt x="36" y="40"/>
                  <a:pt x="35" y="37"/>
                  <a:pt x="33" y="35"/>
                </a:cubicBezTo>
                <a:cubicBezTo>
                  <a:pt x="32" y="34"/>
                  <a:pt x="30" y="34"/>
                  <a:pt x="29" y="35"/>
                </a:cubicBezTo>
                <a:cubicBezTo>
                  <a:pt x="28" y="36"/>
                  <a:pt x="28" y="37"/>
                  <a:pt x="29" y="38"/>
                </a:cubicBezTo>
                <a:cubicBezTo>
                  <a:pt x="31" y="40"/>
                  <a:pt x="31" y="42"/>
                  <a:pt x="31" y="43"/>
                </a:cubicBezTo>
                <a:cubicBezTo>
                  <a:pt x="31" y="45"/>
                  <a:pt x="31" y="47"/>
                  <a:pt x="29" y="48"/>
                </a:cubicBezTo>
                <a:cubicBezTo>
                  <a:pt x="28" y="49"/>
                  <a:pt x="28" y="51"/>
                  <a:pt x="29" y="52"/>
                </a:cubicBezTo>
                <a:cubicBezTo>
                  <a:pt x="30" y="52"/>
                  <a:pt x="31" y="52"/>
                  <a:pt x="31" y="52"/>
                </a:cubicBezTo>
                <a:cubicBezTo>
                  <a:pt x="32" y="52"/>
                  <a:pt x="32" y="52"/>
                  <a:pt x="33" y="52"/>
                </a:cubicBezTo>
                <a:close/>
                <a:moveTo>
                  <a:pt x="41" y="57"/>
                </a:moveTo>
                <a:cubicBezTo>
                  <a:pt x="44" y="53"/>
                  <a:pt x="46" y="48"/>
                  <a:pt x="46" y="43"/>
                </a:cubicBezTo>
                <a:cubicBezTo>
                  <a:pt x="46" y="38"/>
                  <a:pt x="44" y="34"/>
                  <a:pt x="41" y="30"/>
                </a:cubicBezTo>
                <a:cubicBezTo>
                  <a:pt x="40" y="29"/>
                  <a:pt x="39" y="28"/>
                  <a:pt x="38" y="29"/>
                </a:cubicBezTo>
                <a:cubicBezTo>
                  <a:pt x="37" y="30"/>
                  <a:pt x="36" y="32"/>
                  <a:pt x="37" y="33"/>
                </a:cubicBezTo>
                <a:cubicBezTo>
                  <a:pt x="40" y="36"/>
                  <a:pt x="41" y="39"/>
                  <a:pt x="41" y="43"/>
                </a:cubicBezTo>
                <a:cubicBezTo>
                  <a:pt x="41" y="47"/>
                  <a:pt x="40" y="51"/>
                  <a:pt x="37" y="54"/>
                </a:cubicBezTo>
                <a:cubicBezTo>
                  <a:pt x="36" y="55"/>
                  <a:pt x="37" y="57"/>
                  <a:pt x="38" y="58"/>
                </a:cubicBezTo>
                <a:cubicBezTo>
                  <a:pt x="38" y="58"/>
                  <a:pt x="39" y="58"/>
                  <a:pt x="39" y="58"/>
                </a:cubicBezTo>
                <a:cubicBezTo>
                  <a:pt x="40" y="58"/>
                  <a:pt x="41" y="58"/>
                  <a:pt x="41" y="57"/>
                </a:cubicBezTo>
                <a:close/>
                <a:moveTo>
                  <a:pt x="39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2" y="18"/>
                  <a:pt x="52" y="18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5"/>
                  <a:pt x="39" y="5"/>
                  <a:pt x="39" y="5"/>
                </a:cubicBezTo>
                <a:lnTo>
                  <a:pt x="39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6" name="Freeform 192"/>
          <p:cNvSpPr>
            <a:spLocks noChangeAspect="1" noEditPoints="1"/>
          </p:cNvSpPr>
          <p:nvPr/>
        </p:nvSpPr>
        <p:spPr bwMode="auto">
          <a:xfrm>
            <a:off x="3407845" y="2295947"/>
            <a:ext cx="180619" cy="212407"/>
          </a:xfrm>
          <a:custGeom>
            <a:avLst/>
            <a:gdLst>
              <a:gd name="T0" fmla="*/ 58 w 58"/>
              <a:gd name="T1" fmla="*/ 20 h 68"/>
              <a:gd name="T2" fmla="*/ 58 w 58"/>
              <a:gd name="T3" fmla="*/ 64 h 68"/>
              <a:gd name="T4" fmla="*/ 54 w 58"/>
              <a:gd name="T5" fmla="*/ 68 h 68"/>
              <a:gd name="T6" fmla="*/ 3 w 58"/>
              <a:gd name="T7" fmla="*/ 68 h 68"/>
              <a:gd name="T8" fmla="*/ 0 w 58"/>
              <a:gd name="T9" fmla="*/ 64 h 68"/>
              <a:gd name="T10" fmla="*/ 0 w 58"/>
              <a:gd name="T11" fmla="*/ 3 h 68"/>
              <a:gd name="T12" fmla="*/ 3 w 58"/>
              <a:gd name="T13" fmla="*/ 0 h 68"/>
              <a:gd name="T14" fmla="*/ 37 w 58"/>
              <a:gd name="T15" fmla="*/ 0 h 68"/>
              <a:gd name="T16" fmla="*/ 44 w 58"/>
              <a:gd name="T17" fmla="*/ 2 h 68"/>
              <a:gd name="T18" fmla="*/ 55 w 58"/>
              <a:gd name="T19" fmla="*/ 14 h 68"/>
              <a:gd name="T20" fmla="*/ 58 w 58"/>
              <a:gd name="T21" fmla="*/ 20 h 68"/>
              <a:gd name="T22" fmla="*/ 53 w 58"/>
              <a:gd name="T23" fmla="*/ 24 h 68"/>
              <a:gd name="T24" fmla="*/ 37 w 58"/>
              <a:gd name="T25" fmla="*/ 24 h 68"/>
              <a:gd name="T26" fmla="*/ 34 w 58"/>
              <a:gd name="T27" fmla="*/ 20 h 68"/>
              <a:gd name="T28" fmla="*/ 34 w 58"/>
              <a:gd name="T29" fmla="*/ 5 h 68"/>
              <a:gd name="T30" fmla="*/ 5 w 58"/>
              <a:gd name="T31" fmla="*/ 5 h 68"/>
              <a:gd name="T32" fmla="*/ 5 w 58"/>
              <a:gd name="T33" fmla="*/ 63 h 68"/>
              <a:gd name="T34" fmla="*/ 53 w 58"/>
              <a:gd name="T35" fmla="*/ 63 h 68"/>
              <a:gd name="T36" fmla="*/ 53 w 58"/>
              <a:gd name="T37" fmla="*/ 24 h 68"/>
              <a:gd name="T38" fmla="*/ 9 w 58"/>
              <a:gd name="T39" fmla="*/ 31 h 68"/>
              <a:gd name="T40" fmla="*/ 17 w 58"/>
              <a:gd name="T41" fmla="*/ 24 h 68"/>
              <a:gd name="T42" fmla="*/ 24 w 58"/>
              <a:gd name="T43" fmla="*/ 31 h 68"/>
              <a:gd name="T44" fmla="*/ 17 w 58"/>
              <a:gd name="T45" fmla="*/ 39 h 68"/>
              <a:gd name="T46" fmla="*/ 9 w 58"/>
              <a:gd name="T47" fmla="*/ 31 h 68"/>
              <a:gd name="T48" fmla="*/ 48 w 58"/>
              <a:gd name="T49" fmla="*/ 58 h 68"/>
              <a:gd name="T50" fmla="*/ 9 w 58"/>
              <a:gd name="T51" fmla="*/ 58 h 68"/>
              <a:gd name="T52" fmla="*/ 9 w 58"/>
              <a:gd name="T53" fmla="*/ 51 h 68"/>
              <a:gd name="T54" fmla="*/ 17 w 58"/>
              <a:gd name="T55" fmla="*/ 43 h 68"/>
              <a:gd name="T56" fmla="*/ 22 w 58"/>
              <a:gd name="T57" fmla="*/ 48 h 68"/>
              <a:gd name="T58" fmla="*/ 36 w 58"/>
              <a:gd name="T59" fmla="*/ 34 h 68"/>
              <a:gd name="T60" fmla="*/ 48 w 58"/>
              <a:gd name="T61" fmla="*/ 46 h 68"/>
              <a:gd name="T62" fmla="*/ 48 w 58"/>
              <a:gd name="T63" fmla="*/ 58 h 68"/>
              <a:gd name="T64" fmla="*/ 39 w 58"/>
              <a:gd name="T65" fmla="*/ 19 h 68"/>
              <a:gd name="T66" fmla="*/ 53 w 58"/>
              <a:gd name="T67" fmla="*/ 19 h 68"/>
              <a:gd name="T68" fmla="*/ 52 w 58"/>
              <a:gd name="T69" fmla="*/ 18 h 68"/>
              <a:gd name="T70" fmla="*/ 40 w 58"/>
              <a:gd name="T71" fmla="*/ 6 h 68"/>
              <a:gd name="T72" fmla="*/ 39 w 58"/>
              <a:gd name="T73" fmla="*/ 5 h 68"/>
              <a:gd name="T74" fmla="*/ 39 w 58"/>
              <a:gd name="T75" fmla="*/ 19 h 6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8" h="68">
                <a:moveTo>
                  <a:pt x="58" y="20"/>
                </a:moveTo>
                <a:cubicBezTo>
                  <a:pt x="58" y="64"/>
                  <a:pt x="58" y="64"/>
                  <a:pt x="58" y="64"/>
                </a:cubicBezTo>
                <a:cubicBezTo>
                  <a:pt x="58" y="66"/>
                  <a:pt x="56" y="68"/>
                  <a:pt x="54" y="68"/>
                </a:cubicBezTo>
                <a:cubicBezTo>
                  <a:pt x="3" y="68"/>
                  <a:pt x="3" y="68"/>
                  <a:pt x="3" y="68"/>
                </a:cubicBezTo>
                <a:cubicBezTo>
                  <a:pt x="1" y="68"/>
                  <a:pt x="0" y="66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2" y="1"/>
                  <a:pt x="44" y="2"/>
                </a:cubicBezTo>
                <a:cubicBezTo>
                  <a:pt x="55" y="14"/>
                  <a:pt x="55" y="14"/>
                  <a:pt x="55" y="14"/>
                </a:cubicBezTo>
                <a:cubicBezTo>
                  <a:pt x="57" y="16"/>
                  <a:pt x="58" y="18"/>
                  <a:pt x="58" y="20"/>
                </a:cubicBezTo>
                <a:close/>
                <a:moveTo>
                  <a:pt x="53" y="24"/>
                </a:moveTo>
                <a:cubicBezTo>
                  <a:pt x="37" y="24"/>
                  <a:pt x="37" y="24"/>
                  <a:pt x="37" y="24"/>
                </a:cubicBezTo>
                <a:cubicBezTo>
                  <a:pt x="35" y="24"/>
                  <a:pt x="34" y="22"/>
                  <a:pt x="34" y="20"/>
                </a:cubicBezTo>
                <a:cubicBezTo>
                  <a:pt x="34" y="5"/>
                  <a:pt x="34" y="5"/>
                  <a:pt x="34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3"/>
                  <a:pt x="5" y="63"/>
                  <a:pt x="5" y="63"/>
                </a:cubicBezTo>
                <a:cubicBezTo>
                  <a:pt x="53" y="63"/>
                  <a:pt x="53" y="63"/>
                  <a:pt x="53" y="63"/>
                </a:cubicBezTo>
                <a:lnTo>
                  <a:pt x="53" y="24"/>
                </a:lnTo>
                <a:close/>
                <a:moveTo>
                  <a:pt x="9" y="31"/>
                </a:moveTo>
                <a:cubicBezTo>
                  <a:pt x="9" y="27"/>
                  <a:pt x="13" y="24"/>
                  <a:pt x="17" y="24"/>
                </a:cubicBezTo>
                <a:cubicBezTo>
                  <a:pt x="21" y="24"/>
                  <a:pt x="24" y="27"/>
                  <a:pt x="24" y="31"/>
                </a:cubicBezTo>
                <a:cubicBezTo>
                  <a:pt x="24" y="35"/>
                  <a:pt x="21" y="39"/>
                  <a:pt x="17" y="39"/>
                </a:cubicBezTo>
                <a:cubicBezTo>
                  <a:pt x="13" y="39"/>
                  <a:pt x="9" y="35"/>
                  <a:pt x="9" y="31"/>
                </a:cubicBezTo>
                <a:close/>
                <a:moveTo>
                  <a:pt x="48" y="58"/>
                </a:moveTo>
                <a:cubicBezTo>
                  <a:pt x="9" y="58"/>
                  <a:pt x="9" y="58"/>
                  <a:pt x="9" y="58"/>
                </a:cubicBezTo>
                <a:cubicBezTo>
                  <a:pt x="9" y="51"/>
                  <a:pt x="9" y="51"/>
                  <a:pt x="9" y="51"/>
                </a:cubicBezTo>
                <a:cubicBezTo>
                  <a:pt x="17" y="43"/>
                  <a:pt x="17" y="43"/>
                  <a:pt x="17" y="43"/>
                </a:cubicBezTo>
                <a:cubicBezTo>
                  <a:pt x="22" y="48"/>
                  <a:pt x="22" y="48"/>
                  <a:pt x="22" y="48"/>
                </a:cubicBezTo>
                <a:cubicBezTo>
                  <a:pt x="36" y="34"/>
                  <a:pt x="36" y="34"/>
                  <a:pt x="36" y="34"/>
                </a:cubicBezTo>
                <a:cubicBezTo>
                  <a:pt x="48" y="46"/>
                  <a:pt x="48" y="46"/>
                  <a:pt x="48" y="46"/>
                </a:cubicBezTo>
                <a:lnTo>
                  <a:pt x="48" y="58"/>
                </a:lnTo>
                <a:close/>
                <a:moveTo>
                  <a:pt x="39" y="19"/>
                </a:moveTo>
                <a:cubicBezTo>
                  <a:pt x="53" y="19"/>
                  <a:pt x="53" y="19"/>
                  <a:pt x="53" y="19"/>
                </a:cubicBezTo>
                <a:cubicBezTo>
                  <a:pt x="53" y="18"/>
                  <a:pt x="52" y="18"/>
                  <a:pt x="52" y="18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5"/>
                  <a:pt x="39" y="5"/>
                  <a:pt x="39" y="5"/>
                </a:cubicBezTo>
                <a:lnTo>
                  <a:pt x="39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7" name="Freeform 193"/>
          <p:cNvSpPr>
            <a:spLocks noChangeAspect="1" noEditPoints="1"/>
          </p:cNvSpPr>
          <p:nvPr/>
        </p:nvSpPr>
        <p:spPr bwMode="auto">
          <a:xfrm>
            <a:off x="4814282" y="2291398"/>
            <a:ext cx="184953" cy="212407"/>
          </a:xfrm>
          <a:custGeom>
            <a:avLst/>
            <a:gdLst>
              <a:gd name="T0" fmla="*/ 59 w 59"/>
              <a:gd name="T1" fmla="*/ 20 h 68"/>
              <a:gd name="T2" fmla="*/ 59 w 59"/>
              <a:gd name="T3" fmla="*/ 64 h 68"/>
              <a:gd name="T4" fmla="*/ 55 w 59"/>
              <a:gd name="T5" fmla="*/ 68 h 68"/>
              <a:gd name="T6" fmla="*/ 4 w 59"/>
              <a:gd name="T7" fmla="*/ 68 h 68"/>
              <a:gd name="T8" fmla="*/ 0 w 59"/>
              <a:gd name="T9" fmla="*/ 64 h 68"/>
              <a:gd name="T10" fmla="*/ 0 w 59"/>
              <a:gd name="T11" fmla="*/ 3 h 68"/>
              <a:gd name="T12" fmla="*/ 4 w 59"/>
              <a:gd name="T13" fmla="*/ 0 h 68"/>
              <a:gd name="T14" fmla="*/ 38 w 59"/>
              <a:gd name="T15" fmla="*/ 0 h 68"/>
              <a:gd name="T16" fmla="*/ 44 w 59"/>
              <a:gd name="T17" fmla="*/ 2 h 68"/>
              <a:gd name="T18" fmla="*/ 56 w 59"/>
              <a:gd name="T19" fmla="*/ 14 h 68"/>
              <a:gd name="T20" fmla="*/ 59 w 59"/>
              <a:gd name="T21" fmla="*/ 20 h 68"/>
              <a:gd name="T22" fmla="*/ 54 w 59"/>
              <a:gd name="T23" fmla="*/ 24 h 68"/>
              <a:gd name="T24" fmla="*/ 38 w 59"/>
              <a:gd name="T25" fmla="*/ 24 h 68"/>
              <a:gd name="T26" fmla="*/ 34 w 59"/>
              <a:gd name="T27" fmla="*/ 20 h 68"/>
              <a:gd name="T28" fmla="*/ 34 w 59"/>
              <a:gd name="T29" fmla="*/ 5 h 68"/>
              <a:gd name="T30" fmla="*/ 5 w 59"/>
              <a:gd name="T31" fmla="*/ 5 h 68"/>
              <a:gd name="T32" fmla="*/ 5 w 59"/>
              <a:gd name="T33" fmla="*/ 63 h 68"/>
              <a:gd name="T34" fmla="*/ 54 w 59"/>
              <a:gd name="T35" fmla="*/ 63 h 68"/>
              <a:gd name="T36" fmla="*/ 54 w 59"/>
              <a:gd name="T37" fmla="*/ 24 h 68"/>
              <a:gd name="T38" fmla="*/ 16 w 59"/>
              <a:gd name="T39" fmla="*/ 29 h 68"/>
              <a:gd name="T40" fmla="*/ 43 w 59"/>
              <a:gd name="T41" fmla="*/ 29 h 68"/>
              <a:gd name="T42" fmla="*/ 44 w 59"/>
              <a:gd name="T43" fmla="*/ 30 h 68"/>
              <a:gd name="T44" fmla="*/ 44 w 59"/>
              <a:gd name="T45" fmla="*/ 32 h 68"/>
              <a:gd name="T46" fmla="*/ 43 w 59"/>
              <a:gd name="T47" fmla="*/ 34 h 68"/>
              <a:gd name="T48" fmla="*/ 16 w 59"/>
              <a:gd name="T49" fmla="*/ 34 h 68"/>
              <a:gd name="T50" fmla="*/ 15 w 59"/>
              <a:gd name="T51" fmla="*/ 32 h 68"/>
              <a:gd name="T52" fmla="*/ 15 w 59"/>
              <a:gd name="T53" fmla="*/ 30 h 68"/>
              <a:gd name="T54" fmla="*/ 16 w 59"/>
              <a:gd name="T55" fmla="*/ 29 h 68"/>
              <a:gd name="T56" fmla="*/ 44 w 59"/>
              <a:gd name="T57" fmla="*/ 40 h 68"/>
              <a:gd name="T58" fmla="*/ 44 w 59"/>
              <a:gd name="T59" fmla="*/ 42 h 68"/>
              <a:gd name="T60" fmla="*/ 43 w 59"/>
              <a:gd name="T61" fmla="*/ 43 h 68"/>
              <a:gd name="T62" fmla="*/ 16 w 59"/>
              <a:gd name="T63" fmla="*/ 43 h 68"/>
              <a:gd name="T64" fmla="*/ 15 w 59"/>
              <a:gd name="T65" fmla="*/ 42 h 68"/>
              <a:gd name="T66" fmla="*/ 15 w 59"/>
              <a:gd name="T67" fmla="*/ 40 h 68"/>
              <a:gd name="T68" fmla="*/ 16 w 59"/>
              <a:gd name="T69" fmla="*/ 39 h 68"/>
              <a:gd name="T70" fmla="*/ 43 w 59"/>
              <a:gd name="T71" fmla="*/ 39 h 68"/>
              <a:gd name="T72" fmla="*/ 44 w 59"/>
              <a:gd name="T73" fmla="*/ 40 h 68"/>
              <a:gd name="T74" fmla="*/ 44 w 59"/>
              <a:gd name="T75" fmla="*/ 49 h 68"/>
              <a:gd name="T76" fmla="*/ 44 w 59"/>
              <a:gd name="T77" fmla="*/ 52 h 68"/>
              <a:gd name="T78" fmla="*/ 43 w 59"/>
              <a:gd name="T79" fmla="*/ 53 h 68"/>
              <a:gd name="T80" fmla="*/ 16 w 59"/>
              <a:gd name="T81" fmla="*/ 53 h 68"/>
              <a:gd name="T82" fmla="*/ 15 w 59"/>
              <a:gd name="T83" fmla="*/ 52 h 68"/>
              <a:gd name="T84" fmla="*/ 15 w 59"/>
              <a:gd name="T85" fmla="*/ 49 h 68"/>
              <a:gd name="T86" fmla="*/ 16 w 59"/>
              <a:gd name="T87" fmla="*/ 48 h 68"/>
              <a:gd name="T88" fmla="*/ 43 w 59"/>
              <a:gd name="T89" fmla="*/ 48 h 68"/>
              <a:gd name="T90" fmla="*/ 44 w 59"/>
              <a:gd name="T91" fmla="*/ 49 h 68"/>
              <a:gd name="T92" fmla="*/ 39 w 59"/>
              <a:gd name="T93" fmla="*/ 19 h 68"/>
              <a:gd name="T94" fmla="*/ 54 w 59"/>
              <a:gd name="T95" fmla="*/ 19 h 68"/>
              <a:gd name="T96" fmla="*/ 53 w 59"/>
              <a:gd name="T97" fmla="*/ 18 h 68"/>
              <a:gd name="T98" fmla="*/ 41 w 59"/>
              <a:gd name="T99" fmla="*/ 6 h 68"/>
              <a:gd name="T100" fmla="*/ 39 w 59"/>
              <a:gd name="T101" fmla="*/ 5 h 68"/>
              <a:gd name="T102" fmla="*/ 39 w 59"/>
              <a:gd name="T103" fmla="*/ 19 h 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9" h="68">
                <a:moveTo>
                  <a:pt x="59" y="20"/>
                </a:moveTo>
                <a:cubicBezTo>
                  <a:pt x="59" y="64"/>
                  <a:pt x="59" y="64"/>
                  <a:pt x="59" y="64"/>
                </a:cubicBezTo>
                <a:cubicBezTo>
                  <a:pt x="59" y="66"/>
                  <a:pt x="57" y="68"/>
                  <a:pt x="55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2" y="68"/>
                  <a:pt x="0" y="66"/>
                  <a:pt x="0" y="64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3" y="1"/>
                  <a:pt x="44" y="2"/>
                </a:cubicBezTo>
                <a:cubicBezTo>
                  <a:pt x="56" y="14"/>
                  <a:pt x="56" y="14"/>
                  <a:pt x="56" y="14"/>
                </a:cubicBezTo>
                <a:cubicBezTo>
                  <a:pt x="58" y="16"/>
                  <a:pt x="59" y="18"/>
                  <a:pt x="59" y="20"/>
                </a:cubicBezTo>
                <a:close/>
                <a:moveTo>
                  <a:pt x="54" y="24"/>
                </a:moveTo>
                <a:cubicBezTo>
                  <a:pt x="38" y="24"/>
                  <a:pt x="38" y="24"/>
                  <a:pt x="38" y="24"/>
                </a:cubicBezTo>
                <a:cubicBezTo>
                  <a:pt x="36" y="24"/>
                  <a:pt x="34" y="22"/>
                  <a:pt x="34" y="20"/>
                </a:cubicBezTo>
                <a:cubicBezTo>
                  <a:pt x="34" y="5"/>
                  <a:pt x="34" y="5"/>
                  <a:pt x="34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3"/>
                  <a:pt x="5" y="63"/>
                  <a:pt x="5" y="63"/>
                </a:cubicBezTo>
                <a:cubicBezTo>
                  <a:pt x="54" y="63"/>
                  <a:pt x="54" y="63"/>
                  <a:pt x="54" y="63"/>
                </a:cubicBezTo>
                <a:lnTo>
                  <a:pt x="54" y="24"/>
                </a:lnTo>
                <a:close/>
                <a:moveTo>
                  <a:pt x="16" y="29"/>
                </a:moveTo>
                <a:cubicBezTo>
                  <a:pt x="43" y="29"/>
                  <a:pt x="43" y="29"/>
                  <a:pt x="43" y="29"/>
                </a:cubicBezTo>
                <a:cubicBezTo>
                  <a:pt x="44" y="29"/>
                  <a:pt x="44" y="29"/>
                  <a:pt x="44" y="30"/>
                </a:cubicBezTo>
                <a:cubicBezTo>
                  <a:pt x="44" y="32"/>
                  <a:pt x="44" y="32"/>
                  <a:pt x="44" y="32"/>
                </a:cubicBezTo>
                <a:cubicBezTo>
                  <a:pt x="44" y="33"/>
                  <a:pt x="44" y="34"/>
                  <a:pt x="43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4"/>
                  <a:pt x="15" y="33"/>
                  <a:pt x="15" y="32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29"/>
                  <a:pt x="16" y="29"/>
                  <a:pt x="16" y="29"/>
                </a:cubicBezTo>
                <a:close/>
                <a:moveTo>
                  <a:pt x="44" y="40"/>
                </a:moveTo>
                <a:cubicBezTo>
                  <a:pt x="44" y="42"/>
                  <a:pt x="44" y="42"/>
                  <a:pt x="44" y="42"/>
                </a:cubicBezTo>
                <a:cubicBezTo>
                  <a:pt x="44" y="43"/>
                  <a:pt x="44" y="43"/>
                  <a:pt x="43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5" y="43"/>
                  <a:pt x="15" y="42"/>
                </a:cubicBezTo>
                <a:cubicBezTo>
                  <a:pt x="15" y="40"/>
                  <a:pt x="15" y="40"/>
                  <a:pt x="15" y="40"/>
                </a:cubicBezTo>
                <a:cubicBezTo>
                  <a:pt x="15" y="39"/>
                  <a:pt x="16" y="39"/>
                  <a:pt x="16" y="39"/>
                </a:cubicBezTo>
                <a:cubicBezTo>
                  <a:pt x="43" y="39"/>
                  <a:pt x="43" y="39"/>
                  <a:pt x="43" y="39"/>
                </a:cubicBezTo>
                <a:cubicBezTo>
                  <a:pt x="44" y="39"/>
                  <a:pt x="44" y="39"/>
                  <a:pt x="44" y="40"/>
                </a:cubicBezTo>
                <a:close/>
                <a:moveTo>
                  <a:pt x="44" y="49"/>
                </a:moveTo>
                <a:cubicBezTo>
                  <a:pt x="44" y="52"/>
                  <a:pt x="44" y="52"/>
                  <a:pt x="44" y="52"/>
                </a:cubicBezTo>
                <a:cubicBezTo>
                  <a:pt x="44" y="53"/>
                  <a:pt x="44" y="53"/>
                  <a:pt x="43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53"/>
                  <a:pt x="15" y="53"/>
                  <a:pt x="15" y="52"/>
                </a:cubicBezTo>
                <a:cubicBezTo>
                  <a:pt x="15" y="49"/>
                  <a:pt x="15" y="49"/>
                  <a:pt x="15" y="49"/>
                </a:cubicBezTo>
                <a:cubicBezTo>
                  <a:pt x="15" y="49"/>
                  <a:pt x="16" y="48"/>
                  <a:pt x="16" y="48"/>
                </a:cubicBezTo>
                <a:cubicBezTo>
                  <a:pt x="43" y="48"/>
                  <a:pt x="43" y="48"/>
                  <a:pt x="43" y="48"/>
                </a:cubicBezTo>
                <a:cubicBezTo>
                  <a:pt x="44" y="48"/>
                  <a:pt x="44" y="49"/>
                  <a:pt x="44" y="49"/>
                </a:cubicBezTo>
                <a:close/>
                <a:moveTo>
                  <a:pt x="39" y="19"/>
                </a:moveTo>
                <a:cubicBezTo>
                  <a:pt x="54" y="19"/>
                  <a:pt x="54" y="19"/>
                  <a:pt x="54" y="19"/>
                </a:cubicBezTo>
                <a:cubicBezTo>
                  <a:pt x="53" y="18"/>
                  <a:pt x="53" y="18"/>
                  <a:pt x="53" y="18"/>
                </a:cubicBezTo>
                <a:cubicBezTo>
                  <a:pt x="41" y="6"/>
                  <a:pt x="41" y="6"/>
                  <a:pt x="41" y="6"/>
                </a:cubicBezTo>
                <a:cubicBezTo>
                  <a:pt x="41" y="5"/>
                  <a:pt x="40" y="5"/>
                  <a:pt x="39" y="5"/>
                </a:cubicBezTo>
                <a:lnTo>
                  <a:pt x="39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8" name="Freeform 194"/>
          <p:cNvSpPr>
            <a:spLocks noChangeAspect="1" noEditPoints="1"/>
          </p:cNvSpPr>
          <p:nvPr/>
        </p:nvSpPr>
        <p:spPr bwMode="auto">
          <a:xfrm>
            <a:off x="4424696" y="2291398"/>
            <a:ext cx="214680" cy="214680"/>
          </a:xfrm>
          <a:custGeom>
            <a:avLst/>
            <a:gdLst>
              <a:gd name="T0" fmla="*/ 68 w 68"/>
              <a:gd name="T1" fmla="*/ 18 h 68"/>
              <a:gd name="T2" fmla="*/ 68 w 68"/>
              <a:gd name="T3" fmla="*/ 64 h 68"/>
              <a:gd name="T4" fmla="*/ 65 w 68"/>
              <a:gd name="T5" fmla="*/ 68 h 68"/>
              <a:gd name="T6" fmla="*/ 28 w 68"/>
              <a:gd name="T7" fmla="*/ 68 h 68"/>
              <a:gd name="T8" fmla="*/ 25 w 68"/>
              <a:gd name="T9" fmla="*/ 64 h 68"/>
              <a:gd name="T10" fmla="*/ 25 w 68"/>
              <a:gd name="T11" fmla="*/ 53 h 68"/>
              <a:gd name="T12" fmla="*/ 4 w 68"/>
              <a:gd name="T13" fmla="*/ 53 h 68"/>
              <a:gd name="T14" fmla="*/ 0 w 68"/>
              <a:gd name="T15" fmla="*/ 49 h 68"/>
              <a:gd name="T16" fmla="*/ 0 w 68"/>
              <a:gd name="T17" fmla="*/ 24 h 68"/>
              <a:gd name="T18" fmla="*/ 3 w 68"/>
              <a:gd name="T19" fmla="*/ 18 h 68"/>
              <a:gd name="T20" fmla="*/ 19 w 68"/>
              <a:gd name="T21" fmla="*/ 2 h 68"/>
              <a:gd name="T22" fmla="*/ 25 w 68"/>
              <a:gd name="T23" fmla="*/ 0 h 68"/>
              <a:gd name="T24" fmla="*/ 41 w 68"/>
              <a:gd name="T25" fmla="*/ 0 h 68"/>
              <a:gd name="T26" fmla="*/ 44 w 68"/>
              <a:gd name="T27" fmla="*/ 3 h 68"/>
              <a:gd name="T28" fmla="*/ 44 w 68"/>
              <a:gd name="T29" fmla="*/ 16 h 68"/>
              <a:gd name="T30" fmla="*/ 49 w 68"/>
              <a:gd name="T31" fmla="*/ 14 h 68"/>
              <a:gd name="T32" fmla="*/ 65 w 68"/>
              <a:gd name="T33" fmla="*/ 14 h 68"/>
              <a:gd name="T34" fmla="*/ 68 w 68"/>
              <a:gd name="T35" fmla="*/ 18 h 68"/>
              <a:gd name="T36" fmla="*/ 39 w 68"/>
              <a:gd name="T37" fmla="*/ 20 h 68"/>
              <a:gd name="T38" fmla="*/ 39 w 68"/>
              <a:gd name="T39" fmla="*/ 5 h 68"/>
              <a:gd name="T40" fmla="*/ 25 w 68"/>
              <a:gd name="T41" fmla="*/ 5 h 68"/>
              <a:gd name="T42" fmla="*/ 25 w 68"/>
              <a:gd name="T43" fmla="*/ 20 h 68"/>
              <a:gd name="T44" fmla="*/ 21 w 68"/>
              <a:gd name="T45" fmla="*/ 24 h 68"/>
              <a:gd name="T46" fmla="*/ 5 w 68"/>
              <a:gd name="T47" fmla="*/ 24 h 68"/>
              <a:gd name="T48" fmla="*/ 5 w 68"/>
              <a:gd name="T49" fmla="*/ 48 h 68"/>
              <a:gd name="T50" fmla="*/ 25 w 68"/>
              <a:gd name="T51" fmla="*/ 48 h 68"/>
              <a:gd name="T52" fmla="*/ 25 w 68"/>
              <a:gd name="T53" fmla="*/ 39 h 68"/>
              <a:gd name="T54" fmla="*/ 27 w 68"/>
              <a:gd name="T55" fmla="*/ 32 h 68"/>
              <a:gd name="T56" fmla="*/ 39 w 68"/>
              <a:gd name="T57" fmla="*/ 20 h 68"/>
              <a:gd name="T58" fmla="*/ 9 w 68"/>
              <a:gd name="T59" fmla="*/ 19 h 68"/>
              <a:gd name="T60" fmla="*/ 20 w 68"/>
              <a:gd name="T61" fmla="*/ 19 h 68"/>
              <a:gd name="T62" fmla="*/ 20 w 68"/>
              <a:gd name="T63" fmla="*/ 8 h 68"/>
              <a:gd name="T64" fmla="*/ 9 w 68"/>
              <a:gd name="T65" fmla="*/ 19 h 68"/>
              <a:gd name="T66" fmla="*/ 64 w 68"/>
              <a:gd name="T67" fmla="*/ 19 h 68"/>
              <a:gd name="T68" fmla="*/ 49 w 68"/>
              <a:gd name="T69" fmla="*/ 19 h 68"/>
              <a:gd name="T70" fmla="*/ 49 w 68"/>
              <a:gd name="T71" fmla="*/ 35 h 68"/>
              <a:gd name="T72" fmla="*/ 45 w 68"/>
              <a:gd name="T73" fmla="*/ 39 h 68"/>
              <a:gd name="T74" fmla="*/ 30 w 68"/>
              <a:gd name="T75" fmla="*/ 39 h 68"/>
              <a:gd name="T76" fmla="*/ 30 w 68"/>
              <a:gd name="T77" fmla="*/ 63 h 68"/>
              <a:gd name="T78" fmla="*/ 64 w 68"/>
              <a:gd name="T79" fmla="*/ 63 h 68"/>
              <a:gd name="T80" fmla="*/ 64 w 68"/>
              <a:gd name="T81" fmla="*/ 19 h 68"/>
              <a:gd name="T82" fmla="*/ 33 w 68"/>
              <a:gd name="T83" fmla="*/ 34 h 68"/>
              <a:gd name="T84" fmla="*/ 44 w 68"/>
              <a:gd name="T85" fmla="*/ 34 h 68"/>
              <a:gd name="T86" fmla="*/ 44 w 68"/>
              <a:gd name="T87" fmla="*/ 22 h 68"/>
              <a:gd name="T88" fmla="*/ 33 w 68"/>
              <a:gd name="T89" fmla="*/ 34 h 6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68" h="68">
                <a:moveTo>
                  <a:pt x="68" y="18"/>
                </a:moveTo>
                <a:cubicBezTo>
                  <a:pt x="68" y="64"/>
                  <a:pt x="68" y="64"/>
                  <a:pt x="68" y="64"/>
                </a:cubicBezTo>
                <a:cubicBezTo>
                  <a:pt x="68" y="66"/>
                  <a:pt x="67" y="68"/>
                  <a:pt x="65" y="68"/>
                </a:cubicBezTo>
                <a:cubicBezTo>
                  <a:pt x="28" y="68"/>
                  <a:pt x="28" y="68"/>
                  <a:pt x="28" y="68"/>
                </a:cubicBezTo>
                <a:cubicBezTo>
                  <a:pt x="26" y="68"/>
                  <a:pt x="25" y="66"/>
                  <a:pt x="25" y="64"/>
                </a:cubicBezTo>
                <a:cubicBezTo>
                  <a:pt x="25" y="53"/>
                  <a:pt x="25" y="53"/>
                  <a:pt x="25" y="53"/>
                </a:cubicBezTo>
                <a:cubicBezTo>
                  <a:pt x="4" y="53"/>
                  <a:pt x="4" y="53"/>
                  <a:pt x="4" y="53"/>
                </a:cubicBezTo>
                <a:cubicBezTo>
                  <a:pt x="2" y="53"/>
                  <a:pt x="0" y="52"/>
                  <a:pt x="0" y="49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2"/>
                  <a:pt x="2" y="19"/>
                  <a:pt x="3" y="18"/>
                </a:cubicBezTo>
                <a:cubicBezTo>
                  <a:pt x="19" y="2"/>
                  <a:pt x="19" y="2"/>
                  <a:pt x="19" y="2"/>
                </a:cubicBezTo>
                <a:cubicBezTo>
                  <a:pt x="20" y="1"/>
                  <a:pt x="23" y="0"/>
                  <a:pt x="25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3" y="0"/>
                  <a:pt x="44" y="1"/>
                  <a:pt x="44" y="3"/>
                </a:cubicBezTo>
                <a:cubicBezTo>
                  <a:pt x="44" y="16"/>
                  <a:pt x="44" y="16"/>
                  <a:pt x="44" y="16"/>
                </a:cubicBezTo>
                <a:cubicBezTo>
                  <a:pt x="46" y="15"/>
                  <a:pt x="48" y="14"/>
                  <a:pt x="49" y="14"/>
                </a:cubicBezTo>
                <a:cubicBezTo>
                  <a:pt x="65" y="14"/>
                  <a:pt x="65" y="14"/>
                  <a:pt x="65" y="14"/>
                </a:cubicBezTo>
                <a:cubicBezTo>
                  <a:pt x="67" y="14"/>
                  <a:pt x="68" y="16"/>
                  <a:pt x="68" y="18"/>
                </a:cubicBezTo>
                <a:close/>
                <a:moveTo>
                  <a:pt x="39" y="20"/>
                </a:moveTo>
                <a:cubicBezTo>
                  <a:pt x="39" y="5"/>
                  <a:pt x="39" y="5"/>
                  <a:pt x="39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2"/>
                  <a:pt x="23" y="24"/>
                  <a:pt x="21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48"/>
                  <a:pt x="5" y="48"/>
                  <a:pt x="5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39"/>
                  <a:pt x="25" y="39"/>
                  <a:pt x="25" y="39"/>
                </a:cubicBezTo>
                <a:cubicBezTo>
                  <a:pt x="25" y="37"/>
                  <a:pt x="26" y="34"/>
                  <a:pt x="27" y="32"/>
                </a:cubicBezTo>
                <a:lnTo>
                  <a:pt x="39" y="20"/>
                </a:lnTo>
                <a:close/>
                <a:moveTo>
                  <a:pt x="9" y="19"/>
                </a:moveTo>
                <a:cubicBezTo>
                  <a:pt x="20" y="19"/>
                  <a:pt x="20" y="19"/>
                  <a:pt x="20" y="19"/>
                </a:cubicBezTo>
                <a:cubicBezTo>
                  <a:pt x="20" y="8"/>
                  <a:pt x="20" y="8"/>
                  <a:pt x="20" y="8"/>
                </a:cubicBezTo>
                <a:lnTo>
                  <a:pt x="9" y="19"/>
                </a:lnTo>
                <a:close/>
                <a:moveTo>
                  <a:pt x="64" y="19"/>
                </a:moveTo>
                <a:cubicBezTo>
                  <a:pt x="49" y="19"/>
                  <a:pt x="49" y="19"/>
                  <a:pt x="49" y="19"/>
                </a:cubicBezTo>
                <a:cubicBezTo>
                  <a:pt x="49" y="35"/>
                  <a:pt x="49" y="35"/>
                  <a:pt x="49" y="35"/>
                </a:cubicBezTo>
                <a:cubicBezTo>
                  <a:pt x="49" y="37"/>
                  <a:pt x="47" y="39"/>
                  <a:pt x="45" y="39"/>
                </a:cubicBezTo>
                <a:cubicBezTo>
                  <a:pt x="30" y="39"/>
                  <a:pt x="30" y="39"/>
                  <a:pt x="30" y="39"/>
                </a:cubicBezTo>
                <a:cubicBezTo>
                  <a:pt x="30" y="63"/>
                  <a:pt x="30" y="63"/>
                  <a:pt x="30" y="63"/>
                </a:cubicBezTo>
                <a:cubicBezTo>
                  <a:pt x="64" y="63"/>
                  <a:pt x="64" y="63"/>
                  <a:pt x="64" y="63"/>
                </a:cubicBezTo>
                <a:lnTo>
                  <a:pt x="64" y="19"/>
                </a:lnTo>
                <a:close/>
                <a:moveTo>
                  <a:pt x="33" y="34"/>
                </a:moveTo>
                <a:cubicBezTo>
                  <a:pt x="44" y="34"/>
                  <a:pt x="44" y="34"/>
                  <a:pt x="44" y="34"/>
                </a:cubicBezTo>
                <a:cubicBezTo>
                  <a:pt x="44" y="22"/>
                  <a:pt x="44" y="22"/>
                  <a:pt x="44" y="22"/>
                </a:cubicBezTo>
                <a:lnTo>
                  <a:pt x="33" y="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9" name="Freeform 213"/>
          <p:cNvSpPr>
            <a:spLocks noChangeAspect="1" noEditPoints="1"/>
          </p:cNvSpPr>
          <p:nvPr/>
        </p:nvSpPr>
        <p:spPr bwMode="auto">
          <a:xfrm>
            <a:off x="2647675" y="4005372"/>
            <a:ext cx="279658" cy="169919"/>
          </a:xfrm>
          <a:custGeom>
            <a:avLst/>
            <a:gdLst>
              <a:gd name="T0" fmla="*/ 5 w 73"/>
              <a:gd name="T1" fmla="*/ 44 h 44"/>
              <a:gd name="T2" fmla="*/ 5 w 73"/>
              <a:gd name="T3" fmla="*/ 0 h 44"/>
              <a:gd name="T4" fmla="*/ 73 w 73"/>
              <a:gd name="T5" fmla="*/ 39 h 44"/>
              <a:gd name="T6" fmla="*/ 5 w 73"/>
              <a:gd name="T7" fmla="*/ 39 h 44"/>
              <a:gd name="T8" fmla="*/ 14 w 73"/>
              <a:gd name="T9" fmla="*/ 14 h 44"/>
              <a:gd name="T10" fmla="*/ 9 w 73"/>
              <a:gd name="T11" fmla="*/ 14 h 44"/>
              <a:gd name="T12" fmla="*/ 14 w 73"/>
              <a:gd name="T13" fmla="*/ 10 h 44"/>
              <a:gd name="T14" fmla="*/ 19 w 73"/>
              <a:gd name="T15" fmla="*/ 24 h 44"/>
              <a:gd name="T16" fmla="*/ 9 w 73"/>
              <a:gd name="T17" fmla="*/ 24 h 44"/>
              <a:gd name="T18" fmla="*/ 19 w 73"/>
              <a:gd name="T19" fmla="*/ 20 h 44"/>
              <a:gd name="T20" fmla="*/ 14 w 73"/>
              <a:gd name="T21" fmla="*/ 34 h 44"/>
              <a:gd name="T22" fmla="*/ 9 w 73"/>
              <a:gd name="T23" fmla="*/ 34 h 44"/>
              <a:gd name="T24" fmla="*/ 14 w 73"/>
              <a:gd name="T25" fmla="*/ 29 h 44"/>
              <a:gd name="T26" fmla="*/ 24 w 73"/>
              <a:gd name="T27" fmla="*/ 14 h 44"/>
              <a:gd name="T28" fmla="*/ 19 w 73"/>
              <a:gd name="T29" fmla="*/ 14 h 44"/>
              <a:gd name="T30" fmla="*/ 23 w 73"/>
              <a:gd name="T31" fmla="*/ 10 h 44"/>
              <a:gd name="T32" fmla="*/ 53 w 73"/>
              <a:gd name="T33" fmla="*/ 34 h 44"/>
              <a:gd name="T34" fmla="*/ 19 w 73"/>
              <a:gd name="T35" fmla="*/ 34 h 44"/>
              <a:gd name="T36" fmla="*/ 53 w 73"/>
              <a:gd name="T37" fmla="*/ 29 h 44"/>
              <a:gd name="T38" fmla="*/ 29 w 73"/>
              <a:gd name="T39" fmla="*/ 24 h 44"/>
              <a:gd name="T40" fmla="*/ 24 w 73"/>
              <a:gd name="T41" fmla="*/ 24 h 44"/>
              <a:gd name="T42" fmla="*/ 28 w 73"/>
              <a:gd name="T43" fmla="*/ 20 h 44"/>
              <a:gd name="T44" fmla="*/ 34 w 73"/>
              <a:gd name="T45" fmla="*/ 14 h 44"/>
              <a:gd name="T46" fmla="*/ 29 w 73"/>
              <a:gd name="T47" fmla="*/ 14 h 44"/>
              <a:gd name="T48" fmla="*/ 33 w 73"/>
              <a:gd name="T49" fmla="*/ 10 h 44"/>
              <a:gd name="T50" fmla="*/ 39 w 73"/>
              <a:gd name="T51" fmla="*/ 24 h 44"/>
              <a:gd name="T52" fmla="*/ 34 w 73"/>
              <a:gd name="T53" fmla="*/ 24 h 44"/>
              <a:gd name="T54" fmla="*/ 38 w 73"/>
              <a:gd name="T55" fmla="*/ 20 h 44"/>
              <a:gd name="T56" fmla="*/ 43 w 73"/>
              <a:gd name="T57" fmla="*/ 14 h 44"/>
              <a:gd name="T58" fmla="*/ 39 w 73"/>
              <a:gd name="T59" fmla="*/ 14 h 44"/>
              <a:gd name="T60" fmla="*/ 43 w 73"/>
              <a:gd name="T61" fmla="*/ 10 h 44"/>
              <a:gd name="T62" fmla="*/ 48 w 73"/>
              <a:gd name="T63" fmla="*/ 24 h 44"/>
              <a:gd name="T64" fmla="*/ 43 w 73"/>
              <a:gd name="T65" fmla="*/ 24 h 44"/>
              <a:gd name="T66" fmla="*/ 48 w 73"/>
              <a:gd name="T67" fmla="*/ 20 h 44"/>
              <a:gd name="T68" fmla="*/ 53 w 73"/>
              <a:gd name="T69" fmla="*/ 14 h 44"/>
              <a:gd name="T70" fmla="*/ 48 w 73"/>
              <a:gd name="T71" fmla="*/ 14 h 44"/>
              <a:gd name="T72" fmla="*/ 53 w 73"/>
              <a:gd name="T73" fmla="*/ 10 h 44"/>
              <a:gd name="T74" fmla="*/ 63 w 73"/>
              <a:gd name="T75" fmla="*/ 24 h 44"/>
              <a:gd name="T76" fmla="*/ 53 w 73"/>
              <a:gd name="T77" fmla="*/ 24 h 44"/>
              <a:gd name="T78" fmla="*/ 58 w 73"/>
              <a:gd name="T79" fmla="*/ 20 h 44"/>
              <a:gd name="T80" fmla="*/ 62 w 73"/>
              <a:gd name="T81" fmla="*/ 10 h 44"/>
              <a:gd name="T82" fmla="*/ 63 w 73"/>
              <a:gd name="T83" fmla="*/ 34 h 44"/>
              <a:gd name="T84" fmla="*/ 58 w 73"/>
              <a:gd name="T85" fmla="*/ 34 h 44"/>
              <a:gd name="T86" fmla="*/ 62 w 73"/>
              <a:gd name="T87" fmla="*/ 29 h 4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73" h="44">
                <a:moveTo>
                  <a:pt x="73" y="39"/>
                </a:moveTo>
                <a:cubicBezTo>
                  <a:pt x="73" y="42"/>
                  <a:pt x="70" y="44"/>
                  <a:pt x="68" y="44"/>
                </a:cubicBezTo>
                <a:cubicBezTo>
                  <a:pt x="5" y="44"/>
                  <a:pt x="5" y="44"/>
                  <a:pt x="5" y="44"/>
                </a:cubicBezTo>
                <a:cubicBezTo>
                  <a:pt x="2" y="44"/>
                  <a:pt x="0" y="42"/>
                  <a:pt x="0" y="39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70" y="0"/>
                  <a:pt x="73" y="2"/>
                  <a:pt x="73" y="5"/>
                </a:cubicBezTo>
                <a:lnTo>
                  <a:pt x="73" y="39"/>
                </a:lnTo>
                <a:close/>
                <a:moveTo>
                  <a:pt x="68" y="5"/>
                </a:moveTo>
                <a:cubicBezTo>
                  <a:pt x="5" y="5"/>
                  <a:pt x="5" y="5"/>
                  <a:pt x="5" y="5"/>
                </a:cubicBezTo>
                <a:cubicBezTo>
                  <a:pt x="5" y="39"/>
                  <a:pt x="5" y="39"/>
                  <a:pt x="5" y="39"/>
                </a:cubicBezTo>
                <a:cubicBezTo>
                  <a:pt x="68" y="39"/>
                  <a:pt x="68" y="39"/>
                  <a:pt x="68" y="39"/>
                </a:cubicBezTo>
                <a:lnTo>
                  <a:pt x="68" y="5"/>
                </a:lnTo>
                <a:close/>
                <a:moveTo>
                  <a:pt x="14" y="14"/>
                </a:moveTo>
                <a:cubicBezTo>
                  <a:pt x="14" y="15"/>
                  <a:pt x="14" y="15"/>
                  <a:pt x="14" y="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9" y="15"/>
                  <a:pt x="9" y="14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10"/>
                  <a:pt x="10" y="10"/>
                  <a:pt x="10" y="10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0"/>
                  <a:pt x="14" y="10"/>
                  <a:pt x="14" y="11"/>
                </a:cubicBezTo>
                <a:lnTo>
                  <a:pt x="14" y="14"/>
                </a:lnTo>
                <a:close/>
                <a:moveTo>
                  <a:pt x="19" y="24"/>
                </a:moveTo>
                <a:cubicBezTo>
                  <a:pt x="19" y="24"/>
                  <a:pt x="19" y="25"/>
                  <a:pt x="19" y="25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5"/>
                  <a:pt x="9" y="24"/>
                  <a:pt x="9" y="24"/>
                </a:cubicBezTo>
                <a:cubicBezTo>
                  <a:pt x="9" y="20"/>
                  <a:pt x="9" y="20"/>
                  <a:pt x="9" y="20"/>
                </a:cubicBezTo>
                <a:cubicBezTo>
                  <a:pt x="9" y="20"/>
                  <a:pt x="10" y="20"/>
                  <a:pt x="10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lnTo>
                  <a:pt x="19" y="24"/>
                </a:lnTo>
                <a:close/>
                <a:moveTo>
                  <a:pt x="14" y="34"/>
                </a:moveTo>
                <a:cubicBezTo>
                  <a:pt x="14" y="34"/>
                  <a:pt x="14" y="34"/>
                  <a:pt x="14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4"/>
                  <a:pt x="9" y="34"/>
                  <a:pt x="9" y="34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30"/>
                  <a:pt x="10" y="29"/>
                  <a:pt x="10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30"/>
                  <a:pt x="14" y="30"/>
                </a:cubicBezTo>
                <a:lnTo>
                  <a:pt x="14" y="34"/>
                </a:lnTo>
                <a:close/>
                <a:moveTo>
                  <a:pt x="24" y="14"/>
                </a:moveTo>
                <a:cubicBezTo>
                  <a:pt x="24" y="15"/>
                  <a:pt x="24" y="15"/>
                  <a:pt x="23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19" y="15"/>
                  <a:pt x="19" y="15"/>
                  <a:pt x="19" y="14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0"/>
                  <a:pt x="19" y="10"/>
                  <a:pt x="20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4" y="10"/>
                  <a:pt x="24" y="10"/>
                  <a:pt x="24" y="11"/>
                </a:cubicBezTo>
                <a:lnTo>
                  <a:pt x="24" y="14"/>
                </a:lnTo>
                <a:close/>
                <a:moveTo>
                  <a:pt x="53" y="34"/>
                </a:moveTo>
                <a:cubicBezTo>
                  <a:pt x="53" y="34"/>
                  <a:pt x="53" y="34"/>
                  <a:pt x="53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30"/>
                  <a:pt x="19" y="29"/>
                  <a:pt x="20" y="29"/>
                </a:cubicBezTo>
                <a:cubicBezTo>
                  <a:pt x="53" y="29"/>
                  <a:pt x="53" y="29"/>
                  <a:pt x="53" y="29"/>
                </a:cubicBezTo>
                <a:cubicBezTo>
                  <a:pt x="53" y="29"/>
                  <a:pt x="53" y="30"/>
                  <a:pt x="53" y="30"/>
                </a:cubicBezTo>
                <a:lnTo>
                  <a:pt x="53" y="34"/>
                </a:lnTo>
                <a:close/>
                <a:moveTo>
                  <a:pt x="29" y="24"/>
                </a:moveTo>
                <a:cubicBezTo>
                  <a:pt x="29" y="24"/>
                  <a:pt x="29" y="25"/>
                  <a:pt x="28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4" y="25"/>
                  <a:pt x="24" y="24"/>
                  <a:pt x="24" y="24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5" y="20"/>
                </a:cubicBezTo>
                <a:cubicBezTo>
                  <a:pt x="28" y="20"/>
                  <a:pt x="28" y="20"/>
                  <a:pt x="28" y="20"/>
                </a:cubicBezTo>
                <a:cubicBezTo>
                  <a:pt x="29" y="20"/>
                  <a:pt x="29" y="20"/>
                  <a:pt x="29" y="20"/>
                </a:cubicBezTo>
                <a:lnTo>
                  <a:pt x="29" y="24"/>
                </a:lnTo>
                <a:close/>
                <a:moveTo>
                  <a:pt x="34" y="14"/>
                </a:moveTo>
                <a:cubicBezTo>
                  <a:pt x="34" y="15"/>
                  <a:pt x="34" y="15"/>
                  <a:pt x="33" y="15"/>
                </a:cubicBezTo>
                <a:cubicBezTo>
                  <a:pt x="30" y="15"/>
                  <a:pt x="30" y="15"/>
                  <a:pt x="30" y="15"/>
                </a:cubicBezTo>
                <a:cubicBezTo>
                  <a:pt x="29" y="15"/>
                  <a:pt x="29" y="15"/>
                  <a:pt x="29" y="14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0"/>
                  <a:pt x="29" y="10"/>
                  <a:pt x="30" y="10"/>
                </a:cubicBezTo>
                <a:cubicBezTo>
                  <a:pt x="33" y="10"/>
                  <a:pt x="33" y="10"/>
                  <a:pt x="33" y="10"/>
                </a:cubicBezTo>
                <a:cubicBezTo>
                  <a:pt x="34" y="10"/>
                  <a:pt x="34" y="10"/>
                  <a:pt x="34" y="11"/>
                </a:cubicBezTo>
                <a:lnTo>
                  <a:pt x="34" y="14"/>
                </a:lnTo>
                <a:close/>
                <a:moveTo>
                  <a:pt x="39" y="24"/>
                </a:moveTo>
                <a:cubicBezTo>
                  <a:pt x="39" y="24"/>
                  <a:pt x="38" y="25"/>
                  <a:pt x="38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5"/>
                  <a:pt x="34" y="24"/>
                  <a:pt x="34" y="24"/>
                </a:cubicBezTo>
                <a:cubicBezTo>
                  <a:pt x="34" y="20"/>
                  <a:pt x="34" y="20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9" y="20"/>
                  <a:pt x="39" y="20"/>
                </a:cubicBezTo>
                <a:lnTo>
                  <a:pt x="39" y="24"/>
                </a:lnTo>
                <a:close/>
                <a:moveTo>
                  <a:pt x="43" y="14"/>
                </a:moveTo>
                <a:cubicBezTo>
                  <a:pt x="43" y="15"/>
                  <a:pt x="43" y="15"/>
                  <a:pt x="43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4"/>
                </a:cubicBezTo>
                <a:cubicBezTo>
                  <a:pt x="39" y="11"/>
                  <a:pt x="39" y="11"/>
                  <a:pt x="39" y="11"/>
                </a:cubicBezTo>
                <a:cubicBezTo>
                  <a:pt x="39" y="10"/>
                  <a:pt x="39" y="10"/>
                  <a:pt x="39" y="10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0"/>
                  <a:pt x="43" y="10"/>
                  <a:pt x="43" y="11"/>
                </a:cubicBezTo>
                <a:lnTo>
                  <a:pt x="43" y="14"/>
                </a:lnTo>
                <a:close/>
                <a:moveTo>
                  <a:pt x="48" y="24"/>
                </a:moveTo>
                <a:cubicBezTo>
                  <a:pt x="48" y="24"/>
                  <a:pt x="48" y="25"/>
                  <a:pt x="48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3" y="24"/>
                  <a:pt x="43" y="24"/>
                </a:cubicBezTo>
                <a:cubicBezTo>
                  <a:pt x="43" y="20"/>
                  <a:pt x="43" y="20"/>
                  <a:pt x="43" y="20"/>
                </a:cubicBezTo>
                <a:cubicBezTo>
                  <a:pt x="43" y="20"/>
                  <a:pt x="44" y="20"/>
                  <a:pt x="44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8" y="20"/>
                  <a:pt x="48" y="20"/>
                  <a:pt x="48" y="20"/>
                </a:cubicBezTo>
                <a:lnTo>
                  <a:pt x="48" y="24"/>
                </a:lnTo>
                <a:close/>
                <a:moveTo>
                  <a:pt x="53" y="14"/>
                </a:moveTo>
                <a:cubicBezTo>
                  <a:pt x="53" y="15"/>
                  <a:pt x="53" y="15"/>
                  <a:pt x="53" y="15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5"/>
                  <a:pt x="48" y="15"/>
                  <a:pt x="48" y="14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0"/>
                  <a:pt x="49" y="10"/>
                  <a:pt x="49" y="10"/>
                </a:cubicBez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1"/>
                </a:cubicBezTo>
                <a:lnTo>
                  <a:pt x="53" y="14"/>
                </a:lnTo>
                <a:close/>
                <a:moveTo>
                  <a:pt x="63" y="24"/>
                </a:moveTo>
                <a:cubicBezTo>
                  <a:pt x="63" y="24"/>
                  <a:pt x="63" y="25"/>
                  <a:pt x="62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3" y="25"/>
                  <a:pt x="53" y="24"/>
                  <a:pt x="53" y="24"/>
                </a:cubicBezTo>
                <a:cubicBezTo>
                  <a:pt x="53" y="20"/>
                  <a:pt x="53" y="20"/>
                  <a:pt x="53" y="20"/>
                </a:cubicBezTo>
                <a:cubicBezTo>
                  <a:pt x="53" y="20"/>
                  <a:pt x="53" y="20"/>
                  <a:pt x="54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8" y="11"/>
                  <a:pt x="58" y="11"/>
                  <a:pt x="58" y="11"/>
                </a:cubicBezTo>
                <a:cubicBezTo>
                  <a:pt x="58" y="10"/>
                  <a:pt x="58" y="10"/>
                  <a:pt x="59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3" y="10"/>
                  <a:pt x="63" y="10"/>
                  <a:pt x="63" y="11"/>
                </a:cubicBezTo>
                <a:lnTo>
                  <a:pt x="63" y="24"/>
                </a:lnTo>
                <a:close/>
                <a:moveTo>
                  <a:pt x="63" y="34"/>
                </a:moveTo>
                <a:cubicBezTo>
                  <a:pt x="63" y="34"/>
                  <a:pt x="63" y="34"/>
                  <a:pt x="62" y="34"/>
                </a:cubicBezTo>
                <a:cubicBezTo>
                  <a:pt x="59" y="34"/>
                  <a:pt x="59" y="34"/>
                  <a:pt x="59" y="34"/>
                </a:cubicBezTo>
                <a:cubicBezTo>
                  <a:pt x="58" y="34"/>
                  <a:pt x="58" y="34"/>
                  <a:pt x="58" y="34"/>
                </a:cubicBezTo>
                <a:cubicBezTo>
                  <a:pt x="58" y="30"/>
                  <a:pt x="58" y="30"/>
                  <a:pt x="58" y="30"/>
                </a:cubicBezTo>
                <a:cubicBezTo>
                  <a:pt x="58" y="30"/>
                  <a:pt x="58" y="29"/>
                  <a:pt x="59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3" y="29"/>
                  <a:pt x="63" y="30"/>
                  <a:pt x="63" y="30"/>
                </a:cubicBezTo>
                <a:lnTo>
                  <a:pt x="63" y="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31" name="Freeform 42"/>
          <p:cNvSpPr>
            <a:spLocks noChangeAspect="1" noEditPoints="1"/>
          </p:cNvSpPr>
          <p:nvPr/>
        </p:nvSpPr>
        <p:spPr bwMode="auto">
          <a:xfrm>
            <a:off x="2638934" y="1470707"/>
            <a:ext cx="225754" cy="194320"/>
          </a:xfrm>
          <a:custGeom>
            <a:avLst/>
            <a:gdLst>
              <a:gd name="T0" fmla="*/ 73 w 73"/>
              <a:gd name="T1" fmla="*/ 47 h 63"/>
              <a:gd name="T2" fmla="*/ 67 w 73"/>
              <a:gd name="T3" fmla="*/ 53 h 63"/>
              <a:gd name="T4" fmla="*/ 46 w 73"/>
              <a:gd name="T5" fmla="*/ 53 h 63"/>
              <a:gd name="T6" fmla="*/ 48 w 73"/>
              <a:gd name="T7" fmla="*/ 60 h 63"/>
              <a:gd name="T8" fmla="*/ 46 w 73"/>
              <a:gd name="T9" fmla="*/ 63 h 63"/>
              <a:gd name="T10" fmla="*/ 26 w 73"/>
              <a:gd name="T11" fmla="*/ 63 h 63"/>
              <a:gd name="T12" fmla="*/ 24 w 73"/>
              <a:gd name="T13" fmla="*/ 60 h 63"/>
              <a:gd name="T14" fmla="*/ 26 w 73"/>
              <a:gd name="T15" fmla="*/ 53 h 63"/>
              <a:gd name="T16" fmla="*/ 6 w 73"/>
              <a:gd name="T17" fmla="*/ 53 h 63"/>
              <a:gd name="T18" fmla="*/ 0 w 73"/>
              <a:gd name="T19" fmla="*/ 47 h 63"/>
              <a:gd name="T20" fmla="*/ 0 w 73"/>
              <a:gd name="T21" fmla="*/ 6 h 63"/>
              <a:gd name="T22" fmla="*/ 6 w 73"/>
              <a:gd name="T23" fmla="*/ 0 h 63"/>
              <a:gd name="T24" fmla="*/ 67 w 73"/>
              <a:gd name="T25" fmla="*/ 0 h 63"/>
              <a:gd name="T26" fmla="*/ 73 w 73"/>
              <a:gd name="T27" fmla="*/ 6 h 63"/>
              <a:gd name="T28" fmla="*/ 73 w 73"/>
              <a:gd name="T29" fmla="*/ 47 h 63"/>
              <a:gd name="T30" fmla="*/ 68 w 73"/>
              <a:gd name="T31" fmla="*/ 6 h 63"/>
              <a:gd name="T32" fmla="*/ 67 w 73"/>
              <a:gd name="T33" fmla="*/ 5 h 63"/>
              <a:gd name="T34" fmla="*/ 6 w 73"/>
              <a:gd name="T35" fmla="*/ 5 h 63"/>
              <a:gd name="T36" fmla="*/ 5 w 73"/>
              <a:gd name="T37" fmla="*/ 6 h 63"/>
              <a:gd name="T38" fmla="*/ 5 w 73"/>
              <a:gd name="T39" fmla="*/ 37 h 63"/>
              <a:gd name="T40" fmla="*/ 6 w 73"/>
              <a:gd name="T41" fmla="*/ 39 h 63"/>
              <a:gd name="T42" fmla="*/ 67 w 73"/>
              <a:gd name="T43" fmla="*/ 39 h 63"/>
              <a:gd name="T44" fmla="*/ 68 w 73"/>
              <a:gd name="T45" fmla="*/ 37 h 63"/>
              <a:gd name="T46" fmla="*/ 68 w 73"/>
              <a:gd name="T47" fmla="*/ 6 h 6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32" name="Freeform 148"/>
          <p:cNvSpPr>
            <a:spLocks noChangeAspect="1" noEditPoints="1"/>
          </p:cNvSpPr>
          <p:nvPr/>
        </p:nvSpPr>
        <p:spPr bwMode="auto">
          <a:xfrm>
            <a:off x="2365449" y="3978201"/>
            <a:ext cx="127970" cy="218301"/>
          </a:xfrm>
          <a:custGeom>
            <a:avLst/>
            <a:gdLst>
              <a:gd name="T0" fmla="*/ 27 w 29"/>
              <a:gd name="T1" fmla="*/ 35 h 49"/>
              <a:gd name="T2" fmla="*/ 21 w 29"/>
              <a:gd name="T3" fmla="*/ 17 h 49"/>
              <a:gd name="T4" fmla="*/ 9 w 29"/>
              <a:gd name="T5" fmla="*/ 11 h 49"/>
              <a:gd name="T6" fmla="*/ 4 w 29"/>
              <a:gd name="T7" fmla="*/ 2 h 49"/>
              <a:gd name="T8" fmla="*/ 2 w 29"/>
              <a:gd name="T9" fmla="*/ 1 h 49"/>
              <a:gd name="T10" fmla="*/ 1 w 29"/>
              <a:gd name="T11" fmla="*/ 3 h 49"/>
              <a:gd name="T12" fmla="*/ 6 w 29"/>
              <a:gd name="T13" fmla="*/ 12 h 49"/>
              <a:gd name="T14" fmla="*/ 1 w 29"/>
              <a:gd name="T15" fmla="*/ 23 h 49"/>
              <a:gd name="T16" fmla="*/ 6 w 29"/>
              <a:gd name="T17" fmla="*/ 41 h 49"/>
              <a:gd name="T18" fmla="*/ 19 w 29"/>
              <a:gd name="T19" fmla="*/ 47 h 49"/>
              <a:gd name="T20" fmla="*/ 27 w 29"/>
              <a:gd name="T21" fmla="*/ 35 h 49"/>
              <a:gd name="T22" fmla="*/ 12 w 29"/>
              <a:gd name="T23" fmla="*/ 22 h 49"/>
              <a:gd name="T24" fmla="*/ 7 w 29"/>
              <a:gd name="T25" fmla="*/ 19 h 49"/>
              <a:gd name="T26" fmla="*/ 10 w 29"/>
              <a:gd name="T27" fmla="*/ 15 h 49"/>
              <a:gd name="T28" fmla="*/ 14 w 29"/>
              <a:gd name="T29" fmla="*/ 17 h 49"/>
              <a:gd name="T30" fmla="*/ 12 w 29"/>
              <a:gd name="T31" fmla="*/ 22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9" h="49">
                <a:moveTo>
                  <a:pt x="27" y="35"/>
                </a:moveTo>
                <a:cubicBezTo>
                  <a:pt x="21" y="17"/>
                  <a:pt x="21" y="17"/>
                  <a:pt x="21" y="17"/>
                </a:cubicBezTo>
                <a:cubicBezTo>
                  <a:pt x="19" y="12"/>
                  <a:pt x="14" y="9"/>
                  <a:pt x="9" y="11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1"/>
                </a:cubicBezTo>
                <a:cubicBezTo>
                  <a:pt x="1" y="1"/>
                  <a:pt x="1" y="2"/>
                  <a:pt x="1" y="3"/>
                </a:cubicBezTo>
                <a:cubicBezTo>
                  <a:pt x="6" y="12"/>
                  <a:pt x="6" y="12"/>
                  <a:pt x="6" y="12"/>
                </a:cubicBezTo>
                <a:cubicBezTo>
                  <a:pt x="2" y="14"/>
                  <a:pt x="0" y="19"/>
                  <a:pt x="1" y="23"/>
                </a:cubicBezTo>
                <a:cubicBezTo>
                  <a:pt x="6" y="41"/>
                  <a:pt x="6" y="41"/>
                  <a:pt x="6" y="41"/>
                </a:cubicBezTo>
                <a:cubicBezTo>
                  <a:pt x="8" y="46"/>
                  <a:pt x="14" y="49"/>
                  <a:pt x="19" y="47"/>
                </a:cubicBezTo>
                <a:cubicBezTo>
                  <a:pt x="25" y="45"/>
                  <a:pt x="29" y="39"/>
                  <a:pt x="27" y="35"/>
                </a:cubicBezTo>
                <a:close/>
                <a:moveTo>
                  <a:pt x="12" y="22"/>
                </a:moveTo>
                <a:cubicBezTo>
                  <a:pt x="10" y="22"/>
                  <a:pt x="8" y="21"/>
                  <a:pt x="7" y="19"/>
                </a:cubicBezTo>
                <a:cubicBezTo>
                  <a:pt x="7" y="18"/>
                  <a:pt x="8" y="16"/>
                  <a:pt x="10" y="15"/>
                </a:cubicBezTo>
                <a:cubicBezTo>
                  <a:pt x="11" y="15"/>
                  <a:pt x="13" y="16"/>
                  <a:pt x="14" y="17"/>
                </a:cubicBezTo>
                <a:cubicBezTo>
                  <a:pt x="14" y="19"/>
                  <a:pt x="13" y="21"/>
                  <a:pt x="12" y="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38" name="Freeform 20"/>
          <p:cNvSpPr>
            <a:spLocks noChangeAspect="1"/>
          </p:cNvSpPr>
          <p:nvPr/>
        </p:nvSpPr>
        <p:spPr bwMode="auto">
          <a:xfrm>
            <a:off x="5916373" y="3577245"/>
            <a:ext cx="188913" cy="188912"/>
          </a:xfrm>
          <a:custGeom>
            <a:avLst/>
            <a:gdLst>
              <a:gd name="T0" fmla="*/ 33 w 55"/>
              <a:gd name="T1" fmla="*/ 27 h 55"/>
              <a:gd name="T2" fmla="*/ 46 w 55"/>
              <a:gd name="T3" fmla="*/ 40 h 55"/>
              <a:gd name="T4" fmla="*/ 51 w 55"/>
              <a:gd name="T5" fmla="*/ 35 h 55"/>
              <a:gd name="T6" fmla="*/ 53 w 55"/>
              <a:gd name="T7" fmla="*/ 34 h 55"/>
              <a:gd name="T8" fmla="*/ 55 w 55"/>
              <a:gd name="T9" fmla="*/ 36 h 55"/>
              <a:gd name="T10" fmla="*/ 55 w 55"/>
              <a:gd name="T11" fmla="*/ 52 h 55"/>
              <a:gd name="T12" fmla="*/ 52 w 55"/>
              <a:gd name="T13" fmla="*/ 55 h 55"/>
              <a:gd name="T14" fmla="*/ 36 w 55"/>
              <a:gd name="T15" fmla="*/ 55 h 55"/>
              <a:gd name="T16" fmla="*/ 34 w 55"/>
              <a:gd name="T17" fmla="*/ 53 h 55"/>
              <a:gd name="T18" fmla="*/ 35 w 55"/>
              <a:gd name="T19" fmla="*/ 51 h 55"/>
              <a:gd name="T20" fmla="*/ 40 w 55"/>
              <a:gd name="T21" fmla="*/ 46 h 55"/>
              <a:gd name="T22" fmla="*/ 27 w 55"/>
              <a:gd name="T23" fmla="*/ 33 h 55"/>
              <a:gd name="T24" fmla="*/ 15 w 55"/>
              <a:gd name="T25" fmla="*/ 46 h 55"/>
              <a:gd name="T26" fmla="*/ 20 w 55"/>
              <a:gd name="T27" fmla="*/ 51 h 55"/>
              <a:gd name="T28" fmla="*/ 20 w 55"/>
              <a:gd name="T29" fmla="*/ 53 h 55"/>
              <a:gd name="T30" fmla="*/ 18 w 55"/>
              <a:gd name="T31" fmla="*/ 55 h 55"/>
              <a:gd name="T32" fmla="*/ 2 w 55"/>
              <a:gd name="T33" fmla="*/ 55 h 55"/>
              <a:gd name="T34" fmla="*/ 0 w 55"/>
              <a:gd name="T35" fmla="*/ 52 h 55"/>
              <a:gd name="T36" fmla="*/ 0 w 55"/>
              <a:gd name="T37" fmla="*/ 36 h 55"/>
              <a:gd name="T38" fmla="*/ 1 w 55"/>
              <a:gd name="T39" fmla="*/ 34 h 55"/>
              <a:gd name="T40" fmla="*/ 4 w 55"/>
              <a:gd name="T41" fmla="*/ 35 h 55"/>
              <a:gd name="T42" fmla="*/ 9 w 55"/>
              <a:gd name="T43" fmla="*/ 40 h 55"/>
              <a:gd name="T44" fmla="*/ 21 w 55"/>
              <a:gd name="T45" fmla="*/ 27 h 55"/>
              <a:gd name="T46" fmla="*/ 9 w 55"/>
              <a:gd name="T47" fmla="*/ 14 h 55"/>
              <a:gd name="T48" fmla="*/ 4 w 55"/>
              <a:gd name="T49" fmla="*/ 20 h 55"/>
              <a:gd name="T50" fmla="*/ 2 w 55"/>
              <a:gd name="T51" fmla="*/ 20 h 55"/>
              <a:gd name="T52" fmla="*/ 1 w 55"/>
              <a:gd name="T53" fmla="*/ 20 h 55"/>
              <a:gd name="T54" fmla="*/ 0 w 55"/>
              <a:gd name="T55" fmla="*/ 18 h 55"/>
              <a:gd name="T56" fmla="*/ 0 w 55"/>
              <a:gd name="T57" fmla="*/ 2 h 55"/>
              <a:gd name="T58" fmla="*/ 2 w 55"/>
              <a:gd name="T59" fmla="*/ 0 h 55"/>
              <a:gd name="T60" fmla="*/ 18 w 55"/>
              <a:gd name="T61" fmla="*/ 0 h 55"/>
              <a:gd name="T62" fmla="*/ 20 w 55"/>
              <a:gd name="T63" fmla="*/ 1 h 55"/>
              <a:gd name="T64" fmla="*/ 20 w 55"/>
              <a:gd name="T65" fmla="*/ 4 h 55"/>
              <a:gd name="T66" fmla="*/ 15 w 55"/>
              <a:gd name="T67" fmla="*/ 9 h 55"/>
              <a:gd name="T68" fmla="*/ 27 w 55"/>
              <a:gd name="T69" fmla="*/ 21 h 55"/>
              <a:gd name="T70" fmla="*/ 40 w 55"/>
              <a:gd name="T71" fmla="*/ 9 h 55"/>
              <a:gd name="T72" fmla="*/ 35 w 55"/>
              <a:gd name="T73" fmla="*/ 4 h 55"/>
              <a:gd name="T74" fmla="*/ 34 w 55"/>
              <a:gd name="T75" fmla="*/ 1 h 55"/>
              <a:gd name="T76" fmla="*/ 36 w 55"/>
              <a:gd name="T77" fmla="*/ 0 h 55"/>
              <a:gd name="T78" fmla="*/ 52 w 55"/>
              <a:gd name="T79" fmla="*/ 0 h 55"/>
              <a:gd name="T80" fmla="*/ 55 w 55"/>
              <a:gd name="T81" fmla="*/ 2 h 55"/>
              <a:gd name="T82" fmla="*/ 55 w 55"/>
              <a:gd name="T83" fmla="*/ 18 h 55"/>
              <a:gd name="T84" fmla="*/ 53 w 55"/>
              <a:gd name="T85" fmla="*/ 20 h 55"/>
              <a:gd name="T86" fmla="*/ 52 w 55"/>
              <a:gd name="T87" fmla="*/ 20 h 55"/>
              <a:gd name="T88" fmla="*/ 51 w 55"/>
              <a:gd name="T89" fmla="*/ 20 h 55"/>
              <a:gd name="T90" fmla="*/ 46 w 55"/>
              <a:gd name="T91" fmla="*/ 14 h 55"/>
              <a:gd name="T92" fmla="*/ 33 w 55"/>
              <a:gd name="T93" fmla="*/ 27 h 5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55" h="55">
                <a:moveTo>
                  <a:pt x="33" y="27"/>
                </a:moveTo>
                <a:cubicBezTo>
                  <a:pt x="46" y="40"/>
                  <a:pt x="46" y="40"/>
                  <a:pt x="46" y="40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4"/>
                  <a:pt x="52" y="34"/>
                  <a:pt x="53" y="34"/>
                </a:cubicBezTo>
                <a:cubicBezTo>
                  <a:pt x="54" y="35"/>
                  <a:pt x="55" y="35"/>
                  <a:pt x="55" y="36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4"/>
                  <a:pt x="54" y="55"/>
                  <a:pt x="52" y="55"/>
                </a:cubicBezTo>
                <a:cubicBezTo>
                  <a:pt x="36" y="55"/>
                  <a:pt x="36" y="55"/>
                  <a:pt x="36" y="55"/>
                </a:cubicBezTo>
                <a:cubicBezTo>
                  <a:pt x="35" y="55"/>
                  <a:pt x="35" y="54"/>
                  <a:pt x="34" y="53"/>
                </a:cubicBezTo>
                <a:cubicBezTo>
                  <a:pt x="34" y="52"/>
                  <a:pt x="34" y="51"/>
                  <a:pt x="35" y="51"/>
                </a:cubicBezTo>
                <a:cubicBezTo>
                  <a:pt x="40" y="46"/>
                  <a:pt x="40" y="46"/>
                  <a:pt x="40" y="46"/>
                </a:cubicBezTo>
                <a:cubicBezTo>
                  <a:pt x="27" y="33"/>
                  <a:pt x="27" y="33"/>
                  <a:pt x="27" y="33"/>
                </a:cubicBezTo>
                <a:cubicBezTo>
                  <a:pt x="15" y="46"/>
                  <a:pt x="15" y="46"/>
                  <a:pt x="15" y="46"/>
                </a:cubicBezTo>
                <a:cubicBezTo>
                  <a:pt x="20" y="51"/>
                  <a:pt x="20" y="51"/>
                  <a:pt x="20" y="51"/>
                </a:cubicBezTo>
                <a:cubicBezTo>
                  <a:pt x="20" y="51"/>
                  <a:pt x="21" y="52"/>
                  <a:pt x="20" y="53"/>
                </a:cubicBezTo>
                <a:cubicBezTo>
                  <a:pt x="20" y="54"/>
                  <a:pt x="19" y="55"/>
                  <a:pt x="18" y="55"/>
                </a:cubicBezTo>
                <a:cubicBezTo>
                  <a:pt x="2" y="55"/>
                  <a:pt x="2" y="55"/>
                  <a:pt x="2" y="55"/>
                </a:cubicBezTo>
                <a:cubicBezTo>
                  <a:pt x="1" y="55"/>
                  <a:pt x="0" y="54"/>
                  <a:pt x="0" y="52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5"/>
                  <a:pt x="0" y="35"/>
                  <a:pt x="1" y="34"/>
                </a:cubicBezTo>
                <a:cubicBezTo>
                  <a:pt x="2" y="34"/>
                  <a:pt x="3" y="34"/>
                  <a:pt x="4" y="35"/>
                </a:cubicBezTo>
                <a:cubicBezTo>
                  <a:pt x="9" y="40"/>
                  <a:pt x="9" y="40"/>
                  <a:pt x="9" y="40"/>
                </a:cubicBezTo>
                <a:cubicBezTo>
                  <a:pt x="21" y="27"/>
                  <a:pt x="21" y="27"/>
                  <a:pt x="21" y="27"/>
                </a:cubicBezTo>
                <a:cubicBezTo>
                  <a:pt x="9" y="14"/>
                  <a:pt x="9" y="14"/>
                  <a:pt x="9" y="14"/>
                </a:cubicBezTo>
                <a:cubicBezTo>
                  <a:pt x="4" y="20"/>
                  <a:pt x="4" y="20"/>
                  <a:pt x="4" y="20"/>
                </a:cubicBezTo>
                <a:cubicBezTo>
                  <a:pt x="3" y="20"/>
                  <a:pt x="3" y="20"/>
                  <a:pt x="2" y="20"/>
                </a:cubicBezTo>
                <a:cubicBezTo>
                  <a:pt x="2" y="20"/>
                  <a:pt x="1" y="20"/>
                  <a:pt x="1" y="20"/>
                </a:cubicBezTo>
                <a:cubicBezTo>
                  <a:pt x="0" y="20"/>
                  <a:pt x="0" y="19"/>
                  <a:pt x="0" y="1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20" y="0"/>
                  <a:pt x="20" y="1"/>
                </a:cubicBezTo>
                <a:cubicBezTo>
                  <a:pt x="21" y="2"/>
                  <a:pt x="20" y="3"/>
                  <a:pt x="20" y="4"/>
                </a:cubicBezTo>
                <a:cubicBezTo>
                  <a:pt x="15" y="9"/>
                  <a:pt x="15" y="9"/>
                  <a:pt x="15" y="9"/>
                </a:cubicBezTo>
                <a:cubicBezTo>
                  <a:pt x="27" y="21"/>
                  <a:pt x="27" y="21"/>
                  <a:pt x="27" y="21"/>
                </a:cubicBezTo>
                <a:cubicBezTo>
                  <a:pt x="40" y="9"/>
                  <a:pt x="40" y="9"/>
                  <a:pt x="40" y="9"/>
                </a:cubicBezTo>
                <a:cubicBezTo>
                  <a:pt x="35" y="4"/>
                  <a:pt x="35" y="4"/>
                  <a:pt x="35" y="4"/>
                </a:cubicBezTo>
                <a:cubicBezTo>
                  <a:pt x="34" y="3"/>
                  <a:pt x="34" y="2"/>
                  <a:pt x="34" y="1"/>
                </a:cubicBezTo>
                <a:cubicBezTo>
                  <a:pt x="35" y="0"/>
                  <a:pt x="35" y="0"/>
                  <a:pt x="3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4" y="0"/>
                  <a:pt x="55" y="1"/>
                  <a:pt x="55" y="2"/>
                </a:cubicBezTo>
                <a:cubicBezTo>
                  <a:pt x="55" y="18"/>
                  <a:pt x="55" y="18"/>
                  <a:pt x="55" y="18"/>
                </a:cubicBezTo>
                <a:cubicBezTo>
                  <a:pt x="55" y="19"/>
                  <a:pt x="54" y="20"/>
                  <a:pt x="53" y="20"/>
                </a:cubicBezTo>
                <a:cubicBezTo>
                  <a:pt x="53" y="20"/>
                  <a:pt x="53" y="20"/>
                  <a:pt x="52" y="20"/>
                </a:cubicBezTo>
                <a:cubicBezTo>
                  <a:pt x="52" y="20"/>
                  <a:pt x="51" y="20"/>
                  <a:pt x="51" y="20"/>
                </a:cubicBezTo>
                <a:cubicBezTo>
                  <a:pt x="46" y="14"/>
                  <a:pt x="46" y="14"/>
                  <a:pt x="46" y="14"/>
                </a:cubicBezTo>
                <a:lnTo>
                  <a:pt x="33" y="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39" name="Freeform 36"/>
          <p:cNvSpPr>
            <a:spLocks noChangeAspect="1" noEditPoints="1"/>
          </p:cNvSpPr>
          <p:nvPr/>
        </p:nvSpPr>
        <p:spPr bwMode="auto">
          <a:xfrm>
            <a:off x="7038754" y="3575649"/>
            <a:ext cx="184584" cy="200447"/>
          </a:xfrm>
          <a:custGeom>
            <a:avLst/>
            <a:gdLst>
              <a:gd name="T0" fmla="*/ 55 w 59"/>
              <a:gd name="T1" fmla="*/ 64 h 64"/>
              <a:gd name="T2" fmla="*/ 0 w 59"/>
              <a:gd name="T3" fmla="*/ 59 h 64"/>
              <a:gd name="T4" fmla="*/ 4 w 59"/>
              <a:gd name="T5" fmla="*/ 9 h 64"/>
              <a:gd name="T6" fmla="*/ 9 w 59"/>
              <a:gd name="T7" fmla="*/ 5 h 64"/>
              <a:gd name="T8" fmla="*/ 17 w 59"/>
              <a:gd name="T9" fmla="*/ 0 h 64"/>
              <a:gd name="T10" fmla="*/ 23 w 59"/>
              <a:gd name="T11" fmla="*/ 9 h 64"/>
              <a:gd name="T12" fmla="*/ 36 w 59"/>
              <a:gd name="T13" fmla="*/ 5 h 64"/>
              <a:gd name="T14" fmla="*/ 44 w 59"/>
              <a:gd name="T15" fmla="*/ 0 h 64"/>
              <a:gd name="T16" fmla="*/ 50 w 59"/>
              <a:gd name="T17" fmla="*/ 9 h 64"/>
              <a:gd name="T18" fmla="*/ 59 w 59"/>
              <a:gd name="T19" fmla="*/ 13 h 64"/>
              <a:gd name="T20" fmla="*/ 15 w 59"/>
              <a:gd name="T21" fmla="*/ 33 h 64"/>
              <a:gd name="T22" fmla="*/ 4 w 59"/>
              <a:gd name="T23" fmla="*/ 23 h 64"/>
              <a:gd name="T24" fmla="*/ 15 w 59"/>
              <a:gd name="T25" fmla="*/ 33 h 64"/>
              <a:gd name="T26" fmla="*/ 15 w 59"/>
              <a:gd name="T27" fmla="*/ 35 h 64"/>
              <a:gd name="T28" fmla="*/ 4 w 59"/>
              <a:gd name="T29" fmla="*/ 47 h 64"/>
              <a:gd name="T30" fmla="*/ 15 w 59"/>
              <a:gd name="T31" fmla="*/ 59 h 64"/>
              <a:gd name="T32" fmla="*/ 4 w 59"/>
              <a:gd name="T33" fmla="*/ 49 h 64"/>
              <a:gd name="T34" fmla="*/ 15 w 59"/>
              <a:gd name="T35" fmla="*/ 59 h 64"/>
              <a:gd name="T36" fmla="*/ 17 w 59"/>
              <a:gd name="T37" fmla="*/ 4 h 64"/>
              <a:gd name="T38" fmla="*/ 13 w 59"/>
              <a:gd name="T39" fmla="*/ 5 h 64"/>
              <a:gd name="T40" fmla="*/ 15 w 59"/>
              <a:gd name="T41" fmla="*/ 17 h 64"/>
              <a:gd name="T42" fmla="*/ 18 w 59"/>
              <a:gd name="T43" fmla="*/ 16 h 64"/>
              <a:gd name="T44" fmla="*/ 28 w 59"/>
              <a:gd name="T45" fmla="*/ 33 h 64"/>
              <a:gd name="T46" fmla="*/ 17 w 59"/>
              <a:gd name="T47" fmla="*/ 23 h 64"/>
              <a:gd name="T48" fmla="*/ 28 w 59"/>
              <a:gd name="T49" fmla="*/ 33 h 64"/>
              <a:gd name="T50" fmla="*/ 28 w 59"/>
              <a:gd name="T51" fmla="*/ 35 h 64"/>
              <a:gd name="T52" fmla="*/ 17 w 59"/>
              <a:gd name="T53" fmla="*/ 47 h 64"/>
              <a:gd name="T54" fmla="*/ 28 w 59"/>
              <a:gd name="T55" fmla="*/ 59 h 64"/>
              <a:gd name="T56" fmla="*/ 17 w 59"/>
              <a:gd name="T57" fmla="*/ 49 h 64"/>
              <a:gd name="T58" fmla="*/ 28 w 59"/>
              <a:gd name="T59" fmla="*/ 59 h 64"/>
              <a:gd name="T60" fmla="*/ 42 w 59"/>
              <a:gd name="T61" fmla="*/ 23 h 64"/>
              <a:gd name="T62" fmla="*/ 31 w 59"/>
              <a:gd name="T63" fmla="*/ 33 h 64"/>
              <a:gd name="T64" fmla="*/ 42 w 59"/>
              <a:gd name="T65" fmla="*/ 47 h 64"/>
              <a:gd name="T66" fmla="*/ 31 w 59"/>
              <a:gd name="T67" fmla="*/ 35 h 64"/>
              <a:gd name="T68" fmla="*/ 42 w 59"/>
              <a:gd name="T69" fmla="*/ 47 h 64"/>
              <a:gd name="T70" fmla="*/ 42 w 59"/>
              <a:gd name="T71" fmla="*/ 49 h 64"/>
              <a:gd name="T72" fmla="*/ 31 w 59"/>
              <a:gd name="T73" fmla="*/ 59 h 64"/>
              <a:gd name="T74" fmla="*/ 45 w 59"/>
              <a:gd name="T75" fmla="*/ 5 h 64"/>
              <a:gd name="T76" fmla="*/ 42 w 59"/>
              <a:gd name="T77" fmla="*/ 4 h 64"/>
              <a:gd name="T78" fmla="*/ 41 w 59"/>
              <a:gd name="T79" fmla="*/ 16 h 64"/>
              <a:gd name="T80" fmla="*/ 44 w 59"/>
              <a:gd name="T81" fmla="*/ 17 h 64"/>
              <a:gd name="T82" fmla="*/ 45 w 59"/>
              <a:gd name="T83" fmla="*/ 5 h 64"/>
              <a:gd name="T84" fmla="*/ 55 w 59"/>
              <a:gd name="T85" fmla="*/ 23 h 64"/>
              <a:gd name="T86" fmla="*/ 44 w 59"/>
              <a:gd name="T87" fmla="*/ 33 h 64"/>
              <a:gd name="T88" fmla="*/ 55 w 59"/>
              <a:gd name="T89" fmla="*/ 47 h 64"/>
              <a:gd name="T90" fmla="*/ 44 w 59"/>
              <a:gd name="T91" fmla="*/ 35 h 64"/>
              <a:gd name="T92" fmla="*/ 55 w 59"/>
              <a:gd name="T93" fmla="*/ 47 h 64"/>
              <a:gd name="T94" fmla="*/ 55 w 59"/>
              <a:gd name="T95" fmla="*/ 49 h 64"/>
              <a:gd name="T96" fmla="*/ 44 w 59"/>
              <a:gd name="T97" fmla="*/ 59 h 64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" h="64">
                <a:moveTo>
                  <a:pt x="59" y="59"/>
                </a:moveTo>
                <a:cubicBezTo>
                  <a:pt x="59" y="62"/>
                  <a:pt x="57" y="64"/>
                  <a:pt x="55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2"/>
                  <a:pt x="0" y="5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1"/>
                  <a:pt x="2" y="9"/>
                  <a:pt x="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1" y="0"/>
                  <a:pt x="15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3" y="2"/>
                  <a:pt x="23" y="5"/>
                </a:cubicBezTo>
                <a:cubicBezTo>
                  <a:pt x="23" y="9"/>
                  <a:pt x="23" y="9"/>
                  <a:pt x="2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9" y="11"/>
                  <a:pt x="59" y="13"/>
                </a:cubicBezTo>
                <a:lnTo>
                  <a:pt x="59" y="59"/>
                </a:lnTo>
                <a:close/>
                <a:moveTo>
                  <a:pt x="15" y="33"/>
                </a:moveTo>
                <a:cubicBezTo>
                  <a:pt x="15" y="23"/>
                  <a:pt x="15" y="23"/>
                  <a:pt x="15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33"/>
                  <a:pt x="4" y="33"/>
                  <a:pt x="4" y="33"/>
                </a:cubicBezTo>
                <a:lnTo>
                  <a:pt x="15" y="33"/>
                </a:lnTo>
                <a:close/>
                <a:moveTo>
                  <a:pt x="15" y="47"/>
                </a:moveTo>
                <a:cubicBezTo>
                  <a:pt x="15" y="35"/>
                  <a:pt x="15" y="35"/>
                  <a:pt x="15" y="35"/>
                </a:cubicBezTo>
                <a:cubicBezTo>
                  <a:pt x="4" y="35"/>
                  <a:pt x="4" y="35"/>
                  <a:pt x="4" y="35"/>
                </a:cubicBezTo>
                <a:cubicBezTo>
                  <a:pt x="4" y="47"/>
                  <a:pt x="4" y="47"/>
                  <a:pt x="4" y="47"/>
                </a:cubicBezTo>
                <a:lnTo>
                  <a:pt x="15" y="47"/>
                </a:lnTo>
                <a:close/>
                <a:moveTo>
                  <a:pt x="15" y="59"/>
                </a:moveTo>
                <a:cubicBezTo>
                  <a:pt x="15" y="49"/>
                  <a:pt x="15" y="49"/>
                  <a:pt x="15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59"/>
                  <a:pt x="4" y="59"/>
                  <a:pt x="4" y="59"/>
                </a:cubicBezTo>
                <a:lnTo>
                  <a:pt x="15" y="59"/>
                </a:lnTo>
                <a:close/>
                <a:moveTo>
                  <a:pt x="18" y="5"/>
                </a:moveTo>
                <a:cubicBezTo>
                  <a:pt x="18" y="5"/>
                  <a:pt x="18" y="4"/>
                  <a:pt x="17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4" y="4"/>
                  <a:pt x="13" y="5"/>
                  <a:pt x="13" y="5"/>
                </a:cubicBez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4" y="17"/>
                  <a:pt x="15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8" y="17"/>
                  <a:pt x="18" y="16"/>
                  <a:pt x="18" y="16"/>
                </a:cubicBezTo>
                <a:lnTo>
                  <a:pt x="18" y="5"/>
                </a:lnTo>
                <a:close/>
                <a:moveTo>
                  <a:pt x="28" y="33"/>
                </a:moveTo>
                <a:cubicBezTo>
                  <a:pt x="28" y="23"/>
                  <a:pt x="28" y="23"/>
                  <a:pt x="28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33"/>
                  <a:pt x="17" y="33"/>
                  <a:pt x="17" y="33"/>
                </a:cubicBezTo>
                <a:lnTo>
                  <a:pt x="28" y="33"/>
                </a:lnTo>
                <a:close/>
                <a:moveTo>
                  <a:pt x="28" y="47"/>
                </a:moveTo>
                <a:cubicBezTo>
                  <a:pt x="28" y="35"/>
                  <a:pt x="28" y="35"/>
                  <a:pt x="28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47"/>
                  <a:pt x="17" y="47"/>
                  <a:pt x="17" y="47"/>
                </a:cubicBezTo>
                <a:lnTo>
                  <a:pt x="28" y="47"/>
                </a:lnTo>
                <a:close/>
                <a:moveTo>
                  <a:pt x="28" y="59"/>
                </a:moveTo>
                <a:cubicBezTo>
                  <a:pt x="28" y="49"/>
                  <a:pt x="28" y="49"/>
                  <a:pt x="28" y="49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9"/>
                  <a:pt x="17" y="59"/>
                  <a:pt x="17" y="59"/>
                </a:cubicBezTo>
                <a:lnTo>
                  <a:pt x="28" y="59"/>
                </a:lnTo>
                <a:close/>
                <a:moveTo>
                  <a:pt x="42" y="33"/>
                </a:moveTo>
                <a:cubicBezTo>
                  <a:pt x="42" y="23"/>
                  <a:pt x="42" y="23"/>
                  <a:pt x="42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33"/>
                  <a:pt x="31" y="33"/>
                  <a:pt x="31" y="33"/>
                </a:cubicBezTo>
                <a:lnTo>
                  <a:pt x="42" y="33"/>
                </a:lnTo>
                <a:close/>
                <a:moveTo>
                  <a:pt x="42" y="47"/>
                </a:moveTo>
                <a:cubicBezTo>
                  <a:pt x="42" y="35"/>
                  <a:pt x="42" y="35"/>
                  <a:pt x="42" y="35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47"/>
                  <a:pt x="31" y="47"/>
                  <a:pt x="31" y="47"/>
                </a:cubicBezTo>
                <a:lnTo>
                  <a:pt x="42" y="47"/>
                </a:lnTo>
                <a:close/>
                <a:moveTo>
                  <a:pt x="42" y="59"/>
                </a:moveTo>
                <a:cubicBezTo>
                  <a:pt x="42" y="49"/>
                  <a:pt x="42" y="49"/>
                  <a:pt x="42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59"/>
                  <a:pt x="31" y="59"/>
                  <a:pt x="31" y="59"/>
                </a:cubicBezTo>
                <a:lnTo>
                  <a:pt x="42" y="59"/>
                </a:lnTo>
                <a:close/>
                <a:moveTo>
                  <a:pt x="45" y="5"/>
                </a:moveTo>
                <a:cubicBezTo>
                  <a:pt x="45" y="5"/>
                  <a:pt x="45" y="4"/>
                  <a:pt x="44" y="4"/>
                </a:cubicBezTo>
                <a:cubicBezTo>
                  <a:pt x="42" y="4"/>
                  <a:pt x="42" y="4"/>
                  <a:pt x="42" y="4"/>
                </a:cubicBezTo>
                <a:cubicBezTo>
                  <a:pt x="41" y="4"/>
                  <a:pt x="41" y="5"/>
                  <a:pt x="41" y="5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7"/>
                  <a:pt x="42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5" y="17"/>
                  <a:pt x="45" y="16"/>
                  <a:pt x="45" y="16"/>
                </a:cubicBezTo>
                <a:lnTo>
                  <a:pt x="45" y="5"/>
                </a:lnTo>
                <a:close/>
                <a:moveTo>
                  <a:pt x="55" y="33"/>
                </a:moveTo>
                <a:cubicBezTo>
                  <a:pt x="55" y="23"/>
                  <a:pt x="55" y="23"/>
                  <a:pt x="55" y="23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33"/>
                  <a:pt x="44" y="33"/>
                  <a:pt x="44" y="33"/>
                </a:cubicBezTo>
                <a:lnTo>
                  <a:pt x="55" y="33"/>
                </a:lnTo>
                <a:close/>
                <a:moveTo>
                  <a:pt x="55" y="47"/>
                </a:moveTo>
                <a:cubicBezTo>
                  <a:pt x="55" y="35"/>
                  <a:pt x="55" y="35"/>
                  <a:pt x="55" y="35"/>
                </a:cubicBezTo>
                <a:cubicBezTo>
                  <a:pt x="44" y="35"/>
                  <a:pt x="44" y="35"/>
                  <a:pt x="44" y="35"/>
                </a:cubicBezTo>
                <a:cubicBezTo>
                  <a:pt x="44" y="47"/>
                  <a:pt x="44" y="47"/>
                  <a:pt x="44" y="47"/>
                </a:cubicBezTo>
                <a:lnTo>
                  <a:pt x="55" y="47"/>
                </a:lnTo>
                <a:close/>
                <a:moveTo>
                  <a:pt x="55" y="59"/>
                </a:moveTo>
                <a:cubicBezTo>
                  <a:pt x="55" y="49"/>
                  <a:pt x="55" y="49"/>
                  <a:pt x="55" y="49"/>
                </a:cubicBezTo>
                <a:cubicBezTo>
                  <a:pt x="44" y="49"/>
                  <a:pt x="44" y="49"/>
                  <a:pt x="44" y="49"/>
                </a:cubicBezTo>
                <a:cubicBezTo>
                  <a:pt x="44" y="59"/>
                  <a:pt x="44" y="59"/>
                  <a:pt x="44" y="59"/>
                </a:cubicBezTo>
                <a:lnTo>
                  <a:pt x="55" y="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41" name="Freeform 57"/>
          <p:cNvSpPr>
            <a:spLocks noChangeAspect="1" noEditPoints="1"/>
          </p:cNvSpPr>
          <p:nvPr/>
        </p:nvSpPr>
        <p:spPr bwMode="auto">
          <a:xfrm>
            <a:off x="1965604" y="3162825"/>
            <a:ext cx="188913" cy="188912"/>
          </a:xfrm>
          <a:custGeom>
            <a:avLst/>
            <a:gdLst>
              <a:gd name="T0" fmla="*/ 55 w 55"/>
              <a:gd name="T1" fmla="*/ 31 h 55"/>
              <a:gd name="T2" fmla="*/ 54 w 55"/>
              <a:gd name="T3" fmla="*/ 33 h 55"/>
              <a:gd name="T4" fmla="*/ 47 w 55"/>
              <a:gd name="T5" fmla="*/ 34 h 55"/>
              <a:gd name="T6" fmla="*/ 46 w 55"/>
              <a:gd name="T7" fmla="*/ 37 h 55"/>
              <a:gd name="T8" fmla="*/ 49 w 55"/>
              <a:gd name="T9" fmla="*/ 42 h 55"/>
              <a:gd name="T10" fmla="*/ 50 w 55"/>
              <a:gd name="T11" fmla="*/ 43 h 55"/>
              <a:gd name="T12" fmla="*/ 49 w 55"/>
              <a:gd name="T13" fmla="*/ 44 h 55"/>
              <a:gd name="T14" fmla="*/ 43 w 55"/>
              <a:gd name="T15" fmla="*/ 50 h 55"/>
              <a:gd name="T16" fmla="*/ 42 w 55"/>
              <a:gd name="T17" fmla="*/ 50 h 55"/>
              <a:gd name="T18" fmla="*/ 37 w 55"/>
              <a:gd name="T19" fmla="*/ 46 h 55"/>
              <a:gd name="T20" fmla="*/ 33 w 55"/>
              <a:gd name="T21" fmla="*/ 47 h 55"/>
              <a:gd name="T22" fmla="*/ 32 w 55"/>
              <a:gd name="T23" fmla="*/ 54 h 55"/>
              <a:gd name="T24" fmla="*/ 31 w 55"/>
              <a:gd name="T25" fmla="*/ 55 h 55"/>
              <a:gd name="T26" fmla="*/ 23 w 55"/>
              <a:gd name="T27" fmla="*/ 55 h 55"/>
              <a:gd name="T28" fmla="*/ 22 w 55"/>
              <a:gd name="T29" fmla="*/ 54 h 55"/>
              <a:gd name="T30" fmla="*/ 21 w 55"/>
              <a:gd name="T31" fmla="*/ 47 h 55"/>
              <a:gd name="T32" fmla="*/ 18 w 55"/>
              <a:gd name="T33" fmla="*/ 46 h 55"/>
              <a:gd name="T34" fmla="*/ 13 w 55"/>
              <a:gd name="T35" fmla="*/ 50 h 55"/>
              <a:gd name="T36" fmla="*/ 12 w 55"/>
              <a:gd name="T37" fmla="*/ 50 h 55"/>
              <a:gd name="T38" fmla="*/ 11 w 55"/>
              <a:gd name="T39" fmla="*/ 50 h 55"/>
              <a:gd name="T40" fmla="*/ 5 w 55"/>
              <a:gd name="T41" fmla="*/ 44 h 55"/>
              <a:gd name="T42" fmla="*/ 5 w 55"/>
              <a:gd name="T43" fmla="*/ 43 h 55"/>
              <a:gd name="T44" fmla="*/ 5 w 55"/>
              <a:gd name="T45" fmla="*/ 42 h 55"/>
              <a:gd name="T46" fmla="*/ 9 w 55"/>
              <a:gd name="T47" fmla="*/ 37 h 55"/>
              <a:gd name="T48" fmla="*/ 7 w 55"/>
              <a:gd name="T49" fmla="*/ 33 h 55"/>
              <a:gd name="T50" fmla="*/ 1 w 55"/>
              <a:gd name="T51" fmla="*/ 33 h 55"/>
              <a:gd name="T52" fmla="*/ 0 w 55"/>
              <a:gd name="T53" fmla="*/ 31 h 55"/>
              <a:gd name="T54" fmla="*/ 0 w 55"/>
              <a:gd name="T55" fmla="*/ 23 h 55"/>
              <a:gd name="T56" fmla="*/ 1 w 55"/>
              <a:gd name="T57" fmla="*/ 22 h 55"/>
              <a:gd name="T58" fmla="*/ 7 w 55"/>
              <a:gd name="T59" fmla="*/ 21 h 55"/>
              <a:gd name="T60" fmla="*/ 9 w 55"/>
              <a:gd name="T61" fmla="*/ 18 h 55"/>
              <a:gd name="T62" fmla="*/ 5 w 55"/>
              <a:gd name="T63" fmla="*/ 13 h 55"/>
              <a:gd name="T64" fmla="*/ 5 w 55"/>
              <a:gd name="T65" fmla="*/ 12 h 55"/>
              <a:gd name="T66" fmla="*/ 5 w 55"/>
              <a:gd name="T67" fmla="*/ 11 h 55"/>
              <a:gd name="T68" fmla="*/ 12 w 55"/>
              <a:gd name="T69" fmla="*/ 5 h 55"/>
              <a:gd name="T70" fmla="*/ 13 w 55"/>
              <a:gd name="T71" fmla="*/ 5 h 55"/>
              <a:gd name="T72" fmla="*/ 18 w 55"/>
              <a:gd name="T73" fmla="*/ 9 h 55"/>
              <a:gd name="T74" fmla="*/ 21 w 55"/>
              <a:gd name="T75" fmla="*/ 8 h 55"/>
              <a:gd name="T76" fmla="*/ 22 w 55"/>
              <a:gd name="T77" fmla="*/ 1 h 55"/>
              <a:gd name="T78" fmla="*/ 23 w 55"/>
              <a:gd name="T79" fmla="*/ 0 h 55"/>
              <a:gd name="T80" fmla="*/ 31 w 55"/>
              <a:gd name="T81" fmla="*/ 0 h 55"/>
              <a:gd name="T82" fmla="*/ 32 w 55"/>
              <a:gd name="T83" fmla="*/ 1 h 55"/>
              <a:gd name="T84" fmla="*/ 33 w 55"/>
              <a:gd name="T85" fmla="*/ 8 h 55"/>
              <a:gd name="T86" fmla="*/ 37 w 55"/>
              <a:gd name="T87" fmla="*/ 9 h 55"/>
              <a:gd name="T88" fmla="*/ 42 w 55"/>
              <a:gd name="T89" fmla="*/ 5 h 55"/>
              <a:gd name="T90" fmla="*/ 43 w 55"/>
              <a:gd name="T91" fmla="*/ 5 h 55"/>
              <a:gd name="T92" fmla="*/ 43 w 55"/>
              <a:gd name="T93" fmla="*/ 5 h 55"/>
              <a:gd name="T94" fmla="*/ 49 w 55"/>
              <a:gd name="T95" fmla="*/ 11 h 55"/>
              <a:gd name="T96" fmla="*/ 50 w 55"/>
              <a:gd name="T97" fmla="*/ 12 h 55"/>
              <a:gd name="T98" fmla="*/ 49 w 55"/>
              <a:gd name="T99" fmla="*/ 13 h 55"/>
              <a:gd name="T100" fmla="*/ 46 w 55"/>
              <a:gd name="T101" fmla="*/ 18 h 55"/>
              <a:gd name="T102" fmla="*/ 47 w 55"/>
              <a:gd name="T103" fmla="*/ 21 h 55"/>
              <a:gd name="T104" fmla="*/ 54 w 55"/>
              <a:gd name="T105" fmla="*/ 22 h 55"/>
              <a:gd name="T106" fmla="*/ 55 w 55"/>
              <a:gd name="T107" fmla="*/ 23 h 55"/>
              <a:gd name="T108" fmla="*/ 55 w 55"/>
              <a:gd name="T109" fmla="*/ 31 h 55"/>
              <a:gd name="T110" fmla="*/ 27 w 55"/>
              <a:gd name="T111" fmla="*/ 18 h 55"/>
              <a:gd name="T112" fmla="*/ 18 w 55"/>
              <a:gd name="T113" fmla="*/ 27 h 55"/>
              <a:gd name="T114" fmla="*/ 27 w 55"/>
              <a:gd name="T115" fmla="*/ 36 h 55"/>
              <a:gd name="T116" fmla="*/ 36 w 55"/>
              <a:gd name="T117" fmla="*/ 27 h 55"/>
              <a:gd name="T118" fmla="*/ 27 w 55"/>
              <a:gd name="T119" fmla="*/ 18 h 5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5" h="55">
                <a:moveTo>
                  <a:pt x="55" y="31"/>
                </a:moveTo>
                <a:cubicBezTo>
                  <a:pt x="55" y="32"/>
                  <a:pt x="54" y="33"/>
                  <a:pt x="54" y="33"/>
                </a:cubicBezTo>
                <a:cubicBezTo>
                  <a:pt x="47" y="34"/>
                  <a:pt x="47" y="34"/>
                  <a:pt x="47" y="34"/>
                </a:cubicBezTo>
                <a:cubicBezTo>
                  <a:pt x="47" y="35"/>
                  <a:pt x="46" y="36"/>
                  <a:pt x="46" y="37"/>
                </a:cubicBezTo>
                <a:cubicBezTo>
                  <a:pt x="47" y="39"/>
                  <a:pt x="48" y="40"/>
                  <a:pt x="49" y="42"/>
                </a:cubicBezTo>
                <a:cubicBezTo>
                  <a:pt x="50" y="42"/>
                  <a:pt x="50" y="42"/>
                  <a:pt x="50" y="43"/>
                </a:cubicBezTo>
                <a:cubicBezTo>
                  <a:pt x="50" y="43"/>
                  <a:pt x="50" y="43"/>
                  <a:pt x="49" y="44"/>
                </a:cubicBezTo>
                <a:cubicBezTo>
                  <a:pt x="49" y="45"/>
                  <a:pt x="44" y="50"/>
                  <a:pt x="43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37" y="46"/>
                  <a:pt x="37" y="46"/>
                  <a:pt x="37" y="46"/>
                </a:cubicBezTo>
                <a:cubicBezTo>
                  <a:pt x="36" y="46"/>
                  <a:pt x="35" y="47"/>
                  <a:pt x="33" y="47"/>
                </a:cubicBezTo>
                <a:cubicBezTo>
                  <a:pt x="33" y="49"/>
                  <a:pt x="33" y="52"/>
                  <a:pt x="32" y="54"/>
                </a:cubicBezTo>
                <a:cubicBezTo>
                  <a:pt x="32" y="54"/>
                  <a:pt x="32" y="55"/>
                  <a:pt x="31" y="55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5"/>
                  <a:pt x="22" y="54"/>
                  <a:pt x="22" y="54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19" y="46"/>
                  <a:pt x="18" y="46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1" y="50"/>
                  <a:pt x="11" y="50"/>
                  <a:pt x="11" y="50"/>
                </a:cubicBezTo>
                <a:cubicBezTo>
                  <a:pt x="9" y="48"/>
                  <a:pt x="7" y="46"/>
                  <a:pt x="5" y="44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2"/>
                  <a:pt x="5" y="42"/>
                  <a:pt x="5" y="42"/>
                </a:cubicBezTo>
                <a:cubicBezTo>
                  <a:pt x="6" y="40"/>
                  <a:pt x="8" y="39"/>
                  <a:pt x="9" y="37"/>
                </a:cubicBezTo>
                <a:cubicBezTo>
                  <a:pt x="8" y="36"/>
                  <a:pt x="8" y="35"/>
                  <a:pt x="7" y="33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2"/>
                  <a:pt x="0" y="32"/>
                  <a:pt x="0" y="31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3"/>
                  <a:pt x="0" y="22"/>
                  <a:pt x="1" y="22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20"/>
                  <a:pt x="8" y="19"/>
                  <a:pt x="9" y="18"/>
                </a:cubicBezTo>
                <a:cubicBezTo>
                  <a:pt x="8" y="16"/>
                  <a:pt x="6" y="14"/>
                  <a:pt x="5" y="13"/>
                </a:cubicBezTo>
                <a:cubicBezTo>
                  <a:pt x="5" y="13"/>
                  <a:pt x="5" y="12"/>
                  <a:pt x="5" y="12"/>
                </a:cubicBezTo>
                <a:cubicBezTo>
                  <a:pt x="5" y="12"/>
                  <a:pt x="5" y="11"/>
                  <a:pt x="5" y="11"/>
                </a:cubicBezTo>
                <a:cubicBezTo>
                  <a:pt x="6" y="10"/>
                  <a:pt x="11" y="5"/>
                  <a:pt x="12" y="5"/>
                </a:cubicBezTo>
                <a:cubicBezTo>
                  <a:pt x="12" y="5"/>
                  <a:pt x="12" y="5"/>
                  <a:pt x="13" y="5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8"/>
                  <a:pt x="20" y="8"/>
                  <a:pt x="21" y="8"/>
                </a:cubicBezTo>
                <a:cubicBezTo>
                  <a:pt x="21" y="5"/>
                  <a:pt x="21" y="3"/>
                  <a:pt x="22" y="1"/>
                </a:cubicBezTo>
                <a:cubicBezTo>
                  <a:pt x="22" y="0"/>
                  <a:pt x="23" y="0"/>
                  <a:pt x="23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8"/>
                  <a:pt x="36" y="8"/>
                  <a:pt x="37" y="9"/>
                </a:cubicBezTo>
                <a:cubicBezTo>
                  <a:pt x="42" y="5"/>
                  <a:pt x="42" y="5"/>
                  <a:pt x="42" y="5"/>
                </a:cubicBezTo>
                <a:cubicBezTo>
                  <a:pt x="42" y="5"/>
                  <a:pt x="42" y="5"/>
                  <a:pt x="4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5" y="7"/>
                  <a:pt x="48" y="9"/>
                  <a:pt x="49" y="11"/>
                </a:cubicBezTo>
                <a:cubicBezTo>
                  <a:pt x="50" y="11"/>
                  <a:pt x="50" y="12"/>
                  <a:pt x="50" y="12"/>
                </a:cubicBezTo>
                <a:cubicBezTo>
                  <a:pt x="50" y="12"/>
                  <a:pt x="49" y="13"/>
                  <a:pt x="49" y="13"/>
                </a:cubicBezTo>
                <a:cubicBezTo>
                  <a:pt x="48" y="14"/>
                  <a:pt x="47" y="16"/>
                  <a:pt x="46" y="18"/>
                </a:cubicBezTo>
                <a:cubicBezTo>
                  <a:pt x="46" y="19"/>
                  <a:pt x="47" y="20"/>
                  <a:pt x="47" y="21"/>
                </a:cubicBezTo>
                <a:cubicBezTo>
                  <a:pt x="54" y="22"/>
                  <a:pt x="54" y="22"/>
                  <a:pt x="54" y="22"/>
                </a:cubicBezTo>
                <a:cubicBezTo>
                  <a:pt x="54" y="22"/>
                  <a:pt x="55" y="23"/>
                  <a:pt x="55" y="23"/>
                </a:cubicBezTo>
                <a:lnTo>
                  <a:pt x="55" y="31"/>
                </a:lnTo>
                <a:close/>
                <a:moveTo>
                  <a:pt x="27" y="18"/>
                </a:moveTo>
                <a:cubicBezTo>
                  <a:pt x="22" y="18"/>
                  <a:pt x="18" y="22"/>
                  <a:pt x="18" y="27"/>
                </a:cubicBezTo>
                <a:cubicBezTo>
                  <a:pt x="18" y="32"/>
                  <a:pt x="22" y="36"/>
                  <a:pt x="27" y="36"/>
                </a:cubicBezTo>
                <a:cubicBezTo>
                  <a:pt x="32" y="36"/>
                  <a:pt x="36" y="32"/>
                  <a:pt x="36" y="27"/>
                </a:cubicBezTo>
                <a:cubicBezTo>
                  <a:pt x="36" y="22"/>
                  <a:pt x="32" y="18"/>
                  <a:pt x="27" y="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44" name="Freeform 88"/>
          <p:cNvSpPr>
            <a:spLocks noChangeAspect="1" noEditPoints="1"/>
          </p:cNvSpPr>
          <p:nvPr/>
        </p:nvSpPr>
        <p:spPr bwMode="auto">
          <a:xfrm>
            <a:off x="4106756" y="2294383"/>
            <a:ext cx="184885" cy="215958"/>
          </a:xfrm>
          <a:custGeom>
            <a:avLst/>
            <a:gdLst>
              <a:gd name="T0" fmla="*/ 55 w 55"/>
              <a:gd name="T1" fmla="*/ 19 h 64"/>
              <a:gd name="T2" fmla="*/ 55 w 55"/>
              <a:gd name="T3" fmla="*/ 60 h 64"/>
              <a:gd name="T4" fmla="*/ 51 w 55"/>
              <a:gd name="T5" fmla="*/ 64 h 64"/>
              <a:gd name="T6" fmla="*/ 3 w 55"/>
              <a:gd name="T7" fmla="*/ 64 h 64"/>
              <a:gd name="T8" fmla="*/ 0 w 55"/>
              <a:gd name="T9" fmla="*/ 60 h 64"/>
              <a:gd name="T10" fmla="*/ 0 w 55"/>
              <a:gd name="T11" fmla="*/ 3 h 64"/>
              <a:gd name="T12" fmla="*/ 3 w 55"/>
              <a:gd name="T13" fmla="*/ 0 h 64"/>
              <a:gd name="T14" fmla="*/ 35 w 55"/>
              <a:gd name="T15" fmla="*/ 0 h 64"/>
              <a:gd name="T16" fmla="*/ 41 w 55"/>
              <a:gd name="T17" fmla="*/ 2 h 64"/>
              <a:gd name="T18" fmla="*/ 52 w 55"/>
              <a:gd name="T19" fmla="*/ 13 h 64"/>
              <a:gd name="T20" fmla="*/ 55 w 55"/>
              <a:gd name="T21" fmla="*/ 19 h 64"/>
              <a:gd name="T22" fmla="*/ 50 w 55"/>
              <a:gd name="T23" fmla="*/ 22 h 64"/>
              <a:gd name="T24" fmla="*/ 35 w 55"/>
              <a:gd name="T25" fmla="*/ 22 h 64"/>
              <a:gd name="T26" fmla="*/ 32 w 55"/>
              <a:gd name="T27" fmla="*/ 19 h 64"/>
              <a:gd name="T28" fmla="*/ 32 w 55"/>
              <a:gd name="T29" fmla="*/ 4 h 64"/>
              <a:gd name="T30" fmla="*/ 4 w 55"/>
              <a:gd name="T31" fmla="*/ 4 h 64"/>
              <a:gd name="T32" fmla="*/ 4 w 55"/>
              <a:gd name="T33" fmla="*/ 59 h 64"/>
              <a:gd name="T34" fmla="*/ 50 w 55"/>
              <a:gd name="T35" fmla="*/ 59 h 64"/>
              <a:gd name="T36" fmla="*/ 50 w 55"/>
              <a:gd name="T37" fmla="*/ 22 h 64"/>
              <a:gd name="T38" fmla="*/ 15 w 55"/>
              <a:gd name="T39" fmla="*/ 54 h 64"/>
              <a:gd name="T40" fmla="*/ 25 w 55"/>
              <a:gd name="T41" fmla="*/ 54 h 64"/>
              <a:gd name="T42" fmla="*/ 25 w 55"/>
              <a:gd name="T43" fmla="*/ 51 h 64"/>
              <a:gd name="T44" fmla="*/ 22 w 55"/>
              <a:gd name="T45" fmla="*/ 51 h 64"/>
              <a:gd name="T46" fmla="*/ 26 w 55"/>
              <a:gd name="T47" fmla="*/ 45 h 64"/>
              <a:gd name="T48" fmla="*/ 27 w 55"/>
              <a:gd name="T49" fmla="*/ 44 h 64"/>
              <a:gd name="T50" fmla="*/ 27 w 55"/>
              <a:gd name="T51" fmla="*/ 44 h 64"/>
              <a:gd name="T52" fmla="*/ 27 w 55"/>
              <a:gd name="T53" fmla="*/ 44 h 64"/>
              <a:gd name="T54" fmla="*/ 28 w 55"/>
              <a:gd name="T55" fmla="*/ 45 h 64"/>
              <a:gd name="T56" fmla="*/ 32 w 55"/>
              <a:gd name="T57" fmla="*/ 51 h 64"/>
              <a:gd name="T58" fmla="*/ 29 w 55"/>
              <a:gd name="T59" fmla="*/ 51 h 64"/>
              <a:gd name="T60" fmla="*/ 29 w 55"/>
              <a:gd name="T61" fmla="*/ 54 h 64"/>
              <a:gd name="T62" fmla="*/ 39 w 55"/>
              <a:gd name="T63" fmla="*/ 54 h 64"/>
              <a:gd name="T64" fmla="*/ 39 w 55"/>
              <a:gd name="T65" fmla="*/ 51 h 64"/>
              <a:gd name="T66" fmla="*/ 37 w 55"/>
              <a:gd name="T67" fmla="*/ 51 h 64"/>
              <a:gd name="T68" fmla="*/ 30 w 55"/>
              <a:gd name="T69" fmla="*/ 41 h 64"/>
              <a:gd name="T70" fmla="*/ 37 w 55"/>
              <a:gd name="T71" fmla="*/ 31 h 64"/>
              <a:gd name="T72" fmla="*/ 39 w 55"/>
              <a:gd name="T73" fmla="*/ 31 h 64"/>
              <a:gd name="T74" fmla="*/ 39 w 55"/>
              <a:gd name="T75" fmla="*/ 27 h 64"/>
              <a:gd name="T76" fmla="*/ 29 w 55"/>
              <a:gd name="T77" fmla="*/ 27 h 64"/>
              <a:gd name="T78" fmla="*/ 29 w 55"/>
              <a:gd name="T79" fmla="*/ 31 h 64"/>
              <a:gd name="T80" fmla="*/ 32 w 55"/>
              <a:gd name="T81" fmla="*/ 31 h 64"/>
              <a:gd name="T82" fmla="*/ 28 w 55"/>
              <a:gd name="T83" fmla="*/ 36 h 64"/>
              <a:gd name="T84" fmla="*/ 28 w 55"/>
              <a:gd name="T85" fmla="*/ 38 h 64"/>
              <a:gd name="T86" fmla="*/ 27 w 55"/>
              <a:gd name="T87" fmla="*/ 38 h 64"/>
              <a:gd name="T88" fmla="*/ 27 w 55"/>
              <a:gd name="T89" fmla="*/ 37 h 64"/>
              <a:gd name="T90" fmla="*/ 27 w 55"/>
              <a:gd name="T91" fmla="*/ 36 h 64"/>
              <a:gd name="T92" fmla="*/ 23 w 55"/>
              <a:gd name="T93" fmla="*/ 31 h 64"/>
              <a:gd name="T94" fmla="*/ 26 w 55"/>
              <a:gd name="T95" fmla="*/ 31 h 64"/>
              <a:gd name="T96" fmla="*/ 26 w 55"/>
              <a:gd name="T97" fmla="*/ 27 h 64"/>
              <a:gd name="T98" fmla="*/ 15 w 55"/>
              <a:gd name="T99" fmla="*/ 27 h 64"/>
              <a:gd name="T100" fmla="*/ 15 w 55"/>
              <a:gd name="T101" fmla="*/ 31 h 64"/>
              <a:gd name="T102" fmla="*/ 18 w 55"/>
              <a:gd name="T103" fmla="*/ 31 h 64"/>
              <a:gd name="T104" fmla="*/ 24 w 55"/>
              <a:gd name="T105" fmla="*/ 41 h 64"/>
              <a:gd name="T106" fmla="*/ 18 w 55"/>
              <a:gd name="T107" fmla="*/ 51 h 64"/>
              <a:gd name="T108" fmla="*/ 15 w 55"/>
              <a:gd name="T109" fmla="*/ 51 h 64"/>
              <a:gd name="T110" fmla="*/ 15 w 55"/>
              <a:gd name="T111" fmla="*/ 54 h 64"/>
              <a:gd name="T112" fmla="*/ 36 w 55"/>
              <a:gd name="T113" fmla="*/ 18 h 64"/>
              <a:gd name="T114" fmla="*/ 50 w 55"/>
              <a:gd name="T115" fmla="*/ 18 h 64"/>
              <a:gd name="T116" fmla="*/ 49 w 55"/>
              <a:gd name="T117" fmla="*/ 16 h 64"/>
              <a:gd name="T118" fmla="*/ 38 w 55"/>
              <a:gd name="T119" fmla="*/ 5 h 64"/>
              <a:gd name="T120" fmla="*/ 36 w 55"/>
              <a:gd name="T121" fmla="*/ 4 h 64"/>
              <a:gd name="T122" fmla="*/ 36 w 55"/>
              <a:gd name="T123" fmla="*/ 18 h 6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5" h="64">
                <a:moveTo>
                  <a:pt x="55" y="19"/>
                </a:moveTo>
                <a:cubicBezTo>
                  <a:pt x="55" y="60"/>
                  <a:pt x="55" y="60"/>
                  <a:pt x="55" y="60"/>
                </a:cubicBezTo>
                <a:cubicBezTo>
                  <a:pt x="55" y="62"/>
                  <a:pt x="53" y="64"/>
                  <a:pt x="51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1" y="64"/>
                  <a:pt x="0" y="62"/>
                  <a:pt x="0" y="6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40" y="1"/>
                  <a:pt x="41" y="2"/>
                </a:cubicBezTo>
                <a:cubicBezTo>
                  <a:pt x="52" y="13"/>
                  <a:pt x="52" y="13"/>
                  <a:pt x="52" y="13"/>
                </a:cubicBezTo>
                <a:cubicBezTo>
                  <a:pt x="53" y="14"/>
                  <a:pt x="55" y="17"/>
                  <a:pt x="55" y="19"/>
                </a:cubicBezTo>
                <a:close/>
                <a:moveTo>
                  <a:pt x="50" y="22"/>
                </a:moveTo>
                <a:cubicBezTo>
                  <a:pt x="35" y="22"/>
                  <a:pt x="35" y="22"/>
                  <a:pt x="35" y="22"/>
                </a:cubicBezTo>
                <a:cubicBezTo>
                  <a:pt x="33" y="22"/>
                  <a:pt x="32" y="21"/>
                  <a:pt x="32" y="19"/>
                </a:cubicBezTo>
                <a:cubicBezTo>
                  <a:pt x="32" y="4"/>
                  <a:pt x="32" y="4"/>
                  <a:pt x="32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59"/>
                  <a:pt x="4" y="59"/>
                  <a:pt x="4" y="59"/>
                </a:cubicBezTo>
                <a:cubicBezTo>
                  <a:pt x="50" y="59"/>
                  <a:pt x="50" y="59"/>
                  <a:pt x="50" y="59"/>
                </a:cubicBezTo>
                <a:lnTo>
                  <a:pt x="50" y="22"/>
                </a:lnTo>
                <a:close/>
                <a:moveTo>
                  <a:pt x="15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5" y="51"/>
                  <a:pt x="25" y="51"/>
                  <a:pt x="25" y="51"/>
                </a:cubicBezTo>
                <a:cubicBezTo>
                  <a:pt x="22" y="51"/>
                  <a:pt x="22" y="51"/>
                  <a:pt x="22" y="51"/>
                </a:cubicBezTo>
                <a:cubicBezTo>
                  <a:pt x="26" y="45"/>
                  <a:pt x="26" y="45"/>
                  <a:pt x="26" y="45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7" y="45"/>
                  <a:pt x="28" y="45"/>
                </a:cubicBezTo>
                <a:cubicBezTo>
                  <a:pt x="32" y="51"/>
                  <a:pt x="32" y="51"/>
                  <a:pt x="32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4"/>
                  <a:pt x="29" y="54"/>
                  <a:pt x="29" y="54"/>
                </a:cubicBezTo>
                <a:cubicBezTo>
                  <a:pt x="39" y="54"/>
                  <a:pt x="39" y="54"/>
                  <a:pt x="39" y="54"/>
                </a:cubicBezTo>
                <a:cubicBezTo>
                  <a:pt x="39" y="51"/>
                  <a:pt x="39" y="51"/>
                  <a:pt x="39" y="51"/>
                </a:cubicBezTo>
                <a:cubicBezTo>
                  <a:pt x="37" y="51"/>
                  <a:pt x="37" y="51"/>
                  <a:pt x="37" y="51"/>
                </a:cubicBezTo>
                <a:cubicBezTo>
                  <a:pt x="30" y="41"/>
                  <a:pt x="30" y="41"/>
                  <a:pt x="30" y="41"/>
                </a:cubicBezTo>
                <a:cubicBezTo>
                  <a:pt x="37" y="31"/>
                  <a:pt x="37" y="31"/>
                  <a:pt x="37" y="31"/>
                </a:cubicBezTo>
                <a:cubicBezTo>
                  <a:pt x="39" y="31"/>
                  <a:pt x="39" y="31"/>
                  <a:pt x="39" y="31"/>
                </a:cubicBezTo>
                <a:cubicBezTo>
                  <a:pt x="39" y="27"/>
                  <a:pt x="39" y="27"/>
                  <a:pt x="39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31"/>
                  <a:pt x="29" y="31"/>
                  <a:pt x="29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28" y="36"/>
                  <a:pt x="28" y="36"/>
                  <a:pt x="28" y="36"/>
                </a:cubicBezTo>
                <a:cubicBezTo>
                  <a:pt x="28" y="37"/>
                  <a:pt x="28" y="38"/>
                  <a:pt x="28" y="38"/>
                </a:cubicBezTo>
                <a:cubicBezTo>
                  <a:pt x="27" y="38"/>
                  <a:pt x="27" y="38"/>
                  <a:pt x="27" y="38"/>
                </a:cubicBezTo>
                <a:cubicBezTo>
                  <a:pt x="27" y="38"/>
                  <a:pt x="27" y="37"/>
                  <a:pt x="27" y="37"/>
                </a:cubicBezTo>
                <a:cubicBezTo>
                  <a:pt x="27" y="37"/>
                  <a:pt x="27" y="37"/>
                  <a:pt x="27" y="36"/>
                </a:cubicBezTo>
                <a:cubicBezTo>
                  <a:pt x="23" y="31"/>
                  <a:pt x="23" y="31"/>
                  <a:pt x="23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6" y="27"/>
                  <a:pt x="26" y="27"/>
                  <a:pt x="26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31"/>
                  <a:pt x="15" y="31"/>
                  <a:pt x="15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24" y="41"/>
                  <a:pt x="24" y="41"/>
                  <a:pt x="24" y="41"/>
                </a:cubicBezTo>
                <a:cubicBezTo>
                  <a:pt x="18" y="51"/>
                  <a:pt x="18" y="51"/>
                  <a:pt x="18" y="51"/>
                </a:cubicBezTo>
                <a:cubicBezTo>
                  <a:pt x="15" y="51"/>
                  <a:pt x="15" y="51"/>
                  <a:pt x="15" y="51"/>
                </a:cubicBezTo>
                <a:lnTo>
                  <a:pt x="15" y="54"/>
                </a:lnTo>
                <a:close/>
                <a:moveTo>
                  <a:pt x="36" y="18"/>
                </a:moveTo>
                <a:cubicBezTo>
                  <a:pt x="50" y="18"/>
                  <a:pt x="50" y="18"/>
                  <a:pt x="50" y="18"/>
                </a:cubicBezTo>
                <a:cubicBezTo>
                  <a:pt x="50" y="17"/>
                  <a:pt x="49" y="17"/>
                  <a:pt x="49" y="16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7" y="5"/>
                  <a:pt x="36" y="4"/>
                </a:cubicBezTo>
                <a:lnTo>
                  <a:pt x="36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46" name="Freeform 90"/>
          <p:cNvSpPr>
            <a:spLocks noChangeAspect="1" noEditPoints="1"/>
          </p:cNvSpPr>
          <p:nvPr/>
        </p:nvSpPr>
        <p:spPr bwMode="auto">
          <a:xfrm>
            <a:off x="7025142" y="2717076"/>
            <a:ext cx="188912" cy="220663"/>
          </a:xfrm>
          <a:custGeom>
            <a:avLst/>
            <a:gdLst>
              <a:gd name="T0" fmla="*/ 55 w 55"/>
              <a:gd name="T1" fmla="*/ 60 h 64"/>
              <a:gd name="T2" fmla="*/ 3 w 55"/>
              <a:gd name="T3" fmla="*/ 64 h 64"/>
              <a:gd name="T4" fmla="*/ 0 w 55"/>
              <a:gd name="T5" fmla="*/ 3 h 64"/>
              <a:gd name="T6" fmla="*/ 35 w 55"/>
              <a:gd name="T7" fmla="*/ 0 h 64"/>
              <a:gd name="T8" fmla="*/ 52 w 55"/>
              <a:gd name="T9" fmla="*/ 13 h 64"/>
              <a:gd name="T10" fmla="*/ 50 w 55"/>
              <a:gd name="T11" fmla="*/ 22 h 64"/>
              <a:gd name="T12" fmla="*/ 32 w 55"/>
              <a:gd name="T13" fmla="*/ 19 h 64"/>
              <a:gd name="T14" fmla="*/ 4 w 55"/>
              <a:gd name="T15" fmla="*/ 4 h 64"/>
              <a:gd name="T16" fmla="*/ 50 w 55"/>
              <a:gd name="T17" fmla="*/ 59 h 64"/>
              <a:gd name="T18" fmla="*/ 35 w 55"/>
              <a:gd name="T19" fmla="*/ 40 h 64"/>
              <a:gd name="T20" fmla="*/ 45 w 55"/>
              <a:gd name="T21" fmla="*/ 41 h 64"/>
              <a:gd name="T22" fmla="*/ 45 w 55"/>
              <a:gd name="T23" fmla="*/ 43 h 64"/>
              <a:gd name="T24" fmla="*/ 43 w 55"/>
              <a:gd name="T25" fmla="*/ 45 h 64"/>
              <a:gd name="T26" fmla="*/ 20 w 55"/>
              <a:gd name="T27" fmla="*/ 45 h 64"/>
              <a:gd name="T28" fmla="*/ 10 w 55"/>
              <a:gd name="T29" fmla="*/ 54 h 64"/>
              <a:gd name="T30" fmla="*/ 9 w 55"/>
              <a:gd name="T31" fmla="*/ 54 h 64"/>
              <a:gd name="T32" fmla="*/ 16 w 55"/>
              <a:gd name="T33" fmla="*/ 46 h 64"/>
              <a:gd name="T34" fmla="*/ 17 w 55"/>
              <a:gd name="T35" fmla="*/ 46 h 64"/>
              <a:gd name="T36" fmla="*/ 24 w 55"/>
              <a:gd name="T37" fmla="*/ 30 h 64"/>
              <a:gd name="T38" fmla="*/ 25 w 55"/>
              <a:gd name="T39" fmla="*/ 18 h 64"/>
              <a:gd name="T40" fmla="*/ 26 w 55"/>
              <a:gd name="T41" fmla="*/ 18 h 64"/>
              <a:gd name="T42" fmla="*/ 27 w 55"/>
              <a:gd name="T43" fmla="*/ 21 h 64"/>
              <a:gd name="T44" fmla="*/ 27 w 55"/>
              <a:gd name="T45" fmla="*/ 21 h 64"/>
              <a:gd name="T46" fmla="*/ 26 w 55"/>
              <a:gd name="T47" fmla="*/ 29 h 64"/>
              <a:gd name="T48" fmla="*/ 35 w 55"/>
              <a:gd name="T49" fmla="*/ 40 h 64"/>
              <a:gd name="T50" fmla="*/ 11 w 55"/>
              <a:gd name="T51" fmla="*/ 52 h 64"/>
              <a:gd name="T52" fmla="*/ 31 w 55"/>
              <a:gd name="T53" fmla="*/ 40 h 64"/>
              <a:gd name="T54" fmla="*/ 25 w 55"/>
              <a:gd name="T55" fmla="*/ 33 h 64"/>
              <a:gd name="T56" fmla="*/ 21 w 55"/>
              <a:gd name="T57" fmla="*/ 43 h 64"/>
              <a:gd name="T58" fmla="*/ 25 w 55"/>
              <a:gd name="T59" fmla="*/ 24 h 64"/>
              <a:gd name="T60" fmla="*/ 26 w 55"/>
              <a:gd name="T61" fmla="*/ 21 h 64"/>
              <a:gd name="T62" fmla="*/ 26 w 55"/>
              <a:gd name="T63" fmla="*/ 21 h 64"/>
              <a:gd name="T64" fmla="*/ 25 w 55"/>
              <a:gd name="T65" fmla="*/ 20 h 64"/>
              <a:gd name="T66" fmla="*/ 36 w 55"/>
              <a:gd name="T67" fmla="*/ 18 h 64"/>
              <a:gd name="T68" fmla="*/ 49 w 55"/>
              <a:gd name="T69" fmla="*/ 16 h 64"/>
              <a:gd name="T70" fmla="*/ 36 w 55"/>
              <a:gd name="T71" fmla="*/ 4 h 64"/>
              <a:gd name="T72" fmla="*/ 39 w 55"/>
              <a:gd name="T73" fmla="*/ 42 h 64"/>
              <a:gd name="T74" fmla="*/ 44 w 55"/>
              <a:gd name="T75" fmla="*/ 43 h 64"/>
              <a:gd name="T76" fmla="*/ 39 w 55"/>
              <a:gd name="T77" fmla="*/ 42 h 64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55" h="64">
                <a:moveTo>
                  <a:pt x="55" y="19"/>
                </a:moveTo>
                <a:cubicBezTo>
                  <a:pt x="55" y="60"/>
                  <a:pt x="55" y="60"/>
                  <a:pt x="55" y="60"/>
                </a:cubicBezTo>
                <a:cubicBezTo>
                  <a:pt x="55" y="62"/>
                  <a:pt x="53" y="64"/>
                  <a:pt x="51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1" y="64"/>
                  <a:pt x="0" y="62"/>
                  <a:pt x="0" y="6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40" y="1"/>
                  <a:pt x="41" y="2"/>
                </a:cubicBezTo>
                <a:cubicBezTo>
                  <a:pt x="52" y="13"/>
                  <a:pt x="52" y="13"/>
                  <a:pt x="52" y="13"/>
                </a:cubicBezTo>
                <a:cubicBezTo>
                  <a:pt x="53" y="14"/>
                  <a:pt x="55" y="17"/>
                  <a:pt x="55" y="19"/>
                </a:cubicBezTo>
                <a:close/>
                <a:moveTo>
                  <a:pt x="50" y="22"/>
                </a:moveTo>
                <a:cubicBezTo>
                  <a:pt x="35" y="22"/>
                  <a:pt x="35" y="22"/>
                  <a:pt x="35" y="22"/>
                </a:cubicBezTo>
                <a:cubicBezTo>
                  <a:pt x="33" y="22"/>
                  <a:pt x="32" y="21"/>
                  <a:pt x="32" y="19"/>
                </a:cubicBezTo>
                <a:cubicBezTo>
                  <a:pt x="32" y="4"/>
                  <a:pt x="32" y="4"/>
                  <a:pt x="32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59"/>
                  <a:pt x="4" y="59"/>
                  <a:pt x="4" y="59"/>
                </a:cubicBezTo>
                <a:cubicBezTo>
                  <a:pt x="50" y="59"/>
                  <a:pt x="50" y="59"/>
                  <a:pt x="50" y="59"/>
                </a:cubicBezTo>
                <a:lnTo>
                  <a:pt x="50" y="22"/>
                </a:lnTo>
                <a:close/>
                <a:moveTo>
                  <a:pt x="35" y="40"/>
                </a:moveTo>
                <a:cubicBezTo>
                  <a:pt x="36" y="40"/>
                  <a:pt x="38" y="40"/>
                  <a:pt x="39" y="40"/>
                </a:cubicBezTo>
                <a:cubicBezTo>
                  <a:pt x="41" y="40"/>
                  <a:pt x="44" y="40"/>
                  <a:pt x="45" y="41"/>
                </a:cubicBezTo>
                <a:cubicBezTo>
                  <a:pt x="45" y="42"/>
                  <a:pt x="46" y="42"/>
                  <a:pt x="45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45" y="44"/>
                  <a:pt x="44" y="45"/>
                  <a:pt x="43" y="45"/>
                </a:cubicBezTo>
                <a:cubicBezTo>
                  <a:pt x="40" y="45"/>
                  <a:pt x="37" y="44"/>
                  <a:pt x="34" y="42"/>
                </a:cubicBezTo>
                <a:cubicBezTo>
                  <a:pt x="29" y="43"/>
                  <a:pt x="24" y="44"/>
                  <a:pt x="20" y="45"/>
                </a:cubicBezTo>
                <a:cubicBezTo>
                  <a:pt x="16" y="51"/>
                  <a:pt x="13" y="54"/>
                  <a:pt x="11" y="54"/>
                </a:cubicBezTo>
                <a:cubicBezTo>
                  <a:pt x="11" y="54"/>
                  <a:pt x="11" y="54"/>
                  <a:pt x="10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9" y="53"/>
                  <a:pt x="9" y="53"/>
                  <a:pt x="9" y="52"/>
                </a:cubicBezTo>
                <a:cubicBezTo>
                  <a:pt x="9" y="51"/>
                  <a:pt x="11" y="48"/>
                  <a:pt x="16" y="46"/>
                </a:cubicBezTo>
                <a:cubicBezTo>
                  <a:pt x="16" y="45"/>
                  <a:pt x="16" y="45"/>
                  <a:pt x="16" y="46"/>
                </a:cubicBezTo>
                <a:cubicBezTo>
                  <a:pt x="17" y="46"/>
                  <a:pt x="17" y="46"/>
                  <a:pt x="17" y="46"/>
                </a:cubicBezTo>
                <a:cubicBezTo>
                  <a:pt x="18" y="44"/>
                  <a:pt x="19" y="42"/>
                  <a:pt x="20" y="39"/>
                </a:cubicBezTo>
                <a:cubicBezTo>
                  <a:pt x="22" y="36"/>
                  <a:pt x="23" y="33"/>
                  <a:pt x="24" y="30"/>
                </a:cubicBezTo>
                <a:cubicBezTo>
                  <a:pt x="23" y="26"/>
                  <a:pt x="23" y="22"/>
                  <a:pt x="23" y="19"/>
                </a:cubicBezTo>
                <a:cubicBezTo>
                  <a:pt x="23" y="18"/>
                  <a:pt x="24" y="18"/>
                  <a:pt x="25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6" y="18"/>
                  <a:pt x="26" y="18"/>
                  <a:pt x="27" y="18"/>
                </a:cubicBezTo>
                <a:cubicBezTo>
                  <a:pt x="27" y="19"/>
                  <a:pt x="27" y="20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2"/>
                  <a:pt x="27" y="22"/>
                  <a:pt x="27" y="22"/>
                </a:cubicBezTo>
                <a:cubicBezTo>
                  <a:pt x="27" y="25"/>
                  <a:pt x="27" y="27"/>
                  <a:pt x="26" y="29"/>
                </a:cubicBezTo>
                <a:cubicBezTo>
                  <a:pt x="28" y="33"/>
                  <a:pt x="30" y="36"/>
                  <a:pt x="32" y="38"/>
                </a:cubicBezTo>
                <a:cubicBezTo>
                  <a:pt x="33" y="39"/>
                  <a:pt x="34" y="39"/>
                  <a:pt x="35" y="40"/>
                </a:cubicBezTo>
                <a:close/>
                <a:moveTo>
                  <a:pt x="16" y="47"/>
                </a:moveTo>
                <a:cubicBezTo>
                  <a:pt x="13" y="49"/>
                  <a:pt x="12" y="51"/>
                  <a:pt x="11" y="52"/>
                </a:cubicBezTo>
                <a:cubicBezTo>
                  <a:pt x="12" y="52"/>
                  <a:pt x="14" y="50"/>
                  <a:pt x="16" y="47"/>
                </a:cubicBezTo>
                <a:close/>
                <a:moveTo>
                  <a:pt x="31" y="40"/>
                </a:moveTo>
                <a:cubicBezTo>
                  <a:pt x="31" y="40"/>
                  <a:pt x="30" y="40"/>
                  <a:pt x="30" y="40"/>
                </a:cubicBezTo>
                <a:cubicBezTo>
                  <a:pt x="28" y="38"/>
                  <a:pt x="27" y="36"/>
                  <a:pt x="25" y="33"/>
                </a:cubicBezTo>
                <a:cubicBezTo>
                  <a:pt x="25" y="35"/>
                  <a:pt x="24" y="38"/>
                  <a:pt x="23" y="40"/>
                </a:cubicBezTo>
                <a:cubicBezTo>
                  <a:pt x="22" y="41"/>
                  <a:pt x="21" y="42"/>
                  <a:pt x="21" y="43"/>
                </a:cubicBezTo>
                <a:cubicBezTo>
                  <a:pt x="24" y="42"/>
                  <a:pt x="28" y="41"/>
                  <a:pt x="31" y="40"/>
                </a:cubicBezTo>
                <a:close/>
                <a:moveTo>
                  <a:pt x="25" y="24"/>
                </a:moveTo>
                <a:cubicBezTo>
                  <a:pt x="25" y="24"/>
                  <a:pt x="25" y="23"/>
                  <a:pt x="26" y="23"/>
                </a:cubicBezTo>
                <a:cubicBezTo>
                  <a:pt x="26" y="22"/>
                  <a:pt x="26" y="22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20"/>
                  <a:pt x="26" y="20"/>
                  <a:pt x="25" y="19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2"/>
                  <a:pt x="25" y="24"/>
                </a:cubicBezTo>
                <a:close/>
                <a:moveTo>
                  <a:pt x="36" y="18"/>
                </a:moveTo>
                <a:cubicBezTo>
                  <a:pt x="50" y="18"/>
                  <a:pt x="50" y="18"/>
                  <a:pt x="50" y="18"/>
                </a:cubicBezTo>
                <a:cubicBezTo>
                  <a:pt x="50" y="17"/>
                  <a:pt x="49" y="17"/>
                  <a:pt x="49" y="16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7" y="5"/>
                  <a:pt x="36" y="4"/>
                </a:cubicBezTo>
                <a:lnTo>
                  <a:pt x="36" y="18"/>
                </a:lnTo>
                <a:close/>
                <a:moveTo>
                  <a:pt x="39" y="42"/>
                </a:moveTo>
                <a:cubicBezTo>
                  <a:pt x="41" y="42"/>
                  <a:pt x="42" y="43"/>
                  <a:pt x="43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3"/>
                  <a:pt x="44" y="43"/>
                  <a:pt x="44" y="43"/>
                </a:cubicBezTo>
                <a:cubicBezTo>
                  <a:pt x="44" y="42"/>
                  <a:pt x="43" y="42"/>
                  <a:pt x="39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0" name="Freeform 94"/>
          <p:cNvSpPr>
            <a:spLocks noChangeAspect="1" noEditPoints="1"/>
          </p:cNvSpPr>
          <p:nvPr/>
        </p:nvSpPr>
        <p:spPr bwMode="auto">
          <a:xfrm>
            <a:off x="6662074" y="2712264"/>
            <a:ext cx="188913" cy="220663"/>
          </a:xfrm>
          <a:custGeom>
            <a:avLst/>
            <a:gdLst>
              <a:gd name="T0" fmla="*/ 55 w 55"/>
              <a:gd name="T1" fmla="*/ 19 h 64"/>
              <a:gd name="T2" fmla="*/ 55 w 55"/>
              <a:gd name="T3" fmla="*/ 60 h 64"/>
              <a:gd name="T4" fmla="*/ 51 w 55"/>
              <a:gd name="T5" fmla="*/ 64 h 64"/>
              <a:gd name="T6" fmla="*/ 3 w 55"/>
              <a:gd name="T7" fmla="*/ 64 h 64"/>
              <a:gd name="T8" fmla="*/ 0 w 55"/>
              <a:gd name="T9" fmla="*/ 60 h 64"/>
              <a:gd name="T10" fmla="*/ 0 w 55"/>
              <a:gd name="T11" fmla="*/ 3 h 64"/>
              <a:gd name="T12" fmla="*/ 3 w 55"/>
              <a:gd name="T13" fmla="*/ 0 h 64"/>
              <a:gd name="T14" fmla="*/ 35 w 55"/>
              <a:gd name="T15" fmla="*/ 0 h 64"/>
              <a:gd name="T16" fmla="*/ 41 w 55"/>
              <a:gd name="T17" fmla="*/ 2 h 64"/>
              <a:gd name="T18" fmla="*/ 52 w 55"/>
              <a:gd name="T19" fmla="*/ 13 h 64"/>
              <a:gd name="T20" fmla="*/ 55 w 55"/>
              <a:gd name="T21" fmla="*/ 19 h 64"/>
              <a:gd name="T22" fmla="*/ 50 w 55"/>
              <a:gd name="T23" fmla="*/ 22 h 64"/>
              <a:gd name="T24" fmla="*/ 35 w 55"/>
              <a:gd name="T25" fmla="*/ 22 h 64"/>
              <a:gd name="T26" fmla="*/ 32 w 55"/>
              <a:gd name="T27" fmla="*/ 19 h 64"/>
              <a:gd name="T28" fmla="*/ 32 w 55"/>
              <a:gd name="T29" fmla="*/ 4 h 64"/>
              <a:gd name="T30" fmla="*/ 4 w 55"/>
              <a:gd name="T31" fmla="*/ 4 h 64"/>
              <a:gd name="T32" fmla="*/ 4 w 55"/>
              <a:gd name="T33" fmla="*/ 59 h 64"/>
              <a:gd name="T34" fmla="*/ 50 w 55"/>
              <a:gd name="T35" fmla="*/ 59 h 64"/>
              <a:gd name="T36" fmla="*/ 50 w 55"/>
              <a:gd name="T37" fmla="*/ 22 h 64"/>
              <a:gd name="T38" fmla="*/ 8 w 55"/>
              <a:gd name="T39" fmla="*/ 31 h 64"/>
              <a:gd name="T40" fmla="*/ 11 w 55"/>
              <a:gd name="T41" fmla="*/ 31 h 64"/>
              <a:gd name="T42" fmla="*/ 16 w 55"/>
              <a:gd name="T43" fmla="*/ 54 h 64"/>
              <a:gd name="T44" fmla="*/ 22 w 55"/>
              <a:gd name="T45" fmla="*/ 54 h 64"/>
              <a:gd name="T46" fmla="*/ 27 w 55"/>
              <a:gd name="T47" fmla="*/ 37 h 64"/>
              <a:gd name="T48" fmla="*/ 27 w 55"/>
              <a:gd name="T49" fmla="*/ 35 h 64"/>
              <a:gd name="T50" fmla="*/ 27 w 55"/>
              <a:gd name="T51" fmla="*/ 35 h 64"/>
              <a:gd name="T52" fmla="*/ 27 w 55"/>
              <a:gd name="T53" fmla="*/ 35 h 64"/>
              <a:gd name="T54" fmla="*/ 27 w 55"/>
              <a:gd name="T55" fmla="*/ 35 h 64"/>
              <a:gd name="T56" fmla="*/ 28 w 55"/>
              <a:gd name="T57" fmla="*/ 37 h 64"/>
              <a:gd name="T58" fmla="*/ 32 w 55"/>
              <a:gd name="T59" fmla="*/ 54 h 64"/>
              <a:gd name="T60" fmla="*/ 38 w 55"/>
              <a:gd name="T61" fmla="*/ 54 h 64"/>
              <a:gd name="T62" fmla="*/ 44 w 55"/>
              <a:gd name="T63" fmla="*/ 31 h 64"/>
              <a:gd name="T64" fmla="*/ 46 w 55"/>
              <a:gd name="T65" fmla="*/ 31 h 64"/>
              <a:gd name="T66" fmla="*/ 46 w 55"/>
              <a:gd name="T67" fmla="*/ 27 h 64"/>
              <a:gd name="T68" fmla="*/ 36 w 55"/>
              <a:gd name="T69" fmla="*/ 27 h 64"/>
              <a:gd name="T70" fmla="*/ 36 w 55"/>
              <a:gd name="T71" fmla="*/ 31 h 64"/>
              <a:gd name="T72" fmla="*/ 39 w 55"/>
              <a:gd name="T73" fmla="*/ 31 h 64"/>
              <a:gd name="T74" fmla="*/ 35 w 55"/>
              <a:gd name="T75" fmla="*/ 46 h 64"/>
              <a:gd name="T76" fmla="*/ 35 w 55"/>
              <a:gd name="T77" fmla="*/ 48 h 64"/>
              <a:gd name="T78" fmla="*/ 35 w 55"/>
              <a:gd name="T79" fmla="*/ 49 h 64"/>
              <a:gd name="T80" fmla="*/ 35 w 55"/>
              <a:gd name="T81" fmla="*/ 49 h 64"/>
              <a:gd name="T82" fmla="*/ 35 w 55"/>
              <a:gd name="T83" fmla="*/ 48 h 64"/>
              <a:gd name="T84" fmla="*/ 34 w 55"/>
              <a:gd name="T85" fmla="*/ 46 h 64"/>
              <a:gd name="T86" fmla="*/ 29 w 55"/>
              <a:gd name="T87" fmla="*/ 27 h 64"/>
              <a:gd name="T88" fmla="*/ 25 w 55"/>
              <a:gd name="T89" fmla="*/ 27 h 64"/>
              <a:gd name="T90" fmla="*/ 20 w 55"/>
              <a:gd name="T91" fmla="*/ 46 h 64"/>
              <a:gd name="T92" fmla="*/ 20 w 55"/>
              <a:gd name="T93" fmla="*/ 48 h 64"/>
              <a:gd name="T94" fmla="*/ 20 w 55"/>
              <a:gd name="T95" fmla="*/ 49 h 64"/>
              <a:gd name="T96" fmla="*/ 19 w 55"/>
              <a:gd name="T97" fmla="*/ 49 h 64"/>
              <a:gd name="T98" fmla="*/ 19 w 55"/>
              <a:gd name="T99" fmla="*/ 48 h 64"/>
              <a:gd name="T100" fmla="*/ 19 w 55"/>
              <a:gd name="T101" fmla="*/ 46 h 64"/>
              <a:gd name="T102" fmla="*/ 16 w 55"/>
              <a:gd name="T103" fmla="*/ 31 h 64"/>
              <a:gd name="T104" fmla="*/ 19 w 55"/>
              <a:gd name="T105" fmla="*/ 31 h 64"/>
              <a:gd name="T106" fmla="*/ 19 w 55"/>
              <a:gd name="T107" fmla="*/ 27 h 64"/>
              <a:gd name="T108" fmla="*/ 8 w 55"/>
              <a:gd name="T109" fmla="*/ 27 h 64"/>
              <a:gd name="T110" fmla="*/ 8 w 55"/>
              <a:gd name="T111" fmla="*/ 31 h 64"/>
              <a:gd name="T112" fmla="*/ 36 w 55"/>
              <a:gd name="T113" fmla="*/ 18 h 64"/>
              <a:gd name="T114" fmla="*/ 50 w 55"/>
              <a:gd name="T115" fmla="*/ 18 h 64"/>
              <a:gd name="T116" fmla="*/ 49 w 55"/>
              <a:gd name="T117" fmla="*/ 16 h 64"/>
              <a:gd name="T118" fmla="*/ 38 w 55"/>
              <a:gd name="T119" fmla="*/ 5 h 64"/>
              <a:gd name="T120" fmla="*/ 36 w 55"/>
              <a:gd name="T121" fmla="*/ 4 h 64"/>
              <a:gd name="T122" fmla="*/ 36 w 55"/>
              <a:gd name="T123" fmla="*/ 18 h 64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5" h="64">
                <a:moveTo>
                  <a:pt x="55" y="19"/>
                </a:moveTo>
                <a:cubicBezTo>
                  <a:pt x="55" y="60"/>
                  <a:pt x="55" y="60"/>
                  <a:pt x="55" y="60"/>
                </a:cubicBezTo>
                <a:cubicBezTo>
                  <a:pt x="55" y="62"/>
                  <a:pt x="53" y="64"/>
                  <a:pt x="51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1" y="64"/>
                  <a:pt x="0" y="62"/>
                  <a:pt x="0" y="6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7" y="0"/>
                  <a:pt x="40" y="1"/>
                  <a:pt x="41" y="2"/>
                </a:cubicBezTo>
                <a:cubicBezTo>
                  <a:pt x="52" y="13"/>
                  <a:pt x="52" y="13"/>
                  <a:pt x="52" y="13"/>
                </a:cubicBezTo>
                <a:cubicBezTo>
                  <a:pt x="53" y="14"/>
                  <a:pt x="55" y="17"/>
                  <a:pt x="55" y="19"/>
                </a:cubicBezTo>
                <a:close/>
                <a:moveTo>
                  <a:pt x="50" y="22"/>
                </a:moveTo>
                <a:cubicBezTo>
                  <a:pt x="35" y="22"/>
                  <a:pt x="35" y="22"/>
                  <a:pt x="35" y="22"/>
                </a:cubicBezTo>
                <a:cubicBezTo>
                  <a:pt x="33" y="22"/>
                  <a:pt x="32" y="21"/>
                  <a:pt x="32" y="19"/>
                </a:cubicBezTo>
                <a:cubicBezTo>
                  <a:pt x="32" y="4"/>
                  <a:pt x="32" y="4"/>
                  <a:pt x="32" y="4"/>
                </a:cubicBezTo>
                <a:cubicBezTo>
                  <a:pt x="4" y="4"/>
                  <a:pt x="4" y="4"/>
                  <a:pt x="4" y="4"/>
                </a:cubicBezTo>
                <a:cubicBezTo>
                  <a:pt x="4" y="59"/>
                  <a:pt x="4" y="59"/>
                  <a:pt x="4" y="59"/>
                </a:cubicBezTo>
                <a:cubicBezTo>
                  <a:pt x="50" y="59"/>
                  <a:pt x="50" y="59"/>
                  <a:pt x="50" y="59"/>
                </a:cubicBezTo>
                <a:lnTo>
                  <a:pt x="50" y="22"/>
                </a:lnTo>
                <a:close/>
                <a:moveTo>
                  <a:pt x="8" y="31"/>
                </a:moveTo>
                <a:cubicBezTo>
                  <a:pt x="11" y="31"/>
                  <a:pt x="11" y="31"/>
                  <a:pt x="11" y="31"/>
                </a:cubicBezTo>
                <a:cubicBezTo>
                  <a:pt x="16" y="54"/>
                  <a:pt x="16" y="54"/>
                  <a:pt x="16" y="54"/>
                </a:cubicBezTo>
                <a:cubicBezTo>
                  <a:pt x="22" y="54"/>
                  <a:pt x="22" y="54"/>
                  <a:pt x="22" y="54"/>
                </a:cubicBezTo>
                <a:cubicBezTo>
                  <a:pt x="27" y="37"/>
                  <a:pt x="27" y="37"/>
                  <a:pt x="27" y="37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27" y="36"/>
                  <a:pt x="28" y="37"/>
                  <a:pt x="28" y="37"/>
                </a:cubicBezTo>
                <a:cubicBezTo>
                  <a:pt x="32" y="54"/>
                  <a:pt x="32" y="54"/>
                  <a:pt x="32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44" y="31"/>
                  <a:pt x="44" y="31"/>
                  <a:pt x="44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27"/>
                  <a:pt x="46" y="27"/>
                  <a:pt x="46" y="27"/>
                </a:cubicBezTo>
                <a:cubicBezTo>
                  <a:pt x="36" y="27"/>
                  <a:pt x="36" y="27"/>
                  <a:pt x="36" y="27"/>
                </a:cubicBezTo>
                <a:cubicBezTo>
                  <a:pt x="36" y="31"/>
                  <a:pt x="36" y="31"/>
                  <a:pt x="36" y="31"/>
                </a:cubicBezTo>
                <a:cubicBezTo>
                  <a:pt x="39" y="31"/>
                  <a:pt x="39" y="31"/>
                  <a:pt x="39" y="31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7"/>
                  <a:pt x="35" y="48"/>
                  <a:pt x="35" y="48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5" y="49"/>
                  <a:pt x="35" y="48"/>
                  <a:pt x="35" y="48"/>
                </a:cubicBezTo>
                <a:cubicBezTo>
                  <a:pt x="35" y="48"/>
                  <a:pt x="35" y="47"/>
                  <a:pt x="34" y="46"/>
                </a:cubicBezTo>
                <a:cubicBezTo>
                  <a:pt x="29" y="27"/>
                  <a:pt x="29" y="27"/>
                  <a:pt x="29" y="27"/>
                </a:cubicBezTo>
                <a:cubicBezTo>
                  <a:pt x="25" y="27"/>
                  <a:pt x="25" y="27"/>
                  <a:pt x="25" y="27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7"/>
                  <a:pt x="20" y="48"/>
                  <a:pt x="20" y="48"/>
                </a:cubicBezTo>
                <a:cubicBezTo>
                  <a:pt x="20" y="49"/>
                  <a:pt x="20" y="49"/>
                  <a:pt x="20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8"/>
                  <a:pt x="19" y="47"/>
                  <a:pt x="19" y="46"/>
                </a:cubicBezTo>
                <a:cubicBezTo>
                  <a:pt x="16" y="31"/>
                  <a:pt x="16" y="31"/>
                  <a:pt x="16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9" y="27"/>
                  <a:pt x="19" y="27"/>
                  <a:pt x="19" y="27"/>
                </a:cubicBezTo>
                <a:cubicBezTo>
                  <a:pt x="8" y="27"/>
                  <a:pt x="8" y="27"/>
                  <a:pt x="8" y="27"/>
                </a:cubicBezTo>
                <a:lnTo>
                  <a:pt x="8" y="31"/>
                </a:lnTo>
                <a:close/>
                <a:moveTo>
                  <a:pt x="36" y="18"/>
                </a:moveTo>
                <a:cubicBezTo>
                  <a:pt x="50" y="18"/>
                  <a:pt x="50" y="18"/>
                  <a:pt x="50" y="18"/>
                </a:cubicBezTo>
                <a:cubicBezTo>
                  <a:pt x="50" y="17"/>
                  <a:pt x="49" y="17"/>
                  <a:pt x="49" y="16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5"/>
                  <a:pt x="37" y="5"/>
                  <a:pt x="36" y="4"/>
                </a:cubicBezTo>
                <a:lnTo>
                  <a:pt x="36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2" name="Freeform 44"/>
          <p:cNvSpPr>
            <a:spLocks noChangeAspect="1" noEditPoints="1"/>
          </p:cNvSpPr>
          <p:nvPr/>
        </p:nvSpPr>
        <p:spPr bwMode="auto">
          <a:xfrm>
            <a:off x="7409536" y="3983121"/>
            <a:ext cx="201613" cy="206375"/>
          </a:xfrm>
          <a:custGeom>
            <a:avLst/>
            <a:gdLst>
              <a:gd name="T0" fmla="*/ 1 w 59"/>
              <a:gd name="T1" fmla="*/ 40 h 60"/>
              <a:gd name="T2" fmla="*/ 1 w 59"/>
              <a:gd name="T3" fmla="*/ 38 h 60"/>
              <a:gd name="T4" fmla="*/ 13 w 59"/>
              <a:gd name="T5" fmla="*/ 39 h 60"/>
              <a:gd name="T6" fmla="*/ 28 w 59"/>
              <a:gd name="T7" fmla="*/ 19 h 60"/>
              <a:gd name="T8" fmla="*/ 16 w 59"/>
              <a:gd name="T9" fmla="*/ 8 h 60"/>
              <a:gd name="T10" fmla="*/ 8 w 59"/>
              <a:gd name="T11" fmla="*/ 14 h 60"/>
              <a:gd name="T12" fmla="*/ 8 w 59"/>
              <a:gd name="T13" fmla="*/ 19 h 60"/>
              <a:gd name="T14" fmla="*/ 17 w 59"/>
              <a:gd name="T15" fmla="*/ 37 h 60"/>
              <a:gd name="T16" fmla="*/ 3 w 59"/>
              <a:gd name="T17" fmla="*/ 24 h 60"/>
              <a:gd name="T18" fmla="*/ 3 w 59"/>
              <a:gd name="T19" fmla="*/ 9 h 60"/>
              <a:gd name="T20" fmla="*/ 16 w 59"/>
              <a:gd name="T21" fmla="*/ 1 h 60"/>
              <a:gd name="T22" fmla="*/ 35 w 59"/>
              <a:gd name="T23" fmla="*/ 16 h 60"/>
              <a:gd name="T24" fmla="*/ 28 w 59"/>
              <a:gd name="T25" fmla="*/ 19 h 60"/>
              <a:gd name="T26" fmla="*/ 5 w 59"/>
              <a:gd name="T27" fmla="*/ 55 h 60"/>
              <a:gd name="T28" fmla="*/ 5 w 59"/>
              <a:gd name="T29" fmla="*/ 53 h 60"/>
              <a:gd name="T30" fmla="*/ 15 w 59"/>
              <a:gd name="T31" fmla="*/ 44 h 60"/>
              <a:gd name="T32" fmla="*/ 6 w 59"/>
              <a:gd name="T33" fmla="*/ 55 h 60"/>
              <a:gd name="T34" fmla="*/ 20 w 59"/>
              <a:gd name="T35" fmla="*/ 60 h 60"/>
              <a:gd name="T36" fmla="*/ 19 w 59"/>
              <a:gd name="T37" fmla="*/ 47 h 60"/>
              <a:gd name="T38" fmla="*/ 21 w 59"/>
              <a:gd name="T39" fmla="*/ 47 h 60"/>
              <a:gd name="T40" fmla="*/ 56 w 59"/>
              <a:gd name="T41" fmla="*/ 51 h 60"/>
              <a:gd name="T42" fmla="*/ 43 w 59"/>
              <a:gd name="T43" fmla="*/ 59 h 60"/>
              <a:gd name="T44" fmla="*/ 24 w 59"/>
              <a:gd name="T45" fmla="*/ 44 h 60"/>
              <a:gd name="T46" fmla="*/ 31 w 59"/>
              <a:gd name="T47" fmla="*/ 42 h 60"/>
              <a:gd name="T48" fmla="*/ 45 w 59"/>
              <a:gd name="T49" fmla="*/ 51 h 60"/>
              <a:gd name="T50" fmla="*/ 52 w 59"/>
              <a:gd name="T51" fmla="*/ 44 h 60"/>
              <a:gd name="T52" fmla="*/ 41 w 59"/>
              <a:gd name="T53" fmla="*/ 32 h 60"/>
              <a:gd name="T54" fmla="*/ 44 w 59"/>
              <a:gd name="T55" fmla="*/ 24 h 60"/>
              <a:gd name="T56" fmla="*/ 59 w 59"/>
              <a:gd name="T57" fmla="*/ 44 h 60"/>
              <a:gd name="T58" fmla="*/ 40 w 59"/>
              <a:gd name="T59" fmla="*/ 13 h 60"/>
              <a:gd name="T60" fmla="*/ 37 w 59"/>
              <a:gd name="T61" fmla="*/ 13 h 60"/>
              <a:gd name="T62" fmla="*/ 39 w 59"/>
              <a:gd name="T63" fmla="*/ 0 h 60"/>
              <a:gd name="T64" fmla="*/ 40 w 59"/>
              <a:gd name="T65" fmla="*/ 13 h 60"/>
              <a:gd name="T66" fmla="*/ 44 w 59"/>
              <a:gd name="T67" fmla="*/ 16 h 60"/>
              <a:gd name="T68" fmla="*/ 43 w 59"/>
              <a:gd name="T69" fmla="*/ 14 h 60"/>
              <a:gd name="T70" fmla="*/ 54 w 59"/>
              <a:gd name="T71" fmla="*/ 5 h 60"/>
              <a:gd name="T72" fmla="*/ 45 w 59"/>
              <a:gd name="T73" fmla="*/ 16 h 60"/>
              <a:gd name="T74" fmla="*/ 47 w 59"/>
              <a:gd name="T75" fmla="*/ 22 h 60"/>
              <a:gd name="T76" fmla="*/ 47 w 59"/>
              <a:gd name="T77" fmla="*/ 20 h 60"/>
              <a:gd name="T78" fmla="*/ 59 w 59"/>
              <a:gd name="T79" fmla="*/ 21 h 6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9" h="60">
                <a:moveTo>
                  <a:pt x="12" y="40"/>
                </a:moveTo>
                <a:cubicBezTo>
                  <a:pt x="1" y="40"/>
                  <a:pt x="1" y="40"/>
                  <a:pt x="1" y="40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9"/>
                  <a:pt x="0" y="38"/>
                  <a:pt x="1" y="38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8"/>
                  <a:pt x="13" y="39"/>
                  <a:pt x="13" y="39"/>
                </a:cubicBezTo>
                <a:cubicBezTo>
                  <a:pt x="13" y="40"/>
                  <a:pt x="13" y="40"/>
                  <a:pt x="12" y="40"/>
                </a:cubicBezTo>
                <a:close/>
                <a:moveTo>
                  <a:pt x="28" y="19"/>
                </a:moveTo>
                <a:cubicBezTo>
                  <a:pt x="18" y="9"/>
                  <a:pt x="18" y="9"/>
                  <a:pt x="18" y="9"/>
                </a:cubicBezTo>
                <a:cubicBezTo>
                  <a:pt x="18" y="8"/>
                  <a:pt x="17" y="8"/>
                  <a:pt x="16" y="8"/>
                </a:cubicBezTo>
                <a:cubicBezTo>
                  <a:pt x="15" y="8"/>
                  <a:pt x="14" y="8"/>
                  <a:pt x="13" y="9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7" y="15"/>
                  <a:pt x="7" y="16"/>
                </a:cubicBezTo>
                <a:cubicBezTo>
                  <a:pt x="7" y="17"/>
                  <a:pt x="8" y="18"/>
                  <a:pt x="8" y="19"/>
                </a:cubicBezTo>
                <a:cubicBezTo>
                  <a:pt x="18" y="29"/>
                  <a:pt x="18" y="29"/>
                  <a:pt x="18" y="29"/>
                </a:cubicBezTo>
                <a:cubicBezTo>
                  <a:pt x="17" y="37"/>
                  <a:pt x="17" y="37"/>
                  <a:pt x="17" y="37"/>
                </a:cubicBezTo>
                <a:cubicBezTo>
                  <a:pt x="17" y="37"/>
                  <a:pt x="16" y="36"/>
                  <a:pt x="15" y="36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2"/>
                  <a:pt x="0" y="19"/>
                  <a:pt x="0" y="16"/>
                </a:cubicBezTo>
                <a:cubicBezTo>
                  <a:pt x="0" y="14"/>
                  <a:pt x="1" y="11"/>
                  <a:pt x="3" y="9"/>
                </a:cubicBezTo>
                <a:cubicBezTo>
                  <a:pt x="9" y="4"/>
                  <a:pt x="9" y="4"/>
                  <a:pt x="9" y="4"/>
                </a:cubicBezTo>
                <a:cubicBezTo>
                  <a:pt x="11" y="2"/>
                  <a:pt x="13" y="1"/>
                  <a:pt x="16" y="1"/>
                </a:cubicBezTo>
                <a:cubicBezTo>
                  <a:pt x="19" y="1"/>
                  <a:pt x="21" y="2"/>
                  <a:pt x="23" y="4"/>
                </a:cubicBezTo>
                <a:cubicBezTo>
                  <a:pt x="35" y="16"/>
                  <a:pt x="35" y="16"/>
                  <a:pt x="35" y="16"/>
                </a:cubicBezTo>
                <a:cubicBezTo>
                  <a:pt x="36" y="17"/>
                  <a:pt x="36" y="17"/>
                  <a:pt x="37" y="18"/>
                </a:cubicBezTo>
                <a:lnTo>
                  <a:pt x="28" y="19"/>
                </a:lnTo>
                <a:close/>
                <a:moveTo>
                  <a:pt x="6" y="55"/>
                </a:moveTo>
                <a:cubicBezTo>
                  <a:pt x="6" y="55"/>
                  <a:pt x="6" y="55"/>
                  <a:pt x="5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4" y="54"/>
                  <a:pt x="4" y="54"/>
                  <a:pt x="5" y="53"/>
                </a:cubicBezTo>
                <a:cubicBezTo>
                  <a:pt x="14" y="44"/>
                  <a:pt x="14" y="44"/>
                  <a:pt x="14" y="44"/>
                </a:cubicBezTo>
                <a:cubicBezTo>
                  <a:pt x="14" y="44"/>
                  <a:pt x="15" y="44"/>
                  <a:pt x="15" y="44"/>
                </a:cubicBezTo>
                <a:cubicBezTo>
                  <a:pt x="16" y="45"/>
                  <a:pt x="16" y="45"/>
                  <a:pt x="15" y="46"/>
                </a:cubicBezTo>
                <a:lnTo>
                  <a:pt x="6" y="55"/>
                </a:lnTo>
                <a:close/>
                <a:moveTo>
                  <a:pt x="21" y="59"/>
                </a:moveTo>
                <a:cubicBezTo>
                  <a:pt x="21" y="59"/>
                  <a:pt x="21" y="60"/>
                  <a:pt x="20" y="60"/>
                </a:cubicBezTo>
                <a:cubicBezTo>
                  <a:pt x="20" y="60"/>
                  <a:pt x="19" y="59"/>
                  <a:pt x="19" y="59"/>
                </a:cubicBezTo>
                <a:cubicBezTo>
                  <a:pt x="19" y="47"/>
                  <a:pt x="19" y="47"/>
                  <a:pt x="19" y="47"/>
                </a:cubicBezTo>
                <a:cubicBezTo>
                  <a:pt x="19" y="47"/>
                  <a:pt x="20" y="46"/>
                  <a:pt x="20" y="46"/>
                </a:cubicBezTo>
                <a:cubicBezTo>
                  <a:pt x="21" y="46"/>
                  <a:pt x="21" y="47"/>
                  <a:pt x="21" y="47"/>
                </a:cubicBezTo>
                <a:lnTo>
                  <a:pt x="21" y="59"/>
                </a:lnTo>
                <a:close/>
                <a:moveTo>
                  <a:pt x="56" y="51"/>
                </a:moveTo>
                <a:cubicBezTo>
                  <a:pt x="50" y="56"/>
                  <a:pt x="50" y="56"/>
                  <a:pt x="50" y="56"/>
                </a:cubicBezTo>
                <a:cubicBezTo>
                  <a:pt x="48" y="58"/>
                  <a:pt x="46" y="59"/>
                  <a:pt x="43" y="59"/>
                </a:cubicBezTo>
                <a:cubicBezTo>
                  <a:pt x="40" y="59"/>
                  <a:pt x="38" y="58"/>
                  <a:pt x="36" y="56"/>
                </a:cubicBezTo>
                <a:cubicBezTo>
                  <a:pt x="24" y="44"/>
                  <a:pt x="24" y="44"/>
                  <a:pt x="24" y="44"/>
                </a:cubicBezTo>
                <a:cubicBezTo>
                  <a:pt x="23" y="44"/>
                  <a:pt x="23" y="43"/>
                  <a:pt x="22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41" y="51"/>
                  <a:pt x="41" y="51"/>
                  <a:pt x="41" y="51"/>
                </a:cubicBezTo>
                <a:cubicBezTo>
                  <a:pt x="42" y="53"/>
                  <a:pt x="44" y="53"/>
                  <a:pt x="45" y="51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6"/>
                  <a:pt x="52" y="45"/>
                  <a:pt x="52" y="44"/>
                </a:cubicBezTo>
                <a:cubicBezTo>
                  <a:pt x="52" y="43"/>
                  <a:pt x="51" y="42"/>
                  <a:pt x="51" y="41"/>
                </a:cubicBezTo>
                <a:cubicBezTo>
                  <a:pt x="41" y="32"/>
                  <a:pt x="41" y="32"/>
                  <a:pt x="41" y="32"/>
                </a:cubicBezTo>
                <a:cubicBezTo>
                  <a:pt x="42" y="23"/>
                  <a:pt x="42" y="23"/>
                  <a:pt x="42" y="23"/>
                </a:cubicBezTo>
                <a:cubicBezTo>
                  <a:pt x="42" y="23"/>
                  <a:pt x="43" y="24"/>
                  <a:pt x="44" y="24"/>
                </a:cubicBezTo>
                <a:cubicBezTo>
                  <a:pt x="56" y="36"/>
                  <a:pt x="56" y="36"/>
                  <a:pt x="56" y="36"/>
                </a:cubicBezTo>
                <a:cubicBezTo>
                  <a:pt x="58" y="38"/>
                  <a:pt x="59" y="41"/>
                  <a:pt x="59" y="44"/>
                </a:cubicBezTo>
                <a:cubicBezTo>
                  <a:pt x="59" y="47"/>
                  <a:pt x="58" y="49"/>
                  <a:pt x="56" y="51"/>
                </a:cubicBezTo>
                <a:close/>
                <a:moveTo>
                  <a:pt x="40" y="13"/>
                </a:moveTo>
                <a:cubicBezTo>
                  <a:pt x="40" y="14"/>
                  <a:pt x="39" y="14"/>
                  <a:pt x="39" y="14"/>
                </a:cubicBezTo>
                <a:cubicBezTo>
                  <a:pt x="38" y="14"/>
                  <a:pt x="37" y="14"/>
                  <a:pt x="37" y="13"/>
                </a:cubicBezTo>
                <a:cubicBezTo>
                  <a:pt x="37" y="1"/>
                  <a:pt x="37" y="1"/>
                  <a:pt x="37" y="1"/>
                </a:cubicBezTo>
                <a:cubicBezTo>
                  <a:pt x="37" y="1"/>
                  <a:pt x="38" y="0"/>
                  <a:pt x="39" y="0"/>
                </a:cubicBezTo>
                <a:cubicBezTo>
                  <a:pt x="39" y="0"/>
                  <a:pt x="40" y="1"/>
                  <a:pt x="40" y="1"/>
                </a:cubicBezTo>
                <a:lnTo>
                  <a:pt x="40" y="13"/>
                </a:lnTo>
                <a:close/>
                <a:moveTo>
                  <a:pt x="45" y="16"/>
                </a:moveTo>
                <a:cubicBezTo>
                  <a:pt x="45" y="16"/>
                  <a:pt x="45" y="16"/>
                  <a:pt x="44" y="16"/>
                </a:cubicBezTo>
                <a:cubicBezTo>
                  <a:pt x="44" y="16"/>
                  <a:pt x="44" y="16"/>
                  <a:pt x="43" y="16"/>
                </a:cubicBezTo>
                <a:cubicBezTo>
                  <a:pt x="43" y="16"/>
                  <a:pt x="43" y="15"/>
                  <a:pt x="43" y="14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5"/>
                  <a:pt x="54" y="5"/>
                  <a:pt x="54" y="5"/>
                </a:cubicBezTo>
                <a:cubicBezTo>
                  <a:pt x="55" y="6"/>
                  <a:pt x="55" y="6"/>
                  <a:pt x="54" y="7"/>
                </a:cubicBezTo>
                <a:lnTo>
                  <a:pt x="45" y="16"/>
                </a:lnTo>
                <a:close/>
                <a:moveTo>
                  <a:pt x="58" y="22"/>
                </a:moveTo>
                <a:cubicBezTo>
                  <a:pt x="47" y="22"/>
                  <a:pt x="47" y="22"/>
                  <a:pt x="47" y="22"/>
                </a:cubicBezTo>
                <a:cubicBezTo>
                  <a:pt x="46" y="22"/>
                  <a:pt x="45" y="22"/>
                  <a:pt x="45" y="21"/>
                </a:cubicBezTo>
                <a:cubicBezTo>
                  <a:pt x="45" y="20"/>
                  <a:pt x="46" y="20"/>
                  <a:pt x="47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59" y="20"/>
                  <a:pt x="59" y="20"/>
                  <a:pt x="59" y="21"/>
                </a:cubicBezTo>
                <a:cubicBezTo>
                  <a:pt x="59" y="22"/>
                  <a:pt x="59" y="22"/>
                  <a:pt x="58" y="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3" name="Freeform 63"/>
          <p:cNvSpPr>
            <a:spLocks noChangeAspect="1" noEditPoints="1"/>
          </p:cNvSpPr>
          <p:nvPr/>
        </p:nvSpPr>
        <p:spPr bwMode="auto">
          <a:xfrm>
            <a:off x="7697890" y="2707760"/>
            <a:ext cx="201613" cy="206375"/>
          </a:xfrm>
          <a:custGeom>
            <a:avLst/>
            <a:gdLst>
              <a:gd name="T0" fmla="*/ 59 w 59"/>
              <a:gd name="T1" fmla="*/ 50 h 60"/>
              <a:gd name="T2" fmla="*/ 58 w 59"/>
              <a:gd name="T3" fmla="*/ 51 h 60"/>
              <a:gd name="T4" fmla="*/ 50 w 59"/>
              <a:gd name="T5" fmla="*/ 51 h 60"/>
              <a:gd name="T6" fmla="*/ 50 w 59"/>
              <a:gd name="T7" fmla="*/ 59 h 60"/>
              <a:gd name="T8" fmla="*/ 49 w 59"/>
              <a:gd name="T9" fmla="*/ 60 h 60"/>
              <a:gd name="T10" fmla="*/ 42 w 59"/>
              <a:gd name="T11" fmla="*/ 60 h 60"/>
              <a:gd name="T12" fmla="*/ 41 w 59"/>
              <a:gd name="T13" fmla="*/ 59 h 60"/>
              <a:gd name="T14" fmla="*/ 41 w 59"/>
              <a:gd name="T15" fmla="*/ 51 h 60"/>
              <a:gd name="T16" fmla="*/ 10 w 59"/>
              <a:gd name="T17" fmla="*/ 51 h 60"/>
              <a:gd name="T18" fmla="*/ 9 w 59"/>
              <a:gd name="T19" fmla="*/ 50 h 60"/>
              <a:gd name="T20" fmla="*/ 9 w 59"/>
              <a:gd name="T21" fmla="*/ 19 h 60"/>
              <a:gd name="T22" fmla="*/ 1 w 59"/>
              <a:gd name="T23" fmla="*/ 19 h 60"/>
              <a:gd name="T24" fmla="*/ 0 w 59"/>
              <a:gd name="T25" fmla="*/ 18 h 60"/>
              <a:gd name="T26" fmla="*/ 0 w 59"/>
              <a:gd name="T27" fmla="*/ 11 h 60"/>
              <a:gd name="T28" fmla="*/ 1 w 59"/>
              <a:gd name="T29" fmla="*/ 10 h 60"/>
              <a:gd name="T30" fmla="*/ 9 w 59"/>
              <a:gd name="T31" fmla="*/ 10 h 60"/>
              <a:gd name="T32" fmla="*/ 9 w 59"/>
              <a:gd name="T33" fmla="*/ 2 h 60"/>
              <a:gd name="T34" fmla="*/ 10 w 59"/>
              <a:gd name="T35" fmla="*/ 1 h 60"/>
              <a:gd name="T36" fmla="*/ 17 w 59"/>
              <a:gd name="T37" fmla="*/ 1 h 60"/>
              <a:gd name="T38" fmla="*/ 18 w 59"/>
              <a:gd name="T39" fmla="*/ 2 h 60"/>
              <a:gd name="T40" fmla="*/ 18 w 59"/>
              <a:gd name="T41" fmla="*/ 10 h 60"/>
              <a:gd name="T42" fmla="*/ 48 w 59"/>
              <a:gd name="T43" fmla="*/ 10 h 60"/>
              <a:gd name="T44" fmla="*/ 57 w 59"/>
              <a:gd name="T45" fmla="*/ 1 h 60"/>
              <a:gd name="T46" fmla="*/ 59 w 59"/>
              <a:gd name="T47" fmla="*/ 1 h 60"/>
              <a:gd name="T48" fmla="*/ 59 w 59"/>
              <a:gd name="T49" fmla="*/ 2 h 60"/>
              <a:gd name="T50" fmla="*/ 50 w 59"/>
              <a:gd name="T51" fmla="*/ 11 h 60"/>
              <a:gd name="T52" fmla="*/ 50 w 59"/>
              <a:gd name="T53" fmla="*/ 42 h 60"/>
              <a:gd name="T54" fmla="*/ 58 w 59"/>
              <a:gd name="T55" fmla="*/ 42 h 60"/>
              <a:gd name="T56" fmla="*/ 59 w 59"/>
              <a:gd name="T57" fmla="*/ 43 h 60"/>
              <a:gd name="T58" fmla="*/ 59 w 59"/>
              <a:gd name="T59" fmla="*/ 50 h 60"/>
              <a:gd name="T60" fmla="*/ 39 w 59"/>
              <a:gd name="T61" fmla="*/ 19 h 60"/>
              <a:gd name="T62" fmla="*/ 18 w 59"/>
              <a:gd name="T63" fmla="*/ 19 h 60"/>
              <a:gd name="T64" fmla="*/ 18 w 59"/>
              <a:gd name="T65" fmla="*/ 40 h 60"/>
              <a:gd name="T66" fmla="*/ 39 w 59"/>
              <a:gd name="T67" fmla="*/ 19 h 60"/>
              <a:gd name="T68" fmla="*/ 41 w 59"/>
              <a:gd name="T69" fmla="*/ 42 h 60"/>
              <a:gd name="T70" fmla="*/ 41 w 59"/>
              <a:gd name="T71" fmla="*/ 20 h 60"/>
              <a:gd name="T72" fmla="*/ 20 w 59"/>
              <a:gd name="T73" fmla="*/ 42 h 60"/>
              <a:gd name="T74" fmla="*/ 41 w 59"/>
              <a:gd name="T75" fmla="*/ 42 h 6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9" h="60">
                <a:moveTo>
                  <a:pt x="59" y="50"/>
                </a:moveTo>
                <a:cubicBezTo>
                  <a:pt x="59" y="50"/>
                  <a:pt x="59" y="51"/>
                  <a:pt x="58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60"/>
                  <a:pt x="49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1" y="60"/>
                  <a:pt x="41" y="59"/>
                  <a:pt x="41" y="59"/>
                </a:cubicBezTo>
                <a:cubicBezTo>
                  <a:pt x="41" y="51"/>
                  <a:pt x="41" y="51"/>
                  <a:pt x="41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9" y="51"/>
                  <a:pt x="9" y="50"/>
                  <a:pt x="9" y="50"/>
                </a:cubicBezTo>
                <a:cubicBezTo>
                  <a:pt x="9" y="19"/>
                  <a:pt x="9" y="19"/>
                  <a:pt x="9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0" y="19"/>
                  <a:pt x="0" y="18"/>
                  <a:pt x="0" y="1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1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"/>
                  <a:pt x="9" y="2"/>
                  <a:pt x="9" y="2"/>
                </a:cubicBezTo>
                <a:cubicBezTo>
                  <a:pt x="9" y="1"/>
                  <a:pt x="9" y="1"/>
                  <a:pt x="10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8" y="1"/>
                  <a:pt x="18" y="1"/>
                  <a:pt x="18" y="2"/>
                </a:cubicBezTo>
                <a:cubicBezTo>
                  <a:pt x="18" y="10"/>
                  <a:pt x="18" y="10"/>
                  <a:pt x="1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57" y="1"/>
                  <a:pt x="57" y="1"/>
                  <a:pt x="57" y="1"/>
                </a:cubicBezTo>
                <a:cubicBezTo>
                  <a:pt x="58" y="0"/>
                  <a:pt x="58" y="0"/>
                  <a:pt x="59" y="1"/>
                </a:cubicBezTo>
                <a:cubicBezTo>
                  <a:pt x="59" y="1"/>
                  <a:pt x="59" y="2"/>
                  <a:pt x="59" y="2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42"/>
                  <a:pt x="50" y="42"/>
                  <a:pt x="50" y="42"/>
                </a:cubicBezTo>
                <a:cubicBezTo>
                  <a:pt x="58" y="42"/>
                  <a:pt x="58" y="42"/>
                  <a:pt x="58" y="42"/>
                </a:cubicBezTo>
                <a:cubicBezTo>
                  <a:pt x="59" y="42"/>
                  <a:pt x="59" y="42"/>
                  <a:pt x="59" y="43"/>
                </a:cubicBezTo>
                <a:lnTo>
                  <a:pt x="59" y="50"/>
                </a:lnTo>
                <a:close/>
                <a:moveTo>
                  <a:pt x="39" y="19"/>
                </a:moveTo>
                <a:cubicBezTo>
                  <a:pt x="18" y="19"/>
                  <a:pt x="18" y="19"/>
                  <a:pt x="18" y="19"/>
                </a:cubicBezTo>
                <a:cubicBezTo>
                  <a:pt x="18" y="40"/>
                  <a:pt x="18" y="40"/>
                  <a:pt x="18" y="40"/>
                </a:cubicBezTo>
                <a:lnTo>
                  <a:pt x="39" y="19"/>
                </a:lnTo>
                <a:close/>
                <a:moveTo>
                  <a:pt x="41" y="42"/>
                </a:moveTo>
                <a:cubicBezTo>
                  <a:pt x="41" y="20"/>
                  <a:pt x="41" y="20"/>
                  <a:pt x="41" y="20"/>
                </a:cubicBezTo>
                <a:cubicBezTo>
                  <a:pt x="20" y="42"/>
                  <a:pt x="20" y="42"/>
                  <a:pt x="20" y="42"/>
                </a:cubicBezTo>
                <a:lnTo>
                  <a:pt x="41" y="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5" name="Freeform 15"/>
          <p:cNvSpPr>
            <a:spLocks noChangeAspect="1" noEditPoints="1"/>
          </p:cNvSpPr>
          <p:nvPr/>
        </p:nvSpPr>
        <p:spPr bwMode="auto">
          <a:xfrm>
            <a:off x="4775875" y="2729147"/>
            <a:ext cx="247650" cy="195262"/>
          </a:xfrm>
          <a:custGeom>
            <a:avLst/>
            <a:gdLst>
              <a:gd name="T0" fmla="*/ 17 w 72"/>
              <a:gd name="T1" fmla="*/ 16 h 57"/>
              <a:gd name="T2" fmla="*/ 0 w 72"/>
              <a:gd name="T3" fmla="*/ 12 h 57"/>
              <a:gd name="T4" fmla="*/ 4 w 72"/>
              <a:gd name="T5" fmla="*/ 0 h 57"/>
              <a:gd name="T6" fmla="*/ 21 w 72"/>
              <a:gd name="T7" fmla="*/ 4 h 57"/>
              <a:gd name="T8" fmla="*/ 21 w 72"/>
              <a:gd name="T9" fmla="*/ 33 h 57"/>
              <a:gd name="T10" fmla="*/ 4 w 72"/>
              <a:gd name="T11" fmla="*/ 36 h 57"/>
              <a:gd name="T12" fmla="*/ 0 w 72"/>
              <a:gd name="T13" fmla="*/ 25 h 57"/>
              <a:gd name="T14" fmla="*/ 17 w 72"/>
              <a:gd name="T15" fmla="*/ 21 h 57"/>
              <a:gd name="T16" fmla="*/ 21 w 72"/>
              <a:gd name="T17" fmla="*/ 33 h 57"/>
              <a:gd name="T18" fmla="*/ 17 w 72"/>
              <a:gd name="T19" fmla="*/ 57 h 57"/>
              <a:gd name="T20" fmla="*/ 0 w 72"/>
              <a:gd name="T21" fmla="*/ 53 h 57"/>
              <a:gd name="T22" fmla="*/ 4 w 72"/>
              <a:gd name="T23" fmla="*/ 42 h 57"/>
              <a:gd name="T24" fmla="*/ 21 w 72"/>
              <a:gd name="T25" fmla="*/ 45 h 57"/>
              <a:gd name="T26" fmla="*/ 47 w 72"/>
              <a:gd name="T27" fmla="*/ 12 h 57"/>
              <a:gd name="T28" fmla="*/ 30 w 72"/>
              <a:gd name="T29" fmla="*/ 16 h 57"/>
              <a:gd name="T30" fmla="*/ 26 w 72"/>
              <a:gd name="T31" fmla="*/ 4 h 57"/>
              <a:gd name="T32" fmla="*/ 43 w 72"/>
              <a:gd name="T33" fmla="*/ 0 h 57"/>
              <a:gd name="T34" fmla="*/ 47 w 72"/>
              <a:gd name="T35" fmla="*/ 12 h 57"/>
              <a:gd name="T36" fmla="*/ 43 w 72"/>
              <a:gd name="T37" fmla="*/ 36 h 57"/>
              <a:gd name="T38" fmla="*/ 26 w 72"/>
              <a:gd name="T39" fmla="*/ 33 h 57"/>
              <a:gd name="T40" fmla="*/ 30 w 72"/>
              <a:gd name="T41" fmla="*/ 21 h 57"/>
              <a:gd name="T42" fmla="*/ 47 w 72"/>
              <a:gd name="T43" fmla="*/ 25 h 57"/>
              <a:gd name="T44" fmla="*/ 47 w 72"/>
              <a:gd name="T45" fmla="*/ 53 h 57"/>
              <a:gd name="T46" fmla="*/ 30 w 72"/>
              <a:gd name="T47" fmla="*/ 57 h 57"/>
              <a:gd name="T48" fmla="*/ 26 w 72"/>
              <a:gd name="T49" fmla="*/ 45 h 57"/>
              <a:gd name="T50" fmla="*/ 43 w 72"/>
              <a:gd name="T51" fmla="*/ 42 h 57"/>
              <a:gd name="T52" fmla="*/ 47 w 72"/>
              <a:gd name="T53" fmla="*/ 53 h 57"/>
              <a:gd name="T54" fmla="*/ 69 w 72"/>
              <a:gd name="T55" fmla="*/ 16 h 57"/>
              <a:gd name="T56" fmla="*/ 52 w 72"/>
              <a:gd name="T57" fmla="*/ 12 h 57"/>
              <a:gd name="T58" fmla="*/ 56 w 72"/>
              <a:gd name="T59" fmla="*/ 0 h 57"/>
              <a:gd name="T60" fmla="*/ 72 w 72"/>
              <a:gd name="T61" fmla="*/ 4 h 57"/>
              <a:gd name="T62" fmla="*/ 72 w 72"/>
              <a:gd name="T63" fmla="*/ 33 h 57"/>
              <a:gd name="T64" fmla="*/ 56 w 72"/>
              <a:gd name="T65" fmla="*/ 36 h 57"/>
              <a:gd name="T66" fmla="*/ 52 w 72"/>
              <a:gd name="T67" fmla="*/ 25 h 57"/>
              <a:gd name="T68" fmla="*/ 69 w 72"/>
              <a:gd name="T69" fmla="*/ 21 h 57"/>
              <a:gd name="T70" fmla="*/ 72 w 72"/>
              <a:gd name="T71" fmla="*/ 33 h 57"/>
              <a:gd name="T72" fmla="*/ 69 w 72"/>
              <a:gd name="T73" fmla="*/ 57 h 57"/>
              <a:gd name="T74" fmla="*/ 52 w 72"/>
              <a:gd name="T75" fmla="*/ 53 h 57"/>
              <a:gd name="T76" fmla="*/ 56 w 72"/>
              <a:gd name="T77" fmla="*/ 42 h 57"/>
              <a:gd name="T78" fmla="*/ 72 w 72"/>
              <a:gd name="T79" fmla="*/ 45 h 5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72" h="57">
                <a:moveTo>
                  <a:pt x="21" y="12"/>
                </a:moveTo>
                <a:cubicBezTo>
                  <a:pt x="21" y="14"/>
                  <a:pt x="19" y="16"/>
                  <a:pt x="17" y="16"/>
                </a:cubicBezTo>
                <a:cubicBezTo>
                  <a:pt x="4" y="16"/>
                  <a:pt x="4" y="16"/>
                  <a:pt x="4" y="16"/>
                </a:cubicBezTo>
                <a:cubicBezTo>
                  <a:pt x="2" y="16"/>
                  <a:pt x="0" y="14"/>
                  <a:pt x="0" y="12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1" y="2"/>
                  <a:pt x="21" y="4"/>
                </a:cubicBezTo>
                <a:lnTo>
                  <a:pt x="21" y="12"/>
                </a:lnTo>
                <a:close/>
                <a:moveTo>
                  <a:pt x="21" y="33"/>
                </a:moveTo>
                <a:cubicBezTo>
                  <a:pt x="21" y="35"/>
                  <a:pt x="19" y="36"/>
                  <a:pt x="17" y="36"/>
                </a:cubicBezTo>
                <a:cubicBezTo>
                  <a:pt x="4" y="36"/>
                  <a:pt x="4" y="36"/>
                  <a:pt x="4" y="36"/>
                </a:cubicBezTo>
                <a:cubicBezTo>
                  <a:pt x="2" y="36"/>
                  <a:pt x="0" y="35"/>
                  <a:pt x="0" y="3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3"/>
                  <a:pt x="2" y="21"/>
                  <a:pt x="4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9" y="21"/>
                  <a:pt x="21" y="23"/>
                  <a:pt x="21" y="25"/>
                </a:cubicBezTo>
                <a:lnTo>
                  <a:pt x="21" y="33"/>
                </a:lnTo>
                <a:close/>
                <a:moveTo>
                  <a:pt x="21" y="53"/>
                </a:moveTo>
                <a:cubicBezTo>
                  <a:pt x="21" y="55"/>
                  <a:pt x="19" y="57"/>
                  <a:pt x="17" y="57"/>
                </a:cubicBezTo>
                <a:cubicBezTo>
                  <a:pt x="4" y="57"/>
                  <a:pt x="4" y="57"/>
                  <a:pt x="4" y="57"/>
                </a:cubicBezTo>
                <a:cubicBezTo>
                  <a:pt x="2" y="57"/>
                  <a:pt x="0" y="55"/>
                  <a:pt x="0" y="53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3"/>
                  <a:pt x="2" y="42"/>
                  <a:pt x="4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9" y="42"/>
                  <a:pt x="21" y="43"/>
                  <a:pt x="21" y="45"/>
                </a:cubicBezTo>
                <a:lnTo>
                  <a:pt x="21" y="53"/>
                </a:lnTo>
                <a:close/>
                <a:moveTo>
                  <a:pt x="47" y="12"/>
                </a:moveTo>
                <a:cubicBezTo>
                  <a:pt x="47" y="14"/>
                  <a:pt x="45" y="16"/>
                  <a:pt x="43" y="16"/>
                </a:cubicBezTo>
                <a:cubicBezTo>
                  <a:pt x="30" y="16"/>
                  <a:pt x="30" y="16"/>
                  <a:pt x="30" y="16"/>
                </a:cubicBezTo>
                <a:cubicBezTo>
                  <a:pt x="28" y="16"/>
                  <a:pt x="26" y="14"/>
                  <a:pt x="26" y="12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2"/>
                  <a:pt x="28" y="0"/>
                  <a:pt x="30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5" y="0"/>
                  <a:pt x="47" y="2"/>
                  <a:pt x="47" y="4"/>
                </a:cubicBezTo>
                <a:lnTo>
                  <a:pt x="47" y="12"/>
                </a:lnTo>
                <a:close/>
                <a:moveTo>
                  <a:pt x="47" y="33"/>
                </a:moveTo>
                <a:cubicBezTo>
                  <a:pt x="47" y="35"/>
                  <a:pt x="45" y="36"/>
                  <a:pt x="43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28" y="36"/>
                  <a:pt x="26" y="35"/>
                  <a:pt x="26" y="33"/>
                </a:cubicBezTo>
                <a:cubicBezTo>
                  <a:pt x="26" y="25"/>
                  <a:pt x="26" y="25"/>
                  <a:pt x="26" y="25"/>
                </a:cubicBezTo>
                <a:cubicBezTo>
                  <a:pt x="26" y="23"/>
                  <a:pt x="28" y="21"/>
                  <a:pt x="30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45" y="21"/>
                  <a:pt x="47" y="23"/>
                  <a:pt x="47" y="25"/>
                </a:cubicBezTo>
                <a:lnTo>
                  <a:pt x="47" y="33"/>
                </a:lnTo>
                <a:close/>
                <a:moveTo>
                  <a:pt x="47" y="53"/>
                </a:moveTo>
                <a:cubicBezTo>
                  <a:pt x="47" y="55"/>
                  <a:pt x="45" y="57"/>
                  <a:pt x="43" y="57"/>
                </a:cubicBezTo>
                <a:cubicBezTo>
                  <a:pt x="30" y="57"/>
                  <a:pt x="30" y="57"/>
                  <a:pt x="30" y="57"/>
                </a:cubicBezTo>
                <a:cubicBezTo>
                  <a:pt x="28" y="57"/>
                  <a:pt x="26" y="55"/>
                  <a:pt x="26" y="53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3"/>
                  <a:pt x="28" y="42"/>
                  <a:pt x="30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5" y="42"/>
                  <a:pt x="47" y="43"/>
                  <a:pt x="47" y="45"/>
                </a:cubicBezTo>
                <a:lnTo>
                  <a:pt x="47" y="53"/>
                </a:lnTo>
                <a:close/>
                <a:moveTo>
                  <a:pt x="72" y="12"/>
                </a:moveTo>
                <a:cubicBezTo>
                  <a:pt x="72" y="14"/>
                  <a:pt x="71" y="16"/>
                  <a:pt x="69" y="16"/>
                </a:cubicBezTo>
                <a:cubicBezTo>
                  <a:pt x="56" y="16"/>
                  <a:pt x="56" y="16"/>
                  <a:pt x="56" y="16"/>
                </a:cubicBezTo>
                <a:cubicBezTo>
                  <a:pt x="54" y="16"/>
                  <a:pt x="52" y="14"/>
                  <a:pt x="52" y="12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2"/>
                  <a:pt x="54" y="0"/>
                  <a:pt x="56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1" y="0"/>
                  <a:pt x="72" y="2"/>
                  <a:pt x="72" y="4"/>
                </a:cubicBezTo>
                <a:lnTo>
                  <a:pt x="72" y="12"/>
                </a:lnTo>
                <a:close/>
                <a:moveTo>
                  <a:pt x="72" y="33"/>
                </a:moveTo>
                <a:cubicBezTo>
                  <a:pt x="72" y="35"/>
                  <a:pt x="71" y="36"/>
                  <a:pt x="69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4" y="36"/>
                  <a:pt x="52" y="35"/>
                  <a:pt x="52" y="33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23"/>
                  <a:pt x="54" y="21"/>
                  <a:pt x="56" y="21"/>
                </a:cubicBezTo>
                <a:cubicBezTo>
                  <a:pt x="69" y="21"/>
                  <a:pt x="69" y="21"/>
                  <a:pt x="69" y="21"/>
                </a:cubicBezTo>
                <a:cubicBezTo>
                  <a:pt x="71" y="21"/>
                  <a:pt x="72" y="23"/>
                  <a:pt x="72" y="25"/>
                </a:cubicBezTo>
                <a:lnTo>
                  <a:pt x="72" y="33"/>
                </a:lnTo>
                <a:close/>
                <a:moveTo>
                  <a:pt x="72" y="53"/>
                </a:moveTo>
                <a:cubicBezTo>
                  <a:pt x="72" y="55"/>
                  <a:pt x="71" y="57"/>
                  <a:pt x="69" y="57"/>
                </a:cubicBezTo>
                <a:cubicBezTo>
                  <a:pt x="56" y="57"/>
                  <a:pt x="56" y="57"/>
                  <a:pt x="56" y="57"/>
                </a:cubicBezTo>
                <a:cubicBezTo>
                  <a:pt x="54" y="57"/>
                  <a:pt x="52" y="55"/>
                  <a:pt x="52" y="53"/>
                </a:cubicBezTo>
                <a:cubicBezTo>
                  <a:pt x="52" y="45"/>
                  <a:pt x="52" y="45"/>
                  <a:pt x="52" y="45"/>
                </a:cubicBezTo>
                <a:cubicBezTo>
                  <a:pt x="52" y="43"/>
                  <a:pt x="54" y="42"/>
                  <a:pt x="56" y="42"/>
                </a:cubicBezTo>
                <a:cubicBezTo>
                  <a:pt x="69" y="42"/>
                  <a:pt x="69" y="42"/>
                  <a:pt x="69" y="42"/>
                </a:cubicBezTo>
                <a:cubicBezTo>
                  <a:pt x="71" y="42"/>
                  <a:pt x="72" y="43"/>
                  <a:pt x="72" y="45"/>
                </a:cubicBezTo>
                <a:lnTo>
                  <a:pt x="72" y="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8" name="Freeform 80"/>
          <p:cNvSpPr>
            <a:spLocks noChangeAspect="1" noEditPoints="1"/>
          </p:cNvSpPr>
          <p:nvPr/>
        </p:nvSpPr>
        <p:spPr bwMode="auto">
          <a:xfrm>
            <a:off x="7376030" y="2712109"/>
            <a:ext cx="190541" cy="225185"/>
          </a:xfrm>
          <a:custGeom>
            <a:avLst/>
            <a:gdLst>
              <a:gd name="T0" fmla="*/ 61 w 61"/>
              <a:gd name="T1" fmla="*/ 68 h 72"/>
              <a:gd name="T2" fmla="*/ 4 w 61"/>
              <a:gd name="T3" fmla="*/ 72 h 72"/>
              <a:gd name="T4" fmla="*/ 0 w 61"/>
              <a:gd name="T5" fmla="*/ 4 h 72"/>
              <a:gd name="T6" fmla="*/ 40 w 61"/>
              <a:gd name="T7" fmla="*/ 0 h 72"/>
              <a:gd name="T8" fmla="*/ 59 w 61"/>
              <a:gd name="T9" fmla="*/ 16 h 72"/>
              <a:gd name="T10" fmla="*/ 56 w 61"/>
              <a:gd name="T11" fmla="*/ 26 h 72"/>
              <a:gd name="T12" fmla="*/ 36 w 61"/>
              <a:gd name="T13" fmla="*/ 22 h 72"/>
              <a:gd name="T14" fmla="*/ 31 w 61"/>
              <a:gd name="T15" fmla="*/ 5 h 72"/>
              <a:gd name="T16" fmla="*/ 25 w 61"/>
              <a:gd name="T17" fmla="*/ 11 h 72"/>
              <a:gd name="T18" fmla="*/ 5 w 61"/>
              <a:gd name="T19" fmla="*/ 5 h 72"/>
              <a:gd name="T20" fmla="*/ 56 w 61"/>
              <a:gd name="T21" fmla="*/ 67 h 72"/>
              <a:gd name="T22" fmla="*/ 35 w 61"/>
              <a:gd name="T23" fmla="*/ 52 h 72"/>
              <a:gd name="T24" fmla="*/ 25 w 61"/>
              <a:gd name="T25" fmla="*/ 62 h 72"/>
              <a:gd name="T26" fmla="*/ 16 w 61"/>
              <a:gd name="T27" fmla="*/ 52 h 72"/>
              <a:gd name="T28" fmla="*/ 20 w 61"/>
              <a:gd name="T29" fmla="*/ 31 h 72"/>
              <a:gd name="T30" fmla="*/ 25 w 61"/>
              <a:gd name="T31" fmla="*/ 36 h 72"/>
              <a:gd name="T32" fmla="*/ 31 w 61"/>
              <a:gd name="T33" fmla="*/ 38 h 72"/>
              <a:gd name="T34" fmla="*/ 25 w 61"/>
              <a:gd name="T35" fmla="*/ 11 h 72"/>
              <a:gd name="T36" fmla="*/ 20 w 61"/>
              <a:gd name="T37" fmla="*/ 16 h 72"/>
              <a:gd name="T38" fmla="*/ 25 w 61"/>
              <a:gd name="T39" fmla="*/ 11 h 72"/>
              <a:gd name="T40" fmla="*/ 20 w 61"/>
              <a:gd name="T41" fmla="*/ 21 h 72"/>
              <a:gd name="T42" fmla="*/ 25 w 61"/>
              <a:gd name="T43" fmla="*/ 26 h 72"/>
              <a:gd name="T44" fmla="*/ 31 w 61"/>
              <a:gd name="T45" fmla="*/ 54 h 72"/>
              <a:gd name="T46" fmla="*/ 20 w 61"/>
              <a:gd name="T47" fmla="*/ 54 h 72"/>
              <a:gd name="T48" fmla="*/ 31 w 61"/>
              <a:gd name="T49" fmla="*/ 54 h 72"/>
              <a:gd name="T50" fmla="*/ 25 w 61"/>
              <a:gd name="T51" fmla="*/ 16 h 72"/>
              <a:gd name="T52" fmla="*/ 31 w 61"/>
              <a:gd name="T53" fmla="*/ 21 h 72"/>
              <a:gd name="T54" fmla="*/ 31 w 61"/>
              <a:gd name="T55" fmla="*/ 26 h 72"/>
              <a:gd name="T56" fmla="*/ 25 w 61"/>
              <a:gd name="T57" fmla="*/ 31 h 72"/>
              <a:gd name="T58" fmla="*/ 31 w 61"/>
              <a:gd name="T59" fmla="*/ 26 h 72"/>
              <a:gd name="T60" fmla="*/ 56 w 61"/>
              <a:gd name="T61" fmla="*/ 21 h 72"/>
              <a:gd name="T62" fmla="*/ 43 w 61"/>
              <a:gd name="T63" fmla="*/ 7 h 72"/>
              <a:gd name="T64" fmla="*/ 41 w 61"/>
              <a:gd name="T65" fmla="*/ 21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1" h="72">
                <a:moveTo>
                  <a:pt x="61" y="22"/>
                </a:moveTo>
                <a:cubicBezTo>
                  <a:pt x="61" y="68"/>
                  <a:pt x="61" y="68"/>
                  <a:pt x="61" y="68"/>
                </a:cubicBezTo>
                <a:cubicBezTo>
                  <a:pt x="61" y="71"/>
                  <a:pt x="60" y="72"/>
                  <a:pt x="58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1" y="72"/>
                  <a:pt x="0" y="71"/>
                  <a:pt x="0" y="68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2" y="0"/>
                  <a:pt x="45" y="2"/>
                  <a:pt x="46" y="3"/>
                </a:cubicBezTo>
                <a:cubicBezTo>
                  <a:pt x="59" y="16"/>
                  <a:pt x="59" y="16"/>
                  <a:pt x="59" y="16"/>
                </a:cubicBezTo>
                <a:cubicBezTo>
                  <a:pt x="60" y="17"/>
                  <a:pt x="61" y="20"/>
                  <a:pt x="61" y="22"/>
                </a:cubicBezTo>
                <a:close/>
                <a:moveTo>
                  <a:pt x="56" y="26"/>
                </a:moveTo>
                <a:cubicBezTo>
                  <a:pt x="40" y="26"/>
                  <a:pt x="40" y="26"/>
                  <a:pt x="40" y="26"/>
                </a:cubicBezTo>
                <a:cubicBezTo>
                  <a:pt x="37" y="26"/>
                  <a:pt x="36" y="24"/>
                  <a:pt x="36" y="22"/>
                </a:cubicBezTo>
                <a:cubicBezTo>
                  <a:pt x="36" y="5"/>
                  <a:pt x="36" y="5"/>
                  <a:pt x="36" y="5"/>
                </a:cubicBezTo>
                <a:cubicBezTo>
                  <a:pt x="31" y="5"/>
                  <a:pt x="31" y="5"/>
                  <a:pt x="31" y="5"/>
                </a:cubicBezTo>
                <a:cubicBezTo>
                  <a:pt x="31" y="11"/>
                  <a:pt x="31" y="11"/>
                  <a:pt x="31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5" y="5"/>
                  <a:pt x="25" y="5"/>
                  <a:pt x="2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67"/>
                  <a:pt x="5" y="67"/>
                  <a:pt x="5" y="67"/>
                </a:cubicBezTo>
                <a:cubicBezTo>
                  <a:pt x="56" y="67"/>
                  <a:pt x="56" y="67"/>
                  <a:pt x="56" y="67"/>
                </a:cubicBezTo>
                <a:lnTo>
                  <a:pt x="56" y="26"/>
                </a:lnTo>
                <a:close/>
                <a:moveTo>
                  <a:pt x="35" y="52"/>
                </a:moveTo>
                <a:cubicBezTo>
                  <a:pt x="36" y="53"/>
                  <a:pt x="36" y="54"/>
                  <a:pt x="36" y="54"/>
                </a:cubicBezTo>
                <a:cubicBezTo>
                  <a:pt x="36" y="59"/>
                  <a:pt x="31" y="62"/>
                  <a:pt x="25" y="62"/>
                </a:cubicBezTo>
                <a:cubicBezTo>
                  <a:pt x="20" y="62"/>
                  <a:pt x="15" y="59"/>
                  <a:pt x="15" y="54"/>
                </a:cubicBezTo>
                <a:cubicBezTo>
                  <a:pt x="15" y="54"/>
                  <a:pt x="15" y="53"/>
                  <a:pt x="16" y="52"/>
                </a:cubicBezTo>
                <a:cubicBezTo>
                  <a:pt x="16" y="52"/>
                  <a:pt x="16" y="50"/>
                  <a:pt x="20" y="36"/>
                </a:cubicBezTo>
                <a:cubicBezTo>
                  <a:pt x="20" y="31"/>
                  <a:pt x="20" y="31"/>
                  <a:pt x="20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6"/>
                  <a:pt x="25" y="36"/>
                  <a:pt x="25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36"/>
                  <a:pt x="31" y="37"/>
                  <a:pt x="31" y="38"/>
                </a:cubicBezTo>
                <a:cubicBezTo>
                  <a:pt x="35" y="50"/>
                  <a:pt x="35" y="52"/>
                  <a:pt x="35" y="52"/>
                </a:cubicBezTo>
                <a:close/>
                <a:moveTo>
                  <a:pt x="25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6"/>
                  <a:pt x="20" y="16"/>
                  <a:pt x="20" y="16"/>
                </a:cubicBezTo>
                <a:cubicBezTo>
                  <a:pt x="25" y="16"/>
                  <a:pt x="25" y="16"/>
                  <a:pt x="25" y="16"/>
                </a:cubicBezTo>
                <a:lnTo>
                  <a:pt x="25" y="11"/>
                </a:lnTo>
                <a:close/>
                <a:moveTo>
                  <a:pt x="25" y="21"/>
                </a:moveTo>
                <a:cubicBezTo>
                  <a:pt x="20" y="21"/>
                  <a:pt x="20" y="21"/>
                  <a:pt x="20" y="21"/>
                </a:cubicBezTo>
                <a:cubicBezTo>
                  <a:pt x="20" y="26"/>
                  <a:pt x="20" y="26"/>
                  <a:pt x="20" y="26"/>
                </a:cubicBezTo>
                <a:cubicBezTo>
                  <a:pt x="25" y="26"/>
                  <a:pt x="25" y="26"/>
                  <a:pt x="25" y="26"/>
                </a:cubicBezTo>
                <a:lnTo>
                  <a:pt x="25" y="21"/>
                </a:lnTo>
                <a:close/>
                <a:moveTo>
                  <a:pt x="31" y="54"/>
                </a:moveTo>
                <a:cubicBezTo>
                  <a:pt x="31" y="53"/>
                  <a:pt x="28" y="52"/>
                  <a:pt x="25" y="52"/>
                </a:cubicBezTo>
                <a:cubicBezTo>
                  <a:pt x="23" y="52"/>
                  <a:pt x="20" y="53"/>
                  <a:pt x="20" y="54"/>
                </a:cubicBezTo>
                <a:cubicBezTo>
                  <a:pt x="20" y="56"/>
                  <a:pt x="23" y="57"/>
                  <a:pt x="25" y="57"/>
                </a:cubicBezTo>
                <a:cubicBezTo>
                  <a:pt x="28" y="57"/>
                  <a:pt x="31" y="56"/>
                  <a:pt x="31" y="54"/>
                </a:cubicBezTo>
                <a:close/>
                <a:moveTo>
                  <a:pt x="31" y="16"/>
                </a:moveTo>
                <a:cubicBezTo>
                  <a:pt x="25" y="16"/>
                  <a:pt x="25" y="16"/>
                  <a:pt x="25" y="16"/>
                </a:cubicBezTo>
                <a:cubicBezTo>
                  <a:pt x="25" y="21"/>
                  <a:pt x="25" y="21"/>
                  <a:pt x="25" y="21"/>
                </a:cubicBezTo>
                <a:cubicBezTo>
                  <a:pt x="31" y="21"/>
                  <a:pt x="31" y="21"/>
                  <a:pt x="31" y="21"/>
                </a:cubicBezTo>
                <a:lnTo>
                  <a:pt x="31" y="16"/>
                </a:lnTo>
                <a:close/>
                <a:moveTo>
                  <a:pt x="31" y="26"/>
                </a:moveTo>
                <a:cubicBezTo>
                  <a:pt x="25" y="26"/>
                  <a:pt x="25" y="26"/>
                  <a:pt x="25" y="26"/>
                </a:cubicBezTo>
                <a:cubicBezTo>
                  <a:pt x="25" y="31"/>
                  <a:pt x="25" y="31"/>
                  <a:pt x="25" y="31"/>
                </a:cubicBezTo>
                <a:cubicBezTo>
                  <a:pt x="31" y="31"/>
                  <a:pt x="31" y="31"/>
                  <a:pt x="31" y="31"/>
                </a:cubicBezTo>
                <a:lnTo>
                  <a:pt x="31" y="26"/>
                </a:lnTo>
                <a:close/>
                <a:moveTo>
                  <a:pt x="41" y="21"/>
                </a:moveTo>
                <a:cubicBezTo>
                  <a:pt x="56" y="21"/>
                  <a:pt x="56" y="21"/>
                  <a:pt x="56" y="21"/>
                </a:cubicBezTo>
                <a:cubicBezTo>
                  <a:pt x="56" y="20"/>
                  <a:pt x="55" y="20"/>
                  <a:pt x="55" y="19"/>
                </a:cubicBezTo>
                <a:cubicBezTo>
                  <a:pt x="43" y="7"/>
                  <a:pt x="43" y="7"/>
                  <a:pt x="43" y="7"/>
                </a:cubicBezTo>
                <a:cubicBezTo>
                  <a:pt x="42" y="6"/>
                  <a:pt x="42" y="6"/>
                  <a:pt x="41" y="6"/>
                </a:cubicBezTo>
                <a:lnTo>
                  <a:pt x="41" y="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60" name="Freeform 105"/>
          <p:cNvSpPr>
            <a:spLocks noChangeAspect="1" noEditPoints="1"/>
          </p:cNvSpPr>
          <p:nvPr/>
        </p:nvSpPr>
        <p:spPr bwMode="auto">
          <a:xfrm>
            <a:off x="3391506" y="2716543"/>
            <a:ext cx="214335" cy="215736"/>
          </a:xfrm>
          <a:custGeom>
            <a:avLst/>
            <a:gdLst>
              <a:gd name="T0" fmla="*/ 0 w 71"/>
              <a:gd name="T1" fmla="*/ 46 h 71"/>
              <a:gd name="T2" fmla="*/ 9 w 71"/>
              <a:gd name="T3" fmla="*/ 31 h 71"/>
              <a:gd name="T4" fmla="*/ 4 w 71"/>
              <a:gd name="T5" fmla="*/ 32 h 71"/>
              <a:gd name="T6" fmla="*/ 7 w 71"/>
              <a:gd name="T7" fmla="*/ 25 h 71"/>
              <a:gd name="T8" fmla="*/ 6 w 71"/>
              <a:gd name="T9" fmla="*/ 42 h 71"/>
              <a:gd name="T10" fmla="*/ 11 w 71"/>
              <a:gd name="T11" fmla="*/ 39 h 71"/>
              <a:gd name="T12" fmla="*/ 15 w 71"/>
              <a:gd name="T13" fmla="*/ 46 h 71"/>
              <a:gd name="T14" fmla="*/ 0 w 71"/>
              <a:gd name="T15" fmla="*/ 69 h 71"/>
              <a:gd name="T16" fmla="*/ 7 w 71"/>
              <a:gd name="T17" fmla="*/ 67 h 71"/>
              <a:gd name="T18" fmla="*/ 5 w 71"/>
              <a:gd name="T19" fmla="*/ 62 h 71"/>
              <a:gd name="T20" fmla="*/ 9 w 71"/>
              <a:gd name="T21" fmla="*/ 55 h 71"/>
              <a:gd name="T22" fmla="*/ 5 w 71"/>
              <a:gd name="T23" fmla="*/ 55 h 71"/>
              <a:gd name="T24" fmla="*/ 1 w 71"/>
              <a:gd name="T25" fmla="*/ 57 h 71"/>
              <a:gd name="T26" fmla="*/ 14 w 71"/>
              <a:gd name="T27" fmla="*/ 51 h 71"/>
              <a:gd name="T28" fmla="*/ 10 w 71"/>
              <a:gd name="T29" fmla="*/ 59 h 71"/>
              <a:gd name="T30" fmla="*/ 7 w 71"/>
              <a:gd name="T31" fmla="*/ 71 h 71"/>
              <a:gd name="T32" fmla="*/ 1 w 71"/>
              <a:gd name="T33" fmla="*/ 20 h 71"/>
              <a:gd name="T34" fmla="*/ 6 w 71"/>
              <a:gd name="T35" fmla="*/ 16 h 71"/>
              <a:gd name="T36" fmla="*/ 6 w 71"/>
              <a:gd name="T37" fmla="*/ 6 h 71"/>
              <a:gd name="T38" fmla="*/ 4 w 71"/>
              <a:gd name="T39" fmla="*/ 8 h 71"/>
              <a:gd name="T40" fmla="*/ 6 w 71"/>
              <a:gd name="T41" fmla="*/ 0 h 71"/>
              <a:gd name="T42" fmla="*/ 11 w 71"/>
              <a:gd name="T43" fmla="*/ 16 h 71"/>
              <a:gd name="T44" fmla="*/ 15 w 71"/>
              <a:gd name="T45" fmla="*/ 20 h 71"/>
              <a:gd name="T46" fmla="*/ 70 w 71"/>
              <a:gd name="T47" fmla="*/ 20 h 71"/>
              <a:gd name="T48" fmla="*/ 20 w 71"/>
              <a:gd name="T49" fmla="*/ 19 h 71"/>
              <a:gd name="T50" fmla="*/ 21 w 71"/>
              <a:gd name="T51" fmla="*/ 10 h 71"/>
              <a:gd name="T52" fmla="*/ 71 w 71"/>
              <a:gd name="T53" fmla="*/ 11 h 71"/>
              <a:gd name="T54" fmla="*/ 71 w 71"/>
              <a:gd name="T55" fmla="*/ 39 h 71"/>
              <a:gd name="T56" fmla="*/ 21 w 71"/>
              <a:gd name="T57" fmla="*/ 40 h 71"/>
              <a:gd name="T58" fmla="*/ 20 w 71"/>
              <a:gd name="T59" fmla="*/ 31 h 71"/>
              <a:gd name="T60" fmla="*/ 70 w 71"/>
              <a:gd name="T61" fmla="*/ 30 h 71"/>
              <a:gd name="T62" fmla="*/ 71 w 71"/>
              <a:gd name="T63" fmla="*/ 39 h 71"/>
              <a:gd name="T64" fmla="*/ 70 w 71"/>
              <a:gd name="T65" fmla="*/ 61 h 71"/>
              <a:gd name="T66" fmla="*/ 20 w 71"/>
              <a:gd name="T67" fmla="*/ 60 h 71"/>
              <a:gd name="T68" fmla="*/ 21 w 71"/>
              <a:gd name="T69" fmla="*/ 51 h 71"/>
              <a:gd name="T70" fmla="*/ 71 w 71"/>
              <a:gd name="T71" fmla="*/ 52 h 7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71" h="71">
                <a:moveTo>
                  <a:pt x="15" y="46"/>
                </a:moveTo>
                <a:cubicBezTo>
                  <a:pt x="0" y="46"/>
                  <a:pt x="0" y="46"/>
                  <a:pt x="0" y="46"/>
                </a:cubicBezTo>
                <a:cubicBezTo>
                  <a:pt x="0" y="45"/>
                  <a:pt x="0" y="44"/>
                  <a:pt x="0" y="43"/>
                </a:cubicBezTo>
                <a:cubicBezTo>
                  <a:pt x="0" y="36"/>
                  <a:pt x="9" y="35"/>
                  <a:pt x="9" y="31"/>
                </a:cubicBezTo>
                <a:cubicBezTo>
                  <a:pt x="9" y="30"/>
                  <a:pt x="8" y="29"/>
                  <a:pt x="7" y="29"/>
                </a:cubicBezTo>
                <a:cubicBezTo>
                  <a:pt x="6" y="29"/>
                  <a:pt x="4" y="31"/>
                  <a:pt x="4" y="32"/>
                </a:cubicBezTo>
                <a:cubicBezTo>
                  <a:pt x="0" y="29"/>
                  <a:pt x="0" y="29"/>
                  <a:pt x="0" y="29"/>
                </a:cubicBezTo>
                <a:cubicBezTo>
                  <a:pt x="2" y="27"/>
                  <a:pt x="4" y="25"/>
                  <a:pt x="7" y="25"/>
                </a:cubicBezTo>
                <a:cubicBezTo>
                  <a:pt x="11" y="25"/>
                  <a:pt x="14" y="27"/>
                  <a:pt x="14" y="31"/>
                </a:cubicBezTo>
                <a:cubicBezTo>
                  <a:pt x="14" y="37"/>
                  <a:pt x="6" y="38"/>
                  <a:pt x="6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9"/>
                  <a:pt x="11" y="39"/>
                  <a:pt x="11" y="39"/>
                </a:cubicBezTo>
                <a:cubicBezTo>
                  <a:pt x="15" y="39"/>
                  <a:pt x="15" y="39"/>
                  <a:pt x="15" y="39"/>
                </a:cubicBezTo>
                <a:lnTo>
                  <a:pt x="15" y="46"/>
                </a:lnTo>
                <a:close/>
                <a:moveTo>
                  <a:pt x="7" y="71"/>
                </a:moveTo>
                <a:cubicBezTo>
                  <a:pt x="5" y="71"/>
                  <a:pt x="2" y="70"/>
                  <a:pt x="0" y="69"/>
                </a:cubicBezTo>
                <a:cubicBezTo>
                  <a:pt x="3" y="65"/>
                  <a:pt x="3" y="65"/>
                  <a:pt x="3" y="65"/>
                </a:cubicBezTo>
                <a:cubicBezTo>
                  <a:pt x="4" y="66"/>
                  <a:pt x="5" y="67"/>
                  <a:pt x="7" y="67"/>
                </a:cubicBezTo>
                <a:cubicBezTo>
                  <a:pt x="8" y="67"/>
                  <a:pt x="10" y="66"/>
                  <a:pt x="10" y="65"/>
                </a:cubicBezTo>
                <a:cubicBezTo>
                  <a:pt x="10" y="62"/>
                  <a:pt x="7" y="62"/>
                  <a:pt x="5" y="62"/>
                </a:cubicBezTo>
                <a:cubicBezTo>
                  <a:pt x="4" y="60"/>
                  <a:pt x="4" y="60"/>
                  <a:pt x="4" y="60"/>
                </a:cubicBezTo>
                <a:cubicBezTo>
                  <a:pt x="6" y="58"/>
                  <a:pt x="7" y="56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8" y="55"/>
                  <a:pt x="6" y="55"/>
                  <a:pt x="5" y="55"/>
                </a:cubicBezTo>
                <a:cubicBezTo>
                  <a:pt x="5" y="57"/>
                  <a:pt x="5" y="57"/>
                  <a:pt x="5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1"/>
                  <a:pt x="1" y="51"/>
                  <a:pt x="1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4"/>
                  <a:pt x="14" y="54"/>
                  <a:pt x="14" y="54"/>
                </a:cubicBezTo>
                <a:cubicBezTo>
                  <a:pt x="10" y="59"/>
                  <a:pt x="10" y="59"/>
                  <a:pt x="10" y="59"/>
                </a:cubicBezTo>
                <a:cubicBezTo>
                  <a:pt x="13" y="60"/>
                  <a:pt x="15" y="62"/>
                  <a:pt x="15" y="64"/>
                </a:cubicBezTo>
                <a:cubicBezTo>
                  <a:pt x="15" y="69"/>
                  <a:pt x="11" y="71"/>
                  <a:pt x="7" y="71"/>
                </a:cubicBezTo>
                <a:close/>
                <a:moveTo>
                  <a:pt x="15" y="20"/>
                </a:moveTo>
                <a:cubicBezTo>
                  <a:pt x="1" y="20"/>
                  <a:pt x="1" y="20"/>
                  <a:pt x="1" y="20"/>
                </a:cubicBezTo>
                <a:cubicBezTo>
                  <a:pt x="1" y="16"/>
                  <a:pt x="1" y="16"/>
                  <a:pt x="1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6" y="13"/>
                  <a:pt x="6" y="9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5" y="7"/>
                  <a:pt x="4" y="7"/>
                  <a:pt x="4" y="8"/>
                </a:cubicBezTo>
                <a:cubicBezTo>
                  <a:pt x="1" y="5"/>
                  <a:pt x="1" y="5"/>
                  <a:pt x="1" y="5"/>
                </a:cubicBezTo>
                <a:cubicBezTo>
                  <a:pt x="6" y="0"/>
                  <a:pt x="6" y="0"/>
                  <a:pt x="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lnTo>
                  <a:pt x="15" y="20"/>
                </a:lnTo>
                <a:close/>
                <a:moveTo>
                  <a:pt x="71" y="19"/>
                </a:moveTo>
                <a:cubicBezTo>
                  <a:pt x="71" y="19"/>
                  <a:pt x="71" y="20"/>
                  <a:pt x="7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0" y="19"/>
                  <a:pt x="20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0"/>
                  <a:pt x="21" y="10"/>
                  <a:pt x="21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1" y="10"/>
                  <a:pt x="71" y="10"/>
                  <a:pt x="71" y="11"/>
                </a:cubicBezTo>
                <a:lnTo>
                  <a:pt x="71" y="19"/>
                </a:lnTo>
                <a:close/>
                <a:moveTo>
                  <a:pt x="71" y="39"/>
                </a:moveTo>
                <a:cubicBezTo>
                  <a:pt x="71" y="40"/>
                  <a:pt x="71" y="40"/>
                  <a:pt x="70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0" y="40"/>
                  <a:pt x="20" y="39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1"/>
                  <a:pt x="21" y="30"/>
                  <a:pt x="21" y="30"/>
                </a:cubicBezTo>
                <a:cubicBezTo>
                  <a:pt x="70" y="30"/>
                  <a:pt x="70" y="30"/>
                  <a:pt x="70" y="30"/>
                </a:cubicBezTo>
                <a:cubicBezTo>
                  <a:pt x="71" y="30"/>
                  <a:pt x="71" y="31"/>
                  <a:pt x="71" y="31"/>
                </a:cubicBezTo>
                <a:lnTo>
                  <a:pt x="71" y="39"/>
                </a:lnTo>
                <a:close/>
                <a:moveTo>
                  <a:pt x="71" y="60"/>
                </a:moveTo>
                <a:cubicBezTo>
                  <a:pt x="71" y="60"/>
                  <a:pt x="71" y="61"/>
                  <a:pt x="70" y="61"/>
                </a:cubicBezTo>
                <a:cubicBezTo>
                  <a:pt x="21" y="61"/>
                  <a:pt x="21" y="61"/>
                  <a:pt x="21" y="61"/>
                </a:cubicBezTo>
                <a:cubicBezTo>
                  <a:pt x="21" y="61"/>
                  <a:pt x="20" y="60"/>
                  <a:pt x="20" y="60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1"/>
                  <a:pt x="21" y="51"/>
                  <a:pt x="21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1" y="51"/>
                  <a:pt x="71" y="51"/>
                  <a:pt x="71" y="52"/>
                </a:cubicBezTo>
                <a:lnTo>
                  <a:pt x="71" y="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63" name="Freeform 133"/>
          <p:cNvSpPr>
            <a:spLocks noChangeAspect="1" noEditPoints="1"/>
          </p:cNvSpPr>
          <p:nvPr/>
        </p:nvSpPr>
        <p:spPr bwMode="auto">
          <a:xfrm>
            <a:off x="5194705" y="4007030"/>
            <a:ext cx="212725" cy="174625"/>
          </a:xfrm>
          <a:custGeom>
            <a:avLst/>
            <a:gdLst>
              <a:gd name="T0" fmla="*/ 47 w 62"/>
              <a:gd name="T1" fmla="*/ 27 h 51"/>
              <a:gd name="T2" fmla="*/ 25 w 62"/>
              <a:gd name="T3" fmla="*/ 49 h 51"/>
              <a:gd name="T4" fmla="*/ 24 w 62"/>
              <a:gd name="T5" fmla="*/ 50 h 51"/>
              <a:gd name="T6" fmla="*/ 21 w 62"/>
              <a:gd name="T7" fmla="*/ 47 h 51"/>
              <a:gd name="T8" fmla="*/ 21 w 62"/>
              <a:gd name="T9" fmla="*/ 36 h 51"/>
              <a:gd name="T10" fmla="*/ 3 w 62"/>
              <a:gd name="T11" fmla="*/ 36 h 51"/>
              <a:gd name="T12" fmla="*/ 0 w 62"/>
              <a:gd name="T13" fmla="*/ 33 h 51"/>
              <a:gd name="T14" fmla="*/ 0 w 62"/>
              <a:gd name="T15" fmla="*/ 18 h 51"/>
              <a:gd name="T16" fmla="*/ 3 w 62"/>
              <a:gd name="T17" fmla="*/ 15 h 51"/>
              <a:gd name="T18" fmla="*/ 21 w 62"/>
              <a:gd name="T19" fmla="*/ 15 h 51"/>
              <a:gd name="T20" fmla="*/ 21 w 62"/>
              <a:gd name="T21" fmla="*/ 3 h 51"/>
              <a:gd name="T22" fmla="*/ 24 w 62"/>
              <a:gd name="T23" fmla="*/ 1 h 51"/>
              <a:gd name="T24" fmla="*/ 25 w 62"/>
              <a:gd name="T25" fmla="*/ 2 h 51"/>
              <a:gd name="T26" fmla="*/ 47 w 62"/>
              <a:gd name="T27" fmla="*/ 23 h 51"/>
              <a:gd name="T28" fmla="*/ 48 w 62"/>
              <a:gd name="T29" fmla="*/ 25 h 51"/>
              <a:gd name="T30" fmla="*/ 47 w 62"/>
              <a:gd name="T31" fmla="*/ 27 h 51"/>
              <a:gd name="T32" fmla="*/ 62 w 62"/>
              <a:gd name="T33" fmla="*/ 39 h 51"/>
              <a:gd name="T34" fmla="*/ 51 w 62"/>
              <a:gd name="T35" fmla="*/ 51 h 51"/>
              <a:gd name="T36" fmla="*/ 38 w 62"/>
              <a:gd name="T37" fmla="*/ 51 h 51"/>
              <a:gd name="T38" fmla="*/ 36 w 62"/>
              <a:gd name="T39" fmla="*/ 50 h 51"/>
              <a:gd name="T40" fmla="*/ 38 w 62"/>
              <a:gd name="T41" fmla="*/ 46 h 51"/>
              <a:gd name="T42" fmla="*/ 51 w 62"/>
              <a:gd name="T43" fmla="*/ 46 h 51"/>
              <a:gd name="T44" fmla="*/ 57 w 62"/>
              <a:gd name="T45" fmla="*/ 39 h 51"/>
              <a:gd name="T46" fmla="*/ 57 w 62"/>
              <a:gd name="T47" fmla="*/ 11 h 51"/>
              <a:gd name="T48" fmla="*/ 51 w 62"/>
              <a:gd name="T49" fmla="*/ 5 h 51"/>
              <a:gd name="T50" fmla="*/ 39 w 62"/>
              <a:gd name="T51" fmla="*/ 5 h 51"/>
              <a:gd name="T52" fmla="*/ 36 w 62"/>
              <a:gd name="T53" fmla="*/ 3 h 51"/>
              <a:gd name="T54" fmla="*/ 38 w 62"/>
              <a:gd name="T55" fmla="*/ 0 h 51"/>
              <a:gd name="T56" fmla="*/ 51 w 62"/>
              <a:gd name="T57" fmla="*/ 0 h 51"/>
              <a:gd name="T58" fmla="*/ 62 w 62"/>
              <a:gd name="T59" fmla="*/ 11 h 51"/>
              <a:gd name="T60" fmla="*/ 62 w 62"/>
              <a:gd name="T61" fmla="*/ 39 h 51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2" h="51">
                <a:moveTo>
                  <a:pt x="47" y="27"/>
                </a:moveTo>
                <a:cubicBezTo>
                  <a:pt x="25" y="49"/>
                  <a:pt x="25" y="49"/>
                  <a:pt x="25" y="49"/>
                </a:cubicBezTo>
                <a:cubicBezTo>
                  <a:pt x="25" y="49"/>
                  <a:pt x="24" y="50"/>
                  <a:pt x="24" y="50"/>
                </a:cubicBezTo>
                <a:cubicBezTo>
                  <a:pt x="22" y="50"/>
                  <a:pt x="21" y="49"/>
                  <a:pt x="21" y="47"/>
                </a:cubicBezTo>
                <a:cubicBezTo>
                  <a:pt x="21" y="36"/>
                  <a:pt x="21" y="36"/>
                  <a:pt x="21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2" y="36"/>
                  <a:pt x="0" y="34"/>
                  <a:pt x="0" y="33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6"/>
                  <a:pt x="2" y="15"/>
                  <a:pt x="3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21" y="3"/>
                  <a:pt x="21" y="3"/>
                  <a:pt x="21" y="3"/>
                </a:cubicBezTo>
                <a:cubicBezTo>
                  <a:pt x="21" y="2"/>
                  <a:pt x="22" y="1"/>
                  <a:pt x="24" y="1"/>
                </a:cubicBezTo>
                <a:cubicBezTo>
                  <a:pt x="24" y="1"/>
                  <a:pt x="25" y="1"/>
                  <a:pt x="25" y="2"/>
                </a:cubicBezTo>
                <a:cubicBezTo>
                  <a:pt x="47" y="23"/>
                  <a:pt x="47" y="23"/>
                  <a:pt x="47" y="23"/>
                </a:cubicBezTo>
                <a:cubicBezTo>
                  <a:pt x="48" y="24"/>
                  <a:pt x="48" y="25"/>
                  <a:pt x="48" y="25"/>
                </a:cubicBezTo>
                <a:cubicBezTo>
                  <a:pt x="48" y="26"/>
                  <a:pt x="48" y="27"/>
                  <a:pt x="47" y="27"/>
                </a:cubicBezTo>
                <a:close/>
                <a:moveTo>
                  <a:pt x="62" y="39"/>
                </a:moveTo>
                <a:cubicBezTo>
                  <a:pt x="62" y="46"/>
                  <a:pt x="57" y="51"/>
                  <a:pt x="51" y="51"/>
                </a:cubicBezTo>
                <a:cubicBezTo>
                  <a:pt x="38" y="51"/>
                  <a:pt x="38" y="51"/>
                  <a:pt x="38" y="51"/>
                </a:cubicBezTo>
                <a:cubicBezTo>
                  <a:pt x="37" y="51"/>
                  <a:pt x="36" y="50"/>
                  <a:pt x="36" y="50"/>
                </a:cubicBezTo>
                <a:cubicBezTo>
                  <a:pt x="36" y="49"/>
                  <a:pt x="36" y="46"/>
                  <a:pt x="38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54" y="46"/>
                  <a:pt x="57" y="43"/>
                  <a:pt x="57" y="39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8"/>
                  <a:pt x="54" y="5"/>
                  <a:pt x="51" y="5"/>
                </a:cubicBezTo>
                <a:cubicBezTo>
                  <a:pt x="39" y="5"/>
                  <a:pt x="39" y="5"/>
                  <a:pt x="39" y="5"/>
                </a:cubicBezTo>
                <a:cubicBezTo>
                  <a:pt x="38" y="5"/>
                  <a:pt x="36" y="5"/>
                  <a:pt x="36" y="3"/>
                </a:cubicBezTo>
                <a:cubicBezTo>
                  <a:pt x="36" y="2"/>
                  <a:pt x="36" y="0"/>
                  <a:pt x="38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0"/>
                  <a:pt x="62" y="5"/>
                  <a:pt x="62" y="11"/>
                </a:cubicBezTo>
                <a:lnTo>
                  <a:pt x="62" y="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383" name="Group 297"/>
          <p:cNvGrpSpPr>
            <a:grpSpLocks noChangeAspect="1"/>
          </p:cNvGrpSpPr>
          <p:nvPr/>
        </p:nvGrpSpPr>
        <p:grpSpPr>
          <a:xfrm>
            <a:off x="7713482" y="1479500"/>
            <a:ext cx="193675" cy="193675"/>
            <a:chOff x="263525" y="4327525"/>
            <a:chExt cx="296863" cy="296863"/>
          </a:xfrm>
          <a:solidFill>
            <a:schemeClr val="tx1"/>
          </a:solidFill>
        </p:grpSpPr>
        <p:sp>
          <p:nvSpPr>
            <p:cNvPr id="384" name="Freeform 182"/>
            <p:cNvSpPr>
              <a:spLocks noEditPoints="1"/>
            </p:cNvSpPr>
            <p:nvPr/>
          </p:nvSpPr>
          <p:spPr bwMode="auto">
            <a:xfrm>
              <a:off x="263525" y="4327525"/>
              <a:ext cx="296863" cy="296863"/>
            </a:xfrm>
            <a:custGeom>
              <a:avLst/>
              <a:gdLst/>
              <a:ahLst/>
              <a:cxnLst>
                <a:cxn ang="0">
                  <a:pos x="163" y="0"/>
                </a:cxn>
                <a:cxn ang="0">
                  <a:pos x="0" y="0"/>
                </a:cxn>
                <a:cxn ang="0">
                  <a:pos x="0" y="187"/>
                </a:cxn>
                <a:cxn ang="0">
                  <a:pos x="187" y="187"/>
                </a:cxn>
                <a:cxn ang="0">
                  <a:pos x="187" y="22"/>
                </a:cxn>
                <a:cxn ang="0">
                  <a:pos x="163" y="0"/>
                </a:cxn>
                <a:cxn ang="0">
                  <a:pos x="47" y="0"/>
                </a:cxn>
                <a:cxn ang="0">
                  <a:pos x="141" y="0"/>
                </a:cxn>
                <a:cxn ang="0">
                  <a:pos x="141" y="58"/>
                </a:cxn>
                <a:cxn ang="0">
                  <a:pos x="47" y="58"/>
                </a:cxn>
                <a:cxn ang="0">
                  <a:pos x="47" y="0"/>
                </a:cxn>
                <a:cxn ang="0">
                  <a:pos x="23" y="176"/>
                </a:cxn>
                <a:cxn ang="0">
                  <a:pos x="23" y="105"/>
                </a:cxn>
                <a:cxn ang="0">
                  <a:pos x="152" y="105"/>
                </a:cxn>
                <a:cxn ang="0">
                  <a:pos x="152" y="176"/>
                </a:cxn>
                <a:cxn ang="0">
                  <a:pos x="23" y="176"/>
                </a:cxn>
                <a:cxn ang="0">
                  <a:pos x="176" y="163"/>
                </a:cxn>
                <a:cxn ang="0">
                  <a:pos x="163" y="163"/>
                </a:cxn>
                <a:cxn ang="0">
                  <a:pos x="163" y="151"/>
                </a:cxn>
                <a:cxn ang="0">
                  <a:pos x="176" y="151"/>
                </a:cxn>
                <a:cxn ang="0">
                  <a:pos x="176" y="163"/>
                </a:cxn>
              </a:cxnLst>
              <a:rect l="0" t="0" r="r" b="b"/>
              <a:pathLst>
                <a:path w="187" h="187">
                  <a:moveTo>
                    <a:pt x="163" y="0"/>
                  </a:moveTo>
                  <a:lnTo>
                    <a:pt x="0" y="0"/>
                  </a:lnTo>
                  <a:lnTo>
                    <a:pt x="0" y="187"/>
                  </a:lnTo>
                  <a:lnTo>
                    <a:pt x="187" y="187"/>
                  </a:lnTo>
                  <a:lnTo>
                    <a:pt x="187" y="22"/>
                  </a:lnTo>
                  <a:lnTo>
                    <a:pt x="163" y="0"/>
                  </a:lnTo>
                  <a:close/>
                  <a:moveTo>
                    <a:pt x="47" y="0"/>
                  </a:moveTo>
                  <a:lnTo>
                    <a:pt x="141" y="0"/>
                  </a:lnTo>
                  <a:lnTo>
                    <a:pt x="141" y="58"/>
                  </a:lnTo>
                  <a:lnTo>
                    <a:pt x="47" y="58"/>
                  </a:lnTo>
                  <a:lnTo>
                    <a:pt x="47" y="0"/>
                  </a:lnTo>
                  <a:close/>
                  <a:moveTo>
                    <a:pt x="23" y="176"/>
                  </a:moveTo>
                  <a:lnTo>
                    <a:pt x="23" y="105"/>
                  </a:lnTo>
                  <a:lnTo>
                    <a:pt x="152" y="105"/>
                  </a:lnTo>
                  <a:lnTo>
                    <a:pt x="152" y="176"/>
                  </a:lnTo>
                  <a:lnTo>
                    <a:pt x="23" y="176"/>
                  </a:lnTo>
                  <a:close/>
                  <a:moveTo>
                    <a:pt x="176" y="163"/>
                  </a:moveTo>
                  <a:lnTo>
                    <a:pt x="163" y="163"/>
                  </a:lnTo>
                  <a:lnTo>
                    <a:pt x="163" y="151"/>
                  </a:lnTo>
                  <a:lnTo>
                    <a:pt x="176" y="151"/>
                  </a:lnTo>
                  <a:lnTo>
                    <a:pt x="176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5" name="Rectangle 183"/>
            <p:cNvSpPr>
              <a:spLocks noChangeArrowheads="1"/>
            </p:cNvSpPr>
            <p:nvPr/>
          </p:nvSpPr>
          <p:spPr bwMode="auto">
            <a:xfrm>
              <a:off x="430213" y="4344988"/>
              <a:ext cx="38100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6" name="Rectangle 184"/>
            <p:cNvSpPr>
              <a:spLocks noChangeArrowheads="1"/>
            </p:cNvSpPr>
            <p:nvPr/>
          </p:nvSpPr>
          <p:spPr bwMode="auto">
            <a:xfrm>
              <a:off x="338138" y="4567238"/>
              <a:ext cx="130175" cy="19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7" name="Rectangle 185"/>
            <p:cNvSpPr>
              <a:spLocks noChangeArrowheads="1"/>
            </p:cNvSpPr>
            <p:nvPr/>
          </p:nvSpPr>
          <p:spPr bwMode="auto">
            <a:xfrm>
              <a:off x="338138" y="4532313"/>
              <a:ext cx="92075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389" name="Freeform 192"/>
          <p:cNvSpPr>
            <a:spLocks noChangeAspect="1" noEditPoints="1"/>
          </p:cNvSpPr>
          <p:nvPr/>
        </p:nvSpPr>
        <p:spPr bwMode="auto">
          <a:xfrm>
            <a:off x="3417571" y="4419827"/>
            <a:ext cx="206023" cy="206022"/>
          </a:xfrm>
          <a:custGeom>
            <a:avLst/>
            <a:gdLst>
              <a:gd name="T0" fmla="*/ 0 w 187"/>
              <a:gd name="T1" fmla="*/ 0 h 187"/>
              <a:gd name="T2" fmla="*/ 0 w 187"/>
              <a:gd name="T3" fmla="*/ 187 h 187"/>
              <a:gd name="T4" fmla="*/ 187 w 187"/>
              <a:gd name="T5" fmla="*/ 187 h 187"/>
              <a:gd name="T6" fmla="*/ 187 w 187"/>
              <a:gd name="T7" fmla="*/ 0 h 187"/>
              <a:gd name="T8" fmla="*/ 0 w 187"/>
              <a:gd name="T9" fmla="*/ 0 h 187"/>
              <a:gd name="T10" fmla="*/ 71 w 187"/>
              <a:gd name="T11" fmla="*/ 22 h 187"/>
              <a:gd name="T12" fmla="*/ 82 w 187"/>
              <a:gd name="T13" fmla="*/ 22 h 187"/>
              <a:gd name="T14" fmla="*/ 82 w 187"/>
              <a:gd name="T15" fmla="*/ 35 h 187"/>
              <a:gd name="T16" fmla="*/ 71 w 187"/>
              <a:gd name="T17" fmla="*/ 35 h 187"/>
              <a:gd name="T18" fmla="*/ 71 w 187"/>
              <a:gd name="T19" fmla="*/ 22 h 187"/>
              <a:gd name="T20" fmla="*/ 47 w 187"/>
              <a:gd name="T21" fmla="*/ 22 h 187"/>
              <a:gd name="T22" fmla="*/ 58 w 187"/>
              <a:gd name="T23" fmla="*/ 22 h 187"/>
              <a:gd name="T24" fmla="*/ 58 w 187"/>
              <a:gd name="T25" fmla="*/ 35 h 187"/>
              <a:gd name="T26" fmla="*/ 47 w 187"/>
              <a:gd name="T27" fmla="*/ 35 h 187"/>
              <a:gd name="T28" fmla="*/ 47 w 187"/>
              <a:gd name="T29" fmla="*/ 22 h 187"/>
              <a:gd name="T30" fmla="*/ 24 w 187"/>
              <a:gd name="T31" fmla="*/ 22 h 187"/>
              <a:gd name="T32" fmla="*/ 36 w 187"/>
              <a:gd name="T33" fmla="*/ 22 h 187"/>
              <a:gd name="T34" fmla="*/ 36 w 187"/>
              <a:gd name="T35" fmla="*/ 35 h 187"/>
              <a:gd name="T36" fmla="*/ 24 w 187"/>
              <a:gd name="T37" fmla="*/ 35 h 187"/>
              <a:gd name="T38" fmla="*/ 24 w 187"/>
              <a:gd name="T39" fmla="*/ 22 h 187"/>
              <a:gd name="T40" fmla="*/ 165 w 187"/>
              <a:gd name="T41" fmla="*/ 163 h 187"/>
              <a:gd name="T42" fmla="*/ 24 w 187"/>
              <a:gd name="T43" fmla="*/ 163 h 187"/>
              <a:gd name="T44" fmla="*/ 24 w 187"/>
              <a:gd name="T45" fmla="*/ 47 h 187"/>
              <a:gd name="T46" fmla="*/ 165 w 187"/>
              <a:gd name="T47" fmla="*/ 47 h 187"/>
              <a:gd name="T48" fmla="*/ 165 w 187"/>
              <a:gd name="T49" fmla="*/ 163 h 187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187" h="187">
                <a:moveTo>
                  <a:pt x="0" y="0"/>
                </a:moveTo>
                <a:lnTo>
                  <a:pt x="0" y="187"/>
                </a:lnTo>
                <a:lnTo>
                  <a:pt x="187" y="187"/>
                </a:lnTo>
                <a:lnTo>
                  <a:pt x="187" y="0"/>
                </a:lnTo>
                <a:lnTo>
                  <a:pt x="0" y="0"/>
                </a:lnTo>
                <a:close/>
                <a:moveTo>
                  <a:pt x="71" y="22"/>
                </a:moveTo>
                <a:lnTo>
                  <a:pt x="82" y="22"/>
                </a:lnTo>
                <a:lnTo>
                  <a:pt x="82" y="35"/>
                </a:lnTo>
                <a:lnTo>
                  <a:pt x="71" y="35"/>
                </a:lnTo>
                <a:lnTo>
                  <a:pt x="71" y="22"/>
                </a:lnTo>
                <a:close/>
                <a:moveTo>
                  <a:pt x="47" y="22"/>
                </a:moveTo>
                <a:lnTo>
                  <a:pt x="58" y="22"/>
                </a:lnTo>
                <a:lnTo>
                  <a:pt x="58" y="35"/>
                </a:lnTo>
                <a:lnTo>
                  <a:pt x="47" y="35"/>
                </a:lnTo>
                <a:lnTo>
                  <a:pt x="47" y="22"/>
                </a:lnTo>
                <a:close/>
                <a:moveTo>
                  <a:pt x="24" y="22"/>
                </a:moveTo>
                <a:lnTo>
                  <a:pt x="36" y="22"/>
                </a:lnTo>
                <a:lnTo>
                  <a:pt x="36" y="35"/>
                </a:lnTo>
                <a:lnTo>
                  <a:pt x="24" y="35"/>
                </a:lnTo>
                <a:lnTo>
                  <a:pt x="24" y="22"/>
                </a:lnTo>
                <a:close/>
                <a:moveTo>
                  <a:pt x="165" y="163"/>
                </a:moveTo>
                <a:lnTo>
                  <a:pt x="24" y="163"/>
                </a:lnTo>
                <a:lnTo>
                  <a:pt x="24" y="47"/>
                </a:lnTo>
                <a:lnTo>
                  <a:pt x="165" y="47"/>
                </a:lnTo>
                <a:lnTo>
                  <a:pt x="165" y="1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390" name="Group 300"/>
          <p:cNvGrpSpPr>
            <a:grpSpLocks noChangeAspect="1"/>
          </p:cNvGrpSpPr>
          <p:nvPr/>
        </p:nvGrpSpPr>
        <p:grpSpPr>
          <a:xfrm>
            <a:off x="3799540" y="4420018"/>
            <a:ext cx="208226" cy="206023"/>
            <a:chOff x="1450975" y="4327525"/>
            <a:chExt cx="300038" cy="296863"/>
          </a:xfrm>
          <a:solidFill>
            <a:schemeClr val="tx1"/>
          </a:solidFill>
        </p:grpSpPr>
        <p:sp>
          <p:nvSpPr>
            <p:cNvPr id="391" name="Freeform 193"/>
            <p:cNvSpPr>
              <a:spLocks noEditPoints="1"/>
            </p:cNvSpPr>
            <p:nvPr/>
          </p:nvSpPr>
          <p:spPr bwMode="auto">
            <a:xfrm>
              <a:off x="1450975" y="4327525"/>
              <a:ext cx="300038" cy="2968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7"/>
                </a:cxn>
                <a:cxn ang="0">
                  <a:pos x="189" y="187"/>
                </a:cxn>
                <a:cxn ang="0">
                  <a:pos x="189" y="0"/>
                </a:cxn>
                <a:cxn ang="0">
                  <a:pos x="0" y="0"/>
                </a:cxn>
                <a:cxn ang="0">
                  <a:pos x="71" y="22"/>
                </a:cxn>
                <a:cxn ang="0">
                  <a:pos x="82" y="22"/>
                </a:cxn>
                <a:cxn ang="0">
                  <a:pos x="82" y="35"/>
                </a:cxn>
                <a:cxn ang="0">
                  <a:pos x="71" y="35"/>
                </a:cxn>
                <a:cxn ang="0">
                  <a:pos x="71" y="22"/>
                </a:cxn>
                <a:cxn ang="0">
                  <a:pos x="47" y="22"/>
                </a:cxn>
                <a:cxn ang="0">
                  <a:pos x="60" y="22"/>
                </a:cxn>
                <a:cxn ang="0">
                  <a:pos x="60" y="35"/>
                </a:cxn>
                <a:cxn ang="0">
                  <a:pos x="47" y="35"/>
                </a:cxn>
                <a:cxn ang="0">
                  <a:pos x="47" y="22"/>
                </a:cxn>
                <a:cxn ang="0">
                  <a:pos x="24" y="22"/>
                </a:cxn>
                <a:cxn ang="0">
                  <a:pos x="35" y="22"/>
                </a:cxn>
                <a:cxn ang="0">
                  <a:pos x="35" y="35"/>
                </a:cxn>
                <a:cxn ang="0">
                  <a:pos x="24" y="35"/>
                </a:cxn>
                <a:cxn ang="0">
                  <a:pos x="24" y="22"/>
                </a:cxn>
                <a:cxn ang="0">
                  <a:pos x="164" y="163"/>
                </a:cxn>
                <a:cxn ang="0">
                  <a:pos x="24" y="163"/>
                </a:cxn>
                <a:cxn ang="0">
                  <a:pos x="24" y="47"/>
                </a:cxn>
                <a:cxn ang="0">
                  <a:pos x="164" y="47"/>
                </a:cxn>
                <a:cxn ang="0">
                  <a:pos x="164" y="163"/>
                </a:cxn>
              </a:cxnLst>
              <a:rect l="0" t="0" r="r" b="b"/>
              <a:pathLst>
                <a:path w="189" h="187">
                  <a:moveTo>
                    <a:pt x="0" y="0"/>
                  </a:moveTo>
                  <a:lnTo>
                    <a:pt x="0" y="187"/>
                  </a:lnTo>
                  <a:lnTo>
                    <a:pt x="189" y="187"/>
                  </a:lnTo>
                  <a:lnTo>
                    <a:pt x="189" y="0"/>
                  </a:lnTo>
                  <a:lnTo>
                    <a:pt x="0" y="0"/>
                  </a:lnTo>
                  <a:close/>
                  <a:moveTo>
                    <a:pt x="71" y="22"/>
                  </a:moveTo>
                  <a:lnTo>
                    <a:pt x="82" y="22"/>
                  </a:lnTo>
                  <a:lnTo>
                    <a:pt x="82" y="35"/>
                  </a:lnTo>
                  <a:lnTo>
                    <a:pt x="71" y="35"/>
                  </a:lnTo>
                  <a:lnTo>
                    <a:pt x="71" y="22"/>
                  </a:lnTo>
                  <a:close/>
                  <a:moveTo>
                    <a:pt x="47" y="22"/>
                  </a:moveTo>
                  <a:lnTo>
                    <a:pt x="60" y="22"/>
                  </a:lnTo>
                  <a:lnTo>
                    <a:pt x="60" y="35"/>
                  </a:lnTo>
                  <a:lnTo>
                    <a:pt x="47" y="35"/>
                  </a:lnTo>
                  <a:lnTo>
                    <a:pt x="47" y="22"/>
                  </a:lnTo>
                  <a:close/>
                  <a:moveTo>
                    <a:pt x="24" y="22"/>
                  </a:moveTo>
                  <a:lnTo>
                    <a:pt x="35" y="22"/>
                  </a:lnTo>
                  <a:lnTo>
                    <a:pt x="35" y="35"/>
                  </a:lnTo>
                  <a:lnTo>
                    <a:pt x="24" y="35"/>
                  </a:lnTo>
                  <a:lnTo>
                    <a:pt x="24" y="22"/>
                  </a:lnTo>
                  <a:close/>
                  <a:moveTo>
                    <a:pt x="164" y="163"/>
                  </a:moveTo>
                  <a:lnTo>
                    <a:pt x="24" y="163"/>
                  </a:lnTo>
                  <a:lnTo>
                    <a:pt x="24" y="47"/>
                  </a:lnTo>
                  <a:lnTo>
                    <a:pt x="164" y="47"/>
                  </a:lnTo>
                  <a:lnTo>
                    <a:pt x="164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92" name="Freeform 194"/>
            <p:cNvSpPr>
              <a:spLocks/>
            </p:cNvSpPr>
            <p:nvPr/>
          </p:nvSpPr>
          <p:spPr bwMode="auto">
            <a:xfrm>
              <a:off x="1525588" y="4437063"/>
              <a:ext cx="150813" cy="130175"/>
            </a:xfrm>
            <a:custGeom>
              <a:avLst/>
              <a:gdLst/>
              <a:ahLst/>
              <a:cxnLst>
                <a:cxn ang="0">
                  <a:pos x="95" y="36"/>
                </a:cxn>
                <a:cxn ang="0">
                  <a:pos x="71" y="36"/>
                </a:cxn>
                <a:cxn ang="0">
                  <a:pos x="71" y="0"/>
                </a:cxn>
                <a:cxn ang="0">
                  <a:pos x="24" y="0"/>
                </a:cxn>
                <a:cxn ang="0">
                  <a:pos x="24" y="36"/>
                </a:cxn>
                <a:cxn ang="0">
                  <a:pos x="0" y="36"/>
                </a:cxn>
                <a:cxn ang="0">
                  <a:pos x="48" y="82"/>
                </a:cxn>
                <a:cxn ang="0">
                  <a:pos x="95" y="36"/>
                </a:cxn>
              </a:cxnLst>
              <a:rect l="0" t="0" r="r" b="b"/>
              <a:pathLst>
                <a:path w="95" h="82">
                  <a:moveTo>
                    <a:pt x="95" y="36"/>
                  </a:moveTo>
                  <a:lnTo>
                    <a:pt x="71" y="36"/>
                  </a:lnTo>
                  <a:lnTo>
                    <a:pt x="71" y="0"/>
                  </a:lnTo>
                  <a:lnTo>
                    <a:pt x="24" y="0"/>
                  </a:lnTo>
                  <a:lnTo>
                    <a:pt x="24" y="36"/>
                  </a:lnTo>
                  <a:lnTo>
                    <a:pt x="0" y="36"/>
                  </a:lnTo>
                  <a:lnTo>
                    <a:pt x="48" y="82"/>
                  </a:lnTo>
                  <a:lnTo>
                    <a:pt x="95" y="3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93" name="Group 302"/>
          <p:cNvGrpSpPr>
            <a:grpSpLocks noChangeAspect="1"/>
          </p:cNvGrpSpPr>
          <p:nvPr/>
        </p:nvGrpSpPr>
        <p:grpSpPr>
          <a:xfrm>
            <a:off x="4168660" y="4420018"/>
            <a:ext cx="206023" cy="206023"/>
            <a:chOff x="2046288" y="4327525"/>
            <a:chExt cx="296863" cy="296863"/>
          </a:xfrm>
          <a:solidFill>
            <a:schemeClr val="tx1"/>
          </a:solidFill>
        </p:grpSpPr>
        <p:sp>
          <p:nvSpPr>
            <p:cNvPr id="394" name="Freeform 195"/>
            <p:cNvSpPr>
              <a:spLocks noEditPoints="1"/>
            </p:cNvSpPr>
            <p:nvPr/>
          </p:nvSpPr>
          <p:spPr bwMode="auto">
            <a:xfrm>
              <a:off x="2046288" y="4327525"/>
              <a:ext cx="296863" cy="2968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7"/>
                </a:cxn>
                <a:cxn ang="0">
                  <a:pos x="187" y="187"/>
                </a:cxn>
                <a:cxn ang="0">
                  <a:pos x="187" y="0"/>
                </a:cxn>
                <a:cxn ang="0">
                  <a:pos x="0" y="0"/>
                </a:cxn>
                <a:cxn ang="0">
                  <a:pos x="70" y="22"/>
                </a:cxn>
                <a:cxn ang="0">
                  <a:pos x="83" y="22"/>
                </a:cxn>
                <a:cxn ang="0">
                  <a:pos x="83" y="35"/>
                </a:cxn>
                <a:cxn ang="0">
                  <a:pos x="70" y="35"/>
                </a:cxn>
                <a:cxn ang="0">
                  <a:pos x="70" y="22"/>
                </a:cxn>
                <a:cxn ang="0">
                  <a:pos x="47" y="22"/>
                </a:cxn>
                <a:cxn ang="0">
                  <a:pos x="59" y="22"/>
                </a:cxn>
                <a:cxn ang="0">
                  <a:pos x="59" y="35"/>
                </a:cxn>
                <a:cxn ang="0">
                  <a:pos x="47" y="35"/>
                </a:cxn>
                <a:cxn ang="0">
                  <a:pos x="47" y="22"/>
                </a:cxn>
                <a:cxn ang="0">
                  <a:pos x="23" y="22"/>
                </a:cxn>
                <a:cxn ang="0">
                  <a:pos x="36" y="22"/>
                </a:cxn>
                <a:cxn ang="0">
                  <a:pos x="36" y="35"/>
                </a:cxn>
                <a:cxn ang="0">
                  <a:pos x="23" y="35"/>
                </a:cxn>
                <a:cxn ang="0">
                  <a:pos x="23" y="22"/>
                </a:cxn>
                <a:cxn ang="0">
                  <a:pos x="163" y="163"/>
                </a:cxn>
                <a:cxn ang="0">
                  <a:pos x="23" y="163"/>
                </a:cxn>
                <a:cxn ang="0">
                  <a:pos x="23" y="47"/>
                </a:cxn>
                <a:cxn ang="0">
                  <a:pos x="163" y="47"/>
                </a:cxn>
                <a:cxn ang="0">
                  <a:pos x="163" y="163"/>
                </a:cxn>
              </a:cxnLst>
              <a:rect l="0" t="0" r="r" b="b"/>
              <a:pathLst>
                <a:path w="187" h="187">
                  <a:moveTo>
                    <a:pt x="0" y="0"/>
                  </a:moveTo>
                  <a:lnTo>
                    <a:pt x="0" y="187"/>
                  </a:lnTo>
                  <a:lnTo>
                    <a:pt x="187" y="187"/>
                  </a:lnTo>
                  <a:lnTo>
                    <a:pt x="187" y="0"/>
                  </a:lnTo>
                  <a:lnTo>
                    <a:pt x="0" y="0"/>
                  </a:lnTo>
                  <a:close/>
                  <a:moveTo>
                    <a:pt x="70" y="22"/>
                  </a:moveTo>
                  <a:lnTo>
                    <a:pt x="83" y="22"/>
                  </a:lnTo>
                  <a:lnTo>
                    <a:pt x="83" y="35"/>
                  </a:lnTo>
                  <a:lnTo>
                    <a:pt x="70" y="35"/>
                  </a:lnTo>
                  <a:lnTo>
                    <a:pt x="70" y="22"/>
                  </a:lnTo>
                  <a:close/>
                  <a:moveTo>
                    <a:pt x="47" y="22"/>
                  </a:moveTo>
                  <a:lnTo>
                    <a:pt x="59" y="22"/>
                  </a:lnTo>
                  <a:lnTo>
                    <a:pt x="59" y="35"/>
                  </a:lnTo>
                  <a:lnTo>
                    <a:pt x="47" y="35"/>
                  </a:lnTo>
                  <a:lnTo>
                    <a:pt x="47" y="22"/>
                  </a:lnTo>
                  <a:close/>
                  <a:moveTo>
                    <a:pt x="23" y="22"/>
                  </a:moveTo>
                  <a:lnTo>
                    <a:pt x="36" y="22"/>
                  </a:lnTo>
                  <a:lnTo>
                    <a:pt x="36" y="35"/>
                  </a:lnTo>
                  <a:lnTo>
                    <a:pt x="23" y="35"/>
                  </a:lnTo>
                  <a:lnTo>
                    <a:pt x="23" y="22"/>
                  </a:lnTo>
                  <a:close/>
                  <a:moveTo>
                    <a:pt x="163" y="163"/>
                  </a:moveTo>
                  <a:lnTo>
                    <a:pt x="23" y="163"/>
                  </a:lnTo>
                  <a:lnTo>
                    <a:pt x="23" y="47"/>
                  </a:lnTo>
                  <a:lnTo>
                    <a:pt x="163" y="47"/>
                  </a:lnTo>
                  <a:lnTo>
                    <a:pt x="163" y="16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95" name="Freeform 196"/>
            <p:cNvSpPr>
              <a:spLocks/>
            </p:cNvSpPr>
            <p:nvPr/>
          </p:nvSpPr>
          <p:spPr bwMode="auto">
            <a:xfrm>
              <a:off x="2120900" y="4437063"/>
              <a:ext cx="149225" cy="130175"/>
            </a:xfrm>
            <a:custGeom>
              <a:avLst/>
              <a:gdLst/>
              <a:ahLst/>
              <a:cxnLst>
                <a:cxn ang="0">
                  <a:pos x="23" y="82"/>
                </a:cxn>
                <a:cxn ang="0">
                  <a:pos x="70" y="82"/>
                </a:cxn>
                <a:cxn ang="0">
                  <a:pos x="70" y="47"/>
                </a:cxn>
                <a:cxn ang="0">
                  <a:pos x="94" y="47"/>
                </a:cxn>
                <a:cxn ang="0">
                  <a:pos x="47" y="0"/>
                </a:cxn>
                <a:cxn ang="0">
                  <a:pos x="0" y="47"/>
                </a:cxn>
                <a:cxn ang="0">
                  <a:pos x="23" y="47"/>
                </a:cxn>
                <a:cxn ang="0">
                  <a:pos x="23" y="82"/>
                </a:cxn>
              </a:cxnLst>
              <a:rect l="0" t="0" r="r" b="b"/>
              <a:pathLst>
                <a:path w="94" h="82">
                  <a:moveTo>
                    <a:pt x="23" y="82"/>
                  </a:moveTo>
                  <a:lnTo>
                    <a:pt x="70" y="82"/>
                  </a:lnTo>
                  <a:lnTo>
                    <a:pt x="70" y="47"/>
                  </a:lnTo>
                  <a:lnTo>
                    <a:pt x="94" y="47"/>
                  </a:lnTo>
                  <a:lnTo>
                    <a:pt x="47" y="0"/>
                  </a:lnTo>
                  <a:lnTo>
                    <a:pt x="0" y="47"/>
                  </a:lnTo>
                  <a:lnTo>
                    <a:pt x="23" y="47"/>
                  </a:lnTo>
                  <a:lnTo>
                    <a:pt x="23" y="8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96" name="Group 269"/>
          <p:cNvGrpSpPr>
            <a:grpSpLocks noChangeAspect="1"/>
          </p:cNvGrpSpPr>
          <p:nvPr/>
        </p:nvGrpSpPr>
        <p:grpSpPr>
          <a:xfrm>
            <a:off x="4499594" y="4420018"/>
            <a:ext cx="209733" cy="209733"/>
            <a:chOff x="3830638" y="4327525"/>
            <a:chExt cx="296863" cy="296863"/>
          </a:xfrm>
          <a:solidFill>
            <a:schemeClr val="tx1"/>
          </a:solidFill>
        </p:grpSpPr>
        <p:sp>
          <p:nvSpPr>
            <p:cNvPr id="397" name="Freeform 208"/>
            <p:cNvSpPr>
              <a:spLocks/>
            </p:cNvSpPr>
            <p:nvPr/>
          </p:nvSpPr>
          <p:spPr bwMode="auto">
            <a:xfrm>
              <a:off x="3922713" y="4441825"/>
              <a:ext cx="122238" cy="123825"/>
            </a:xfrm>
            <a:custGeom>
              <a:avLst/>
              <a:gdLst/>
              <a:ahLst/>
              <a:cxnLst>
                <a:cxn ang="0">
                  <a:pos x="6" y="46"/>
                </a:cxn>
                <a:cxn ang="0">
                  <a:pos x="44" y="27"/>
                </a:cxn>
                <a:cxn ang="0">
                  <a:pos x="44" y="20"/>
                </a:cxn>
                <a:cxn ang="0">
                  <a:pos x="6" y="2"/>
                </a:cxn>
                <a:cxn ang="0">
                  <a:pos x="0" y="6"/>
                </a:cxn>
                <a:cxn ang="0">
                  <a:pos x="0" y="42"/>
                </a:cxn>
                <a:cxn ang="0">
                  <a:pos x="6" y="46"/>
                </a:cxn>
              </a:cxnLst>
              <a:rect l="0" t="0" r="r" b="b"/>
              <a:pathLst>
                <a:path w="48" h="48">
                  <a:moveTo>
                    <a:pt x="6" y="46"/>
                  </a:moveTo>
                  <a:cubicBezTo>
                    <a:pt x="44" y="27"/>
                    <a:pt x="44" y="27"/>
                    <a:pt x="44" y="27"/>
                  </a:cubicBezTo>
                  <a:cubicBezTo>
                    <a:pt x="48" y="25"/>
                    <a:pt x="48" y="22"/>
                    <a:pt x="44" y="2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3" y="48"/>
                    <a:pt x="6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98" name="Freeform 209"/>
            <p:cNvSpPr>
              <a:spLocks noEditPoints="1"/>
            </p:cNvSpPr>
            <p:nvPr/>
          </p:nvSpPr>
          <p:spPr bwMode="auto">
            <a:xfrm>
              <a:off x="3830638" y="4327525"/>
              <a:ext cx="296863" cy="296863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0" y="105"/>
                </a:cxn>
                <a:cxn ang="0">
                  <a:pos x="11" y="116"/>
                </a:cxn>
                <a:cxn ang="0">
                  <a:pos x="105" y="116"/>
                </a:cxn>
                <a:cxn ang="0">
                  <a:pos x="116" y="105"/>
                </a:cxn>
                <a:cxn ang="0">
                  <a:pos x="116" y="11"/>
                </a:cxn>
                <a:cxn ang="0">
                  <a:pos x="105" y="0"/>
                </a:cxn>
                <a:cxn ang="0">
                  <a:pos x="72" y="7"/>
                </a:cxn>
                <a:cxn ang="0">
                  <a:pos x="79" y="22"/>
                </a:cxn>
                <a:cxn ang="0">
                  <a:pos x="65" y="22"/>
                </a:cxn>
                <a:cxn ang="0">
                  <a:pos x="58" y="7"/>
                </a:cxn>
                <a:cxn ang="0">
                  <a:pos x="72" y="7"/>
                </a:cxn>
                <a:cxn ang="0">
                  <a:pos x="43" y="7"/>
                </a:cxn>
                <a:cxn ang="0">
                  <a:pos x="50" y="22"/>
                </a:cxn>
                <a:cxn ang="0">
                  <a:pos x="36" y="22"/>
                </a:cxn>
                <a:cxn ang="0">
                  <a:pos x="29" y="7"/>
                </a:cxn>
                <a:cxn ang="0">
                  <a:pos x="43" y="7"/>
                </a:cxn>
                <a:cxn ang="0">
                  <a:pos x="7" y="11"/>
                </a:cxn>
                <a:cxn ang="0">
                  <a:pos x="11" y="7"/>
                </a:cxn>
                <a:cxn ang="0">
                  <a:pos x="14" y="7"/>
                </a:cxn>
                <a:cxn ang="0">
                  <a:pos x="21" y="22"/>
                </a:cxn>
                <a:cxn ang="0">
                  <a:pos x="7" y="22"/>
                </a:cxn>
                <a:cxn ang="0">
                  <a:pos x="7" y="11"/>
                </a:cxn>
                <a:cxn ang="0">
                  <a:pos x="109" y="105"/>
                </a:cxn>
                <a:cxn ang="0">
                  <a:pos x="105" y="109"/>
                </a:cxn>
                <a:cxn ang="0">
                  <a:pos x="11" y="109"/>
                </a:cxn>
                <a:cxn ang="0">
                  <a:pos x="7" y="105"/>
                </a:cxn>
                <a:cxn ang="0">
                  <a:pos x="7" y="29"/>
                </a:cxn>
                <a:cxn ang="0">
                  <a:pos x="109" y="29"/>
                </a:cxn>
                <a:cxn ang="0">
                  <a:pos x="109" y="105"/>
                </a:cxn>
                <a:cxn ang="0">
                  <a:pos x="94" y="22"/>
                </a:cxn>
                <a:cxn ang="0">
                  <a:pos x="87" y="7"/>
                </a:cxn>
                <a:cxn ang="0">
                  <a:pos x="101" y="7"/>
                </a:cxn>
                <a:cxn ang="0">
                  <a:pos x="109" y="22"/>
                </a:cxn>
                <a:cxn ang="0">
                  <a:pos x="94" y="22"/>
                </a:cxn>
              </a:cxnLst>
              <a:rect l="0" t="0" r="r" b="b"/>
              <a:pathLst>
                <a:path w="116" h="116">
                  <a:moveTo>
                    <a:pt x="10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1"/>
                    <a:pt x="5" y="116"/>
                    <a:pt x="11" y="116"/>
                  </a:cubicBezTo>
                  <a:cubicBezTo>
                    <a:pt x="105" y="116"/>
                    <a:pt x="105" y="116"/>
                    <a:pt x="105" y="116"/>
                  </a:cubicBezTo>
                  <a:cubicBezTo>
                    <a:pt x="111" y="116"/>
                    <a:pt x="116" y="111"/>
                    <a:pt x="116" y="105"/>
                  </a:cubicBezTo>
                  <a:cubicBezTo>
                    <a:pt x="116" y="11"/>
                    <a:pt x="116" y="11"/>
                    <a:pt x="116" y="11"/>
                  </a:cubicBezTo>
                  <a:cubicBezTo>
                    <a:pt x="116" y="5"/>
                    <a:pt x="111" y="0"/>
                    <a:pt x="105" y="0"/>
                  </a:cubicBezTo>
                  <a:close/>
                  <a:moveTo>
                    <a:pt x="72" y="7"/>
                  </a:moveTo>
                  <a:cubicBezTo>
                    <a:pt x="79" y="22"/>
                    <a:pt x="79" y="22"/>
                    <a:pt x="79" y="22"/>
                  </a:cubicBezTo>
                  <a:cubicBezTo>
                    <a:pt x="65" y="22"/>
                    <a:pt x="65" y="22"/>
                    <a:pt x="65" y="22"/>
                  </a:cubicBezTo>
                  <a:cubicBezTo>
                    <a:pt x="58" y="7"/>
                    <a:pt x="58" y="7"/>
                    <a:pt x="58" y="7"/>
                  </a:cubicBezTo>
                  <a:lnTo>
                    <a:pt x="72" y="7"/>
                  </a:lnTo>
                  <a:close/>
                  <a:moveTo>
                    <a:pt x="43" y="7"/>
                  </a:moveTo>
                  <a:cubicBezTo>
                    <a:pt x="50" y="22"/>
                    <a:pt x="50" y="22"/>
                    <a:pt x="50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29" y="7"/>
                    <a:pt x="29" y="7"/>
                    <a:pt x="29" y="7"/>
                  </a:cubicBezTo>
                  <a:lnTo>
                    <a:pt x="43" y="7"/>
                  </a:lnTo>
                  <a:close/>
                  <a:moveTo>
                    <a:pt x="7" y="11"/>
                  </a:moveTo>
                  <a:cubicBezTo>
                    <a:pt x="7" y="9"/>
                    <a:pt x="9" y="7"/>
                    <a:pt x="11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7" y="22"/>
                    <a:pt x="7" y="22"/>
                    <a:pt x="7" y="22"/>
                  </a:cubicBezTo>
                  <a:lnTo>
                    <a:pt x="7" y="11"/>
                  </a:lnTo>
                  <a:close/>
                  <a:moveTo>
                    <a:pt x="109" y="105"/>
                  </a:moveTo>
                  <a:cubicBezTo>
                    <a:pt x="109" y="107"/>
                    <a:pt x="107" y="109"/>
                    <a:pt x="105" y="109"/>
                  </a:cubicBezTo>
                  <a:cubicBezTo>
                    <a:pt x="11" y="109"/>
                    <a:pt x="11" y="109"/>
                    <a:pt x="11" y="109"/>
                  </a:cubicBezTo>
                  <a:cubicBezTo>
                    <a:pt x="9" y="109"/>
                    <a:pt x="7" y="107"/>
                    <a:pt x="7" y="105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109" y="29"/>
                    <a:pt x="109" y="29"/>
                    <a:pt x="109" y="29"/>
                  </a:cubicBezTo>
                  <a:lnTo>
                    <a:pt x="109" y="105"/>
                  </a:lnTo>
                  <a:close/>
                  <a:moveTo>
                    <a:pt x="94" y="22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9" y="22"/>
                    <a:pt x="109" y="22"/>
                    <a:pt x="109" y="22"/>
                  </a:cubicBezTo>
                  <a:lnTo>
                    <a:pt x="94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400" name="Freeform 66"/>
          <p:cNvSpPr>
            <a:spLocks noChangeAspect="1" noEditPoints="1"/>
          </p:cNvSpPr>
          <p:nvPr/>
        </p:nvSpPr>
        <p:spPr bwMode="auto">
          <a:xfrm>
            <a:off x="4845866" y="4413476"/>
            <a:ext cx="188912" cy="220663"/>
          </a:xfrm>
          <a:custGeom>
            <a:avLst/>
            <a:gdLst>
              <a:gd name="T0" fmla="*/ 55 w 55"/>
              <a:gd name="T1" fmla="*/ 9 h 64"/>
              <a:gd name="T2" fmla="*/ 55 w 55"/>
              <a:gd name="T3" fmla="*/ 14 h 64"/>
              <a:gd name="T4" fmla="*/ 27 w 55"/>
              <a:gd name="T5" fmla="*/ 23 h 64"/>
              <a:gd name="T6" fmla="*/ 0 w 55"/>
              <a:gd name="T7" fmla="*/ 14 h 64"/>
              <a:gd name="T8" fmla="*/ 0 w 55"/>
              <a:gd name="T9" fmla="*/ 9 h 64"/>
              <a:gd name="T10" fmla="*/ 27 w 55"/>
              <a:gd name="T11" fmla="*/ 0 h 64"/>
              <a:gd name="T12" fmla="*/ 55 w 55"/>
              <a:gd name="T13" fmla="*/ 9 h 64"/>
              <a:gd name="T14" fmla="*/ 55 w 55"/>
              <a:gd name="T15" fmla="*/ 21 h 64"/>
              <a:gd name="T16" fmla="*/ 55 w 55"/>
              <a:gd name="T17" fmla="*/ 27 h 64"/>
              <a:gd name="T18" fmla="*/ 27 w 55"/>
              <a:gd name="T19" fmla="*/ 37 h 64"/>
              <a:gd name="T20" fmla="*/ 0 w 55"/>
              <a:gd name="T21" fmla="*/ 27 h 64"/>
              <a:gd name="T22" fmla="*/ 0 w 55"/>
              <a:gd name="T23" fmla="*/ 21 h 64"/>
              <a:gd name="T24" fmla="*/ 27 w 55"/>
              <a:gd name="T25" fmla="*/ 27 h 64"/>
              <a:gd name="T26" fmla="*/ 55 w 55"/>
              <a:gd name="T27" fmla="*/ 21 h 64"/>
              <a:gd name="T28" fmla="*/ 55 w 55"/>
              <a:gd name="T29" fmla="*/ 35 h 64"/>
              <a:gd name="T30" fmla="*/ 55 w 55"/>
              <a:gd name="T31" fmla="*/ 41 h 64"/>
              <a:gd name="T32" fmla="*/ 27 w 55"/>
              <a:gd name="T33" fmla="*/ 50 h 64"/>
              <a:gd name="T34" fmla="*/ 0 w 55"/>
              <a:gd name="T35" fmla="*/ 41 h 64"/>
              <a:gd name="T36" fmla="*/ 0 w 55"/>
              <a:gd name="T37" fmla="*/ 35 h 64"/>
              <a:gd name="T38" fmla="*/ 27 w 55"/>
              <a:gd name="T39" fmla="*/ 41 h 64"/>
              <a:gd name="T40" fmla="*/ 55 w 55"/>
              <a:gd name="T41" fmla="*/ 35 h 64"/>
              <a:gd name="T42" fmla="*/ 55 w 55"/>
              <a:gd name="T43" fmla="*/ 49 h 64"/>
              <a:gd name="T44" fmla="*/ 55 w 55"/>
              <a:gd name="T45" fmla="*/ 55 h 64"/>
              <a:gd name="T46" fmla="*/ 27 w 55"/>
              <a:gd name="T47" fmla="*/ 64 h 64"/>
              <a:gd name="T48" fmla="*/ 0 w 55"/>
              <a:gd name="T49" fmla="*/ 55 h 64"/>
              <a:gd name="T50" fmla="*/ 0 w 55"/>
              <a:gd name="T51" fmla="*/ 49 h 64"/>
              <a:gd name="T52" fmla="*/ 27 w 55"/>
              <a:gd name="T53" fmla="*/ 55 h 64"/>
              <a:gd name="T54" fmla="*/ 55 w 55"/>
              <a:gd name="T55" fmla="*/ 49 h 6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1" name="Freeform 138"/>
          <p:cNvSpPr>
            <a:spLocks noChangeAspect="1" noEditPoints="1"/>
          </p:cNvSpPr>
          <p:nvPr/>
        </p:nvSpPr>
        <p:spPr bwMode="auto">
          <a:xfrm>
            <a:off x="2328169" y="4411318"/>
            <a:ext cx="275465" cy="214030"/>
          </a:xfrm>
          <a:custGeom>
            <a:avLst/>
            <a:gdLst>
              <a:gd name="T0" fmla="*/ 50 w 64"/>
              <a:gd name="T1" fmla="*/ 40 h 50"/>
              <a:gd name="T2" fmla="*/ 40 w 64"/>
              <a:gd name="T3" fmla="*/ 50 h 50"/>
              <a:gd name="T4" fmla="*/ 10 w 64"/>
              <a:gd name="T5" fmla="*/ 50 h 50"/>
              <a:gd name="T6" fmla="*/ 0 w 64"/>
              <a:gd name="T7" fmla="*/ 40 h 50"/>
              <a:gd name="T8" fmla="*/ 0 w 64"/>
              <a:gd name="T9" fmla="*/ 10 h 50"/>
              <a:gd name="T10" fmla="*/ 10 w 64"/>
              <a:gd name="T11" fmla="*/ 0 h 50"/>
              <a:gd name="T12" fmla="*/ 40 w 64"/>
              <a:gd name="T13" fmla="*/ 0 h 50"/>
              <a:gd name="T14" fmla="*/ 44 w 64"/>
              <a:gd name="T15" fmla="*/ 1 h 50"/>
              <a:gd name="T16" fmla="*/ 45 w 64"/>
              <a:gd name="T17" fmla="*/ 2 h 50"/>
              <a:gd name="T18" fmla="*/ 44 w 64"/>
              <a:gd name="T19" fmla="*/ 3 h 50"/>
              <a:gd name="T20" fmla="*/ 42 w 64"/>
              <a:gd name="T21" fmla="*/ 4 h 50"/>
              <a:gd name="T22" fmla="*/ 41 w 64"/>
              <a:gd name="T23" fmla="*/ 5 h 50"/>
              <a:gd name="T24" fmla="*/ 40 w 64"/>
              <a:gd name="T25" fmla="*/ 4 h 50"/>
              <a:gd name="T26" fmla="*/ 10 w 64"/>
              <a:gd name="T27" fmla="*/ 4 h 50"/>
              <a:gd name="T28" fmla="*/ 4 w 64"/>
              <a:gd name="T29" fmla="*/ 10 h 50"/>
              <a:gd name="T30" fmla="*/ 4 w 64"/>
              <a:gd name="T31" fmla="*/ 40 h 50"/>
              <a:gd name="T32" fmla="*/ 10 w 64"/>
              <a:gd name="T33" fmla="*/ 46 h 50"/>
              <a:gd name="T34" fmla="*/ 40 w 64"/>
              <a:gd name="T35" fmla="*/ 46 h 50"/>
              <a:gd name="T36" fmla="*/ 45 w 64"/>
              <a:gd name="T37" fmla="*/ 40 h 50"/>
              <a:gd name="T38" fmla="*/ 45 w 64"/>
              <a:gd name="T39" fmla="*/ 35 h 50"/>
              <a:gd name="T40" fmla="*/ 46 w 64"/>
              <a:gd name="T41" fmla="*/ 35 h 50"/>
              <a:gd name="T42" fmla="*/ 48 w 64"/>
              <a:gd name="T43" fmla="*/ 32 h 50"/>
              <a:gd name="T44" fmla="*/ 49 w 64"/>
              <a:gd name="T45" fmla="*/ 32 h 50"/>
              <a:gd name="T46" fmla="*/ 50 w 64"/>
              <a:gd name="T47" fmla="*/ 33 h 50"/>
              <a:gd name="T48" fmla="*/ 50 w 64"/>
              <a:gd name="T49" fmla="*/ 40 h 50"/>
              <a:gd name="T50" fmla="*/ 57 w 64"/>
              <a:gd name="T51" fmla="*/ 17 h 50"/>
              <a:gd name="T52" fmla="*/ 33 w 64"/>
              <a:gd name="T53" fmla="*/ 41 h 50"/>
              <a:gd name="T54" fmla="*/ 23 w 64"/>
              <a:gd name="T55" fmla="*/ 41 h 50"/>
              <a:gd name="T56" fmla="*/ 23 w 64"/>
              <a:gd name="T57" fmla="*/ 31 h 50"/>
              <a:gd name="T58" fmla="*/ 47 w 64"/>
              <a:gd name="T59" fmla="*/ 7 h 50"/>
              <a:gd name="T60" fmla="*/ 57 w 64"/>
              <a:gd name="T61" fmla="*/ 17 h 50"/>
              <a:gd name="T62" fmla="*/ 36 w 64"/>
              <a:gd name="T63" fmla="*/ 33 h 50"/>
              <a:gd name="T64" fmla="*/ 30 w 64"/>
              <a:gd name="T65" fmla="*/ 28 h 50"/>
              <a:gd name="T66" fmla="*/ 26 w 64"/>
              <a:gd name="T67" fmla="*/ 32 h 50"/>
              <a:gd name="T68" fmla="*/ 26 w 64"/>
              <a:gd name="T69" fmla="*/ 34 h 50"/>
              <a:gd name="T70" fmla="*/ 29 w 64"/>
              <a:gd name="T71" fmla="*/ 34 h 50"/>
              <a:gd name="T72" fmla="*/ 29 w 64"/>
              <a:gd name="T73" fmla="*/ 38 h 50"/>
              <a:gd name="T74" fmla="*/ 31 w 64"/>
              <a:gd name="T75" fmla="*/ 38 h 50"/>
              <a:gd name="T76" fmla="*/ 36 w 64"/>
              <a:gd name="T77" fmla="*/ 33 h 50"/>
              <a:gd name="T78" fmla="*/ 46 w 64"/>
              <a:gd name="T79" fmla="*/ 12 h 50"/>
              <a:gd name="T80" fmla="*/ 34 w 64"/>
              <a:gd name="T81" fmla="*/ 24 h 50"/>
              <a:gd name="T82" fmla="*/ 33 w 64"/>
              <a:gd name="T83" fmla="*/ 26 h 50"/>
              <a:gd name="T84" fmla="*/ 35 w 64"/>
              <a:gd name="T85" fmla="*/ 26 h 50"/>
              <a:gd name="T86" fmla="*/ 47 w 64"/>
              <a:gd name="T87" fmla="*/ 13 h 50"/>
              <a:gd name="T88" fmla="*/ 47 w 64"/>
              <a:gd name="T89" fmla="*/ 12 h 50"/>
              <a:gd name="T90" fmla="*/ 46 w 64"/>
              <a:gd name="T91" fmla="*/ 12 h 50"/>
              <a:gd name="T92" fmla="*/ 59 w 64"/>
              <a:gd name="T93" fmla="*/ 15 h 50"/>
              <a:gd name="T94" fmla="*/ 49 w 64"/>
              <a:gd name="T95" fmla="*/ 4 h 50"/>
              <a:gd name="T96" fmla="*/ 52 w 64"/>
              <a:gd name="T97" fmla="*/ 1 h 50"/>
              <a:gd name="T98" fmla="*/ 57 w 64"/>
              <a:gd name="T99" fmla="*/ 1 h 50"/>
              <a:gd name="T100" fmla="*/ 62 w 64"/>
              <a:gd name="T101" fmla="*/ 7 h 50"/>
              <a:gd name="T102" fmla="*/ 62 w 64"/>
              <a:gd name="T103" fmla="*/ 11 h 50"/>
              <a:gd name="T104" fmla="*/ 59 w 64"/>
              <a:gd name="T105" fmla="*/ 15 h 50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64" h="50">
                <a:moveTo>
                  <a:pt x="50" y="40"/>
                </a:moveTo>
                <a:cubicBezTo>
                  <a:pt x="50" y="46"/>
                  <a:pt x="45" y="50"/>
                  <a:pt x="4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50"/>
                  <a:pt x="0" y="46"/>
                  <a:pt x="0" y="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3" y="0"/>
                  <a:pt x="44" y="1"/>
                </a:cubicBezTo>
                <a:cubicBezTo>
                  <a:pt x="44" y="1"/>
                  <a:pt x="44" y="1"/>
                  <a:pt x="45" y="2"/>
                </a:cubicBezTo>
                <a:cubicBezTo>
                  <a:pt x="45" y="2"/>
                  <a:pt x="45" y="2"/>
                  <a:pt x="44" y="3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5"/>
                  <a:pt x="42" y="5"/>
                  <a:pt x="41" y="5"/>
                </a:cubicBezTo>
                <a:cubicBezTo>
                  <a:pt x="41" y="5"/>
                  <a:pt x="40" y="4"/>
                  <a:pt x="4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7" y="4"/>
                  <a:pt x="4" y="7"/>
                  <a:pt x="4" y="10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3"/>
                  <a:pt x="7" y="46"/>
                  <a:pt x="1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3" y="46"/>
                  <a:pt x="45" y="43"/>
                  <a:pt x="45" y="40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35"/>
                  <a:pt x="46" y="35"/>
                  <a:pt x="46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9" y="32"/>
                  <a:pt x="49" y="32"/>
                </a:cubicBezTo>
                <a:cubicBezTo>
                  <a:pt x="50" y="32"/>
                  <a:pt x="50" y="33"/>
                  <a:pt x="50" y="33"/>
                </a:cubicBezTo>
                <a:lnTo>
                  <a:pt x="50" y="40"/>
                </a:lnTo>
                <a:close/>
                <a:moveTo>
                  <a:pt x="57" y="17"/>
                </a:moveTo>
                <a:cubicBezTo>
                  <a:pt x="33" y="41"/>
                  <a:pt x="33" y="41"/>
                  <a:pt x="33" y="41"/>
                </a:cubicBezTo>
                <a:cubicBezTo>
                  <a:pt x="23" y="41"/>
                  <a:pt x="23" y="41"/>
                  <a:pt x="23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47" y="7"/>
                  <a:pt x="47" y="7"/>
                  <a:pt x="47" y="7"/>
                </a:cubicBezTo>
                <a:lnTo>
                  <a:pt x="57" y="17"/>
                </a:lnTo>
                <a:close/>
                <a:moveTo>
                  <a:pt x="36" y="33"/>
                </a:moveTo>
                <a:cubicBezTo>
                  <a:pt x="30" y="28"/>
                  <a:pt x="30" y="28"/>
                  <a:pt x="30" y="28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4"/>
                  <a:pt x="26" y="34"/>
                  <a:pt x="26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8"/>
                  <a:pt x="29" y="38"/>
                  <a:pt x="29" y="38"/>
                </a:cubicBezTo>
                <a:cubicBezTo>
                  <a:pt x="31" y="38"/>
                  <a:pt x="31" y="38"/>
                  <a:pt x="31" y="38"/>
                </a:cubicBezTo>
                <a:lnTo>
                  <a:pt x="36" y="33"/>
                </a:lnTo>
                <a:close/>
                <a:moveTo>
                  <a:pt x="46" y="12"/>
                </a:moveTo>
                <a:cubicBezTo>
                  <a:pt x="34" y="24"/>
                  <a:pt x="34" y="24"/>
                  <a:pt x="34" y="24"/>
                </a:cubicBezTo>
                <a:cubicBezTo>
                  <a:pt x="33" y="25"/>
                  <a:pt x="33" y="25"/>
                  <a:pt x="33" y="26"/>
                </a:cubicBezTo>
                <a:cubicBezTo>
                  <a:pt x="34" y="26"/>
                  <a:pt x="34" y="26"/>
                  <a:pt x="35" y="26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2"/>
                  <a:pt x="47" y="12"/>
                </a:cubicBezTo>
                <a:cubicBezTo>
                  <a:pt x="47" y="12"/>
                  <a:pt x="46" y="12"/>
                  <a:pt x="46" y="12"/>
                </a:cubicBezTo>
                <a:close/>
                <a:moveTo>
                  <a:pt x="59" y="15"/>
                </a:moveTo>
                <a:cubicBezTo>
                  <a:pt x="49" y="4"/>
                  <a:pt x="49" y="4"/>
                  <a:pt x="49" y="4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0"/>
                  <a:pt x="56" y="0"/>
                  <a:pt x="57" y="1"/>
                </a:cubicBezTo>
                <a:cubicBezTo>
                  <a:pt x="62" y="7"/>
                  <a:pt x="62" y="7"/>
                  <a:pt x="62" y="7"/>
                </a:cubicBezTo>
                <a:cubicBezTo>
                  <a:pt x="64" y="8"/>
                  <a:pt x="64" y="10"/>
                  <a:pt x="62" y="11"/>
                </a:cubicBezTo>
                <a:lnTo>
                  <a:pt x="59" y="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2" name="Freeform 143"/>
          <p:cNvSpPr>
            <a:spLocks noChangeAspect="1" noEditPoints="1"/>
          </p:cNvSpPr>
          <p:nvPr/>
        </p:nvSpPr>
        <p:spPr bwMode="auto">
          <a:xfrm>
            <a:off x="2703286" y="4393854"/>
            <a:ext cx="254192" cy="238181"/>
          </a:xfrm>
          <a:custGeom>
            <a:avLst/>
            <a:gdLst>
              <a:gd name="T0" fmla="*/ 50 w 59"/>
              <a:gd name="T1" fmla="*/ 45 h 55"/>
              <a:gd name="T2" fmla="*/ 40 w 59"/>
              <a:gd name="T3" fmla="*/ 55 h 55"/>
              <a:gd name="T4" fmla="*/ 10 w 59"/>
              <a:gd name="T5" fmla="*/ 55 h 55"/>
              <a:gd name="T6" fmla="*/ 0 w 59"/>
              <a:gd name="T7" fmla="*/ 45 h 55"/>
              <a:gd name="T8" fmla="*/ 0 w 59"/>
              <a:gd name="T9" fmla="*/ 15 h 55"/>
              <a:gd name="T10" fmla="*/ 10 w 59"/>
              <a:gd name="T11" fmla="*/ 5 h 55"/>
              <a:gd name="T12" fmla="*/ 19 w 59"/>
              <a:gd name="T13" fmla="*/ 5 h 55"/>
              <a:gd name="T14" fmla="*/ 20 w 59"/>
              <a:gd name="T15" fmla="*/ 6 h 55"/>
              <a:gd name="T16" fmla="*/ 19 w 59"/>
              <a:gd name="T17" fmla="*/ 7 h 55"/>
              <a:gd name="T18" fmla="*/ 15 w 59"/>
              <a:gd name="T19" fmla="*/ 9 h 55"/>
              <a:gd name="T20" fmla="*/ 14 w 59"/>
              <a:gd name="T21" fmla="*/ 9 h 55"/>
              <a:gd name="T22" fmla="*/ 10 w 59"/>
              <a:gd name="T23" fmla="*/ 9 h 55"/>
              <a:gd name="T24" fmla="*/ 4 w 59"/>
              <a:gd name="T25" fmla="*/ 15 h 55"/>
              <a:gd name="T26" fmla="*/ 4 w 59"/>
              <a:gd name="T27" fmla="*/ 45 h 55"/>
              <a:gd name="T28" fmla="*/ 10 w 59"/>
              <a:gd name="T29" fmla="*/ 51 h 55"/>
              <a:gd name="T30" fmla="*/ 40 w 59"/>
              <a:gd name="T31" fmla="*/ 51 h 55"/>
              <a:gd name="T32" fmla="*/ 45 w 59"/>
              <a:gd name="T33" fmla="*/ 45 h 55"/>
              <a:gd name="T34" fmla="*/ 45 w 59"/>
              <a:gd name="T35" fmla="*/ 37 h 55"/>
              <a:gd name="T36" fmla="*/ 46 w 59"/>
              <a:gd name="T37" fmla="*/ 36 h 55"/>
              <a:gd name="T38" fmla="*/ 48 w 59"/>
              <a:gd name="T39" fmla="*/ 35 h 55"/>
              <a:gd name="T40" fmla="*/ 49 w 59"/>
              <a:gd name="T41" fmla="*/ 35 h 55"/>
              <a:gd name="T42" fmla="*/ 50 w 59"/>
              <a:gd name="T43" fmla="*/ 36 h 55"/>
              <a:gd name="T44" fmla="*/ 50 w 59"/>
              <a:gd name="T45" fmla="*/ 45 h 55"/>
              <a:gd name="T46" fmla="*/ 45 w 59"/>
              <a:gd name="T47" fmla="*/ 32 h 55"/>
              <a:gd name="T48" fmla="*/ 43 w 59"/>
              <a:gd name="T49" fmla="*/ 32 h 55"/>
              <a:gd name="T50" fmla="*/ 42 w 59"/>
              <a:gd name="T51" fmla="*/ 32 h 55"/>
              <a:gd name="T52" fmla="*/ 41 w 59"/>
              <a:gd name="T53" fmla="*/ 30 h 55"/>
              <a:gd name="T54" fmla="*/ 41 w 59"/>
              <a:gd name="T55" fmla="*/ 23 h 55"/>
              <a:gd name="T56" fmla="*/ 35 w 59"/>
              <a:gd name="T57" fmla="*/ 23 h 55"/>
              <a:gd name="T58" fmla="*/ 20 w 59"/>
              <a:gd name="T59" fmla="*/ 28 h 55"/>
              <a:gd name="T60" fmla="*/ 17 w 59"/>
              <a:gd name="T61" fmla="*/ 45 h 55"/>
              <a:gd name="T62" fmla="*/ 16 w 59"/>
              <a:gd name="T63" fmla="*/ 46 h 55"/>
              <a:gd name="T64" fmla="*/ 16 w 59"/>
              <a:gd name="T65" fmla="*/ 46 h 55"/>
              <a:gd name="T66" fmla="*/ 15 w 59"/>
              <a:gd name="T67" fmla="*/ 46 h 55"/>
              <a:gd name="T68" fmla="*/ 9 w 59"/>
              <a:gd name="T69" fmla="*/ 30 h 55"/>
              <a:gd name="T70" fmla="*/ 35 w 59"/>
              <a:gd name="T71" fmla="*/ 9 h 55"/>
              <a:gd name="T72" fmla="*/ 41 w 59"/>
              <a:gd name="T73" fmla="*/ 9 h 55"/>
              <a:gd name="T74" fmla="*/ 41 w 59"/>
              <a:gd name="T75" fmla="*/ 3 h 55"/>
              <a:gd name="T76" fmla="*/ 42 w 59"/>
              <a:gd name="T77" fmla="*/ 1 h 55"/>
              <a:gd name="T78" fmla="*/ 43 w 59"/>
              <a:gd name="T79" fmla="*/ 0 h 55"/>
              <a:gd name="T80" fmla="*/ 45 w 59"/>
              <a:gd name="T81" fmla="*/ 1 h 55"/>
              <a:gd name="T82" fmla="*/ 58 w 59"/>
              <a:gd name="T83" fmla="*/ 15 h 55"/>
              <a:gd name="T84" fmla="*/ 58 w 59"/>
              <a:gd name="T85" fmla="*/ 18 h 55"/>
              <a:gd name="T86" fmla="*/ 45 w 59"/>
              <a:gd name="T87" fmla="*/ 32 h 55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9" h="55">
                <a:moveTo>
                  <a:pt x="50" y="45"/>
                </a:moveTo>
                <a:cubicBezTo>
                  <a:pt x="50" y="51"/>
                  <a:pt x="45" y="55"/>
                  <a:pt x="40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1"/>
                  <a:pt x="0" y="4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0"/>
                  <a:pt x="4" y="5"/>
                  <a:pt x="10" y="5"/>
                </a:cubicBezTo>
                <a:cubicBezTo>
                  <a:pt x="19" y="5"/>
                  <a:pt x="19" y="5"/>
                  <a:pt x="19" y="5"/>
                </a:cubicBezTo>
                <a:cubicBezTo>
                  <a:pt x="20" y="5"/>
                  <a:pt x="20" y="5"/>
                  <a:pt x="20" y="6"/>
                </a:cubicBezTo>
                <a:cubicBezTo>
                  <a:pt x="20" y="7"/>
                  <a:pt x="20" y="7"/>
                  <a:pt x="19" y="7"/>
                </a:cubicBezTo>
                <a:cubicBezTo>
                  <a:pt x="18" y="8"/>
                  <a:pt x="16" y="9"/>
                  <a:pt x="15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7" y="9"/>
                  <a:pt x="4" y="12"/>
                  <a:pt x="4" y="15"/>
                </a:cubicBezTo>
                <a:cubicBezTo>
                  <a:pt x="4" y="45"/>
                  <a:pt x="4" y="45"/>
                  <a:pt x="4" y="45"/>
                </a:cubicBezTo>
                <a:cubicBezTo>
                  <a:pt x="4" y="48"/>
                  <a:pt x="7" y="51"/>
                  <a:pt x="10" y="51"/>
                </a:cubicBezTo>
                <a:cubicBezTo>
                  <a:pt x="40" y="51"/>
                  <a:pt x="40" y="51"/>
                  <a:pt x="40" y="51"/>
                </a:cubicBezTo>
                <a:cubicBezTo>
                  <a:pt x="43" y="51"/>
                  <a:pt x="45" y="48"/>
                  <a:pt x="45" y="45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37"/>
                  <a:pt x="46" y="36"/>
                  <a:pt x="46" y="36"/>
                </a:cubicBezTo>
                <a:cubicBezTo>
                  <a:pt x="47" y="36"/>
                  <a:pt x="47" y="35"/>
                  <a:pt x="48" y="35"/>
                </a:cubicBezTo>
                <a:cubicBezTo>
                  <a:pt x="48" y="35"/>
                  <a:pt x="49" y="34"/>
                  <a:pt x="49" y="35"/>
                </a:cubicBezTo>
                <a:cubicBezTo>
                  <a:pt x="50" y="35"/>
                  <a:pt x="50" y="35"/>
                  <a:pt x="50" y="36"/>
                </a:cubicBezTo>
                <a:lnTo>
                  <a:pt x="50" y="45"/>
                </a:lnTo>
                <a:close/>
                <a:moveTo>
                  <a:pt x="45" y="32"/>
                </a:moveTo>
                <a:cubicBezTo>
                  <a:pt x="44" y="32"/>
                  <a:pt x="44" y="32"/>
                  <a:pt x="43" y="32"/>
                </a:cubicBezTo>
                <a:cubicBezTo>
                  <a:pt x="43" y="32"/>
                  <a:pt x="43" y="32"/>
                  <a:pt x="42" y="32"/>
                </a:cubicBezTo>
                <a:cubicBezTo>
                  <a:pt x="41" y="32"/>
                  <a:pt x="41" y="31"/>
                  <a:pt x="41" y="30"/>
                </a:cubicBezTo>
                <a:cubicBezTo>
                  <a:pt x="41" y="23"/>
                  <a:pt x="41" y="23"/>
                  <a:pt x="41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27" y="23"/>
                  <a:pt x="22" y="25"/>
                  <a:pt x="20" y="28"/>
                </a:cubicBezTo>
                <a:cubicBezTo>
                  <a:pt x="17" y="31"/>
                  <a:pt x="16" y="37"/>
                  <a:pt x="17" y="45"/>
                </a:cubicBezTo>
                <a:cubicBezTo>
                  <a:pt x="17" y="45"/>
                  <a:pt x="17" y="46"/>
                  <a:pt x="16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15" y="45"/>
                  <a:pt x="9" y="37"/>
                  <a:pt x="9" y="30"/>
                </a:cubicBezTo>
                <a:cubicBezTo>
                  <a:pt x="9" y="20"/>
                  <a:pt x="12" y="9"/>
                  <a:pt x="35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2"/>
                  <a:pt x="41" y="1"/>
                  <a:pt x="42" y="1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4" y="1"/>
                  <a:pt x="45" y="1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6"/>
                  <a:pt x="59" y="17"/>
                  <a:pt x="58" y="18"/>
                </a:cubicBezTo>
                <a:lnTo>
                  <a:pt x="45" y="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3" name="Freeform 145"/>
          <p:cNvSpPr>
            <a:spLocks noChangeAspect="1"/>
          </p:cNvSpPr>
          <p:nvPr/>
        </p:nvSpPr>
        <p:spPr bwMode="auto">
          <a:xfrm>
            <a:off x="2640624" y="3131156"/>
            <a:ext cx="258892" cy="223247"/>
          </a:xfrm>
          <a:custGeom>
            <a:avLst/>
            <a:gdLst>
              <a:gd name="T0" fmla="*/ 64 w 64"/>
              <a:gd name="T1" fmla="*/ 51 h 55"/>
              <a:gd name="T2" fmla="*/ 60 w 64"/>
              <a:gd name="T3" fmla="*/ 55 h 55"/>
              <a:gd name="T4" fmla="*/ 49 w 64"/>
              <a:gd name="T5" fmla="*/ 55 h 55"/>
              <a:gd name="T6" fmla="*/ 45 w 64"/>
              <a:gd name="T7" fmla="*/ 51 h 55"/>
              <a:gd name="T8" fmla="*/ 45 w 64"/>
              <a:gd name="T9" fmla="*/ 40 h 55"/>
              <a:gd name="T10" fmla="*/ 49 w 64"/>
              <a:gd name="T11" fmla="*/ 36 h 55"/>
              <a:gd name="T12" fmla="*/ 52 w 64"/>
              <a:gd name="T13" fmla="*/ 36 h 55"/>
              <a:gd name="T14" fmla="*/ 52 w 64"/>
              <a:gd name="T15" fmla="*/ 30 h 55"/>
              <a:gd name="T16" fmla="*/ 34 w 64"/>
              <a:gd name="T17" fmla="*/ 30 h 55"/>
              <a:gd name="T18" fmla="*/ 34 w 64"/>
              <a:gd name="T19" fmla="*/ 36 h 55"/>
              <a:gd name="T20" fmla="*/ 37 w 64"/>
              <a:gd name="T21" fmla="*/ 36 h 55"/>
              <a:gd name="T22" fmla="*/ 41 w 64"/>
              <a:gd name="T23" fmla="*/ 40 h 55"/>
              <a:gd name="T24" fmla="*/ 41 w 64"/>
              <a:gd name="T25" fmla="*/ 51 h 55"/>
              <a:gd name="T26" fmla="*/ 37 w 64"/>
              <a:gd name="T27" fmla="*/ 55 h 55"/>
              <a:gd name="T28" fmla="*/ 26 w 64"/>
              <a:gd name="T29" fmla="*/ 55 h 55"/>
              <a:gd name="T30" fmla="*/ 23 w 64"/>
              <a:gd name="T31" fmla="*/ 51 h 55"/>
              <a:gd name="T32" fmla="*/ 23 w 64"/>
              <a:gd name="T33" fmla="*/ 40 h 55"/>
              <a:gd name="T34" fmla="*/ 26 w 64"/>
              <a:gd name="T35" fmla="*/ 36 h 55"/>
              <a:gd name="T36" fmla="*/ 29 w 64"/>
              <a:gd name="T37" fmla="*/ 36 h 55"/>
              <a:gd name="T38" fmla="*/ 29 w 64"/>
              <a:gd name="T39" fmla="*/ 30 h 55"/>
              <a:gd name="T40" fmla="*/ 11 w 64"/>
              <a:gd name="T41" fmla="*/ 30 h 55"/>
              <a:gd name="T42" fmla="*/ 11 w 64"/>
              <a:gd name="T43" fmla="*/ 36 h 55"/>
              <a:gd name="T44" fmla="*/ 15 w 64"/>
              <a:gd name="T45" fmla="*/ 36 h 55"/>
              <a:gd name="T46" fmla="*/ 18 w 64"/>
              <a:gd name="T47" fmla="*/ 40 h 55"/>
              <a:gd name="T48" fmla="*/ 18 w 64"/>
              <a:gd name="T49" fmla="*/ 51 h 55"/>
              <a:gd name="T50" fmla="*/ 15 w 64"/>
              <a:gd name="T51" fmla="*/ 55 h 55"/>
              <a:gd name="T52" fmla="*/ 3 w 64"/>
              <a:gd name="T53" fmla="*/ 55 h 55"/>
              <a:gd name="T54" fmla="*/ 0 w 64"/>
              <a:gd name="T55" fmla="*/ 51 h 55"/>
              <a:gd name="T56" fmla="*/ 0 w 64"/>
              <a:gd name="T57" fmla="*/ 40 h 55"/>
              <a:gd name="T58" fmla="*/ 3 w 64"/>
              <a:gd name="T59" fmla="*/ 36 h 55"/>
              <a:gd name="T60" fmla="*/ 7 w 64"/>
              <a:gd name="T61" fmla="*/ 36 h 55"/>
              <a:gd name="T62" fmla="*/ 7 w 64"/>
              <a:gd name="T63" fmla="*/ 30 h 55"/>
              <a:gd name="T64" fmla="*/ 11 w 64"/>
              <a:gd name="T65" fmla="*/ 25 h 55"/>
              <a:gd name="T66" fmla="*/ 29 w 64"/>
              <a:gd name="T67" fmla="*/ 25 h 55"/>
              <a:gd name="T68" fmla="*/ 29 w 64"/>
              <a:gd name="T69" fmla="*/ 18 h 55"/>
              <a:gd name="T70" fmla="*/ 26 w 64"/>
              <a:gd name="T71" fmla="*/ 18 h 55"/>
              <a:gd name="T72" fmla="*/ 23 w 64"/>
              <a:gd name="T73" fmla="*/ 15 h 55"/>
              <a:gd name="T74" fmla="*/ 23 w 64"/>
              <a:gd name="T75" fmla="*/ 3 h 55"/>
              <a:gd name="T76" fmla="*/ 26 w 64"/>
              <a:gd name="T77" fmla="*/ 0 h 55"/>
              <a:gd name="T78" fmla="*/ 37 w 64"/>
              <a:gd name="T79" fmla="*/ 0 h 55"/>
              <a:gd name="T80" fmla="*/ 41 w 64"/>
              <a:gd name="T81" fmla="*/ 3 h 55"/>
              <a:gd name="T82" fmla="*/ 41 w 64"/>
              <a:gd name="T83" fmla="*/ 15 h 55"/>
              <a:gd name="T84" fmla="*/ 37 w 64"/>
              <a:gd name="T85" fmla="*/ 18 h 55"/>
              <a:gd name="T86" fmla="*/ 34 w 64"/>
              <a:gd name="T87" fmla="*/ 18 h 55"/>
              <a:gd name="T88" fmla="*/ 34 w 64"/>
              <a:gd name="T89" fmla="*/ 25 h 55"/>
              <a:gd name="T90" fmla="*/ 52 w 64"/>
              <a:gd name="T91" fmla="*/ 25 h 55"/>
              <a:gd name="T92" fmla="*/ 57 w 64"/>
              <a:gd name="T93" fmla="*/ 30 h 55"/>
              <a:gd name="T94" fmla="*/ 57 w 64"/>
              <a:gd name="T95" fmla="*/ 36 h 55"/>
              <a:gd name="T96" fmla="*/ 60 w 64"/>
              <a:gd name="T97" fmla="*/ 36 h 55"/>
              <a:gd name="T98" fmla="*/ 64 w 64"/>
              <a:gd name="T99" fmla="*/ 40 h 55"/>
              <a:gd name="T100" fmla="*/ 64 w 64"/>
              <a:gd name="T101" fmla="*/ 51 h 5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4" name="Freeform 150"/>
          <p:cNvSpPr>
            <a:spLocks noChangeAspect="1" noEditPoints="1"/>
          </p:cNvSpPr>
          <p:nvPr/>
        </p:nvSpPr>
        <p:spPr bwMode="auto">
          <a:xfrm>
            <a:off x="5941721" y="4427442"/>
            <a:ext cx="188913" cy="196850"/>
          </a:xfrm>
          <a:custGeom>
            <a:avLst/>
            <a:gdLst>
              <a:gd name="T0" fmla="*/ 5 w 55"/>
              <a:gd name="T1" fmla="*/ 35 h 57"/>
              <a:gd name="T2" fmla="*/ 0 w 55"/>
              <a:gd name="T3" fmla="*/ 29 h 57"/>
              <a:gd name="T4" fmla="*/ 5 w 55"/>
              <a:gd name="T5" fmla="*/ 24 h 57"/>
              <a:gd name="T6" fmla="*/ 11 w 55"/>
              <a:gd name="T7" fmla="*/ 29 h 57"/>
              <a:gd name="T8" fmla="*/ 5 w 55"/>
              <a:gd name="T9" fmla="*/ 35 h 57"/>
              <a:gd name="T10" fmla="*/ 12 w 55"/>
              <a:gd name="T11" fmla="*/ 20 h 57"/>
              <a:gd name="T12" fmla="*/ 6 w 55"/>
              <a:gd name="T13" fmla="*/ 13 h 57"/>
              <a:gd name="T14" fmla="*/ 12 w 55"/>
              <a:gd name="T15" fmla="*/ 7 h 57"/>
              <a:gd name="T16" fmla="*/ 19 w 55"/>
              <a:gd name="T17" fmla="*/ 13 h 57"/>
              <a:gd name="T18" fmla="*/ 12 w 55"/>
              <a:gd name="T19" fmla="*/ 20 h 57"/>
              <a:gd name="T20" fmla="*/ 12 w 55"/>
              <a:gd name="T21" fmla="*/ 50 h 57"/>
              <a:gd name="T22" fmla="*/ 7 w 55"/>
              <a:gd name="T23" fmla="*/ 45 h 57"/>
              <a:gd name="T24" fmla="*/ 12 w 55"/>
              <a:gd name="T25" fmla="*/ 40 h 57"/>
              <a:gd name="T26" fmla="*/ 17 w 55"/>
              <a:gd name="T27" fmla="*/ 45 h 57"/>
              <a:gd name="T28" fmla="*/ 12 w 55"/>
              <a:gd name="T29" fmla="*/ 50 h 57"/>
              <a:gd name="T30" fmla="*/ 28 w 55"/>
              <a:gd name="T31" fmla="*/ 13 h 57"/>
              <a:gd name="T32" fmla="*/ 21 w 55"/>
              <a:gd name="T33" fmla="*/ 6 h 57"/>
              <a:gd name="T34" fmla="*/ 28 w 55"/>
              <a:gd name="T35" fmla="*/ 0 h 57"/>
              <a:gd name="T36" fmla="*/ 35 w 55"/>
              <a:gd name="T37" fmla="*/ 6 h 57"/>
              <a:gd name="T38" fmla="*/ 28 w 55"/>
              <a:gd name="T39" fmla="*/ 13 h 57"/>
              <a:gd name="T40" fmla="*/ 28 w 55"/>
              <a:gd name="T41" fmla="*/ 57 h 57"/>
              <a:gd name="T42" fmla="*/ 24 w 55"/>
              <a:gd name="T43" fmla="*/ 52 h 57"/>
              <a:gd name="T44" fmla="*/ 28 w 55"/>
              <a:gd name="T45" fmla="*/ 48 h 57"/>
              <a:gd name="T46" fmla="*/ 33 w 55"/>
              <a:gd name="T47" fmla="*/ 52 h 57"/>
              <a:gd name="T48" fmla="*/ 28 w 55"/>
              <a:gd name="T49" fmla="*/ 57 h 57"/>
              <a:gd name="T50" fmla="*/ 44 w 55"/>
              <a:gd name="T51" fmla="*/ 49 h 57"/>
              <a:gd name="T52" fmla="*/ 40 w 55"/>
              <a:gd name="T53" fmla="*/ 45 h 57"/>
              <a:gd name="T54" fmla="*/ 44 w 55"/>
              <a:gd name="T55" fmla="*/ 41 h 57"/>
              <a:gd name="T56" fmla="*/ 48 w 55"/>
              <a:gd name="T57" fmla="*/ 45 h 57"/>
              <a:gd name="T58" fmla="*/ 44 w 55"/>
              <a:gd name="T59" fmla="*/ 49 h 57"/>
              <a:gd name="T60" fmla="*/ 44 w 55"/>
              <a:gd name="T61" fmla="*/ 16 h 57"/>
              <a:gd name="T62" fmla="*/ 41 w 55"/>
              <a:gd name="T63" fmla="*/ 13 h 57"/>
              <a:gd name="T64" fmla="*/ 44 w 55"/>
              <a:gd name="T65" fmla="*/ 10 h 57"/>
              <a:gd name="T66" fmla="*/ 47 w 55"/>
              <a:gd name="T67" fmla="*/ 13 h 57"/>
              <a:gd name="T68" fmla="*/ 44 w 55"/>
              <a:gd name="T69" fmla="*/ 16 h 57"/>
              <a:gd name="T70" fmla="*/ 51 w 55"/>
              <a:gd name="T71" fmla="*/ 33 h 57"/>
              <a:gd name="T72" fmla="*/ 48 w 55"/>
              <a:gd name="T73" fmla="*/ 29 h 57"/>
              <a:gd name="T74" fmla="*/ 51 w 55"/>
              <a:gd name="T75" fmla="*/ 26 h 57"/>
              <a:gd name="T76" fmla="*/ 55 w 55"/>
              <a:gd name="T77" fmla="*/ 29 h 57"/>
              <a:gd name="T78" fmla="*/ 51 w 55"/>
              <a:gd name="T79" fmla="*/ 33 h 57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5" h="57">
                <a:moveTo>
                  <a:pt x="5" y="35"/>
                </a:moveTo>
                <a:cubicBezTo>
                  <a:pt x="2" y="35"/>
                  <a:pt x="0" y="32"/>
                  <a:pt x="0" y="29"/>
                </a:cubicBezTo>
                <a:cubicBezTo>
                  <a:pt x="0" y="26"/>
                  <a:pt x="2" y="24"/>
                  <a:pt x="5" y="24"/>
                </a:cubicBezTo>
                <a:cubicBezTo>
                  <a:pt x="9" y="24"/>
                  <a:pt x="11" y="26"/>
                  <a:pt x="11" y="29"/>
                </a:cubicBezTo>
                <a:cubicBezTo>
                  <a:pt x="11" y="32"/>
                  <a:pt x="9" y="35"/>
                  <a:pt x="5" y="35"/>
                </a:cubicBezTo>
                <a:close/>
                <a:moveTo>
                  <a:pt x="12" y="20"/>
                </a:moveTo>
                <a:cubicBezTo>
                  <a:pt x="9" y="20"/>
                  <a:pt x="6" y="17"/>
                  <a:pt x="6" y="13"/>
                </a:cubicBezTo>
                <a:cubicBezTo>
                  <a:pt x="6" y="10"/>
                  <a:pt x="9" y="7"/>
                  <a:pt x="12" y="7"/>
                </a:cubicBezTo>
                <a:cubicBezTo>
                  <a:pt x="16" y="7"/>
                  <a:pt x="19" y="10"/>
                  <a:pt x="19" y="13"/>
                </a:cubicBezTo>
                <a:cubicBezTo>
                  <a:pt x="19" y="17"/>
                  <a:pt x="16" y="20"/>
                  <a:pt x="12" y="20"/>
                </a:cubicBezTo>
                <a:close/>
                <a:moveTo>
                  <a:pt x="12" y="50"/>
                </a:moveTo>
                <a:cubicBezTo>
                  <a:pt x="9" y="50"/>
                  <a:pt x="7" y="48"/>
                  <a:pt x="7" y="45"/>
                </a:cubicBezTo>
                <a:cubicBezTo>
                  <a:pt x="7" y="42"/>
                  <a:pt x="9" y="40"/>
                  <a:pt x="12" y="40"/>
                </a:cubicBezTo>
                <a:cubicBezTo>
                  <a:pt x="15" y="40"/>
                  <a:pt x="17" y="42"/>
                  <a:pt x="17" y="45"/>
                </a:cubicBezTo>
                <a:cubicBezTo>
                  <a:pt x="17" y="48"/>
                  <a:pt x="15" y="50"/>
                  <a:pt x="12" y="50"/>
                </a:cubicBezTo>
                <a:close/>
                <a:moveTo>
                  <a:pt x="28" y="13"/>
                </a:moveTo>
                <a:cubicBezTo>
                  <a:pt x="25" y="13"/>
                  <a:pt x="21" y="10"/>
                  <a:pt x="21" y="6"/>
                </a:cubicBezTo>
                <a:cubicBezTo>
                  <a:pt x="21" y="3"/>
                  <a:pt x="25" y="0"/>
                  <a:pt x="28" y="0"/>
                </a:cubicBezTo>
                <a:cubicBezTo>
                  <a:pt x="32" y="0"/>
                  <a:pt x="35" y="3"/>
                  <a:pt x="35" y="6"/>
                </a:cubicBezTo>
                <a:cubicBezTo>
                  <a:pt x="35" y="10"/>
                  <a:pt x="32" y="13"/>
                  <a:pt x="28" y="13"/>
                </a:cubicBezTo>
                <a:close/>
                <a:moveTo>
                  <a:pt x="28" y="57"/>
                </a:moveTo>
                <a:cubicBezTo>
                  <a:pt x="26" y="57"/>
                  <a:pt x="24" y="55"/>
                  <a:pt x="24" y="52"/>
                </a:cubicBezTo>
                <a:cubicBezTo>
                  <a:pt x="24" y="50"/>
                  <a:pt x="26" y="48"/>
                  <a:pt x="28" y="48"/>
                </a:cubicBezTo>
                <a:cubicBezTo>
                  <a:pt x="31" y="48"/>
                  <a:pt x="33" y="50"/>
                  <a:pt x="33" y="52"/>
                </a:cubicBezTo>
                <a:cubicBezTo>
                  <a:pt x="33" y="55"/>
                  <a:pt x="31" y="57"/>
                  <a:pt x="28" y="57"/>
                </a:cubicBezTo>
                <a:close/>
                <a:moveTo>
                  <a:pt x="44" y="49"/>
                </a:moveTo>
                <a:cubicBezTo>
                  <a:pt x="42" y="49"/>
                  <a:pt x="40" y="48"/>
                  <a:pt x="40" y="45"/>
                </a:cubicBezTo>
                <a:cubicBezTo>
                  <a:pt x="40" y="43"/>
                  <a:pt x="42" y="41"/>
                  <a:pt x="44" y="41"/>
                </a:cubicBezTo>
                <a:cubicBezTo>
                  <a:pt x="47" y="41"/>
                  <a:pt x="48" y="43"/>
                  <a:pt x="48" y="45"/>
                </a:cubicBezTo>
                <a:cubicBezTo>
                  <a:pt x="48" y="48"/>
                  <a:pt x="47" y="49"/>
                  <a:pt x="44" y="49"/>
                </a:cubicBezTo>
                <a:close/>
                <a:moveTo>
                  <a:pt x="44" y="16"/>
                </a:moveTo>
                <a:cubicBezTo>
                  <a:pt x="43" y="16"/>
                  <a:pt x="41" y="15"/>
                  <a:pt x="41" y="13"/>
                </a:cubicBezTo>
                <a:cubicBezTo>
                  <a:pt x="41" y="12"/>
                  <a:pt x="43" y="10"/>
                  <a:pt x="44" y="10"/>
                </a:cubicBezTo>
                <a:cubicBezTo>
                  <a:pt x="46" y="10"/>
                  <a:pt x="47" y="12"/>
                  <a:pt x="47" y="13"/>
                </a:cubicBezTo>
                <a:cubicBezTo>
                  <a:pt x="47" y="15"/>
                  <a:pt x="46" y="16"/>
                  <a:pt x="44" y="16"/>
                </a:cubicBezTo>
                <a:close/>
                <a:moveTo>
                  <a:pt x="51" y="33"/>
                </a:moveTo>
                <a:cubicBezTo>
                  <a:pt x="49" y="33"/>
                  <a:pt x="48" y="31"/>
                  <a:pt x="48" y="29"/>
                </a:cubicBezTo>
                <a:cubicBezTo>
                  <a:pt x="48" y="27"/>
                  <a:pt x="49" y="26"/>
                  <a:pt x="51" y="26"/>
                </a:cubicBezTo>
                <a:cubicBezTo>
                  <a:pt x="53" y="26"/>
                  <a:pt x="55" y="27"/>
                  <a:pt x="55" y="29"/>
                </a:cubicBezTo>
                <a:cubicBezTo>
                  <a:pt x="55" y="31"/>
                  <a:pt x="53" y="33"/>
                  <a:pt x="51" y="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5" name="Freeform 72"/>
          <p:cNvSpPr>
            <a:spLocks noChangeAspect="1" noEditPoints="1"/>
          </p:cNvSpPr>
          <p:nvPr/>
        </p:nvSpPr>
        <p:spPr bwMode="auto">
          <a:xfrm>
            <a:off x="1954437" y="4408143"/>
            <a:ext cx="280033" cy="221609"/>
          </a:xfrm>
          <a:custGeom>
            <a:avLst/>
            <a:gdLst>
              <a:gd name="T0" fmla="*/ 50 w 64"/>
              <a:gd name="T1" fmla="*/ 41 h 51"/>
              <a:gd name="T2" fmla="*/ 40 w 64"/>
              <a:gd name="T3" fmla="*/ 51 h 51"/>
              <a:gd name="T4" fmla="*/ 10 w 64"/>
              <a:gd name="T5" fmla="*/ 51 h 51"/>
              <a:gd name="T6" fmla="*/ 0 w 64"/>
              <a:gd name="T7" fmla="*/ 41 h 51"/>
              <a:gd name="T8" fmla="*/ 0 w 64"/>
              <a:gd name="T9" fmla="*/ 11 h 51"/>
              <a:gd name="T10" fmla="*/ 10 w 64"/>
              <a:gd name="T11" fmla="*/ 1 h 51"/>
              <a:gd name="T12" fmla="*/ 40 w 64"/>
              <a:gd name="T13" fmla="*/ 1 h 51"/>
              <a:gd name="T14" fmla="*/ 44 w 64"/>
              <a:gd name="T15" fmla="*/ 1 h 51"/>
              <a:gd name="T16" fmla="*/ 45 w 64"/>
              <a:gd name="T17" fmla="*/ 2 h 51"/>
              <a:gd name="T18" fmla="*/ 44 w 64"/>
              <a:gd name="T19" fmla="*/ 3 h 51"/>
              <a:gd name="T20" fmla="*/ 43 w 64"/>
              <a:gd name="T21" fmla="*/ 5 h 51"/>
              <a:gd name="T22" fmla="*/ 41 w 64"/>
              <a:gd name="T23" fmla="*/ 5 h 51"/>
              <a:gd name="T24" fmla="*/ 40 w 64"/>
              <a:gd name="T25" fmla="*/ 5 h 51"/>
              <a:gd name="T26" fmla="*/ 10 w 64"/>
              <a:gd name="T27" fmla="*/ 5 h 51"/>
              <a:gd name="T28" fmla="*/ 4 w 64"/>
              <a:gd name="T29" fmla="*/ 11 h 51"/>
              <a:gd name="T30" fmla="*/ 4 w 64"/>
              <a:gd name="T31" fmla="*/ 41 h 51"/>
              <a:gd name="T32" fmla="*/ 10 w 64"/>
              <a:gd name="T33" fmla="*/ 46 h 51"/>
              <a:gd name="T34" fmla="*/ 40 w 64"/>
              <a:gd name="T35" fmla="*/ 46 h 51"/>
              <a:gd name="T36" fmla="*/ 45 w 64"/>
              <a:gd name="T37" fmla="*/ 41 h 51"/>
              <a:gd name="T38" fmla="*/ 45 w 64"/>
              <a:gd name="T39" fmla="*/ 36 h 51"/>
              <a:gd name="T40" fmla="*/ 46 w 64"/>
              <a:gd name="T41" fmla="*/ 35 h 51"/>
              <a:gd name="T42" fmla="*/ 48 w 64"/>
              <a:gd name="T43" fmla="*/ 33 h 51"/>
              <a:gd name="T44" fmla="*/ 49 w 64"/>
              <a:gd name="T45" fmla="*/ 33 h 51"/>
              <a:gd name="T46" fmla="*/ 50 w 64"/>
              <a:gd name="T47" fmla="*/ 34 h 51"/>
              <a:gd name="T48" fmla="*/ 50 w 64"/>
              <a:gd name="T49" fmla="*/ 41 h 51"/>
              <a:gd name="T50" fmla="*/ 57 w 64"/>
              <a:gd name="T51" fmla="*/ 18 h 51"/>
              <a:gd name="T52" fmla="*/ 33 w 64"/>
              <a:gd name="T53" fmla="*/ 42 h 51"/>
              <a:gd name="T54" fmla="*/ 23 w 64"/>
              <a:gd name="T55" fmla="*/ 42 h 51"/>
              <a:gd name="T56" fmla="*/ 23 w 64"/>
              <a:gd name="T57" fmla="*/ 31 h 51"/>
              <a:gd name="T58" fmla="*/ 47 w 64"/>
              <a:gd name="T59" fmla="*/ 7 h 51"/>
              <a:gd name="T60" fmla="*/ 57 w 64"/>
              <a:gd name="T61" fmla="*/ 18 h 51"/>
              <a:gd name="T62" fmla="*/ 36 w 64"/>
              <a:gd name="T63" fmla="*/ 34 h 51"/>
              <a:gd name="T64" fmla="*/ 30 w 64"/>
              <a:gd name="T65" fmla="*/ 29 h 51"/>
              <a:gd name="T66" fmla="*/ 26 w 64"/>
              <a:gd name="T67" fmla="*/ 33 h 51"/>
              <a:gd name="T68" fmla="*/ 26 w 64"/>
              <a:gd name="T69" fmla="*/ 35 h 51"/>
              <a:gd name="T70" fmla="*/ 29 w 64"/>
              <a:gd name="T71" fmla="*/ 35 h 51"/>
              <a:gd name="T72" fmla="*/ 29 w 64"/>
              <a:gd name="T73" fmla="*/ 38 h 51"/>
              <a:gd name="T74" fmla="*/ 31 w 64"/>
              <a:gd name="T75" fmla="*/ 38 h 51"/>
              <a:gd name="T76" fmla="*/ 36 w 64"/>
              <a:gd name="T77" fmla="*/ 34 h 51"/>
              <a:gd name="T78" fmla="*/ 46 w 64"/>
              <a:gd name="T79" fmla="*/ 13 h 51"/>
              <a:gd name="T80" fmla="*/ 34 w 64"/>
              <a:gd name="T81" fmla="*/ 25 h 51"/>
              <a:gd name="T82" fmla="*/ 33 w 64"/>
              <a:gd name="T83" fmla="*/ 26 h 51"/>
              <a:gd name="T84" fmla="*/ 35 w 64"/>
              <a:gd name="T85" fmla="*/ 26 h 51"/>
              <a:gd name="T86" fmla="*/ 47 w 64"/>
              <a:gd name="T87" fmla="*/ 14 h 51"/>
              <a:gd name="T88" fmla="*/ 47 w 64"/>
              <a:gd name="T89" fmla="*/ 13 h 51"/>
              <a:gd name="T90" fmla="*/ 46 w 64"/>
              <a:gd name="T91" fmla="*/ 13 h 51"/>
              <a:gd name="T92" fmla="*/ 59 w 64"/>
              <a:gd name="T93" fmla="*/ 15 h 51"/>
              <a:gd name="T94" fmla="*/ 49 w 64"/>
              <a:gd name="T95" fmla="*/ 5 h 51"/>
              <a:gd name="T96" fmla="*/ 52 w 64"/>
              <a:gd name="T97" fmla="*/ 2 h 51"/>
              <a:gd name="T98" fmla="*/ 57 w 64"/>
              <a:gd name="T99" fmla="*/ 2 h 51"/>
              <a:gd name="T100" fmla="*/ 62 w 64"/>
              <a:gd name="T101" fmla="*/ 7 h 51"/>
              <a:gd name="T102" fmla="*/ 62 w 64"/>
              <a:gd name="T103" fmla="*/ 12 h 51"/>
              <a:gd name="T104" fmla="*/ 59 w 64"/>
              <a:gd name="T105" fmla="*/ 15 h 51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64" h="51">
                <a:moveTo>
                  <a:pt x="50" y="41"/>
                </a:moveTo>
                <a:cubicBezTo>
                  <a:pt x="50" y="46"/>
                  <a:pt x="45" y="51"/>
                  <a:pt x="4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4" y="51"/>
                  <a:pt x="0" y="46"/>
                  <a:pt x="0" y="4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1"/>
                  <a:pt x="10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1" y="1"/>
                  <a:pt x="43" y="1"/>
                  <a:pt x="44" y="1"/>
                </a:cubicBezTo>
                <a:cubicBezTo>
                  <a:pt x="44" y="2"/>
                  <a:pt x="44" y="2"/>
                  <a:pt x="45" y="2"/>
                </a:cubicBezTo>
                <a:cubicBezTo>
                  <a:pt x="45" y="3"/>
                  <a:pt x="45" y="3"/>
                  <a:pt x="44" y="3"/>
                </a:cubicBezTo>
                <a:cubicBezTo>
                  <a:pt x="43" y="5"/>
                  <a:pt x="43" y="5"/>
                  <a:pt x="43" y="5"/>
                </a:cubicBezTo>
                <a:cubicBezTo>
                  <a:pt x="42" y="5"/>
                  <a:pt x="42" y="5"/>
                  <a:pt x="41" y="5"/>
                </a:cubicBezTo>
                <a:cubicBezTo>
                  <a:pt x="41" y="5"/>
                  <a:pt x="40" y="5"/>
                  <a:pt x="4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7" y="5"/>
                  <a:pt x="4" y="8"/>
                  <a:pt x="4" y="1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4"/>
                  <a:pt x="7" y="46"/>
                  <a:pt x="1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3" y="46"/>
                  <a:pt x="45" y="44"/>
                  <a:pt x="45" y="41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5"/>
                  <a:pt x="46" y="35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9" y="33"/>
                  <a:pt x="49" y="33"/>
                </a:cubicBezTo>
                <a:cubicBezTo>
                  <a:pt x="50" y="33"/>
                  <a:pt x="50" y="33"/>
                  <a:pt x="50" y="34"/>
                </a:cubicBezTo>
                <a:lnTo>
                  <a:pt x="50" y="41"/>
                </a:lnTo>
                <a:close/>
                <a:moveTo>
                  <a:pt x="57" y="18"/>
                </a:moveTo>
                <a:cubicBezTo>
                  <a:pt x="33" y="42"/>
                  <a:pt x="33" y="42"/>
                  <a:pt x="33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31"/>
                  <a:pt x="23" y="31"/>
                  <a:pt x="23" y="31"/>
                </a:cubicBezTo>
                <a:cubicBezTo>
                  <a:pt x="47" y="7"/>
                  <a:pt x="47" y="7"/>
                  <a:pt x="47" y="7"/>
                </a:cubicBezTo>
                <a:lnTo>
                  <a:pt x="57" y="18"/>
                </a:lnTo>
                <a:close/>
                <a:moveTo>
                  <a:pt x="36" y="34"/>
                </a:moveTo>
                <a:cubicBezTo>
                  <a:pt x="30" y="29"/>
                  <a:pt x="30" y="29"/>
                  <a:pt x="30" y="29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5"/>
                  <a:pt x="26" y="35"/>
                  <a:pt x="26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8"/>
                  <a:pt x="29" y="38"/>
                  <a:pt x="29" y="38"/>
                </a:cubicBezTo>
                <a:cubicBezTo>
                  <a:pt x="31" y="38"/>
                  <a:pt x="31" y="38"/>
                  <a:pt x="31" y="38"/>
                </a:cubicBezTo>
                <a:lnTo>
                  <a:pt x="36" y="34"/>
                </a:lnTo>
                <a:close/>
                <a:moveTo>
                  <a:pt x="46" y="13"/>
                </a:moveTo>
                <a:cubicBezTo>
                  <a:pt x="34" y="25"/>
                  <a:pt x="34" y="25"/>
                  <a:pt x="34" y="25"/>
                </a:cubicBezTo>
                <a:cubicBezTo>
                  <a:pt x="33" y="25"/>
                  <a:pt x="33" y="26"/>
                  <a:pt x="33" y="26"/>
                </a:cubicBezTo>
                <a:cubicBezTo>
                  <a:pt x="34" y="27"/>
                  <a:pt x="34" y="27"/>
                  <a:pt x="35" y="26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2"/>
                  <a:pt x="46" y="12"/>
                  <a:pt x="46" y="13"/>
                </a:cubicBezTo>
                <a:close/>
                <a:moveTo>
                  <a:pt x="59" y="15"/>
                </a:moveTo>
                <a:cubicBezTo>
                  <a:pt x="49" y="5"/>
                  <a:pt x="49" y="5"/>
                  <a:pt x="49" y="5"/>
                </a:cubicBezTo>
                <a:cubicBezTo>
                  <a:pt x="52" y="2"/>
                  <a:pt x="52" y="2"/>
                  <a:pt x="52" y="2"/>
                </a:cubicBezTo>
                <a:cubicBezTo>
                  <a:pt x="53" y="0"/>
                  <a:pt x="56" y="0"/>
                  <a:pt x="57" y="2"/>
                </a:cubicBezTo>
                <a:cubicBezTo>
                  <a:pt x="62" y="7"/>
                  <a:pt x="62" y="7"/>
                  <a:pt x="62" y="7"/>
                </a:cubicBezTo>
                <a:cubicBezTo>
                  <a:pt x="64" y="9"/>
                  <a:pt x="64" y="11"/>
                  <a:pt x="62" y="12"/>
                </a:cubicBezTo>
                <a:lnTo>
                  <a:pt x="59" y="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6" name="Freeform 110"/>
          <p:cNvSpPr>
            <a:spLocks noChangeAspect="1" noEditPoints="1"/>
          </p:cNvSpPr>
          <p:nvPr/>
        </p:nvSpPr>
        <p:spPr bwMode="auto">
          <a:xfrm>
            <a:off x="3379027" y="3144860"/>
            <a:ext cx="230446" cy="213853"/>
          </a:xfrm>
          <a:custGeom>
            <a:avLst/>
            <a:gdLst>
              <a:gd name="T0" fmla="*/ 8 w 58"/>
              <a:gd name="T1" fmla="*/ 10 h 54"/>
              <a:gd name="T2" fmla="*/ 0 w 58"/>
              <a:gd name="T3" fmla="*/ 10 h 54"/>
              <a:gd name="T4" fmla="*/ 0 w 58"/>
              <a:gd name="T5" fmla="*/ 5 h 54"/>
              <a:gd name="T6" fmla="*/ 8 w 58"/>
              <a:gd name="T7" fmla="*/ 5 h 54"/>
              <a:gd name="T8" fmla="*/ 8 w 58"/>
              <a:gd name="T9" fmla="*/ 10 h 54"/>
              <a:gd name="T10" fmla="*/ 33 w 58"/>
              <a:gd name="T11" fmla="*/ 30 h 54"/>
              <a:gd name="T12" fmla="*/ 0 w 58"/>
              <a:gd name="T13" fmla="*/ 30 h 54"/>
              <a:gd name="T14" fmla="*/ 0 w 58"/>
              <a:gd name="T15" fmla="*/ 25 h 54"/>
              <a:gd name="T16" fmla="*/ 33 w 58"/>
              <a:gd name="T17" fmla="*/ 25 h 54"/>
              <a:gd name="T18" fmla="*/ 33 w 58"/>
              <a:gd name="T19" fmla="*/ 30 h 54"/>
              <a:gd name="T20" fmla="*/ 13 w 58"/>
              <a:gd name="T21" fmla="*/ 49 h 54"/>
              <a:gd name="T22" fmla="*/ 0 w 58"/>
              <a:gd name="T23" fmla="*/ 49 h 54"/>
              <a:gd name="T24" fmla="*/ 0 w 58"/>
              <a:gd name="T25" fmla="*/ 44 h 54"/>
              <a:gd name="T26" fmla="*/ 13 w 58"/>
              <a:gd name="T27" fmla="*/ 44 h 54"/>
              <a:gd name="T28" fmla="*/ 13 w 58"/>
              <a:gd name="T29" fmla="*/ 49 h 54"/>
              <a:gd name="T30" fmla="*/ 24 w 58"/>
              <a:gd name="T31" fmla="*/ 3 h 54"/>
              <a:gd name="T32" fmla="*/ 24 w 58"/>
              <a:gd name="T33" fmla="*/ 13 h 54"/>
              <a:gd name="T34" fmla="*/ 22 w 58"/>
              <a:gd name="T35" fmla="*/ 15 h 54"/>
              <a:gd name="T36" fmla="*/ 12 w 58"/>
              <a:gd name="T37" fmla="*/ 15 h 54"/>
              <a:gd name="T38" fmla="*/ 9 w 58"/>
              <a:gd name="T39" fmla="*/ 13 h 54"/>
              <a:gd name="T40" fmla="*/ 9 w 58"/>
              <a:gd name="T41" fmla="*/ 3 h 54"/>
              <a:gd name="T42" fmla="*/ 12 w 58"/>
              <a:gd name="T43" fmla="*/ 0 h 54"/>
              <a:gd name="T44" fmla="*/ 22 w 58"/>
              <a:gd name="T45" fmla="*/ 0 h 54"/>
              <a:gd name="T46" fmla="*/ 24 w 58"/>
              <a:gd name="T47" fmla="*/ 3 h 54"/>
              <a:gd name="T48" fmla="*/ 29 w 58"/>
              <a:gd name="T49" fmla="*/ 42 h 54"/>
              <a:gd name="T50" fmla="*/ 29 w 58"/>
              <a:gd name="T51" fmla="*/ 51 h 54"/>
              <a:gd name="T52" fmla="*/ 26 w 58"/>
              <a:gd name="T53" fmla="*/ 54 h 54"/>
              <a:gd name="T54" fmla="*/ 17 w 58"/>
              <a:gd name="T55" fmla="*/ 54 h 54"/>
              <a:gd name="T56" fmla="*/ 14 w 58"/>
              <a:gd name="T57" fmla="*/ 51 h 54"/>
              <a:gd name="T58" fmla="*/ 14 w 58"/>
              <a:gd name="T59" fmla="*/ 42 h 54"/>
              <a:gd name="T60" fmla="*/ 17 w 58"/>
              <a:gd name="T61" fmla="*/ 39 h 54"/>
              <a:gd name="T62" fmla="*/ 26 w 58"/>
              <a:gd name="T63" fmla="*/ 39 h 54"/>
              <a:gd name="T64" fmla="*/ 29 w 58"/>
              <a:gd name="T65" fmla="*/ 42 h 54"/>
              <a:gd name="T66" fmla="*/ 58 w 58"/>
              <a:gd name="T67" fmla="*/ 10 h 54"/>
              <a:gd name="T68" fmla="*/ 25 w 58"/>
              <a:gd name="T69" fmla="*/ 10 h 54"/>
              <a:gd name="T70" fmla="*/ 25 w 58"/>
              <a:gd name="T71" fmla="*/ 5 h 54"/>
              <a:gd name="T72" fmla="*/ 58 w 58"/>
              <a:gd name="T73" fmla="*/ 5 h 54"/>
              <a:gd name="T74" fmla="*/ 58 w 58"/>
              <a:gd name="T75" fmla="*/ 10 h 54"/>
              <a:gd name="T76" fmla="*/ 58 w 58"/>
              <a:gd name="T77" fmla="*/ 49 h 54"/>
              <a:gd name="T78" fmla="*/ 30 w 58"/>
              <a:gd name="T79" fmla="*/ 49 h 54"/>
              <a:gd name="T80" fmla="*/ 30 w 58"/>
              <a:gd name="T81" fmla="*/ 44 h 54"/>
              <a:gd name="T82" fmla="*/ 58 w 58"/>
              <a:gd name="T83" fmla="*/ 44 h 54"/>
              <a:gd name="T84" fmla="*/ 58 w 58"/>
              <a:gd name="T85" fmla="*/ 49 h 54"/>
              <a:gd name="T86" fmla="*/ 48 w 58"/>
              <a:gd name="T87" fmla="*/ 22 h 54"/>
              <a:gd name="T88" fmla="*/ 48 w 58"/>
              <a:gd name="T89" fmla="*/ 32 h 54"/>
              <a:gd name="T90" fmla="*/ 46 w 58"/>
              <a:gd name="T91" fmla="*/ 34 h 54"/>
              <a:gd name="T92" fmla="*/ 36 w 58"/>
              <a:gd name="T93" fmla="*/ 34 h 54"/>
              <a:gd name="T94" fmla="*/ 34 w 58"/>
              <a:gd name="T95" fmla="*/ 32 h 54"/>
              <a:gd name="T96" fmla="*/ 34 w 58"/>
              <a:gd name="T97" fmla="*/ 22 h 54"/>
              <a:gd name="T98" fmla="*/ 36 w 58"/>
              <a:gd name="T99" fmla="*/ 20 h 54"/>
              <a:gd name="T100" fmla="*/ 46 w 58"/>
              <a:gd name="T101" fmla="*/ 20 h 54"/>
              <a:gd name="T102" fmla="*/ 48 w 58"/>
              <a:gd name="T103" fmla="*/ 22 h 54"/>
              <a:gd name="T104" fmla="*/ 58 w 58"/>
              <a:gd name="T105" fmla="*/ 30 h 54"/>
              <a:gd name="T106" fmla="*/ 50 w 58"/>
              <a:gd name="T107" fmla="*/ 30 h 54"/>
              <a:gd name="T108" fmla="*/ 50 w 58"/>
              <a:gd name="T109" fmla="*/ 25 h 54"/>
              <a:gd name="T110" fmla="*/ 58 w 58"/>
              <a:gd name="T111" fmla="*/ 25 h 54"/>
              <a:gd name="T112" fmla="*/ 58 w 58"/>
              <a:gd name="T113" fmla="*/ 30 h 54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8" h="54">
                <a:moveTo>
                  <a:pt x="8" y="10"/>
                </a:move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0" y="5"/>
                  <a:pt x="0" y="5"/>
                </a:cubicBezTo>
                <a:cubicBezTo>
                  <a:pt x="8" y="5"/>
                  <a:pt x="8" y="5"/>
                  <a:pt x="8" y="5"/>
                </a:cubicBezTo>
                <a:lnTo>
                  <a:pt x="8" y="10"/>
                </a:lnTo>
                <a:close/>
                <a:moveTo>
                  <a:pt x="33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25"/>
                  <a:pt x="0" y="25"/>
                  <a:pt x="0" y="25"/>
                </a:cubicBezTo>
                <a:cubicBezTo>
                  <a:pt x="33" y="25"/>
                  <a:pt x="33" y="25"/>
                  <a:pt x="33" y="25"/>
                </a:cubicBezTo>
                <a:lnTo>
                  <a:pt x="33" y="30"/>
                </a:lnTo>
                <a:close/>
                <a:moveTo>
                  <a:pt x="13" y="49"/>
                </a:moveTo>
                <a:cubicBezTo>
                  <a:pt x="0" y="49"/>
                  <a:pt x="0" y="49"/>
                  <a:pt x="0" y="49"/>
                </a:cubicBezTo>
                <a:cubicBezTo>
                  <a:pt x="0" y="44"/>
                  <a:pt x="0" y="44"/>
                  <a:pt x="0" y="44"/>
                </a:cubicBezTo>
                <a:cubicBezTo>
                  <a:pt x="13" y="44"/>
                  <a:pt x="13" y="44"/>
                  <a:pt x="13" y="44"/>
                </a:cubicBezTo>
                <a:lnTo>
                  <a:pt x="13" y="49"/>
                </a:lnTo>
                <a:close/>
                <a:moveTo>
                  <a:pt x="24" y="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4"/>
                  <a:pt x="23" y="15"/>
                  <a:pt x="22" y="15"/>
                </a:cubicBezTo>
                <a:cubicBezTo>
                  <a:pt x="12" y="15"/>
                  <a:pt x="12" y="15"/>
                  <a:pt x="12" y="15"/>
                </a:cubicBezTo>
                <a:cubicBezTo>
                  <a:pt x="11" y="15"/>
                  <a:pt x="9" y="14"/>
                  <a:pt x="9" y="13"/>
                </a:cubicBezTo>
                <a:cubicBezTo>
                  <a:pt x="9" y="3"/>
                  <a:pt x="9" y="3"/>
                  <a:pt x="9" y="3"/>
                </a:cubicBezTo>
                <a:cubicBezTo>
                  <a:pt x="9" y="2"/>
                  <a:pt x="11" y="0"/>
                  <a:pt x="12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3" y="0"/>
                  <a:pt x="24" y="2"/>
                  <a:pt x="24" y="3"/>
                </a:cubicBezTo>
                <a:close/>
                <a:moveTo>
                  <a:pt x="29" y="42"/>
                </a:moveTo>
                <a:cubicBezTo>
                  <a:pt x="29" y="51"/>
                  <a:pt x="29" y="51"/>
                  <a:pt x="29" y="51"/>
                </a:cubicBezTo>
                <a:cubicBezTo>
                  <a:pt x="29" y="53"/>
                  <a:pt x="28" y="54"/>
                  <a:pt x="26" y="54"/>
                </a:cubicBezTo>
                <a:cubicBezTo>
                  <a:pt x="17" y="54"/>
                  <a:pt x="17" y="54"/>
                  <a:pt x="17" y="54"/>
                </a:cubicBezTo>
                <a:cubicBezTo>
                  <a:pt x="15" y="54"/>
                  <a:pt x="14" y="53"/>
                  <a:pt x="14" y="51"/>
                </a:cubicBezTo>
                <a:cubicBezTo>
                  <a:pt x="14" y="42"/>
                  <a:pt x="14" y="42"/>
                  <a:pt x="14" y="42"/>
                </a:cubicBezTo>
                <a:cubicBezTo>
                  <a:pt x="14" y="40"/>
                  <a:pt x="15" y="39"/>
                  <a:pt x="17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8" y="39"/>
                  <a:pt x="29" y="40"/>
                  <a:pt x="29" y="42"/>
                </a:cubicBezTo>
                <a:close/>
                <a:moveTo>
                  <a:pt x="58" y="10"/>
                </a:moveTo>
                <a:cubicBezTo>
                  <a:pt x="25" y="10"/>
                  <a:pt x="25" y="10"/>
                  <a:pt x="25" y="10"/>
                </a:cubicBezTo>
                <a:cubicBezTo>
                  <a:pt x="25" y="5"/>
                  <a:pt x="25" y="5"/>
                  <a:pt x="25" y="5"/>
                </a:cubicBezTo>
                <a:cubicBezTo>
                  <a:pt x="58" y="5"/>
                  <a:pt x="58" y="5"/>
                  <a:pt x="58" y="5"/>
                </a:cubicBezTo>
                <a:lnTo>
                  <a:pt x="58" y="10"/>
                </a:lnTo>
                <a:close/>
                <a:moveTo>
                  <a:pt x="58" y="49"/>
                </a:moveTo>
                <a:cubicBezTo>
                  <a:pt x="30" y="49"/>
                  <a:pt x="30" y="49"/>
                  <a:pt x="30" y="49"/>
                </a:cubicBezTo>
                <a:cubicBezTo>
                  <a:pt x="30" y="44"/>
                  <a:pt x="30" y="44"/>
                  <a:pt x="30" y="44"/>
                </a:cubicBezTo>
                <a:cubicBezTo>
                  <a:pt x="58" y="44"/>
                  <a:pt x="58" y="44"/>
                  <a:pt x="58" y="44"/>
                </a:cubicBezTo>
                <a:lnTo>
                  <a:pt x="58" y="49"/>
                </a:lnTo>
                <a:close/>
                <a:moveTo>
                  <a:pt x="48" y="22"/>
                </a:moveTo>
                <a:cubicBezTo>
                  <a:pt x="48" y="32"/>
                  <a:pt x="48" y="32"/>
                  <a:pt x="48" y="32"/>
                </a:cubicBezTo>
                <a:cubicBezTo>
                  <a:pt x="48" y="33"/>
                  <a:pt x="47" y="34"/>
                  <a:pt x="46" y="34"/>
                </a:cubicBezTo>
                <a:cubicBezTo>
                  <a:pt x="36" y="34"/>
                  <a:pt x="36" y="34"/>
                  <a:pt x="36" y="34"/>
                </a:cubicBezTo>
                <a:cubicBezTo>
                  <a:pt x="35" y="34"/>
                  <a:pt x="34" y="33"/>
                  <a:pt x="34" y="3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1"/>
                  <a:pt x="35" y="20"/>
                  <a:pt x="36" y="20"/>
                </a:cubicBezTo>
                <a:cubicBezTo>
                  <a:pt x="46" y="20"/>
                  <a:pt x="46" y="20"/>
                  <a:pt x="46" y="20"/>
                </a:cubicBezTo>
                <a:cubicBezTo>
                  <a:pt x="47" y="20"/>
                  <a:pt x="48" y="21"/>
                  <a:pt x="48" y="22"/>
                </a:cubicBezTo>
                <a:close/>
                <a:moveTo>
                  <a:pt x="58" y="30"/>
                </a:moveTo>
                <a:cubicBezTo>
                  <a:pt x="50" y="30"/>
                  <a:pt x="50" y="30"/>
                  <a:pt x="50" y="30"/>
                </a:cubicBezTo>
                <a:cubicBezTo>
                  <a:pt x="50" y="25"/>
                  <a:pt x="50" y="25"/>
                  <a:pt x="50" y="25"/>
                </a:cubicBezTo>
                <a:cubicBezTo>
                  <a:pt x="58" y="25"/>
                  <a:pt x="58" y="25"/>
                  <a:pt x="58" y="25"/>
                </a:cubicBezTo>
                <a:lnTo>
                  <a:pt x="58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17" name="Freeform 147"/>
          <p:cNvSpPr>
            <a:spLocks noChangeAspect="1" noChangeArrowheads="1"/>
          </p:cNvSpPr>
          <p:nvPr/>
        </p:nvSpPr>
        <p:spPr bwMode="auto">
          <a:xfrm>
            <a:off x="4478185" y="3989453"/>
            <a:ext cx="214313" cy="179388"/>
          </a:xfrm>
          <a:custGeom>
            <a:avLst/>
            <a:gdLst>
              <a:gd name="T0" fmla="*/ 249 w 498"/>
              <a:gd name="T1" fmla="*/ 0 h 418"/>
              <a:gd name="T2" fmla="*/ 249 w 498"/>
              <a:gd name="T3" fmla="*/ 0 h 418"/>
              <a:gd name="T4" fmla="*/ 115 w 498"/>
              <a:gd name="T5" fmla="*/ 115 h 418"/>
              <a:gd name="T6" fmla="*/ 204 w 498"/>
              <a:gd name="T7" fmla="*/ 115 h 418"/>
              <a:gd name="T8" fmla="*/ 204 w 498"/>
              <a:gd name="T9" fmla="*/ 248 h 418"/>
              <a:gd name="T10" fmla="*/ 293 w 498"/>
              <a:gd name="T11" fmla="*/ 248 h 418"/>
              <a:gd name="T12" fmla="*/ 293 w 498"/>
              <a:gd name="T13" fmla="*/ 115 h 418"/>
              <a:gd name="T14" fmla="*/ 381 w 498"/>
              <a:gd name="T15" fmla="*/ 115 h 418"/>
              <a:gd name="T16" fmla="*/ 249 w 498"/>
              <a:gd name="T17" fmla="*/ 0 h 418"/>
              <a:gd name="T18" fmla="*/ 478 w 498"/>
              <a:gd name="T19" fmla="*/ 283 h 418"/>
              <a:gd name="T20" fmla="*/ 478 w 498"/>
              <a:gd name="T21" fmla="*/ 283 h 418"/>
              <a:gd name="T22" fmla="*/ 399 w 498"/>
              <a:gd name="T23" fmla="*/ 230 h 418"/>
              <a:gd name="T24" fmla="*/ 355 w 498"/>
              <a:gd name="T25" fmla="*/ 230 h 418"/>
              <a:gd name="T26" fmla="*/ 434 w 498"/>
              <a:gd name="T27" fmla="*/ 292 h 418"/>
              <a:gd name="T28" fmla="*/ 346 w 498"/>
              <a:gd name="T29" fmla="*/ 292 h 418"/>
              <a:gd name="T30" fmla="*/ 346 w 498"/>
              <a:gd name="T31" fmla="*/ 301 h 418"/>
              <a:gd name="T32" fmla="*/ 319 w 498"/>
              <a:gd name="T33" fmla="*/ 355 h 418"/>
              <a:gd name="T34" fmla="*/ 178 w 498"/>
              <a:gd name="T35" fmla="*/ 355 h 418"/>
              <a:gd name="T36" fmla="*/ 151 w 498"/>
              <a:gd name="T37" fmla="*/ 301 h 418"/>
              <a:gd name="T38" fmla="*/ 151 w 498"/>
              <a:gd name="T39" fmla="*/ 292 h 418"/>
              <a:gd name="T40" fmla="*/ 62 w 498"/>
              <a:gd name="T41" fmla="*/ 292 h 418"/>
              <a:gd name="T42" fmla="*/ 142 w 498"/>
              <a:gd name="T43" fmla="*/ 230 h 418"/>
              <a:gd name="T44" fmla="*/ 98 w 498"/>
              <a:gd name="T45" fmla="*/ 230 h 418"/>
              <a:gd name="T46" fmla="*/ 18 w 498"/>
              <a:gd name="T47" fmla="*/ 283 h 418"/>
              <a:gd name="T48" fmla="*/ 0 w 498"/>
              <a:gd name="T49" fmla="*/ 320 h 418"/>
              <a:gd name="T50" fmla="*/ 18 w 498"/>
              <a:gd name="T51" fmla="*/ 399 h 418"/>
              <a:gd name="T52" fmla="*/ 45 w 498"/>
              <a:gd name="T53" fmla="*/ 417 h 418"/>
              <a:gd name="T54" fmla="*/ 452 w 498"/>
              <a:gd name="T55" fmla="*/ 417 h 418"/>
              <a:gd name="T56" fmla="*/ 478 w 498"/>
              <a:gd name="T57" fmla="*/ 399 h 418"/>
              <a:gd name="T58" fmla="*/ 497 w 498"/>
              <a:gd name="T59" fmla="*/ 320 h 418"/>
              <a:gd name="T60" fmla="*/ 478 w 498"/>
              <a:gd name="T61" fmla="*/ 283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8" h="418">
                <a:moveTo>
                  <a:pt x="249" y="0"/>
                </a:moveTo>
                <a:lnTo>
                  <a:pt x="249" y="0"/>
                </a:lnTo>
                <a:cubicBezTo>
                  <a:pt x="115" y="115"/>
                  <a:pt x="115" y="115"/>
                  <a:pt x="115" y="115"/>
                </a:cubicBezTo>
                <a:cubicBezTo>
                  <a:pt x="204" y="115"/>
                  <a:pt x="204" y="115"/>
                  <a:pt x="204" y="115"/>
                </a:cubicBezTo>
                <a:cubicBezTo>
                  <a:pt x="204" y="248"/>
                  <a:pt x="204" y="248"/>
                  <a:pt x="204" y="248"/>
                </a:cubicBezTo>
                <a:cubicBezTo>
                  <a:pt x="293" y="248"/>
                  <a:pt x="293" y="248"/>
                  <a:pt x="293" y="248"/>
                </a:cubicBezTo>
                <a:cubicBezTo>
                  <a:pt x="293" y="115"/>
                  <a:pt x="293" y="115"/>
                  <a:pt x="293" y="115"/>
                </a:cubicBezTo>
                <a:cubicBezTo>
                  <a:pt x="381" y="115"/>
                  <a:pt x="381" y="115"/>
                  <a:pt x="381" y="115"/>
                </a:cubicBezTo>
                <a:lnTo>
                  <a:pt x="249" y="0"/>
                </a:lnTo>
                <a:close/>
                <a:moveTo>
                  <a:pt x="478" y="283"/>
                </a:moveTo>
                <a:lnTo>
                  <a:pt x="478" y="283"/>
                </a:lnTo>
                <a:cubicBezTo>
                  <a:pt x="399" y="230"/>
                  <a:pt x="399" y="230"/>
                  <a:pt x="399" y="230"/>
                </a:cubicBezTo>
                <a:cubicBezTo>
                  <a:pt x="355" y="230"/>
                  <a:pt x="355" y="230"/>
                  <a:pt x="355" y="230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346" y="292"/>
                  <a:pt x="346" y="292"/>
                  <a:pt x="346" y="292"/>
                </a:cubicBezTo>
                <a:cubicBezTo>
                  <a:pt x="346" y="292"/>
                  <a:pt x="346" y="292"/>
                  <a:pt x="346" y="301"/>
                </a:cubicBezTo>
                <a:cubicBezTo>
                  <a:pt x="319" y="355"/>
                  <a:pt x="319" y="355"/>
                  <a:pt x="319" y="355"/>
                </a:cubicBezTo>
                <a:cubicBezTo>
                  <a:pt x="178" y="355"/>
                  <a:pt x="178" y="355"/>
                  <a:pt x="178" y="355"/>
                </a:cubicBezTo>
                <a:cubicBezTo>
                  <a:pt x="151" y="301"/>
                  <a:pt x="151" y="301"/>
                  <a:pt x="151" y="301"/>
                </a:cubicBezTo>
                <a:cubicBezTo>
                  <a:pt x="151" y="292"/>
                  <a:pt x="151" y="292"/>
                  <a:pt x="151" y="292"/>
                </a:cubicBezTo>
                <a:cubicBezTo>
                  <a:pt x="62" y="292"/>
                  <a:pt x="62" y="292"/>
                  <a:pt x="62" y="292"/>
                </a:cubicBezTo>
                <a:cubicBezTo>
                  <a:pt x="142" y="230"/>
                  <a:pt x="142" y="230"/>
                  <a:pt x="142" y="230"/>
                </a:cubicBezTo>
                <a:cubicBezTo>
                  <a:pt x="98" y="230"/>
                  <a:pt x="98" y="230"/>
                  <a:pt x="98" y="230"/>
                </a:cubicBezTo>
                <a:cubicBezTo>
                  <a:pt x="18" y="283"/>
                  <a:pt x="18" y="283"/>
                  <a:pt x="18" y="283"/>
                </a:cubicBezTo>
                <a:cubicBezTo>
                  <a:pt x="9" y="292"/>
                  <a:pt x="0" y="301"/>
                  <a:pt x="0" y="320"/>
                </a:cubicBezTo>
                <a:cubicBezTo>
                  <a:pt x="18" y="399"/>
                  <a:pt x="18" y="399"/>
                  <a:pt x="18" y="399"/>
                </a:cubicBezTo>
                <a:cubicBezTo>
                  <a:pt x="18" y="408"/>
                  <a:pt x="36" y="417"/>
                  <a:pt x="45" y="417"/>
                </a:cubicBezTo>
                <a:cubicBezTo>
                  <a:pt x="452" y="417"/>
                  <a:pt x="452" y="417"/>
                  <a:pt x="452" y="417"/>
                </a:cubicBezTo>
                <a:cubicBezTo>
                  <a:pt x="461" y="417"/>
                  <a:pt x="478" y="408"/>
                  <a:pt x="478" y="399"/>
                </a:cubicBezTo>
                <a:cubicBezTo>
                  <a:pt x="497" y="320"/>
                  <a:pt x="497" y="320"/>
                  <a:pt x="497" y="320"/>
                </a:cubicBezTo>
                <a:cubicBezTo>
                  <a:pt x="497" y="301"/>
                  <a:pt x="487" y="292"/>
                  <a:pt x="478" y="2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8" name="Freeform 148"/>
          <p:cNvSpPr>
            <a:spLocks noChangeAspect="1" noChangeArrowheads="1"/>
          </p:cNvSpPr>
          <p:nvPr/>
        </p:nvSpPr>
        <p:spPr bwMode="auto">
          <a:xfrm>
            <a:off x="4828479" y="3989453"/>
            <a:ext cx="214313" cy="179388"/>
          </a:xfrm>
          <a:custGeom>
            <a:avLst/>
            <a:gdLst>
              <a:gd name="T0" fmla="*/ 479 w 497"/>
              <a:gd name="T1" fmla="*/ 283 h 418"/>
              <a:gd name="T2" fmla="*/ 479 w 497"/>
              <a:gd name="T3" fmla="*/ 283 h 418"/>
              <a:gd name="T4" fmla="*/ 398 w 497"/>
              <a:gd name="T5" fmla="*/ 230 h 418"/>
              <a:gd name="T6" fmla="*/ 354 w 497"/>
              <a:gd name="T7" fmla="*/ 230 h 418"/>
              <a:gd name="T8" fmla="*/ 434 w 497"/>
              <a:gd name="T9" fmla="*/ 292 h 418"/>
              <a:gd name="T10" fmla="*/ 345 w 497"/>
              <a:gd name="T11" fmla="*/ 292 h 418"/>
              <a:gd name="T12" fmla="*/ 345 w 497"/>
              <a:gd name="T13" fmla="*/ 301 h 418"/>
              <a:gd name="T14" fmla="*/ 319 w 497"/>
              <a:gd name="T15" fmla="*/ 355 h 418"/>
              <a:gd name="T16" fmla="*/ 177 w 497"/>
              <a:gd name="T17" fmla="*/ 355 h 418"/>
              <a:gd name="T18" fmla="*/ 151 w 497"/>
              <a:gd name="T19" fmla="*/ 301 h 418"/>
              <a:gd name="T20" fmla="*/ 151 w 497"/>
              <a:gd name="T21" fmla="*/ 292 h 418"/>
              <a:gd name="T22" fmla="*/ 62 w 497"/>
              <a:gd name="T23" fmla="*/ 292 h 418"/>
              <a:gd name="T24" fmla="*/ 141 w 497"/>
              <a:gd name="T25" fmla="*/ 230 h 418"/>
              <a:gd name="T26" fmla="*/ 97 w 497"/>
              <a:gd name="T27" fmla="*/ 230 h 418"/>
              <a:gd name="T28" fmla="*/ 17 w 497"/>
              <a:gd name="T29" fmla="*/ 283 h 418"/>
              <a:gd name="T30" fmla="*/ 0 w 497"/>
              <a:gd name="T31" fmla="*/ 320 h 418"/>
              <a:gd name="T32" fmla="*/ 17 w 497"/>
              <a:gd name="T33" fmla="*/ 399 h 418"/>
              <a:gd name="T34" fmla="*/ 44 w 497"/>
              <a:gd name="T35" fmla="*/ 417 h 418"/>
              <a:gd name="T36" fmla="*/ 451 w 497"/>
              <a:gd name="T37" fmla="*/ 417 h 418"/>
              <a:gd name="T38" fmla="*/ 479 w 497"/>
              <a:gd name="T39" fmla="*/ 399 h 418"/>
              <a:gd name="T40" fmla="*/ 496 w 497"/>
              <a:gd name="T41" fmla="*/ 320 h 418"/>
              <a:gd name="T42" fmla="*/ 479 w 497"/>
              <a:gd name="T43" fmla="*/ 283 h 418"/>
              <a:gd name="T44" fmla="*/ 381 w 497"/>
              <a:gd name="T45" fmla="*/ 124 h 418"/>
              <a:gd name="T46" fmla="*/ 381 w 497"/>
              <a:gd name="T47" fmla="*/ 124 h 418"/>
              <a:gd name="T48" fmla="*/ 292 w 497"/>
              <a:gd name="T49" fmla="*/ 124 h 418"/>
              <a:gd name="T50" fmla="*/ 292 w 497"/>
              <a:gd name="T51" fmla="*/ 0 h 418"/>
              <a:gd name="T52" fmla="*/ 204 w 497"/>
              <a:gd name="T53" fmla="*/ 0 h 418"/>
              <a:gd name="T54" fmla="*/ 204 w 497"/>
              <a:gd name="T55" fmla="*/ 124 h 418"/>
              <a:gd name="T56" fmla="*/ 115 w 497"/>
              <a:gd name="T57" fmla="*/ 124 h 418"/>
              <a:gd name="T58" fmla="*/ 248 w 497"/>
              <a:gd name="T59" fmla="*/ 248 h 418"/>
              <a:gd name="T60" fmla="*/ 381 w 497"/>
              <a:gd name="T61" fmla="*/ 124 h 4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97" h="418">
                <a:moveTo>
                  <a:pt x="479" y="283"/>
                </a:moveTo>
                <a:lnTo>
                  <a:pt x="479" y="283"/>
                </a:lnTo>
                <a:cubicBezTo>
                  <a:pt x="398" y="230"/>
                  <a:pt x="398" y="230"/>
                  <a:pt x="398" y="230"/>
                </a:cubicBezTo>
                <a:cubicBezTo>
                  <a:pt x="354" y="230"/>
                  <a:pt x="354" y="230"/>
                  <a:pt x="354" y="230"/>
                </a:cubicBezTo>
                <a:cubicBezTo>
                  <a:pt x="434" y="292"/>
                  <a:pt x="434" y="292"/>
                  <a:pt x="434" y="292"/>
                </a:cubicBezTo>
                <a:cubicBezTo>
                  <a:pt x="345" y="292"/>
                  <a:pt x="345" y="292"/>
                  <a:pt x="345" y="292"/>
                </a:cubicBezTo>
                <a:cubicBezTo>
                  <a:pt x="345" y="292"/>
                  <a:pt x="345" y="292"/>
                  <a:pt x="345" y="301"/>
                </a:cubicBezTo>
                <a:cubicBezTo>
                  <a:pt x="319" y="355"/>
                  <a:pt x="319" y="355"/>
                  <a:pt x="319" y="355"/>
                </a:cubicBezTo>
                <a:cubicBezTo>
                  <a:pt x="177" y="355"/>
                  <a:pt x="177" y="355"/>
                  <a:pt x="177" y="355"/>
                </a:cubicBezTo>
                <a:cubicBezTo>
                  <a:pt x="151" y="301"/>
                  <a:pt x="151" y="301"/>
                  <a:pt x="151" y="301"/>
                </a:cubicBezTo>
                <a:cubicBezTo>
                  <a:pt x="151" y="292"/>
                  <a:pt x="151" y="292"/>
                  <a:pt x="151" y="292"/>
                </a:cubicBezTo>
                <a:cubicBezTo>
                  <a:pt x="62" y="292"/>
                  <a:pt x="62" y="292"/>
                  <a:pt x="62" y="292"/>
                </a:cubicBezTo>
                <a:cubicBezTo>
                  <a:pt x="141" y="230"/>
                  <a:pt x="141" y="230"/>
                  <a:pt x="141" y="230"/>
                </a:cubicBezTo>
                <a:cubicBezTo>
                  <a:pt x="97" y="230"/>
                  <a:pt x="97" y="230"/>
                  <a:pt x="97" y="230"/>
                </a:cubicBezTo>
                <a:cubicBezTo>
                  <a:pt x="17" y="283"/>
                  <a:pt x="17" y="283"/>
                  <a:pt x="17" y="283"/>
                </a:cubicBezTo>
                <a:cubicBezTo>
                  <a:pt x="9" y="292"/>
                  <a:pt x="0" y="301"/>
                  <a:pt x="0" y="320"/>
                </a:cubicBezTo>
                <a:cubicBezTo>
                  <a:pt x="17" y="399"/>
                  <a:pt x="17" y="399"/>
                  <a:pt x="17" y="399"/>
                </a:cubicBezTo>
                <a:cubicBezTo>
                  <a:pt x="17" y="408"/>
                  <a:pt x="35" y="417"/>
                  <a:pt x="44" y="417"/>
                </a:cubicBezTo>
                <a:cubicBezTo>
                  <a:pt x="451" y="417"/>
                  <a:pt x="451" y="417"/>
                  <a:pt x="451" y="417"/>
                </a:cubicBezTo>
                <a:cubicBezTo>
                  <a:pt x="460" y="417"/>
                  <a:pt x="479" y="408"/>
                  <a:pt x="479" y="399"/>
                </a:cubicBezTo>
                <a:cubicBezTo>
                  <a:pt x="496" y="320"/>
                  <a:pt x="496" y="320"/>
                  <a:pt x="496" y="320"/>
                </a:cubicBezTo>
                <a:cubicBezTo>
                  <a:pt x="496" y="301"/>
                  <a:pt x="487" y="292"/>
                  <a:pt x="479" y="283"/>
                </a:cubicBezTo>
                <a:close/>
                <a:moveTo>
                  <a:pt x="381" y="124"/>
                </a:moveTo>
                <a:lnTo>
                  <a:pt x="381" y="124"/>
                </a:lnTo>
                <a:cubicBezTo>
                  <a:pt x="292" y="124"/>
                  <a:pt x="292" y="124"/>
                  <a:pt x="292" y="124"/>
                </a:cubicBezTo>
                <a:cubicBezTo>
                  <a:pt x="292" y="0"/>
                  <a:pt x="292" y="0"/>
                  <a:pt x="292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204" y="124"/>
                  <a:pt x="204" y="124"/>
                  <a:pt x="204" y="124"/>
                </a:cubicBezTo>
                <a:cubicBezTo>
                  <a:pt x="115" y="124"/>
                  <a:pt x="115" y="124"/>
                  <a:pt x="115" y="124"/>
                </a:cubicBezTo>
                <a:cubicBezTo>
                  <a:pt x="248" y="248"/>
                  <a:pt x="248" y="248"/>
                  <a:pt x="248" y="248"/>
                </a:cubicBezTo>
                <a:lnTo>
                  <a:pt x="381" y="1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9" name="Freeform 153"/>
          <p:cNvSpPr>
            <a:spLocks noChangeAspect="1" noChangeArrowheads="1"/>
          </p:cNvSpPr>
          <p:nvPr/>
        </p:nvSpPr>
        <p:spPr bwMode="auto">
          <a:xfrm>
            <a:off x="5579342" y="4434214"/>
            <a:ext cx="234709" cy="199503"/>
          </a:xfrm>
          <a:custGeom>
            <a:avLst/>
            <a:gdLst>
              <a:gd name="T0" fmla="*/ 434 w 444"/>
              <a:gd name="T1" fmla="*/ 213 h 374"/>
              <a:gd name="T2" fmla="*/ 434 w 444"/>
              <a:gd name="T3" fmla="*/ 213 h 374"/>
              <a:gd name="T4" fmla="*/ 364 w 444"/>
              <a:gd name="T5" fmla="*/ 28 h 374"/>
              <a:gd name="T6" fmla="*/ 319 w 444"/>
              <a:gd name="T7" fmla="*/ 0 h 374"/>
              <a:gd name="T8" fmla="*/ 274 w 444"/>
              <a:gd name="T9" fmla="*/ 0 h 374"/>
              <a:gd name="T10" fmla="*/ 283 w 444"/>
              <a:gd name="T11" fmla="*/ 107 h 374"/>
              <a:gd name="T12" fmla="*/ 346 w 444"/>
              <a:gd name="T13" fmla="*/ 107 h 374"/>
              <a:gd name="T14" fmla="*/ 221 w 444"/>
              <a:gd name="T15" fmla="*/ 213 h 374"/>
              <a:gd name="T16" fmla="*/ 98 w 444"/>
              <a:gd name="T17" fmla="*/ 107 h 374"/>
              <a:gd name="T18" fmla="*/ 160 w 444"/>
              <a:gd name="T19" fmla="*/ 107 h 374"/>
              <a:gd name="T20" fmla="*/ 168 w 444"/>
              <a:gd name="T21" fmla="*/ 0 h 374"/>
              <a:gd name="T22" fmla="*/ 124 w 444"/>
              <a:gd name="T23" fmla="*/ 0 h 374"/>
              <a:gd name="T24" fmla="*/ 89 w 444"/>
              <a:gd name="T25" fmla="*/ 28 h 374"/>
              <a:gd name="T26" fmla="*/ 9 w 444"/>
              <a:gd name="T27" fmla="*/ 213 h 374"/>
              <a:gd name="T28" fmla="*/ 0 w 444"/>
              <a:gd name="T29" fmla="*/ 258 h 374"/>
              <a:gd name="T30" fmla="*/ 18 w 444"/>
              <a:gd name="T31" fmla="*/ 356 h 374"/>
              <a:gd name="T32" fmla="*/ 45 w 444"/>
              <a:gd name="T33" fmla="*/ 373 h 374"/>
              <a:gd name="T34" fmla="*/ 399 w 444"/>
              <a:gd name="T35" fmla="*/ 373 h 374"/>
              <a:gd name="T36" fmla="*/ 426 w 444"/>
              <a:gd name="T37" fmla="*/ 356 h 374"/>
              <a:gd name="T38" fmla="*/ 443 w 444"/>
              <a:gd name="T39" fmla="*/ 258 h 374"/>
              <a:gd name="T40" fmla="*/ 434 w 444"/>
              <a:gd name="T41" fmla="*/ 213 h 374"/>
              <a:gd name="T42" fmla="*/ 408 w 444"/>
              <a:gd name="T43" fmla="*/ 275 h 374"/>
              <a:gd name="T44" fmla="*/ 408 w 444"/>
              <a:gd name="T45" fmla="*/ 275 h 374"/>
              <a:gd name="T46" fmla="*/ 399 w 444"/>
              <a:gd name="T47" fmla="*/ 311 h 374"/>
              <a:gd name="T48" fmla="*/ 372 w 444"/>
              <a:gd name="T49" fmla="*/ 338 h 374"/>
              <a:gd name="T50" fmla="*/ 71 w 444"/>
              <a:gd name="T51" fmla="*/ 338 h 374"/>
              <a:gd name="T52" fmla="*/ 45 w 444"/>
              <a:gd name="T53" fmla="*/ 311 h 374"/>
              <a:gd name="T54" fmla="*/ 45 w 444"/>
              <a:gd name="T55" fmla="*/ 275 h 374"/>
              <a:gd name="T56" fmla="*/ 62 w 444"/>
              <a:gd name="T57" fmla="*/ 249 h 374"/>
              <a:gd name="T58" fmla="*/ 381 w 444"/>
              <a:gd name="T59" fmla="*/ 249 h 374"/>
              <a:gd name="T60" fmla="*/ 408 w 444"/>
              <a:gd name="T61" fmla="*/ 27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44" h="374">
                <a:moveTo>
                  <a:pt x="434" y="213"/>
                </a:moveTo>
                <a:lnTo>
                  <a:pt x="434" y="213"/>
                </a:lnTo>
                <a:cubicBezTo>
                  <a:pt x="364" y="28"/>
                  <a:pt x="364" y="28"/>
                  <a:pt x="364" y="28"/>
                </a:cubicBezTo>
                <a:cubicBezTo>
                  <a:pt x="355" y="10"/>
                  <a:pt x="337" y="0"/>
                  <a:pt x="319" y="0"/>
                </a:cubicBezTo>
                <a:cubicBezTo>
                  <a:pt x="274" y="0"/>
                  <a:pt x="274" y="0"/>
                  <a:pt x="274" y="0"/>
                </a:cubicBezTo>
                <a:cubicBezTo>
                  <a:pt x="283" y="107"/>
                  <a:pt x="283" y="107"/>
                  <a:pt x="283" y="107"/>
                </a:cubicBezTo>
                <a:cubicBezTo>
                  <a:pt x="346" y="107"/>
                  <a:pt x="346" y="107"/>
                  <a:pt x="346" y="107"/>
                </a:cubicBezTo>
                <a:cubicBezTo>
                  <a:pt x="221" y="213"/>
                  <a:pt x="221" y="213"/>
                  <a:pt x="221" y="213"/>
                </a:cubicBezTo>
                <a:cubicBezTo>
                  <a:pt x="98" y="107"/>
                  <a:pt x="98" y="107"/>
                  <a:pt x="98" y="107"/>
                </a:cubicBezTo>
                <a:cubicBezTo>
                  <a:pt x="160" y="107"/>
                  <a:pt x="160" y="107"/>
                  <a:pt x="160" y="107"/>
                </a:cubicBezTo>
                <a:cubicBezTo>
                  <a:pt x="168" y="0"/>
                  <a:pt x="168" y="0"/>
                  <a:pt x="168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07" y="0"/>
                  <a:pt x="89" y="10"/>
                  <a:pt x="89" y="28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2"/>
                  <a:pt x="0" y="249"/>
                  <a:pt x="0" y="258"/>
                </a:cubicBezTo>
                <a:cubicBezTo>
                  <a:pt x="18" y="356"/>
                  <a:pt x="18" y="356"/>
                  <a:pt x="18" y="356"/>
                </a:cubicBezTo>
                <a:cubicBezTo>
                  <a:pt x="18" y="364"/>
                  <a:pt x="36" y="373"/>
                  <a:pt x="45" y="373"/>
                </a:cubicBezTo>
                <a:cubicBezTo>
                  <a:pt x="399" y="373"/>
                  <a:pt x="399" y="373"/>
                  <a:pt x="399" y="373"/>
                </a:cubicBezTo>
                <a:cubicBezTo>
                  <a:pt x="408" y="373"/>
                  <a:pt x="426" y="364"/>
                  <a:pt x="426" y="356"/>
                </a:cubicBezTo>
                <a:cubicBezTo>
                  <a:pt x="443" y="258"/>
                  <a:pt x="443" y="258"/>
                  <a:pt x="443" y="258"/>
                </a:cubicBezTo>
                <a:cubicBezTo>
                  <a:pt x="443" y="249"/>
                  <a:pt x="443" y="222"/>
                  <a:pt x="434" y="213"/>
                </a:cubicBezTo>
                <a:close/>
                <a:moveTo>
                  <a:pt x="408" y="275"/>
                </a:moveTo>
                <a:lnTo>
                  <a:pt x="408" y="275"/>
                </a:lnTo>
                <a:cubicBezTo>
                  <a:pt x="399" y="311"/>
                  <a:pt x="399" y="311"/>
                  <a:pt x="399" y="311"/>
                </a:cubicBezTo>
                <a:cubicBezTo>
                  <a:pt x="399" y="329"/>
                  <a:pt x="381" y="338"/>
                  <a:pt x="372" y="338"/>
                </a:cubicBezTo>
                <a:cubicBezTo>
                  <a:pt x="71" y="338"/>
                  <a:pt x="71" y="338"/>
                  <a:pt x="71" y="338"/>
                </a:cubicBezTo>
                <a:cubicBezTo>
                  <a:pt x="62" y="338"/>
                  <a:pt x="45" y="329"/>
                  <a:pt x="45" y="311"/>
                </a:cubicBezTo>
                <a:cubicBezTo>
                  <a:pt x="45" y="275"/>
                  <a:pt x="45" y="275"/>
                  <a:pt x="45" y="275"/>
                </a:cubicBezTo>
                <a:cubicBezTo>
                  <a:pt x="36" y="266"/>
                  <a:pt x="45" y="249"/>
                  <a:pt x="62" y="249"/>
                </a:cubicBezTo>
                <a:cubicBezTo>
                  <a:pt x="381" y="249"/>
                  <a:pt x="381" y="249"/>
                  <a:pt x="381" y="249"/>
                </a:cubicBezTo>
                <a:cubicBezTo>
                  <a:pt x="399" y="249"/>
                  <a:pt x="408" y="266"/>
                  <a:pt x="408" y="2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20" name="Freeform 125"/>
          <p:cNvSpPr>
            <a:spLocks noChangeAspect="1" noChangeArrowheads="1"/>
          </p:cNvSpPr>
          <p:nvPr/>
        </p:nvSpPr>
        <p:spPr bwMode="auto">
          <a:xfrm>
            <a:off x="6265731" y="3975364"/>
            <a:ext cx="196850" cy="201612"/>
          </a:xfrm>
          <a:custGeom>
            <a:avLst/>
            <a:gdLst>
              <a:gd name="T0" fmla="*/ 399 w 445"/>
              <a:gd name="T1" fmla="*/ 0 h 453"/>
              <a:gd name="T2" fmla="*/ 399 w 445"/>
              <a:gd name="T3" fmla="*/ 0 h 453"/>
              <a:gd name="T4" fmla="*/ 169 w 445"/>
              <a:gd name="T5" fmla="*/ 0 h 453"/>
              <a:gd name="T6" fmla="*/ 124 w 445"/>
              <a:gd name="T7" fmla="*/ 53 h 453"/>
              <a:gd name="T8" fmla="*/ 124 w 445"/>
              <a:gd name="T9" fmla="*/ 124 h 453"/>
              <a:gd name="T10" fmla="*/ 169 w 445"/>
              <a:gd name="T11" fmla="*/ 124 h 453"/>
              <a:gd name="T12" fmla="*/ 169 w 445"/>
              <a:gd name="T13" fmla="*/ 53 h 453"/>
              <a:gd name="T14" fmla="*/ 399 w 445"/>
              <a:gd name="T15" fmla="*/ 53 h 453"/>
              <a:gd name="T16" fmla="*/ 399 w 445"/>
              <a:gd name="T17" fmla="*/ 399 h 453"/>
              <a:gd name="T18" fmla="*/ 169 w 445"/>
              <a:gd name="T19" fmla="*/ 399 h 453"/>
              <a:gd name="T20" fmla="*/ 169 w 445"/>
              <a:gd name="T21" fmla="*/ 346 h 453"/>
              <a:gd name="T22" fmla="*/ 124 w 445"/>
              <a:gd name="T23" fmla="*/ 346 h 453"/>
              <a:gd name="T24" fmla="*/ 124 w 445"/>
              <a:gd name="T25" fmla="*/ 399 h 453"/>
              <a:gd name="T26" fmla="*/ 169 w 445"/>
              <a:gd name="T27" fmla="*/ 452 h 453"/>
              <a:gd name="T28" fmla="*/ 399 w 445"/>
              <a:gd name="T29" fmla="*/ 452 h 453"/>
              <a:gd name="T30" fmla="*/ 444 w 445"/>
              <a:gd name="T31" fmla="*/ 399 h 453"/>
              <a:gd name="T32" fmla="*/ 444 w 445"/>
              <a:gd name="T33" fmla="*/ 53 h 453"/>
              <a:gd name="T34" fmla="*/ 399 w 445"/>
              <a:gd name="T35" fmla="*/ 0 h 453"/>
              <a:gd name="T36" fmla="*/ 222 w 445"/>
              <a:gd name="T37" fmla="*/ 337 h 453"/>
              <a:gd name="T38" fmla="*/ 222 w 445"/>
              <a:gd name="T39" fmla="*/ 337 h 453"/>
              <a:gd name="T40" fmla="*/ 319 w 445"/>
              <a:gd name="T41" fmla="*/ 239 h 453"/>
              <a:gd name="T42" fmla="*/ 222 w 445"/>
              <a:gd name="T43" fmla="*/ 142 h 453"/>
              <a:gd name="T44" fmla="*/ 222 w 445"/>
              <a:gd name="T45" fmla="*/ 204 h 453"/>
              <a:gd name="T46" fmla="*/ 0 w 445"/>
              <a:gd name="T47" fmla="*/ 204 h 453"/>
              <a:gd name="T48" fmla="*/ 0 w 445"/>
              <a:gd name="T49" fmla="*/ 275 h 453"/>
              <a:gd name="T50" fmla="*/ 222 w 445"/>
              <a:gd name="T51" fmla="*/ 275 h 453"/>
              <a:gd name="T52" fmla="*/ 222 w 445"/>
              <a:gd name="T53" fmla="*/ 337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5" h="453">
                <a:moveTo>
                  <a:pt x="399" y="0"/>
                </a:moveTo>
                <a:lnTo>
                  <a:pt x="399" y="0"/>
                </a:lnTo>
                <a:cubicBezTo>
                  <a:pt x="169" y="0"/>
                  <a:pt x="169" y="0"/>
                  <a:pt x="169" y="0"/>
                </a:cubicBezTo>
                <a:cubicBezTo>
                  <a:pt x="142" y="0"/>
                  <a:pt x="124" y="27"/>
                  <a:pt x="124" y="53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69" y="124"/>
                  <a:pt x="169" y="124"/>
                  <a:pt x="169" y="124"/>
                </a:cubicBezTo>
                <a:cubicBezTo>
                  <a:pt x="169" y="53"/>
                  <a:pt x="169" y="53"/>
                  <a:pt x="169" y="53"/>
                </a:cubicBezTo>
                <a:cubicBezTo>
                  <a:pt x="399" y="53"/>
                  <a:pt x="399" y="53"/>
                  <a:pt x="399" y="53"/>
                </a:cubicBezTo>
                <a:cubicBezTo>
                  <a:pt x="399" y="399"/>
                  <a:pt x="399" y="399"/>
                  <a:pt x="399" y="399"/>
                </a:cubicBezTo>
                <a:cubicBezTo>
                  <a:pt x="169" y="399"/>
                  <a:pt x="169" y="399"/>
                  <a:pt x="169" y="399"/>
                </a:cubicBezTo>
                <a:cubicBezTo>
                  <a:pt x="169" y="346"/>
                  <a:pt x="169" y="346"/>
                  <a:pt x="169" y="346"/>
                </a:cubicBezTo>
                <a:cubicBezTo>
                  <a:pt x="124" y="346"/>
                  <a:pt x="124" y="346"/>
                  <a:pt x="124" y="346"/>
                </a:cubicBezTo>
                <a:cubicBezTo>
                  <a:pt x="124" y="399"/>
                  <a:pt x="124" y="399"/>
                  <a:pt x="124" y="399"/>
                </a:cubicBezTo>
                <a:cubicBezTo>
                  <a:pt x="124" y="425"/>
                  <a:pt x="142" y="452"/>
                  <a:pt x="169" y="452"/>
                </a:cubicBezTo>
                <a:cubicBezTo>
                  <a:pt x="399" y="452"/>
                  <a:pt x="399" y="452"/>
                  <a:pt x="399" y="452"/>
                </a:cubicBezTo>
                <a:cubicBezTo>
                  <a:pt x="425" y="452"/>
                  <a:pt x="444" y="425"/>
                  <a:pt x="444" y="399"/>
                </a:cubicBezTo>
                <a:cubicBezTo>
                  <a:pt x="444" y="53"/>
                  <a:pt x="444" y="53"/>
                  <a:pt x="444" y="53"/>
                </a:cubicBezTo>
                <a:cubicBezTo>
                  <a:pt x="444" y="27"/>
                  <a:pt x="425" y="0"/>
                  <a:pt x="399" y="0"/>
                </a:cubicBezTo>
                <a:close/>
                <a:moveTo>
                  <a:pt x="222" y="337"/>
                </a:moveTo>
                <a:lnTo>
                  <a:pt x="222" y="337"/>
                </a:lnTo>
                <a:cubicBezTo>
                  <a:pt x="319" y="239"/>
                  <a:pt x="319" y="239"/>
                  <a:pt x="319" y="239"/>
                </a:cubicBezTo>
                <a:cubicBezTo>
                  <a:pt x="222" y="142"/>
                  <a:pt x="222" y="142"/>
                  <a:pt x="222" y="142"/>
                </a:cubicBezTo>
                <a:cubicBezTo>
                  <a:pt x="222" y="204"/>
                  <a:pt x="222" y="204"/>
                  <a:pt x="222" y="204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275"/>
                  <a:pt x="0" y="275"/>
                  <a:pt x="0" y="275"/>
                </a:cubicBezTo>
                <a:cubicBezTo>
                  <a:pt x="222" y="275"/>
                  <a:pt x="222" y="275"/>
                  <a:pt x="222" y="275"/>
                </a:cubicBezTo>
                <a:lnTo>
                  <a:pt x="222" y="3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21" name="Freeform 150"/>
          <p:cNvSpPr>
            <a:spLocks noChangeAspect="1" noChangeArrowheads="1"/>
          </p:cNvSpPr>
          <p:nvPr/>
        </p:nvSpPr>
        <p:spPr bwMode="auto">
          <a:xfrm>
            <a:off x="5927592" y="3975364"/>
            <a:ext cx="196850" cy="201612"/>
          </a:xfrm>
          <a:custGeom>
            <a:avLst/>
            <a:gdLst>
              <a:gd name="T0" fmla="*/ 247 w 444"/>
              <a:gd name="T1" fmla="*/ 399 h 453"/>
              <a:gd name="T2" fmla="*/ 247 w 444"/>
              <a:gd name="T3" fmla="*/ 399 h 453"/>
              <a:gd name="T4" fmla="*/ 44 w 444"/>
              <a:gd name="T5" fmla="*/ 399 h 453"/>
              <a:gd name="T6" fmla="*/ 44 w 444"/>
              <a:gd name="T7" fmla="*/ 53 h 453"/>
              <a:gd name="T8" fmla="*/ 247 w 444"/>
              <a:gd name="T9" fmla="*/ 53 h 453"/>
              <a:gd name="T10" fmla="*/ 247 w 444"/>
              <a:gd name="T11" fmla="*/ 124 h 453"/>
              <a:gd name="T12" fmla="*/ 292 w 444"/>
              <a:gd name="T13" fmla="*/ 124 h 453"/>
              <a:gd name="T14" fmla="*/ 292 w 444"/>
              <a:gd name="T15" fmla="*/ 53 h 453"/>
              <a:gd name="T16" fmla="*/ 247 w 444"/>
              <a:gd name="T17" fmla="*/ 0 h 453"/>
              <a:gd name="T18" fmla="*/ 44 w 444"/>
              <a:gd name="T19" fmla="*/ 0 h 453"/>
              <a:gd name="T20" fmla="*/ 0 w 444"/>
              <a:gd name="T21" fmla="*/ 53 h 453"/>
              <a:gd name="T22" fmla="*/ 0 w 444"/>
              <a:gd name="T23" fmla="*/ 399 h 453"/>
              <a:gd name="T24" fmla="*/ 44 w 444"/>
              <a:gd name="T25" fmla="*/ 452 h 453"/>
              <a:gd name="T26" fmla="*/ 247 w 444"/>
              <a:gd name="T27" fmla="*/ 452 h 453"/>
              <a:gd name="T28" fmla="*/ 292 w 444"/>
              <a:gd name="T29" fmla="*/ 399 h 453"/>
              <a:gd name="T30" fmla="*/ 292 w 444"/>
              <a:gd name="T31" fmla="*/ 346 h 453"/>
              <a:gd name="T32" fmla="*/ 247 w 444"/>
              <a:gd name="T33" fmla="*/ 346 h 453"/>
              <a:gd name="T34" fmla="*/ 247 w 444"/>
              <a:gd name="T35" fmla="*/ 399 h 453"/>
              <a:gd name="T36" fmla="*/ 443 w 444"/>
              <a:gd name="T37" fmla="*/ 239 h 453"/>
              <a:gd name="T38" fmla="*/ 443 w 444"/>
              <a:gd name="T39" fmla="*/ 239 h 453"/>
              <a:gd name="T40" fmla="*/ 345 w 444"/>
              <a:gd name="T41" fmla="*/ 142 h 453"/>
              <a:gd name="T42" fmla="*/ 345 w 444"/>
              <a:gd name="T43" fmla="*/ 204 h 453"/>
              <a:gd name="T44" fmla="*/ 124 w 444"/>
              <a:gd name="T45" fmla="*/ 204 h 453"/>
              <a:gd name="T46" fmla="*/ 124 w 444"/>
              <a:gd name="T47" fmla="*/ 275 h 453"/>
              <a:gd name="T48" fmla="*/ 345 w 444"/>
              <a:gd name="T49" fmla="*/ 275 h 453"/>
              <a:gd name="T50" fmla="*/ 345 w 444"/>
              <a:gd name="T51" fmla="*/ 337 h 453"/>
              <a:gd name="T52" fmla="*/ 443 w 444"/>
              <a:gd name="T53" fmla="*/ 239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4" h="453">
                <a:moveTo>
                  <a:pt x="247" y="399"/>
                </a:moveTo>
                <a:lnTo>
                  <a:pt x="247" y="399"/>
                </a:lnTo>
                <a:cubicBezTo>
                  <a:pt x="44" y="399"/>
                  <a:pt x="44" y="399"/>
                  <a:pt x="44" y="399"/>
                </a:cubicBezTo>
                <a:cubicBezTo>
                  <a:pt x="44" y="53"/>
                  <a:pt x="44" y="53"/>
                  <a:pt x="44" y="53"/>
                </a:cubicBezTo>
                <a:cubicBezTo>
                  <a:pt x="247" y="53"/>
                  <a:pt x="247" y="53"/>
                  <a:pt x="247" y="53"/>
                </a:cubicBezTo>
                <a:cubicBezTo>
                  <a:pt x="247" y="124"/>
                  <a:pt x="247" y="124"/>
                  <a:pt x="247" y="124"/>
                </a:cubicBezTo>
                <a:cubicBezTo>
                  <a:pt x="292" y="124"/>
                  <a:pt x="292" y="124"/>
                  <a:pt x="292" y="124"/>
                </a:cubicBezTo>
                <a:cubicBezTo>
                  <a:pt x="292" y="53"/>
                  <a:pt x="292" y="53"/>
                  <a:pt x="292" y="53"/>
                </a:cubicBezTo>
                <a:cubicBezTo>
                  <a:pt x="292" y="27"/>
                  <a:pt x="275" y="0"/>
                  <a:pt x="247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18" y="0"/>
                  <a:pt x="0" y="27"/>
                  <a:pt x="0" y="53"/>
                </a:cubicBezTo>
                <a:cubicBezTo>
                  <a:pt x="0" y="399"/>
                  <a:pt x="0" y="399"/>
                  <a:pt x="0" y="399"/>
                </a:cubicBezTo>
                <a:cubicBezTo>
                  <a:pt x="0" y="425"/>
                  <a:pt x="18" y="452"/>
                  <a:pt x="44" y="452"/>
                </a:cubicBezTo>
                <a:cubicBezTo>
                  <a:pt x="247" y="452"/>
                  <a:pt x="247" y="452"/>
                  <a:pt x="247" y="452"/>
                </a:cubicBezTo>
                <a:cubicBezTo>
                  <a:pt x="275" y="452"/>
                  <a:pt x="292" y="425"/>
                  <a:pt x="292" y="399"/>
                </a:cubicBezTo>
                <a:cubicBezTo>
                  <a:pt x="292" y="346"/>
                  <a:pt x="292" y="346"/>
                  <a:pt x="292" y="346"/>
                </a:cubicBezTo>
                <a:cubicBezTo>
                  <a:pt x="247" y="346"/>
                  <a:pt x="247" y="346"/>
                  <a:pt x="247" y="346"/>
                </a:cubicBezTo>
                <a:lnTo>
                  <a:pt x="247" y="399"/>
                </a:lnTo>
                <a:close/>
                <a:moveTo>
                  <a:pt x="443" y="239"/>
                </a:moveTo>
                <a:lnTo>
                  <a:pt x="443" y="239"/>
                </a:lnTo>
                <a:cubicBezTo>
                  <a:pt x="345" y="142"/>
                  <a:pt x="345" y="142"/>
                  <a:pt x="345" y="142"/>
                </a:cubicBezTo>
                <a:cubicBezTo>
                  <a:pt x="345" y="204"/>
                  <a:pt x="345" y="204"/>
                  <a:pt x="345" y="204"/>
                </a:cubicBezTo>
                <a:cubicBezTo>
                  <a:pt x="124" y="204"/>
                  <a:pt x="124" y="204"/>
                  <a:pt x="124" y="204"/>
                </a:cubicBezTo>
                <a:cubicBezTo>
                  <a:pt x="124" y="275"/>
                  <a:pt x="124" y="275"/>
                  <a:pt x="124" y="275"/>
                </a:cubicBezTo>
                <a:cubicBezTo>
                  <a:pt x="345" y="275"/>
                  <a:pt x="345" y="275"/>
                  <a:pt x="345" y="275"/>
                </a:cubicBezTo>
                <a:cubicBezTo>
                  <a:pt x="345" y="337"/>
                  <a:pt x="345" y="337"/>
                  <a:pt x="345" y="337"/>
                </a:cubicBezTo>
                <a:lnTo>
                  <a:pt x="443" y="2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24" name="Freeform 24"/>
          <p:cNvSpPr>
            <a:spLocks noChangeAspect="1" noChangeArrowheads="1"/>
          </p:cNvSpPr>
          <p:nvPr/>
        </p:nvSpPr>
        <p:spPr bwMode="auto">
          <a:xfrm>
            <a:off x="5207305" y="4446806"/>
            <a:ext cx="223838" cy="177800"/>
          </a:xfrm>
          <a:custGeom>
            <a:avLst/>
            <a:gdLst>
              <a:gd name="T0" fmla="*/ 248 w 497"/>
              <a:gd name="T1" fmla="*/ 150 h 399"/>
              <a:gd name="T2" fmla="*/ 248 w 497"/>
              <a:gd name="T3" fmla="*/ 150 h 399"/>
              <a:gd name="T4" fmla="*/ 177 w 497"/>
              <a:gd name="T5" fmla="*/ 221 h 399"/>
              <a:gd name="T6" fmla="*/ 248 w 497"/>
              <a:gd name="T7" fmla="*/ 292 h 399"/>
              <a:gd name="T8" fmla="*/ 319 w 497"/>
              <a:gd name="T9" fmla="*/ 221 h 399"/>
              <a:gd name="T10" fmla="*/ 248 w 497"/>
              <a:gd name="T11" fmla="*/ 150 h 399"/>
              <a:gd name="T12" fmla="*/ 442 w 497"/>
              <a:gd name="T13" fmla="*/ 70 h 399"/>
              <a:gd name="T14" fmla="*/ 442 w 497"/>
              <a:gd name="T15" fmla="*/ 70 h 399"/>
              <a:gd name="T16" fmla="*/ 389 w 497"/>
              <a:gd name="T17" fmla="*/ 70 h 399"/>
              <a:gd name="T18" fmla="*/ 363 w 497"/>
              <a:gd name="T19" fmla="*/ 61 h 399"/>
              <a:gd name="T20" fmla="*/ 354 w 497"/>
              <a:gd name="T21" fmla="*/ 8 h 399"/>
              <a:gd name="T22" fmla="*/ 327 w 497"/>
              <a:gd name="T23" fmla="*/ 0 h 399"/>
              <a:gd name="T24" fmla="*/ 159 w 497"/>
              <a:gd name="T25" fmla="*/ 0 h 399"/>
              <a:gd name="T26" fmla="*/ 142 w 497"/>
              <a:gd name="T27" fmla="*/ 8 h 399"/>
              <a:gd name="T28" fmla="*/ 123 w 497"/>
              <a:gd name="T29" fmla="*/ 61 h 399"/>
              <a:gd name="T30" fmla="*/ 106 w 497"/>
              <a:gd name="T31" fmla="*/ 70 h 399"/>
              <a:gd name="T32" fmla="*/ 53 w 497"/>
              <a:gd name="T33" fmla="*/ 70 h 399"/>
              <a:gd name="T34" fmla="*/ 0 w 497"/>
              <a:gd name="T35" fmla="*/ 123 h 399"/>
              <a:gd name="T36" fmla="*/ 0 w 497"/>
              <a:gd name="T37" fmla="*/ 345 h 399"/>
              <a:gd name="T38" fmla="*/ 53 w 497"/>
              <a:gd name="T39" fmla="*/ 398 h 399"/>
              <a:gd name="T40" fmla="*/ 442 w 497"/>
              <a:gd name="T41" fmla="*/ 398 h 399"/>
              <a:gd name="T42" fmla="*/ 496 w 497"/>
              <a:gd name="T43" fmla="*/ 345 h 399"/>
              <a:gd name="T44" fmla="*/ 496 w 497"/>
              <a:gd name="T45" fmla="*/ 123 h 399"/>
              <a:gd name="T46" fmla="*/ 442 w 497"/>
              <a:gd name="T47" fmla="*/ 70 h 399"/>
              <a:gd name="T48" fmla="*/ 248 w 497"/>
              <a:gd name="T49" fmla="*/ 345 h 399"/>
              <a:gd name="T50" fmla="*/ 248 w 497"/>
              <a:gd name="T51" fmla="*/ 345 h 399"/>
              <a:gd name="T52" fmla="*/ 123 w 497"/>
              <a:gd name="T53" fmla="*/ 221 h 399"/>
              <a:gd name="T54" fmla="*/ 248 w 497"/>
              <a:gd name="T55" fmla="*/ 97 h 399"/>
              <a:gd name="T56" fmla="*/ 372 w 497"/>
              <a:gd name="T57" fmla="*/ 221 h 399"/>
              <a:gd name="T58" fmla="*/ 248 w 497"/>
              <a:gd name="T59" fmla="*/ 345 h 399"/>
              <a:gd name="T60" fmla="*/ 425 w 497"/>
              <a:gd name="T61" fmla="*/ 159 h 399"/>
              <a:gd name="T62" fmla="*/ 425 w 497"/>
              <a:gd name="T63" fmla="*/ 159 h 399"/>
              <a:gd name="T64" fmla="*/ 407 w 497"/>
              <a:gd name="T65" fmla="*/ 141 h 399"/>
              <a:gd name="T66" fmla="*/ 425 w 497"/>
              <a:gd name="T67" fmla="*/ 123 h 399"/>
              <a:gd name="T68" fmla="*/ 442 w 497"/>
              <a:gd name="T69" fmla="*/ 141 h 399"/>
              <a:gd name="T70" fmla="*/ 425 w 497"/>
              <a:gd name="T71" fmla="*/ 159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97" h="399">
                <a:moveTo>
                  <a:pt x="248" y="150"/>
                </a:moveTo>
                <a:lnTo>
                  <a:pt x="248" y="150"/>
                </a:lnTo>
                <a:cubicBezTo>
                  <a:pt x="203" y="150"/>
                  <a:pt x="177" y="176"/>
                  <a:pt x="177" y="221"/>
                </a:cubicBezTo>
                <a:cubicBezTo>
                  <a:pt x="177" y="266"/>
                  <a:pt x="203" y="292"/>
                  <a:pt x="248" y="292"/>
                </a:cubicBezTo>
                <a:cubicBezTo>
                  <a:pt x="292" y="292"/>
                  <a:pt x="319" y="266"/>
                  <a:pt x="319" y="221"/>
                </a:cubicBezTo>
                <a:cubicBezTo>
                  <a:pt x="319" y="176"/>
                  <a:pt x="292" y="150"/>
                  <a:pt x="248" y="150"/>
                </a:cubicBezTo>
                <a:close/>
                <a:moveTo>
                  <a:pt x="442" y="70"/>
                </a:moveTo>
                <a:lnTo>
                  <a:pt x="442" y="70"/>
                </a:lnTo>
                <a:cubicBezTo>
                  <a:pt x="389" y="70"/>
                  <a:pt x="389" y="70"/>
                  <a:pt x="389" y="70"/>
                </a:cubicBezTo>
                <a:cubicBezTo>
                  <a:pt x="380" y="70"/>
                  <a:pt x="372" y="70"/>
                  <a:pt x="363" y="61"/>
                </a:cubicBezTo>
                <a:cubicBezTo>
                  <a:pt x="354" y="8"/>
                  <a:pt x="354" y="8"/>
                  <a:pt x="354" y="8"/>
                </a:cubicBezTo>
                <a:cubicBezTo>
                  <a:pt x="345" y="8"/>
                  <a:pt x="336" y="0"/>
                  <a:pt x="327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0"/>
                  <a:pt x="150" y="8"/>
                  <a:pt x="142" y="8"/>
                </a:cubicBezTo>
                <a:cubicBezTo>
                  <a:pt x="123" y="61"/>
                  <a:pt x="123" y="61"/>
                  <a:pt x="123" y="61"/>
                </a:cubicBezTo>
                <a:cubicBezTo>
                  <a:pt x="123" y="70"/>
                  <a:pt x="115" y="70"/>
                  <a:pt x="106" y="70"/>
                </a:cubicBezTo>
                <a:cubicBezTo>
                  <a:pt x="53" y="70"/>
                  <a:pt x="53" y="70"/>
                  <a:pt x="53" y="70"/>
                </a:cubicBezTo>
                <a:cubicBezTo>
                  <a:pt x="17" y="70"/>
                  <a:pt x="0" y="97"/>
                  <a:pt x="0" y="123"/>
                </a:cubicBezTo>
                <a:cubicBezTo>
                  <a:pt x="0" y="345"/>
                  <a:pt x="0" y="345"/>
                  <a:pt x="0" y="345"/>
                </a:cubicBezTo>
                <a:cubicBezTo>
                  <a:pt x="0" y="372"/>
                  <a:pt x="17" y="398"/>
                  <a:pt x="53" y="398"/>
                </a:cubicBezTo>
                <a:cubicBezTo>
                  <a:pt x="442" y="398"/>
                  <a:pt x="442" y="398"/>
                  <a:pt x="442" y="398"/>
                </a:cubicBezTo>
                <a:cubicBezTo>
                  <a:pt x="470" y="398"/>
                  <a:pt x="496" y="372"/>
                  <a:pt x="496" y="345"/>
                </a:cubicBezTo>
                <a:cubicBezTo>
                  <a:pt x="496" y="123"/>
                  <a:pt x="496" y="123"/>
                  <a:pt x="496" y="123"/>
                </a:cubicBezTo>
                <a:cubicBezTo>
                  <a:pt x="496" y="97"/>
                  <a:pt x="470" y="70"/>
                  <a:pt x="442" y="70"/>
                </a:cubicBezTo>
                <a:close/>
                <a:moveTo>
                  <a:pt x="248" y="345"/>
                </a:moveTo>
                <a:lnTo>
                  <a:pt x="248" y="345"/>
                </a:lnTo>
                <a:cubicBezTo>
                  <a:pt x="177" y="345"/>
                  <a:pt x="123" y="292"/>
                  <a:pt x="123" y="221"/>
                </a:cubicBezTo>
                <a:cubicBezTo>
                  <a:pt x="123" y="150"/>
                  <a:pt x="177" y="97"/>
                  <a:pt x="248" y="97"/>
                </a:cubicBezTo>
                <a:cubicBezTo>
                  <a:pt x="319" y="97"/>
                  <a:pt x="372" y="150"/>
                  <a:pt x="372" y="221"/>
                </a:cubicBezTo>
                <a:cubicBezTo>
                  <a:pt x="372" y="292"/>
                  <a:pt x="319" y="345"/>
                  <a:pt x="248" y="345"/>
                </a:cubicBezTo>
                <a:close/>
                <a:moveTo>
                  <a:pt x="425" y="159"/>
                </a:moveTo>
                <a:lnTo>
                  <a:pt x="425" y="159"/>
                </a:lnTo>
                <a:cubicBezTo>
                  <a:pt x="416" y="159"/>
                  <a:pt x="407" y="150"/>
                  <a:pt x="407" y="141"/>
                </a:cubicBezTo>
                <a:cubicBezTo>
                  <a:pt x="407" y="132"/>
                  <a:pt x="416" y="123"/>
                  <a:pt x="425" y="123"/>
                </a:cubicBezTo>
                <a:cubicBezTo>
                  <a:pt x="433" y="123"/>
                  <a:pt x="442" y="132"/>
                  <a:pt x="442" y="141"/>
                </a:cubicBezTo>
                <a:cubicBezTo>
                  <a:pt x="442" y="150"/>
                  <a:pt x="433" y="159"/>
                  <a:pt x="425" y="15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1" name="Freeform 90"/>
          <p:cNvSpPr>
            <a:spLocks noChangeAspect="1" noChangeArrowheads="1"/>
          </p:cNvSpPr>
          <p:nvPr/>
        </p:nvSpPr>
        <p:spPr bwMode="auto">
          <a:xfrm>
            <a:off x="6245899" y="4460832"/>
            <a:ext cx="222250" cy="109538"/>
          </a:xfrm>
          <a:custGeom>
            <a:avLst/>
            <a:gdLst>
              <a:gd name="T0" fmla="*/ 444 w 498"/>
              <a:gd name="T1" fmla="*/ 0 h 248"/>
              <a:gd name="T2" fmla="*/ 444 w 498"/>
              <a:gd name="T3" fmla="*/ 0 h 248"/>
              <a:gd name="T4" fmla="*/ 53 w 498"/>
              <a:gd name="T5" fmla="*/ 0 h 248"/>
              <a:gd name="T6" fmla="*/ 0 w 498"/>
              <a:gd name="T7" fmla="*/ 53 h 248"/>
              <a:gd name="T8" fmla="*/ 0 w 498"/>
              <a:gd name="T9" fmla="*/ 203 h 248"/>
              <a:gd name="T10" fmla="*/ 53 w 498"/>
              <a:gd name="T11" fmla="*/ 247 h 248"/>
              <a:gd name="T12" fmla="*/ 444 w 498"/>
              <a:gd name="T13" fmla="*/ 247 h 248"/>
              <a:gd name="T14" fmla="*/ 497 w 498"/>
              <a:gd name="T15" fmla="*/ 203 h 248"/>
              <a:gd name="T16" fmla="*/ 497 w 498"/>
              <a:gd name="T17" fmla="*/ 53 h 248"/>
              <a:gd name="T18" fmla="*/ 444 w 498"/>
              <a:gd name="T19" fmla="*/ 0 h 248"/>
              <a:gd name="T20" fmla="*/ 444 w 498"/>
              <a:gd name="T21" fmla="*/ 203 h 248"/>
              <a:gd name="T22" fmla="*/ 444 w 498"/>
              <a:gd name="T23" fmla="*/ 203 h 248"/>
              <a:gd name="T24" fmla="*/ 53 w 498"/>
              <a:gd name="T25" fmla="*/ 203 h 248"/>
              <a:gd name="T26" fmla="*/ 53 w 498"/>
              <a:gd name="T27" fmla="*/ 53 h 248"/>
              <a:gd name="T28" fmla="*/ 444 w 498"/>
              <a:gd name="T29" fmla="*/ 53 h 248"/>
              <a:gd name="T30" fmla="*/ 444 w 498"/>
              <a:gd name="T31" fmla="*/ 203 h 248"/>
              <a:gd name="T32" fmla="*/ 426 w 498"/>
              <a:gd name="T33" fmla="*/ 79 h 248"/>
              <a:gd name="T34" fmla="*/ 426 w 498"/>
              <a:gd name="T35" fmla="*/ 79 h 248"/>
              <a:gd name="T36" fmla="*/ 319 w 498"/>
              <a:gd name="T37" fmla="*/ 79 h 248"/>
              <a:gd name="T38" fmla="*/ 319 w 498"/>
              <a:gd name="T39" fmla="*/ 177 h 248"/>
              <a:gd name="T40" fmla="*/ 426 w 498"/>
              <a:gd name="T41" fmla="*/ 177 h 248"/>
              <a:gd name="T42" fmla="*/ 426 w 498"/>
              <a:gd name="T43" fmla="*/ 79 h 248"/>
              <a:gd name="T44" fmla="*/ 178 w 498"/>
              <a:gd name="T45" fmla="*/ 79 h 248"/>
              <a:gd name="T46" fmla="*/ 178 w 498"/>
              <a:gd name="T47" fmla="*/ 79 h 248"/>
              <a:gd name="T48" fmla="*/ 72 w 498"/>
              <a:gd name="T49" fmla="*/ 79 h 248"/>
              <a:gd name="T50" fmla="*/ 72 w 498"/>
              <a:gd name="T51" fmla="*/ 177 h 248"/>
              <a:gd name="T52" fmla="*/ 178 w 498"/>
              <a:gd name="T53" fmla="*/ 177 h 248"/>
              <a:gd name="T54" fmla="*/ 178 w 498"/>
              <a:gd name="T55" fmla="*/ 79 h 248"/>
              <a:gd name="T56" fmla="*/ 301 w 498"/>
              <a:gd name="T57" fmla="*/ 79 h 248"/>
              <a:gd name="T58" fmla="*/ 301 w 498"/>
              <a:gd name="T59" fmla="*/ 79 h 248"/>
              <a:gd name="T60" fmla="*/ 195 w 498"/>
              <a:gd name="T61" fmla="*/ 79 h 248"/>
              <a:gd name="T62" fmla="*/ 195 w 498"/>
              <a:gd name="T63" fmla="*/ 177 h 248"/>
              <a:gd name="T64" fmla="*/ 301 w 498"/>
              <a:gd name="T65" fmla="*/ 177 h 248"/>
              <a:gd name="T66" fmla="*/ 301 w 498"/>
              <a:gd name="T67" fmla="*/ 79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8" h="248">
                <a:moveTo>
                  <a:pt x="444" y="0"/>
                </a:moveTo>
                <a:lnTo>
                  <a:pt x="444" y="0"/>
                </a:lnTo>
                <a:cubicBezTo>
                  <a:pt x="53" y="0"/>
                  <a:pt x="53" y="0"/>
                  <a:pt x="53" y="0"/>
                </a:cubicBezTo>
                <a:cubicBezTo>
                  <a:pt x="18" y="0"/>
                  <a:pt x="0" y="26"/>
                  <a:pt x="0" y="53"/>
                </a:cubicBezTo>
                <a:cubicBezTo>
                  <a:pt x="0" y="203"/>
                  <a:pt x="0" y="203"/>
                  <a:pt x="0" y="203"/>
                </a:cubicBezTo>
                <a:cubicBezTo>
                  <a:pt x="0" y="230"/>
                  <a:pt x="18" y="247"/>
                  <a:pt x="53" y="247"/>
                </a:cubicBezTo>
                <a:cubicBezTo>
                  <a:pt x="444" y="247"/>
                  <a:pt x="444" y="247"/>
                  <a:pt x="444" y="247"/>
                </a:cubicBezTo>
                <a:cubicBezTo>
                  <a:pt x="470" y="247"/>
                  <a:pt x="497" y="230"/>
                  <a:pt x="497" y="203"/>
                </a:cubicBezTo>
                <a:cubicBezTo>
                  <a:pt x="497" y="53"/>
                  <a:pt x="497" y="53"/>
                  <a:pt x="497" y="53"/>
                </a:cubicBezTo>
                <a:cubicBezTo>
                  <a:pt x="497" y="26"/>
                  <a:pt x="470" y="0"/>
                  <a:pt x="444" y="0"/>
                </a:cubicBezTo>
                <a:close/>
                <a:moveTo>
                  <a:pt x="444" y="203"/>
                </a:moveTo>
                <a:lnTo>
                  <a:pt x="444" y="203"/>
                </a:lnTo>
                <a:cubicBezTo>
                  <a:pt x="53" y="203"/>
                  <a:pt x="53" y="203"/>
                  <a:pt x="53" y="203"/>
                </a:cubicBezTo>
                <a:cubicBezTo>
                  <a:pt x="53" y="53"/>
                  <a:pt x="53" y="53"/>
                  <a:pt x="53" y="53"/>
                </a:cubicBezTo>
                <a:cubicBezTo>
                  <a:pt x="444" y="53"/>
                  <a:pt x="444" y="53"/>
                  <a:pt x="444" y="53"/>
                </a:cubicBezTo>
                <a:lnTo>
                  <a:pt x="444" y="203"/>
                </a:lnTo>
                <a:close/>
                <a:moveTo>
                  <a:pt x="426" y="79"/>
                </a:moveTo>
                <a:lnTo>
                  <a:pt x="426" y="79"/>
                </a:lnTo>
                <a:cubicBezTo>
                  <a:pt x="319" y="79"/>
                  <a:pt x="319" y="79"/>
                  <a:pt x="319" y="79"/>
                </a:cubicBezTo>
                <a:cubicBezTo>
                  <a:pt x="319" y="177"/>
                  <a:pt x="319" y="177"/>
                  <a:pt x="319" y="177"/>
                </a:cubicBezTo>
                <a:cubicBezTo>
                  <a:pt x="426" y="177"/>
                  <a:pt x="426" y="177"/>
                  <a:pt x="426" y="177"/>
                </a:cubicBezTo>
                <a:lnTo>
                  <a:pt x="426" y="79"/>
                </a:lnTo>
                <a:close/>
                <a:moveTo>
                  <a:pt x="178" y="79"/>
                </a:moveTo>
                <a:lnTo>
                  <a:pt x="178" y="79"/>
                </a:lnTo>
                <a:cubicBezTo>
                  <a:pt x="72" y="79"/>
                  <a:pt x="72" y="79"/>
                  <a:pt x="72" y="79"/>
                </a:cubicBezTo>
                <a:cubicBezTo>
                  <a:pt x="72" y="177"/>
                  <a:pt x="72" y="177"/>
                  <a:pt x="72" y="177"/>
                </a:cubicBezTo>
                <a:cubicBezTo>
                  <a:pt x="178" y="177"/>
                  <a:pt x="178" y="177"/>
                  <a:pt x="178" y="177"/>
                </a:cubicBezTo>
                <a:lnTo>
                  <a:pt x="178" y="79"/>
                </a:lnTo>
                <a:close/>
                <a:moveTo>
                  <a:pt x="301" y="79"/>
                </a:moveTo>
                <a:lnTo>
                  <a:pt x="301" y="79"/>
                </a:lnTo>
                <a:cubicBezTo>
                  <a:pt x="195" y="79"/>
                  <a:pt x="195" y="79"/>
                  <a:pt x="195" y="79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301" y="177"/>
                  <a:pt x="301" y="177"/>
                  <a:pt x="301" y="177"/>
                </a:cubicBezTo>
                <a:lnTo>
                  <a:pt x="301" y="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2" name="Freeform 91"/>
          <p:cNvSpPr>
            <a:spLocks noChangeAspect="1" noChangeArrowheads="1"/>
          </p:cNvSpPr>
          <p:nvPr/>
        </p:nvSpPr>
        <p:spPr bwMode="auto">
          <a:xfrm>
            <a:off x="6652821" y="4460832"/>
            <a:ext cx="223837" cy="109538"/>
          </a:xfrm>
          <a:custGeom>
            <a:avLst/>
            <a:gdLst>
              <a:gd name="T0" fmla="*/ 443 w 497"/>
              <a:gd name="T1" fmla="*/ 0 h 248"/>
              <a:gd name="T2" fmla="*/ 443 w 497"/>
              <a:gd name="T3" fmla="*/ 0 h 248"/>
              <a:gd name="T4" fmla="*/ 53 w 497"/>
              <a:gd name="T5" fmla="*/ 0 h 248"/>
              <a:gd name="T6" fmla="*/ 0 w 497"/>
              <a:gd name="T7" fmla="*/ 53 h 248"/>
              <a:gd name="T8" fmla="*/ 0 w 497"/>
              <a:gd name="T9" fmla="*/ 203 h 248"/>
              <a:gd name="T10" fmla="*/ 53 w 497"/>
              <a:gd name="T11" fmla="*/ 247 h 248"/>
              <a:gd name="T12" fmla="*/ 443 w 497"/>
              <a:gd name="T13" fmla="*/ 247 h 248"/>
              <a:gd name="T14" fmla="*/ 496 w 497"/>
              <a:gd name="T15" fmla="*/ 203 h 248"/>
              <a:gd name="T16" fmla="*/ 496 w 497"/>
              <a:gd name="T17" fmla="*/ 53 h 248"/>
              <a:gd name="T18" fmla="*/ 443 w 497"/>
              <a:gd name="T19" fmla="*/ 0 h 248"/>
              <a:gd name="T20" fmla="*/ 443 w 497"/>
              <a:gd name="T21" fmla="*/ 203 h 248"/>
              <a:gd name="T22" fmla="*/ 443 w 497"/>
              <a:gd name="T23" fmla="*/ 203 h 248"/>
              <a:gd name="T24" fmla="*/ 53 w 497"/>
              <a:gd name="T25" fmla="*/ 203 h 248"/>
              <a:gd name="T26" fmla="*/ 53 w 497"/>
              <a:gd name="T27" fmla="*/ 53 h 248"/>
              <a:gd name="T28" fmla="*/ 443 w 497"/>
              <a:gd name="T29" fmla="*/ 53 h 248"/>
              <a:gd name="T30" fmla="*/ 443 w 497"/>
              <a:gd name="T31" fmla="*/ 203 h 248"/>
              <a:gd name="T32" fmla="*/ 177 w 497"/>
              <a:gd name="T33" fmla="*/ 79 h 248"/>
              <a:gd name="T34" fmla="*/ 177 w 497"/>
              <a:gd name="T35" fmla="*/ 79 h 248"/>
              <a:gd name="T36" fmla="*/ 71 w 497"/>
              <a:gd name="T37" fmla="*/ 79 h 248"/>
              <a:gd name="T38" fmla="*/ 71 w 497"/>
              <a:gd name="T39" fmla="*/ 177 h 248"/>
              <a:gd name="T40" fmla="*/ 177 w 497"/>
              <a:gd name="T41" fmla="*/ 177 h 248"/>
              <a:gd name="T42" fmla="*/ 177 w 497"/>
              <a:gd name="T43" fmla="*/ 79 h 248"/>
              <a:gd name="T44" fmla="*/ 301 w 497"/>
              <a:gd name="T45" fmla="*/ 79 h 248"/>
              <a:gd name="T46" fmla="*/ 301 w 497"/>
              <a:gd name="T47" fmla="*/ 79 h 248"/>
              <a:gd name="T48" fmla="*/ 195 w 497"/>
              <a:gd name="T49" fmla="*/ 79 h 248"/>
              <a:gd name="T50" fmla="*/ 195 w 497"/>
              <a:gd name="T51" fmla="*/ 177 h 248"/>
              <a:gd name="T52" fmla="*/ 301 w 497"/>
              <a:gd name="T53" fmla="*/ 177 h 248"/>
              <a:gd name="T54" fmla="*/ 301 w 497"/>
              <a:gd name="T55" fmla="*/ 79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97" h="248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8" y="0"/>
                  <a:pt x="0" y="26"/>
                  <a:pt x="0" y="53"/>
                </a:cubicBezTo>
                <a:cubicBezTo>
                  <a:pt x="0" y="203"/>
                  <a:pt x="0" y="203"/>
                  <a:pt x="0" y="203"/>
                </a:cubicBezTo>
                <a:cubicBezTo>
                  <a:pt x="0" y="230"/>
                  <a:pt x="18" y="247"/>
                  <a:pt x="53" y="247"/>
                </a:cubicBezTo>
                <a:cubicBezTo>
                  <a:pt x="443" y="247"/>
                  <a:pt x="443" y="247"/>
                  <a:pt x="443" y="247"/>
                </a:cubicBezTo>
                <a:cubicBezTo>
                  <a:pt x="469" y="247"/>
                  <a:pt x="496" y="230"/>
                  <a:pt x="496" y="203"/>
                </a:cubicBezTo>
                <a:cubicBezTo>
                  <a:pt x="496" y="53"/>
                  <a:pt x="496" y="53"/>
                  <a:pt x="496" y="53"/>
                </a:cubicBezTo>
                <a:cubicBezTo>
                  <a:pt x="496" y="26"/>
                  <a:pt x="469" y="0"/>
                  <a:pt x="443" y="0"/>
                </a:cubicBezTo>
                <a:close/>
                <a:moveTo>
                  <a:pt x="443" y="203"/>
                </a:moveTo>
                <a:lnTo>
                  <a:pt x="443" y="203"/>
                </a:lnTo>
                <a:cubicBezTo>
                  <a:pt x="53" y="203"/>
                  <a:pt x="53" y="203"/>
                  <a:pt x="53" y="203"/>
                </a:cubicBezTo>
                <a:cubicBezTo>
                  <a:pt x="53" y="53"/>
                  <a:pt x="53" y="53"/>
                  <a:pt x="53" y="53"/>
                </a:cubicBezTo>
                <a:cubicBezTo>
                  <a:pt x="443" y="53"/>
                  <a:pt x="443" y="53"/>
                  <a:pt x="443" y="53"/>
                </a:cubicBezTo>
                <a:lnTo>
                  <a:pt x="443" y="203"/>
                </a:lnTo>
                <a:close/>
                <a:moveTo>
                  <a:pt x="177" y="79"/>
                </a:moveTo>
                <a:lnTo>
                  <a:pt x="177" y="79"/>
                </a:lnTo>
                <a:cubicBezTo>
                  <a:pt x="71" y="79"/>
                  <a:pt x="71" y="79"/>
                  <a:pt x="71" y="79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177" y="177"/>
                  <a:pt x="177" y="177"/>
                  <a:pt x="177" y="177"/>
                </a:cubicBezTo>
                <a:lnTo>
                  <a:pt x="177" y="79"/>
                </a:lnTo>
                <a:close/>
                <a:moveTo>
                  <a:pt x="301" y="79"/>
                </a:moveTo>
                <a:lnTo>
                  <a:pt x="301" y="79"/>
                </a:lnTo>
                <a:cubicBezTo>
                  <a:pt x="195" y="79"/>
                  <a:pt x="195" y="79"/>
                  <a:pt x="195" y="79"/>
                </a:cubicBezTo>
                <a:cubicBezTo>
                  <a:pt x="195" y="177"/>
                  <a:pt x="195" y="177"/>
                  <a:pt x="195" y="177"/>
                </a:cubicBezTo>
                <a:cubicBezTo>
                  <a:pt x="301" y="177"/>
                  <a:pt x="301" y="177"/>
                  <a:pt x="301" y="177"/>
                </a:cubicBezTo>
                <a:lnTo>
                  <a:pt x="301" y="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3" name="Freeform 92"/>
          <p:cNvSpPr>
            <a:spLocks noChangeAspect="1" noChangeArrowheads="1"/>
          </p:cNvSpPr>
          <p:nvPr/>
        </p:nvSpPr>
        <p:spPr bwMode="auto">
          <a:xfrm>
            <a:off x="7040954" y="4460832"/>
            <a:ext cx="223837" cy="109538"/>
          </a:xfrm>
          <a:custGeom>
            <a:avLst/>
            <a:gdLst>
              <a:gd name="T0" fmla="*/ 443 w 497"/>
              <a:gd name="T1" fmla="*/ 0 h 248"/>
              <a:gd name="T2" fmla="*/ 443 w 497"/>
              <a:gd name="T3" fmla="*/ 0 h 248"/>
              <a:gd name="T4" fmla="*/ 53 w 497"/>
              <a:gd name="T5" fmla="*/ 0 h 248"/>
              <a:gd name="T6" fmla="*/ 0 w 497"/>
              <a:gd name="T7" fmla="*/ 53 h 248"/>
              <a:gd name="T8" fmla="*/ 0 w 497"/>
              <a:gd name="T9" fmla="*/ 203 h 248"/>
              <a:gd name="T10" fmla="*/ 53 w 497"/>
              <a:gd name="T11" fmla="*/ 247 h 248"/>
              <a:gd name="T12" fmla="*/ 443 w 497"/>
              <a:gd name="T13" fmla="*/ 247 h 248"/>
              <a:gd name="T14" fmla="*/ 496 w 497"/>
              <a:gd name="T15" fmla="*/ 203 h 248"/>
              <a:gd name="T16" fmla="*/ 496 w 497"/>
              <a:gd name="T17" fmla="*/ 53 h 248"/>
              <a:gd name="T18" fmla="*/ 443 w 497"/>
              <a:gd name="T19" fmla="*/ 0 h 248"/>
              <a:gd name="T20" fmla="*/ 443 w 497"/>
              <a:gd name="T21" fmla="*/ 203 h 248"/>
              <a:gd name="T22" fmla="*/ 443 w 497"/>
              <a:gd name="T23" fmla="*/ 203 h 248"/>
              <a:gd name="T24" fmla="*/ 53 w 497"/>
              <a:gd name="T25" fmla="*/ 203 h 248"/>
              <a:gd name="T26" fmla="*/ 53 w 497"/>
              <a:gd name="T27" fmla="*/ 53 h 248"/>
              <a:gd name="T28" fmla="*/ 443 w 497"/>
              <a:gd name="T29" fmla="*/ 53 h 248"/>
              <a:gd name="T30" fmla="*/ 443 w 497"/>
              <a:gd name="T31" fmla="*/ 203 h 248"/>
              <a:gd name="T32" fmla="*/ 177 w 497"/>
              <a:gd name="T33" fmla="*/ 79 h 248"/>
              <a:gd name="T34" fmla="*/ 177 w 497"/>
              <a:gd name="T35" fmla="*/ 79 h 248"/>
              <a:gd name="T36" fmla="*/ 71 w 497"/>
              <a:gd name="T37" fmla="*/ 79 h 248"/>
              <a:gd name="T38" fmla="*/ 71 w 497"/>
              <a:gd name="T39" fmla="*/ 177 h 248"/>
              <a:gd name="T40" fmla="*/ 177 w 497"/>
              <a:gd name="T41" fmla="*/ 177 h 248"/>
              <a:gd name="T42" fmla="*/ 177 w 497"/>
              <a:gd name="T43" fmla="*/ 79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97" h="248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8" y="0"/>
                  <a:pt x="0" y="26"/>
                  <a:pt x="0" y="53"/>
                </a:cubicBezTo>
                <a:cubicBezTo>
                  <a:pt x="0" y="203"/>
                  <a:pt x="0" y="203"/>
                  <a:pt x="0" y="203"/>
                </a:cubicBezTo>
                <a:cubicBezTo>
                  <a:pt x="0" y="230"/>
                  <a:pt x="18" y="247"/>
                  <a:pt x="53" y="247"/>
                </a:cubicBezTo>
                <a:cubicBezTo>
                  <a:pt x="443" y="247"/>
                  <a:pt x="443" y="247"/>
                  <a:pt x="443" y="247"/>
                </a:cubicBezTo>
                <a:cubicBezTo>
                  <a:pt x="470" y="247"/>
                  <a:pt x="496" y="230"/>
                  <a:pt x="496" y="203"/>
                </a:cubicBezTo>
                <a:cubicBezTo>
                  <a:pt x="496" y="53"/>
                  <a:pt x="496" y="53"/>
                  <a:pt x="496" y="53"/>
                </a:cubicBezTo>
                <a:cubicBezTo>
                  <a:pt x="496" y="26"/>
                  <a:pt x="470" y="0"/>
                  <a:pt x="443" y="0"/>
                </a:cubicBezTo>
                <a:close/>
                <a:moveTo>
                  <a:pt x="443" y="203"/>
                </a:moveTo>
                <a:lnTo>
                  <a:pt x="443" y="203"/>
                </a:lnTo>
                <a:cubicBezTo>
                  <a:pt x="53" y="203"/>
                  <a:pt x="53" y="203"/>
                  <a:pt x="53" y="203"/>
                </a:cubicBezTo>
                <a:cubicBezTo>
                  <a:pt x="53" y="53"/>
                  <a:pt x="53" y="53"/>
                  <a:pt x="53" y="53"/>
                </a:cubicBezTo>
                <a:cubicBezTo>
                  <a:pt x="443" y="53"/>
                  <a:pt x="443" y="53"/>
                  <a:pt x="443" y="53"/>
                </a:cubicBezTo>
                <a:lnTo>
                  <a:pt x="443" y="203"/>
                </a:lnTo>
                <a:close/>
                <a:moveTo>
                  <a:pt x="177" y="79"/>
                </a:moveTo>
                <a:lnTo>
                  <a:pt x="177" y="79"/>
                </a:lnTo>
                <a:cubicBezTo>
                  <a:pt x="71" y="79"/>
                  <a:pt x="71" y="79"/>
                  <a:pt x="71" y="79"/>
                </a:cubicBezTo>
                <a:cubicBezTo>
                  <a:pt x="71" y="177"/>
                  <a:pt x="71" y="177"/>
                  <a:pt x="71" y="177"/>
                </a:cubicBezTo>
                <a:cubicBezTo>
                  <a:pt x="177" y="177"/>
                  <a:pt x="177" y="177"/>
                  <a:pt x="177" y="177"/>
                </a:cubicBezTo>
                <a:lnTo>
                  <a:pt x="177" y="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4" name="Freeform 93"/>
          <p:cNvSpPr>
            <a:spLocks noChangeAspect="1" noChangeArrowheads="1"/>
          </p:cNvSpPr>
          <p:nvPr/>
        </p:nvSpPr>
        <p:spPr bwMode="auto">
          <a:xfrm>
            <a:off x="7380570" y="4460832"/>
            <a:ext cx="223838" cy="109538"/>
          </a:xfrm>
          <a:custGeom>
            <a:avLst/>
            <a:gdLst>
              <a:gd name="T0" fmla="*/ 442 w 497"/>
              <a:gd name="T1" fmla="*/ 0 h 248"/>
              <a:gd name="T2" fmla="*/ 442 w 497"/>
              <a:gd name="T3" fmla="*/ 0 h 248"/>
              <a:gd name="T4" fmla="*/ 53 w 497"/>
              <a:gd name="T5" fmla="*/ 0 h 248"/>
              <a:gd name="T6" fmla="*/ 0 w 497"/>
              <a:gd name="T7" fmla="*/ 53 h 248"/>
              <a:gd name="T8" fmla="*/ 0 w 497"/>
              <a:gd name="T9" fmla="*/ 203 h 248"/>
              <a:gd name="T10" fmla="*/ 53 w 497"/>
              <a:gd name="T11" fmla="*/ 247 h 248"/>
              <a:gd name="T12" fmla="*/ 442 w 497"/>
              <a:gd name="T13" fmla="*/ 247 h 248"/>
              <a:gd name="T14" fmla="*/ 496 w 497"/>
              <a:gd name="T15" fmla="*/ 203 h 248"/>
              <a:gd name="T16" fmla="*/ 496 w 497"/>
              <a:gd name="T17" fmla="*/ 53 h 248"/>
              <a:gd name="T18" fmla="*/ 442 w 497"/>
              <a:gd name="T19" fmla="*/ 0 h 248"/>
              <a:gd name="T20" fmla="*/ 442 w 497"/>
              <a:gd name="T21" fmla="*/ 203 h 248"/>
              <a:gd name="T22" fmla="*/ 442 w 497"/>
              <a:gd name="T23" fmla="*/ 203 h 248"/>
              <a:gd name="T24" fmla="*/ 53 w 497"/>
              <a:gd name="T25" fmla="*/ 203 h 248"/>
              <a:gd name="T26" fmla="*/ 53 w 497"/>
              <a:gd name="T27" fmla="*/ 53 h 248"/>
              <a:gd name="T28" fmla="*/ 442 w 497"/>
              <a:gd name="T29" fmla="*/ 53 h 248"/>
              <a:gd name="T30" fmla="*/ 442 w 497"/>
              <a:gd name="T31" fmla="*/ 203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97" h="248">
                <a:moveTo>
                  <a:pt x="442" y="0"/>
                </a:moveTo>
                <a:lnTo>
                  <a:pt x="442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26"/>
                  <a:pt x="0" y="53"/>
                </a:cubicBezTo>
                <a:cubicBezTo>
                  <a:pt x="0" y="203"/>
                  <a:pt x="0" y="203"/>
                  <a:pt x="0" y="203"/>
                </a:cubicBezTo>
                <a:cubicBezTo>
                  <a:pt x="0" y="230"/>
                  <a:pt x="17" y="247"/>
                  <a:pt x="53" y="247"/>
                </a:cubicBezTo>
                <a:cubicBezTo>
                  <a:pt x="442" y="247"/>
                  <a:pt x="442" y="247"/>
                  <a:pt x="442" y="247"/>
                </a:cubicBezTo>
                <a:cubicBezTo>
                  <a:pt x="470" y="247"/>
                  <a:pt x="496" y="230"/>
                  <a:pt x="496" y="203"/>
                </a:cubicBezTo>
                <a:cubicBezTo>
                  <a:pt x="496" y="53"/>
                  <a:pt x="496" y="53"/>
                  <a:pt x="496" y="53"/>
                </a:cubicBezTo>
                <a:cubicBezTo>
                  <a:pt x="496" y="26"/>
                  <a:pt x="470" y="0"/>
                  <a:pt x="442" y="0"/>
                </a:cubicBezTo>
                <a:close/>
                <a:moveTo>
                  <a:pt x="442" y="203"/>
                </a:moveTo>
                <a:lnTo>
                  <a:pt x="442" y="203"/>
                </a:lnTo>
                <a:cubicBezTo>
                  <a:pt x="53" y="203"/>
                  <a:pt x="53" y="203"/>
                  <a:pt x="53" y="203"/>
                </a:cubicBezTo>
                <a:cubicBezTo>
                  <a:pt x="53" y="53"/>
                  <a:pt x="53" y="53"/>
                  <a:pt x="53" y="53"/>
                </a:cubicBezTo>
                <a:cubicBezTo>
                  <a:pt x="442" y="53"/>
                  <a:pt x="442" y="53"/>
                  <a:pt x="442" y="53"/>
                </a:cubicBezTo>
                <a:lnTo>
                  <a:pt x="442" y="20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6" name="Freeform 99"/>
          <p:cNvSpPr>
            <a:spLocks noChangeAspect="1" noChangeArrowheads="1"/>
          </p:cNvSpPr>
          <p:nvPr/>
        </p:nvSpPr>
        <p:spPr bwMode="auto">
          <a:xfrm>
            <a:off x="7692308" y="4460833"/>
            <a:ext cx="182263" cy="111168"/>
          </a:xfrm>
          <a:custGeom>
            <a:avLst/>
            <a:gdLst>
              <a:gd name="T0" fmla="*/ 381 w 497"/>
              <a:gd name="T1" fmla="*/ 151 h 303"/>
              <a:gd name="T2" fmla="*/ 381 w 497"/>
              <a:gd name="T3" fmla="*/ 151 h 303"/>
              <a:gd name="T4" fmla="*/ 434 w 497"/>
              <a:gd name="T5" fmla="*/ 45 h 303"/>
              <a:gd name="T6" fmla="*/ 470 w 497"/>
              <a:gd name="T7" fmla="*/ 45 h 303"/>
              <a:gd name="T8" fmla="*/ 381 w 497"/>
              <a:gd name="T9" fmla="*/ 0 h 303"/>
              <a:gd name="T10" fmla="*/ 133 w 497"/>
              <a:gd name="T11" fmla="*/ 0 h 303"/>
              <a:gd name="T12" fmla="*/ 0 w 497"/>
              <a:gd name="T13" fmla="*/ 151 h 303"/>
              <a:gd name="T14" fmla="*/ 133 w 497"/>
              <a:gd name="T15" fmla="*/ 302 h 303"/>
              <a:gd name="T16" fmla="*/ 381 w 497"/>
              <a:gd name="T17" fmla="*/ 302 h 303"/>
              <a:gd name="T18" fmla="*/ 470 w 497"/>
              <a:gd name="T19" fmla="*/ 257 h 303"/>
              <a:gd name="T20" fmla="*/ 434 w 497"/>
              <a:gd name="T21" fmla="*/ 257 h 303"/>
              <a:gd name="T22" fmla="*/ 381 w 497"/>
              <a:gd name="T23" fmla="*/ 151 h 303"/>
              <a:gd name="T24" fmla="*/ 310 w 497"/>
              <a:gd name="T25" fmla="*/ 196 h 303"/>
              <a:gd name="T26" fmla="*/ 310 w 497"/>
              <a:gd name="T27" fmla="*/ 196 h 303"/>
              <a:gd name="T28" fmla="*/ 302 w 497"/>
              <a:gd name="T29" fmla="*/ 196 h 303"/>
              <a:gd name="T30" fmla="*/ 221 w 497"/>
              <a:gd name="T31" fmla="*/ 169 h 303"/>
              <a:gd name="T32" fmla="*/ 212 w 497"/>
              <a:gd name="T33" fmla="*/ 196 h 303"/>
              <a:gd name="T34" fmla="*/ 186 w 497"/>
              <a:gd name="T35" fmla="*/ 204 h 303"/>
              <a:gd name="T36" fmla="*/ 98 w 497"/>
              <a:gd name="T37" fmla="*/ 125 h 303"/>
              <a:gd name="T38" fmla="*/ 89 w 497"/>
              <a:gd name="T39" fmla="*/ 107 h 303"/>
              <a:gd name="T40" fmla="*/ 106 w 497"/>
              <a:gd name="T41" fmla="*/ 107 h 303"/>
              <a:gd name="T42" fmla="*/ 177 w 497"/>
              <a:gd name="T43" fmla="*/ 143 h 303"/>
              <a:gd name="T44" fmla="*/ 195 w 497"/>
              <a:gd name="T45" fmla="*/ 116 h 303"/>
              <a:gd name="T46" fmla="*/ 221 w 497"/>
              <a:gd name="T47" fmla="*/ 107 h 303"/>
              <a:gd name="T48" fmla="*/ 310 w 497"/>
              <a:gd name="T49" fmla="*/ 187 h 303"/>
              <a:gd name="T50" fmla="*/ 310 w 497"/>
              <a:gd name="T51" fmla="*/ 196 h 303"/>
              <a:gd name="T52" fmla="*/ 470 w 497"/>
              <a:gd name="T53" fmla="*/ 98 h 303"/>
              <a:gd name="T54" fmla="*/ 470 w 497"/>
              <a:gd name="T55" fmla="*/ 98 h 303"/>
              <a:gd name="T56" fmla="*/ 452 w 497"/>
              <a:gd name="T57" fmla="*/ 98 h 303"/>
              <a:gd name="T58" fmla="*/ 425 w 497"/>
              <a:gd name="T59" fmla="*/ 151 h 303"/>
              <a:gd name="T60" fmla="*/ 452 w 497"/>
              <a:gd name="T61" fmla="*/ 204 h 303"/>
              <a:gd name="T62" fmla="*/ 470 w 497"/>
              <a:gd name="T63" fmla="*/ 204 h 303"/>
              <a:gd name="T64" fmla="*/ 496 w 497"/>
              <a:gd name="T65" fmla="*/ 151 h 303"/>
              <a:gd name="T66" fmla="*/ 470 w 497"/>
              <a:gd name="T67" fmla="*/ 98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97" h="303">
                <a:moveTo>
                  <a:pt x="381" y="151"/>
                </a:moveTo>
                <a:lnTo>
                  <a:pt x="381" y="151"/>
                </a:lnTo>
                <a:cubicBezTo>
                  <a:pt x="381" y="90"/>
                  <a:pt x="417" y="45"/>
                  <a:pt x="434" y="45"/>
                </a:cubicBezTo>
                <a:cubicBezTo>
                  <a:pt x="443" y="45"/>
                  <a:pt x="470" y="45"/>
                  <a:pt x="470" y="45"/>
                </a:cubicBezTo>
                <a:cubicBezTo>
                  <a:pt x="452" y="18"/>
                  <a:pt x="443" y="0"/>
                  <a:pt x="381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36" y="0"/>
                  <a:pt x="0" y="90"/>
                  <a:pt x="0" y="151"/>
                </a:cubicBezTo>
                <a:cubicBezTo>
                  <a:pt x="0" y="213"/>
                  <a:pt x="36" y="302"/>
                  <a:pt x="133" y="302"/>
                </a:cubicBezTo>
                <a:cubicBezTo>
                  <a:pt x="381" y="302"/>
                  <a:pt x="381" y="302"/>
                  <a:pt x="381" y="302"/>
                </a:cubicBezTo>
                <a:cubicBezTo>
                  <a:pt x="443" y="302"/>
                  <a:pt x="452" y="284"/>
                  <a:pt x="470" y="257"/>
                </a:cubicBezTo>
                <a:cubicBezTo>
                  <a:pt x="470" y="257"/>
                  <a:pt x="461" y="257"/>
                  <a:pt x="434" y="257"/>
                </a:cubicBezTo>
                <a:cubicBezTo>
                  <a:pt x="417" y="257"/>
                  <a:pt x="381" y="222"/>
                  <a:pt x="381" y="151"/>
                </a:cubicBezTo>
                <a:close/>
                <a:moveTo>
                  <a:pt x="310" y="196"/>
                </a:moveTo>
                <a:lnTo>
                  <a:pt x="310" y="196"/>
                </a:lnTo>
                <a:cubicBezTo>
                  <a:pt x="310" y="204"/>
                  <a:pt x="302" y="196"/>
                  <a:pt x="302" y="196"/>
                </a:cubicBezTo>
                <a:cubicBezTo>
                  <a:pt x="221" y="169"/>
                  <a:pt x="221" y="169"/>
                  <a:pt x="221" y="169"/>
                </a:cubicBezTo>
                <a:cubicBezTo>
                  <a:pt x="221" y="169"/>
                  <a:pt x="221" y="178"/>
                  <a:pt x="212" y="196"/>
                </a:cubicBezTo>
                <a:cubicBezTo>
                  <a:pt x="204" y="204"/>
                  <a:pt x="204" y="222"/>
                  <a:pt x="186" y="204"/>
                </a:cubicBezTo>
                <a:cubicBezTo>
                  <a:pt x="159" y="187"/>
                  <a:pt x="98" y="125"/>
                  <a:pt x="98" y="125"/>
                </a:cubicBezTo>
                <a:cubicBezTo>
                  <a:pt x="98" y="125"/>
                  <a:pt x="89" y="116"/>
                  <a:pt x="89" y="107"/>
                </a:cubicBezTo>
                <a:cubicBezTo>
                  <a:pt x="98" y="107"/>
                  <a:pt x="106" y="107"/>
                  <a:pt x="106" y="107"/>
                </a:cubicBezTo>
                <a:cubicBezTo>
                  <a:pt x="177" y="143"/>
                  <a:pt x="177" y="143"/>
                  <a:pt x="177" y="143"/>
                </a:cubicBezTo>
                <a:cubicBezTo>
                  <a:pt x="177" y="143"/>
                  <a:pt x="186" y="125"/>
                  <a:pt x="195" y="116"/>
                </a:cubicBezTo>
                <a:cubicBezTo>
                  <a:pt x="195" y="98"/>
                  <a:pt x="204" y="90"/>
                  <a:pt x="221" y="107"/>
                </a:cubicBezTo>
                <a:cubicBezTo>
                  <a:pt x="239" y="116"/>
                  <a:pt x="310" y="187"/>
                  <a:pt x="310" y="187"/>
                </a:cubicBezTo>
                <a:cubicBezTo>
                  <a:pt x="310" y="187"/>
                  <a:pt x="319" y="196"/>
                  <a:pt x="310" y="196"/>
                </a:cubicBezTo>
                <a:close/>
                <a:moveTo>
                  <a:pt x="470" y="98"/>
                </a:moveTo>
                <a:lnTo>
                  <a:pt x="470" y="98"/>
                </a:lnTo>
                <a:cubicBezTo>
                  <a:pt x="452" y="98"/>
                  <a:pt x="452" y="98"/>
                  <a:pt x="452" y="98"/>
                </a:cubicBezTo>
                <a:cubicBezTo>
                  <a:pt x="434" y="98"/>
                  <a:pt x="425" y="125"/>
                  <a:pt x="425" y="151"/>
                </a:cubicBezTo>
                <a:cubicBezTo>
                  <a:pt x="425" y="178"/>
                  <a:pt x="434" y="204"/>
                  <a:pt x="452" y="204"/>
                </a:cubicBezTo>
                <a:cubicBezTo>
                  <a:pt x="470" y="204"/>
                  <a:pt x="470" y="204"/>
                  <a:pt x="470" y="204"/>
                </a:cubicBezTo>
                <a:cubicBezTo>
                  <a:pt x="478" y="204"/>
                  <a:pt x="496" y="178"/>
                  <a:pt x="496" y="151"/>
                </a:cubicBezTo>
                <a:cubicBezTo>
                  <a:pt x="496" y="125"/>
                  <a:pt x="478" y="98"/>
                  <a:pt x="470" y="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9" name="Freeform 4"/>
          <p:cNvSpPr>
            <a:spLocks noChangeAspect="1" noChangeArrowheads="1"/>
          </p:cNvSpPr>
          <p:nvPr/>
        </p:nvSpPr>
        <p:spPr bwMode="auto">
          <a:xfrm>
            <a:off x="5560744" y="3993137"/>
            <a:ext cx="222250" cy="176213"/>
          </a:xfrm>
          <a:custGeom>
            <a:avLst/>
            <a:gdLst>
              <a:gd name="T0" fmla="*/ 372 w 498"/>
              <a:gd name="T1" fmla="*/ 337 h 391"/>
              <a:gd name="T2" fmla="*/ 372 w 498"/>
              <a:gd name="T3" fmla="*/ 337 h 391"/>
              <a:gd name="T4" fmla="*/ 53 w 498"/>
              <a:gd name="T5" fmla="*/ 337 h 391"/>
              <a:gd name="T6" fmla="*/ 53 w 498"/>
              <a:gd name="T7" fmla="*/ 116 h 391"/>
              <a:gd name="T8" fmla="*/ 116 w 498"/>
              <a:gd name="T9" fmla="*/ 116 h 391"/>
              <a:gd name="T10" fmla="*/ 169 w 498"/>
              <a:gd name="T11" fmla="*/ 71 h 391"/>
              <a:gd name="T12" fmla="*/ 27 w 498"/>
              <a:gd name="T13" fmla="*/ 71 h 391"/>
              <a:gd name="T14" fmla="*/ 0 w 498"/>
              <a:gd name="T15" fmla="*/ 89 h 391"/>
              <a:gd name="T16" fmla="*/ 0 w 498"/>
              <a:gd name="T17" fmla="*/ 363 h 391"/>
              <a:gd name="T18" fmla="*/ 27 w 498"/>
              <a:gd name="T19" fmla="*/ 390 h 391"/>
              <a:gd name="T20" fmla="*/ 399 w 498"/>
              <a:gd name="T21" fmla="*/ 390 h 391"/>
              <a:gd name="T22" fmla="*/ 426 w 498"/>
              <a:gd name="T23" fmla="*/ 363 h 391"/>
              <a:gd name="T24" fmla="*/ 426 w 498"/>
              <a:gd name="T25" fmla="*/ 275 h 391"/>
              <a:gd name="T26" fmla="*/ 372 w 498"/>
              <a:gd name="T27" fmla="*/ 310 h 391"/>
              <a:gd name="T28" fmla="*/ 372 w 498"/>
              <a:gd name="T29" fmla="*/ 337 h 391"/>
              <a:gd name="T30" fmla="*/ 328 w 498"/>
              <a:gd name="T31" fmla="*/ 169 h 391"/>
              <a:gd name="T32" fmla="*/ 328 w 498"/>
              <a:gd name="T33" fmla="*/ 169 h 391"/>
              <a:gd name="T34" fmla="*/ 328 w 498"/>
              <a:gd name="T35" fmla="*/ 257 h 391"/>
              <a:gd name="T36" fmla="*/ 497 w 498"/>
              <a:gd name="T37" fmla="*/ 125 h 391"/>
              <a:gd name="T38" fmla="*/ 328 w 498"/>
              <a:gd name="T39" fmla="*/ 0 h 391"/>
              <a:gd name="T40" fmla="*/ 328 w 498"/>
              <a:gd name="T41" fmla="*/ 80 h 391"/>
              <a:gd name="T42" fmla="*/ 133 w 498"/>
              <a:gd name="T43" fmla="*/ 275 h 391"/>
              <a:gd name="T44" fmla="*/ 328 w 498"/>
              <a:gd name="T45" fmla="*/ 169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8" h="391">
                <a:moveTo>
                  <a:pt x="372" y="337"/>
                </a:moveTo>
                <a:lnTo>
                  <a:pt x="372" y="337"/>
                </a:lnTo>
                <a:cubicBezTo>
                  <a:pt x="53" y="337"/>
                  <a:pt x="53" y="337"/>
                  <a:pt x="53" y="337"/>
                </a:cubicBezTo>
                <a:cubicBezTo>
                  <a:pt x="53" y="116"/>
                  <a:pt x="53" y="116"/>
                  <a:pt x="53" y="116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6" y="116"/>
                  <a:pt x="133" y="98"/>
                  <a:pt x="169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9" y="71"/>
                  <a:pt x="0" y="80"/>
                  <a:pt x="0" y="89"/>
                </a:cubicBezTo>
                <a:cubicBezTo>
                  <a:pt x="0" y="363"/>
                  <a:pt x="0" y="363"/>
                  <a:pt x="0" y="363"/>
                </a:cubicBezTo>
                <a:cubicBezTo>
                  <a:pt x="0" y="382"/>
                  <a:pt x="9" y="390"/>
                  <a:pt x="27" y="390"/>
                </a:cubicBezTo>
                <a:cubicBezTo>
                  <a:pt x="399" y="390"/>
                  <a:pt x="399" y="390"/>
                  <a:pt x="399" y="390"/>
                </a:cubicBezTo>
                <a:cubicBezTo>
                  <a:pt x="408" y="390"/>
                  <a:pt x="426" y="382"/>
                  <a:pt x="426" y="363"/>
                </a:cubicBezTo>
                <a:cubicBezTo>
                  <a:pt x="426" y="275"/>
                  <a:pt x="426" y="275"/>
                  <a:pt x="426" y="275"/>
                </a:cubicBezTo>
                <a:cubicBezTo>
                  <a:pt x="372" y="310"/>
                  <a:pt x="372" y="310"/>
                  <a:pt x="372" y="310"/>
                </a:cubicBezTo>
                <a:lnTo>
                  <a:pt x="372" y="337"/>
                </a:lnTo>
                <a:close/>
                <a:moveTo>
                  <a:pt x="328" y="169"/>
                </a:moveTo>
                <a:lnTo>
                  <a:pt x="328" y="169"/>
                </a:lnTo>
                <a:cubicBezTo>
                  <a:pt x="328" y="257"/>
                  <a:pt x="328" y="257"/>
                  <a:pt x="328" y="257"/>
                </a:cubicBezTo>
                <a:cubicBezTo>
                  <a:pt x="497" y="125"/>
                  <a:pt x="497" y="125"/>
                  <a:pt x="497" y="125"/>
                </a:cubicBezTo>
                <a:cubicBezTo>
                  <a:pt x="328" y="0"/>
                  <a:pt x="328" y="0"/>
                  <a:pt x="328" y="0"/>
                </a:cubicBezTo>
                <a:cubicBezTo>
                  <a:pt x="328" y="80"/>
                  <a:pt x="328" y="80"/>
                  <a:pt x="328" y="80"/>
                </a:cubicBezTo>
                <a:cubicBezTo>
                  <a:pt x="133" y="80"/>
                  <a:pt x="133" y="275"/>
                  <a:pt x="133" y="275"/>
                </a:cubicBezTo>
                <a:cubicBezTo>
                  <a:pt x="186" y="187"/>
                  <a:pt x="222" y="169"/>
                  <a:pt x="328" y="16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522" name="Freeform 54"/>
          <p:cNvSpPr>
            <a:spLocks noChangeAspect="1" noChangeArrowheads="1"/>
          </p:cNvSpPr>
          <p:nvPr/>
        </p:nvSpPr>
        <p:spPr bwMode="auto">
          <a:xfrm>
            <a:off x="7703623" y="3546792"/>
            <a:ext cx="215900" cy="219075"/>
          </a:xfrm>
          <a:custGeom>
            <a:avLst/>
            <a:gdLst>
              <a:gd name="T0" fmla="*/ 205482 w 601"/>
              <a:gd name="T1" fmla="*/ 218715 h 609"/>
              <a:gd name="T2" fmla="*/ 0 w 601"/>
              <a:gd name="T3" fmla="*/ 208643 h 609"/>
              <a:gd name="T4" fmla="*/ 10059 w 601"/>
              <a:gd name="T5" fmla="*/ 28059 h 609"/>
              <a:gd name="T6" fmla="*/ 30176 w 601"/>
              <a:gd name="T7" fmla="*/ 38131 h 609"/>
              <a:gd name="T8" fmla="*/ 78672 w 601"/>
              <a:gd name="T9" fmla="*/ 38131 h 609"/>
              <a:gd name="T10" fmla="*/ 139383 w 601"/>
              <a:gd name="T11" fmla="*/ 28059 h 609"/>
              <a:gd name="T12" fmla="*/ 162374 w 601"/>
              <a:gd name="T13" fmla="*/ 61154 h 609"/>
              <a:gd name="T14" fmla="*/ 185006 w 601"/>
              <a:gd name="T15" fmla="*/ 28059 h 609"/>
              <a:gd name="T16" fmla="*/ 215541 w 601"/>
              <a:gd name="T17" fmla="*/ 38131 h 609"/>
              <a:gd name="T18" fmla="*/ 205482 w 601"/>
              <a:gd name="T19" fmla="*/ 218715 h 609"/>
              <a:gd name="T20" fmla="*/ 195424 w 601"/>
              <a:gd name="T21" fmla="*/ 81299 h 609"/>
              <a:gd name="T22" fmla="*/ 20117 w 601"/>
              <a:gd name="T23" fmla="*/ 198211 h 609"/>
              <a:gd name="T24" fmla="*/ 195424 w 601"/>
              <a:gd name="T25" fmla="*/ 81299 h 609"/>
              <a:gd name="T26" fmla="*/ 83702 w 601"/>
              <a:gd name="T27" fmla="*/ 129502 h 609"/>
              <a:gd name="T28" fmla="*/ 98790 w 601"/>
              <a:gd name="T29" fmla="*/ 116912 h 609"/>
              <a:gd name="T30" fmla="*/ 119266 w 601"/>
              <a:gd name="T31" fmla="*/ 116912 h 609"/>
              <a:gd name="T32" fmla="*/ 131839 w 601"/>
              <a:gd name="T33" fmla="*/ 129502 h 609"/>
              <a:gd name="T34" fmla="*/ 131839 w 601"/>
              <a:gd name="T35" fmla="*/ 150007 h 609"/>
              <a:gd name="T36" fmla="*/ 119266 w 601"/>
              <a:gd name="T37" fmla="*/ 162598 h 609"/>
              <a:gd name="T38" fmla="*/ 98790 w 601"/>
              <a:gd name="T39" fmla="*/ 162598 h 609"/>
              <a:gd name="T40" fmla="*/ 83702 w 601"/>
              <a:gd name="T41" fmla="*/ 150007 h 609"/>
              <a:gd name="T42" fmla="*/ 83702 w 601"/>
              <a:gd name="T43" fmla="*/ 129502 h 609"/>
              <a:gd name="T44" fmla="*/ 86216 w 601"/>
              <a:gd name="T45" fmla="*/ 106840 h 609"/>
              <a:gd name="T46" fmla="*/ 83702 w 601"/>
              <a:gd name="T47" fmla="*/ 106840 h 609"/>
              <a:gd name="T48" fmla="*/ 162374 w 601"/>
              <a:gd name="T49" fmla="*/ 48204 h 609"/>
              <a:gd name="T50" fmla="*/ 152315 w 601"/>
              <a:gd name="T51" fmla="*/ 38131 h 609"/>
              <a:gd name="T52" fmla="*/ 162374 w 601"/>
              <a:gd name="T53" fmla="*/ 0 h 609"/>
              <a:gd name="T54" fmla="*/ 172433 w 601"/>
              <a:gd name="T55" fmla="*/ 38131 h 609"/>
              <a:gd name="T56" fmla="*/ 53167 w 601"/>
              <a:gd name="T57" fmla="*/ 48204 h 609"/>
              <a:gd name="T58" fmla="*/ 43108 w 601"/>
              <a:gd name="T59" fmla="*/ 38131 h 609"/>
              <a:gd name="T60" fmla="*/ 53167 w 601"/>
              <a:gd name="T61" fmla="*/ 0 h 609"/>
              <a:gd name="T62" fmla="*/ 63225 w 601"/>
              <a:gd name="T63" fmla="*/ 38131 h 60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01" h="609">
                <a:moveTo>
                  <a:pt x="572" y="608"/>
                </a:moveTo>
                <a:lnTo>
                  <a:pt x="572" y="608"/>
                </a:lnTo>
                <a:cubicBezTo>
                  <a:pt x="28" y="608"/>
                  <a:pt x="28" y="608"/>
                  <a:pt x="28" y="608"/>
                </a:cubicBezTo>
                <a:cubicBezTo>
                  <a:pt x="14" y="608"/>
                  <a:pt x="0" y="594"/>
                  <a:pt x="0" y="580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92"/>
                  <a:pt x="14" y="78"/>
                  <a:pt x="28" y="78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4" y="141"/>
                  <a:pt x="113" y="170"/>
                  <a:pt x="148" y="170"/>
                </a:cubicBezTo>
                <a:cubicBezTo>
                  <a:pt x="183" y="170"/>
                  <a:pt x="219" y="141"/>
                  <a:pt x="219" y="106"/>
                </a:cubicBezTo>
                <a:cubicBezTo>
                  <a:pt x="219" y="78"/>
                  <a:pt x="219" y="78"/>
                  <a:pt x="219" y="78"/>
                </a:cubicBezTo>
                <a:cubicBezTo>
                  <a:pt x="388" y="78"/>
                  <a:pt x="388" y="78"/>
                  <a:pt x="388" y="78"/>
                </a:cubicBezTo>
                <a:cubicBezTo>
                  <a:pt x="388" y="106"/>
                  <a:pt x="388" y="106"/>
                  <a:pt x="388" y="106"/>
                </a:cubicBezTo>
                <a:cubicBezTo>
                  <a:pt x="388" y="141"/>
                  <a:pt x="417" y="170"/>
                  <a:pt x="452" y="170"/>
                </a:cubicBezTo>
                <a:cubicBezTo>
                  <a:pt x="487" y="170"/>
                  <a:pt x="515" y="141"/>
                  <a:pt x="515" y="106"/>
                </a:cubicBezTo>
                <a:cubicBezTo>
                  <a:pt x="515" y="78"/>
                  <a:pt x="515" y="78"/>
                  <a:pt x="515" y="78"/>
                </a:cubicBezTo>
                <a:cubicBezTo>
                  <a:pt x="572" y="78"/>
                  <a:pt x="572" y="78"/>
                  <a:pt x="572" y="78"/>
                </a:cubicBezTo>
                <a:cubicBezTo>
                  <a:pt x="593" y="78"/>
                  <a:pt x="600" y="92"/>
                  <a:pt x="600" y="106"/>
                </a:cubicBezTo>
                <a:cubicBezTo>
                  <a:pt x="600" y="580"/>
                  <a:pt x="600" y="580"/>
                  <a:pt x="600" y="580"/>
                </a:cubicBezTo>
                <a:cubicBezTo>
                  <a:pt x="600" y="594"/>
                  <a:pt x="593" y="608"/>
                  <a:pt x="572" y="608"/>
                </a:cubicBezTo>
                <a:close/>
                <a:moveTo>
                  <a:pt x="544" y="226"/>
                </a:moveTo>
                <a:lnTo>
                  <a:pt x="544" y="226"/>
                </a:lnTo>
                <a:cubicBezTo>
                  <a:pt x="56" y="226"/>
                  <a:pt x="56" y="226"/>
                  <a:pt x="56" y="226"/>
                </a:cubicBezTo>
                <a:cubicBezTo>
                  <a:pt x="56" y="551"/>
                  <a:pt x="56" y="551"/>
                  <a:pt x="56" y="551"/>
                </a:cubicBezTo>
                <a:cubicBezTo>
                  <a:pt x="544" y="551"/>
                  <a:pt x="544" y="551"/>
                  <a:pt x="544" y="551"/>
                </a:cubicBezTo>
                <a:lnTo>
                  <a:pt x="544" y="226"/>
                </a:lnTo>
                <a:close/>
                <a:moveTo>
                  <a:pt x="233" y="360"/>
                </a:moveTo>
                <a:lnTo>
                  <a:pt x="233" y="360"/>
                </a:lnTo>
                <a:cubicBezTo>
                  <a:pt x="275" y="360"/>
                  <a:pt x="275" y="360"/>
                  <a:pt x="275" y="360"/>
                </a:cubicBezTo>
                <a:cubicBezTo>
                  <a:pt x="275" y="325"/>
                  <a:pt x="275" y="325"/>
                  <a:pt x="275" y="325"/>
                </a:cubicBezTo>
                <a:cubicBezTo>
                  <a:pt x="275" y="304"/>
                  <a:pt x="282" y="297"/>
                  <a:pt x="304" y="297"/>
                </a:cubicBezTo>
                <a:cubicBezTo>
                  <a:pt x="318" y="297"/>
                  <a:pt x="332" y="304"/>
                  <a:pt x="332" y="325"/>
                </a:cubicBezTo>
                <a:cubicBezTo>
                  <a:pt x="332" y="360"/>
                  <a:pt x="332" y="360"/>
                  <a:pt x="332" y="360"/>
                </a:cubicBezTo>
                <a:cubicBezTo>
                  <a:pt x="367" y="360"/>
                  <a:pt x="367" y="360"/>
                  <a:pt x="367" y="360"/>
                </a:cubicBezTo>
                <a:cubicBezTo>
                  <a:pt x="381" y="360"/>
                  <a:pt x="395" y="375"/>
                  <a:pt x="395" y="389"/>
                </a:cubicBezTo>
                <a:cubicBezTo>
                  <a:pt x="395" y="403"/>
                  <a:pt x="381" y="417"/>
                  <a:pt x="367" y="417"/>
                </a:cubicBezTo>
                <a:cubicBezTo>
                  <a:pt x="332" y="417"/>
                  <a:pt x="332" y="417"/>
                  <a:pt x="332" y="417"/>
                </a:cubicBezTo>
                <a:cubicBezTo>
                  <a:pt x="332" y="452"/>
                  <a:pt x="332" y="452"/>
                  <a:pt x="332" y="452"/>
                </a:cubicBezTo>
                <a:cubicBezTo>
                  <a:pt x="332" y="474"/>
                  <a:pt x="318" y="481"/>
                  <a:pt x="304" y="481"/>
                </a:cubicBezTo>
                <a:cubicBezTo>
                  <a:pt x="282" y="481"/>
                  <a:pt x="275" y="474"/>
                  <a:pt x="275" y="452"/>
                </a:cubicBezTo>
                <a:cubicBezTo>
                  <a:pt x="275" y="417"/>
                  <a:pt x="275" y="417"/>
                  <a:pt x="275" y="417"/>
                </a:cubicBezTo>
                <a:cubicBezTo>
                  <a:pt x="233" y="417"/>
                  <a:pt x="233" y="417"/>
                  <a:pt x="233" y="417"/>
                </a:cubicBezTo>
                <a:cubicBezTo>
                  <a:pt x="219" y="417"/>
                  <a:pt x="204" y="403"/>
                  <a:pt x="204" y="389"/>
                </a:cubicBezTo>
                <a:cubicBezTo>
                  <a:pt x="204" y="375"/>
                  <a:pt x="219" y="360"/>
                  <a:pt x="233" y="360"/>
                </a:cubicBezTo>
                <a:close/>
                <a:moveTo>
                  <a:pt x="240" y="297"/>
                </a:moveTo>
                <a:lnTo>
                  <a:pt x="240" y="297"/>
                </a:lnTo>
                <a:cubicBezTo>
                  <a:pt x="233" y="297"/>
                  <a:pt x="233" y="297"/>
                  <a:pt x="233" y="297"/>
                </a:cubicBezTo>
                <a:cubicBezTo>
                  <a:pt x="233" y="297"/>
                  <a:pt x="233" y="297"/>
                  <a:pt x="240" y="297"/>
                </a:cubicBezTo>
                <a:close/>
                <a:moveTo>
                  <a:pt x="452" y="134"/>
                </a:moveTo>
                <a:lnTo>
                  <a:pt x="452" y="134"/>
                </a:lnTo>
                <a:cubicBezTo>
                  <a:pt x="438" y="134"/>
                  <a:pt x="424" y="120"/>
                  <a:pt x="424" y="106"/>
                </a:cubicBezTo>
                <a:cubicBezTo>
                  <a:pt x="424" y="28"/>
                  <a:pt x="424" y="28"/>
                  <a:pt x="424" y="28"/>
                </a:cubicBezTo>
                <a:cubicBezTo>
                  <a:pt x="424" y="14"/>
                  <a:pt x="438" y="0"/>
                  <a:pt x="452" y="0"/>
                </a:cubicBezTo>
                <a:cubicBezTo>
                  <a:pt x="466" y="0"/>
                  <a:pt x="480" y="14"/>
                  <a:pt x="480" y="28"/>
                </a:cubicBezTo>
                <a:cubicBezTo>
                  <a:pt x="480" y="106"/>
                  <a:pt x="480" y="106"/>
                  <a:pt x="480" y="106"/>
                </a:cubicBezTo>
                <a:cubicBezTo>
                  <a:pt x="480" y="120"/>
                  <a:pt x="466" y="134"/>
                  <a:pt x="452" y="134"/>
                </a:cubicBezTo>
                <a:close/>
                <a:moveTo>
                  <a:pt x="148" y="134"/>
                </a:moveTo>
                <a:lnTo>
                  <a:pt x="148" y="134"/>
                </a:lnTo>
                <a:cubicBezTo>
                  <a:pt x="134" y="134"/>
                  <a:pt x="120" y="120"/>
                  <a:pt x="120" y="106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14"/>
                  <a:pt x="134" y="0"/>
                  <a:pt x="148" y="0"/>
                </a:cubicBezTo>
                <a:cubicBezTo>
                  <a:pt x="169" y="0"/>
                  <a:pt x="176" y="14"/>
                  <a:pt x="176" y="2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6" y="120"/>
                  <a:pt x="169" y="134"/>
                  <a:pt x="148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3" name="Freeform 55"/>
          <p:cNvSpPr>
            <a:spLocks noChangeAspect="1" noChangeArrowheads="1"/>
          </p:cNvSpPr>
          <p:nvPr/>
        </p:nvSpPr>
        <p:spPr bwMode="auto">
          <a:xfrm>
            <a:off x="7353240" y="3559318"/>
            <a:ext cx="215900" cy="219075"/>
          </a:xfrm>
          <a:custGeom>
            <a:avLst/>
            <a:gdLst>
              <a:gd name="T0" fmla="*/ 205482 w 601"/>
              <a:gd name="T1" fmla="*/ 218715 h 609"/>
              <a:gd name="T2" fmla="*/ 205482 w 601"/>
              <a:gd name="T3" fmla="*/ 218715 h 609"/>
              <a:gd name="T4" fmla="*/ 10059 w 601"/>
              <a:gd name="T5" fmla="*/ 218715 h 609"/>
              <a:gd name="T6" fmla="*/ 0 w 601"/>
              <a:gd name="T7" fmla="*/ 208643 h 609"/>
              <a:gd name="T8" fmla="*/ 0 w 601"/>
              <a:gd name="T9" fmla="*/ 38131 h 609"/>
              <a:gd name="T10" fmla="*/ 10059 w 601"/>
              <a:gd name="T11" fmla="*/ 28059 h 609"/>
              <a:gd name="T12" fmla="*/ 30176 w 601"/>
              <a:gd name="T13" fmla="*/ 28059 h 609"/>
              <a:gd name="T14" fmla="*/ 30176 w 601"/>
              <a:gd name="T15" fmla="*/ 38131 h 609"/>
              <a:gd name="T16" fmla="*/ 53167 w 601"/>
              <a:gd name="T17" fmla="*/ 61154 h 609"/>
              <a:gd name="T18" fmla="*/ 75799 w 601"/>
              <a:gd name="T19" fmla="*/ 38131 h 609"/>
              <a:gd name="T20" fmla="*/ 75799 w 601"/>
              <a:gd name="T21" fmla="*/ 28059 h 609"/>
              <a:gd name="T22" fmla="*/ 136868 w 601"/>
              <a:gd name="T23" fmla="*/ 28059 h 609"/>
              <a:gd name="T24" fmla="*/ 136868 w 601"/>
              <a:gd name="T25" fmla="*/ 38131 h 609"/>
              <a:gd name="T26" fmla="*/ 162374 w 601"/>
              <a:gd name="T27" fmla="*/ 61154 h 609"/>
              <a:gd name="T28" fmla="*/ 185006 w 601"/>
              <a:gd name="T29" fmla="*/ 38131 h 609"/>
              <a:gd name="T30" fmla="*/ 185006 w 601"/>
              <a:gd name="T31" fmla="*/ 28059 h 609"/>
              <a:gd name="T32" fmla="*/ 205482 w 601"/>
              <a:gd name="T33" fmla="*/ 28059 h 609"/>
              <a:gd name="T34" fmla="*/ 215541 w 601"/>
              <a:gd name="T35" fmla="*/ 38131 h 609"/>
              <a:gd name="T36" fmla="*/ 215541 w 601"/>
              <a:gd name="T37" fmla="*/ 208643 h 609"/>
              <a:gd name="T38" fmla="*/ 205482 w 601"/>
              <a:gd name="T39" fmla="*/ 218715 h 609"/>
              <a:gd name="T40" fmla="*/ 195424 w 601"/>
              <a:gd name="T41" fmla="*/ 81299 h 609"/>
              <a:gd name="T42" fmla="*/ 195424 w 601"/>
              <a:gd name="T43" fmla="*/ 81299 h 609"/>
              <a:gd name="T44" fmla="*/ 20117 w 601"/>
              <a:gd name="T45" fmla="*/ 81299 h 609"/>
              <a:gd name="T46" fmla="*/ 20117 w 601"/>
              <a:gd name="T47" fmla="*/ 198211 h 609"/>
              <a:gd name="T48" fmla="*/ 195424 w 601"/>
              <a:gd name="T49" fmla="*/ 198211 h 609"/>
              <a:gd name="T50" fmla="*/ 195424 w 601"/>
              <a:gd name="T51" fmla="*/ 81299 h 609"/>
              <a:gd name="T52" fmla="*/ 73284 w 601"/>
              <a:gd name="T53" fmla="*/ 129502 h 609"/>
              <a:gd name="T54" fmla="*/ 73284 w 601"/>
              <a:gd name="T55" fmla="*/ 129502 h 609"/>
              <a:gd name="T56" fmla="*/ 81187 w 601"/>
              <a:gd name="T57" fmla="*/ 132021 h 609"/>
              <a:gd name="T58" fmla="*/ 96275 w 601"/>
              <a:gd name="T59" fmla="*/ 150007 h 609"/>
              <a:gd name="T60" fmla="*/ 136868 w 601"/>
              <a:gd name="T61" fmla="*/ 109358 h 609"/>
              <a:gd name="T62" fmla="*/ 144412 w 601"/>
              <a:gd name="T63" fmla="*/ 106840 h 609"/>
              <a:gd name="T64" fmla="*/ 154830 w 601"/>
              <a:gd name="T65" fmla="*/ 116912 h 609"/>
              <a:gd name="T66" fmla="*/ 152315 w 601"/>
              <a:gd name="T67" fmla="*/ 121948 h 609"/>
              <a:gd name="T68" fmla="*/ 103819 w 601"/>
              <a:gd name="T69" fmla="*/ 170512 h 609"/>
              <a:gd name="T70" fmla="*/ 96275 w 601"/>
              <a:gd name="T71" fmla="*/ 173030 h 609"/>
              <a:gd name="T72" fmla="*/ 91246 w 601"/>
              <a:gd name="T73" fmla="*/ 170512 h 609"/>
              <a:gd name="T74" fmla="*/ 65740 w 601"/>
              <a:gd name="T75" fmla="*/ 147489 h 609"/>
              <a:gd name="T76" fmla="*/ 63225 w 601"/>
              <a:gd name="T77" fmla="*/ 139935 h 609"/>
              <a:gd name="T78" fmla="*/ 73284 w 601"/>
              <a:gd name="T79" fmla="*/ 129502 h 609"/>
              <a:gd name="T80" fmla="*/ 162374 w 601"/>
              <a:gd name="T81" fmla="*/ 48204 h 609"/>
              <a:gd name="T82" fmla="*/ 162374 w 601"/>
              <a:gd name="T83" fmla="*/ 48204 h 609"/>
              <a:gd name="T84" fmla="*/ 152315 w 601"/>
              <a:gd name="T85" fmla="*/ 38131 h 609"/>
              <a:gd name="T86" fmla="*/ 152315 w 601"/>
              <a:gd name="T87" fmla="*/ 10072 h 609"/>
              <a:gd name="T88" fmla="*/ 162374 w 601"/>
              <a:gd name="T89" fmla="*/ 0 h 609"/>
              <a:gd name="T90" fmla="*/ 172433 w 601"/>
              <a:gd name="T91" fmla="*/ 10072 h 609"/>
              <a:gd name="T92" fmla="*/ 172433 w 601"/>
              <a:gd name="T93" fmla="*/ 38131 h 609"/>
              <a:gd name="T94" fmla="*/ 162374 w 601"/>
              <a:gd name="T95" fmla="*/ 48204 h 609"/>
              <a:gd name="T96" fmla="*/ 53167 w 601"/>
              <a:gd name="T97" fmla="*/ 48204 h 609"/>
              <a:gd name="T98" fmla="*/ 53167 w 601"/>
              <a:gd name="T99" fmla="*/ 48204 h 609"/>
              <a:gd name="T100" fmla="*/ 43108 w 601"/>
              <a:gd name="T101" fmla="*/ 38131 h 609"/>
              <a:gd name="T102" fmla="*/ 43108 w 601"/>
              <a:gd name="T103" fmla="*/ 10072 h 609"/>
              <a:gd name="T104" fmla="*/ 53167 w 601"/>
              <a:gd name="T105" fmla="*/ 0 h 609"/>
              <a:gd name="T106" fmla="*/ 63225 w 601"/>
              <a:gd name="T107" fmla="*/ 10072 h 609"/>
              <a:gd name="T108" fmla="*/ 63225 w 601"/>
              <a:gd name="T109" fmla="*/ 38131 h 609"/>
              <a:gd name="T110" fmla="*/ 53167 w 601"/>
              <a:gd name="T111" fmla="*/ 48204 h 609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601" h="609">
                <a:moveTo>
                  <a:pt x="572" y="608"/>
                </a:moveTo>
                <a:lnTo>
                  <a:pt x="572" y="608"/>
                </a:lnTo>
                <a:cubicBezTo>
                  <a:pt x="28" y="608"/>
                  <a:pt x="28" y="608"/>
                  <a:pt x="28" y="608"/>
                </a:cubicBezTo>
                <a:cubicBezTo>
                  <a:pt x="7" y="608"/>
                  <a:pt x="0" y="594"/>
                  <a:pt x="0" y="580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92"/>
                  <a:pt x="7" y="78"/>
                  <a:pt x="28" y="78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106"/>
                  <a:pt x="84" y="106"/>
                  <a:pt x="84" y="106"/>
                </a:cubicBezTo>
                <a:cubicBezTo>
                  <a:pt x="84" y="141"/>
                  <a:pt x="113" y="170"/>
                  <a:pt x="148" y="170"/>
                </a:cubicBezTo>
                <a:cubicBezTo>
                  <a:pt x="183" y="170"/>
                  <a:pt x="211" y="141"/>
                  <a:pt x="211" y="106"/>
                </a:cubicBezTo>
                <a:cubicBezTo>
                  <a:pt x="211" y="78"/>
                  <a:pt x="211" y="78"/>
                  <a:pt x="211" y="78"/>
                </a:cubicBezTo>
                <a:cubicBezTo>
                  <a:pt x="381" y="78"/>
                  <a:pt x="381" y="78"/>
                  <a:pt x="381" y="78"/>
                </a:cubicBezTo>
                <a:cubicBezTo>
                  <a:pt x="381" y="106"/>
                  <a:pt x="381" y="106"/>
                  <a:pt x="381" y="106"/>
                </a:cubicBezTo>
                <a:cubicBezTo>
                  <a:pt x="381" y="141"/>
                  <a:pt x="417" y="170"/>
                  <a:pt x="452" y="170"/>
                </a:cubicBezTo>
                <a:cubicBezTo>
                  <a:pt x="487" y="170"/>
                  <a:pt x="515" y="141"/>
                  <a:pt x="515" y="106"/>
                </a:cubicBezTo>
                <a:cubicBezTo>
                  <a:pt x="515" y="78"/>
                  <a:pt x="515" y="78"/>
                  <a:pt x="515" y="78"/>
                </a:cubicBezTo>
                <a:cubicBezTo>
                  <a:pt x="572" y="78"/>
                  <a:pt x="572" y="78"/>
                  <a:pt x="572" y="78"/>
                </a:cubicBezTo>
                <a:cubicBezTo>
                  <a:pt x="586" y="78"/>
                  <a:pt x="600" y="92"/>
                  <a:pt x="600" y="106"/>
                </a:cubicBezTo>
                <a:cubicBezTo>
                  <a:pt x="600" y="580"/>
                  <a:pt x="600" y="580"/>
                  <a:pt x="600" y="580"/>
                </a:cubicBezTo>
                <a:cubicBezTo>
                  <a:pt x="600" y="594"/>
                  <a:pt x="586" y="608"/>
                  <a:pt x="572" y="608"/>
                </a:cubicBezTo>
                <a:close/>
                <a:moveTo>
                  <a:pt x="544" y="226"/>
                </a:moveTo>
                <a:lnTo>
                  <a:pt x="544" y="226"/>
                </a:lnTo>
                <a:cubicBezTo>
                  <a:pt x="56" y="226"/>
                  <a:pt x="56" y="226"/>
                  <a:pt x="56" y="226"/>
                </a:cubicBezTo>
                <a:cubicBezTo>
                  <a:pt x="56" y="551"/>
                  <a:pt x="56" y="551"/>
                  <a:pt x="56" y="551"/>
                </a:cubicBezTo>
                <a:cubicBezTo>
                  <a:pt x="544" y="551"/>
                  <a:pt x="544" y="551"/>
                  <a:pt x="544" y="551"/>
                </a:cubicBezTo>
                <a:lnTo>
                  <a:pt x="544" y="226"/>
                </a:lnTo>
                <a:close/>
                <a:moveTo>
                  <a:pt x="204" y="360"/>
                </a:moveTo>
                <a:lnTo>
                  <a:pt x="204" y="360"/>
                </a:lnTo>
                <a:cubicBezTo>
                  <a:pt x="211" y="360"/>
                  <a:pt x="219" y="360"/>
                  <a:pt x="226" y="367"/>
                </a:cubicBezTo>
                <a:cubicBezTo>
                  <a:pt x="268" y="417"/>
                  <a:pt x="268" y="417"/>
                  <a:pt x="268" y="417"/>
                </a:cubicBezTo>
                <a:cubicBezTo>
                  <a:pt x="381" y="304"/>
                  <a:pt x="381" y="304"/>
                  <a:pt x="381" y="304"/>
                </a:cubicBezTo>
                <a:cubicBezTo>
                  <a:pt x="388" y="297"/>
                  <a:pt x="395" y="297"/>
                  <a:pt x="402" y="297"/>
                </a:cubicBezTo>
                <a:cubicBezTo>
                  <a:pt x="417" y="297"/>
                  <a:pt x="431" y="304"/>
                  <a:pt x="431" y="325"/>
                </a:cubicBezTo>
                <a:cubicBezTo>
                  <a:pt x="431" y="332"/>
                  <a:pt x="431" y="339"/>
                  <a:pt x="424" y="339"/>
                </a:cubicBezTo>
                <a:cubicBezTo>
                  <a:pt x="289" y="474"/>
                  <a:pt x="289" y="474"/>
                  <a:pt x="289" y="474"/>
                </a:cubicBezTo>
                <a:cubicBezTo>
                  <a:pt x="282" y="481"/>
                  <a:pt x="275" y="481"/>
                  <a:pt x="268" y="481"/>
                </a:cubicBezTo>
                <a:cubicBezTo>
                  <a:pt x="261" y="481"/>
                  <a:pt x="254" y="481"/>
                  <a:pt x="254" y="474"/>
                </a:cubicBezTo>
                <a:cubicBezTo>
                  <a:pt x="183" y="410"/>
                  <a:pt x="183" y="410"/>
                  <a:pt x="183" y="410"/>
                </a:cubicBezTo>
                <a:cubicBezTo>
                  <a:pt x="176" y="403"/>
                  <a:pt x="176" y="396"/>
                  <a:pt x="176" y="389"/>
                </a:cubicBezTo>
                <a:cubicBezTo>
                  <a:pt x="176" y="375"/>
                  <a:pt x="190" y="360"/>
                  <a:pt x="204" y="360"/>
                </a:cubicBezTo>
                <a:close/>
                <a:moveTo>
                  <a:pt x="452" y="134"/>
                </a:moveTo>
                <a:lnTo>
                  <a:pt x="452" y="134"/>
                </a:lnTo>
                <a:cubicBezTo>
                  <a:pt x="431" y="134"/>
                  <a:pt x="424" y="120"/>
                  <a:pt x="424" y="106"/>
                </a:cubicBezTo>
                <a:cubicBezTo>
                  <a:pt x="424" y="28"/>
                  <a:pt x="424" y="28"/>
                  <a:pt x="424" y="28"/>
                </a:cubicBezTo>
                <a:cubicBezTo>
                  <a:pt x="424" y="14"/>
                  <a:pt x="431" y="0"/>
                  <a:pt x="452" y="0"/>
                </a:cubicBezTo>
                <a:cubicBezTo>
                  <a:pt x="466" y="0"/>
                  <a:pt x="480" y="14"/>
                  <a:pt x="480" y="28"/>
                </a:cubicBezTo>
                <a:cubicBezTo>
                  <a:pt x="480" y="106"/>
                  <a:pt x="480" y="106"/>
                  <a:pt x="480" y="106"/>
                </a:cubicBezTo>
                <a:cubicBezTo>
                  <a:pt x="480" y="120"/>
                  <a:pt x="466" y="134"/>
                  <a:pt x="452" y="134"/>
                </a:cubicBezTo>
                <a:close/>
                <a:moveTo>
                  <a:pt x="148" y="134"/>
                </a:moveTo>
                <a:lnTo>
                  <a:pt x="148" y="134"/>
                </a:lnTo>
                <a:cubicBezTo>
                  <a:pt x="134" y="134"/>
                  <a:pt x="120" y="120"/>
                  <a:pt x="120" y="106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0" y="14"/>
                  <a:pt x="134" y="0"/>
                  <a:pt x="148" y="0"/>
                </a:cubicBezTo>
                <a:cubicBezTo>
                  <a:pt x="162" y="0"/>
                  <a:pt x="176" y="14"/>
                  <a:pt x="176" y="28"/>
                </a:cubicBezTo>
                <a:cubicBezTo>
                  <a:pt x="176" y="106"/>
                  <a:pt x="176" y="106"/>
                  <a:pt x="176" y="106"/>
                </a:cubicBezTo>
                <a:cubicBezTo>
                  <a:pt x="176" y="120"/>
                  <a:pt x="162" y="134"/>
                  <a:pt x="148" y="1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9" name="Freeform 62"/>
          <p:cNvSpPr>
            <a:spLocks noChangeAspect="1" noChangeArrowheads="1"/>
          </p:cNvSpPr>
          <p:nvPr/>
        </p:nvSpPr>
        <p:spPr bwMode="auto">
          <a:xfrm>
            <a:off x="6269776" y="2722955"/>
            <a:ext cx="197935" cy="208732"/>
          </a:xfrm>
          <a:custGeom>
            <a:avLst/>
            <a:gdLst>
              <a:gd name="T0" fmla="*/ 141 w 390"/>
              <a:gd name="T1" fmla="*/ 319 h 409"/>
              <a:gd name="T2" fmla="*/ 141 w 390"/>
              <a:gd name="T3" fmla="*/ 319 h 409"/>
              <a:gd name="T4" fmla="*/ 124 w 390"/>
              <a:gd name="T5" fmla="*/ 345 h 409"/>
              <a:gd name="T6" fmla="*/ 61 w 390"/>
              <a:gd name="T7" fmla="*/ 345 h 409"/>
              <a:gd name="T8" fmla="*/ 44 w 390"/>
              <a:gd name="T9" fmla="*/ 311 h 409"/>
              <a:gd name="T10" fmla="*/ 61 w 390"/>
              <a:gd name="T11" fmla="*/ 283 h 409"/>
              <a:gd name="T12" fmla="*/ 133 w 390"/>
              <a:gd name="T13" fmla="*/ 204 h 409"/>
              <a:gd name="T14" fmla="*/ 195 w 390"/>
              <a:gd name="T15" fmla="*/ 186 h 409"/>
              <a:gd name="T16" fmla="*/ 230 w 390"/>
              <a:gd name="T17" fmla="*/ 186 h 409"/>
              <a:gd name="T18" fmla="*/ 230 w 390"/>
              <a:gd name="T19" fmla="*/ 160 h 409"/>
              <a:gd name="T20" fmla="*/ 97 w 390"/>
              <a:gd name="T21" fmla="*/ 168 h 409"/>
              <a:gd name="T22" fmla="*/ 26 w 390"/>
              <a:gd name="T23" fmla="*/ 248 h 409"/>
              <a:gd name="T24" fmla="*/ 0 w 390"/>
              <a:gd name="T25" fmla="*/ 311 h 409"/>
              <a:gd name="T26" fmla="*/ 26 w 390"/>
              <a:gd name="T27" fmla="*/ 381 h 409"/>
              <a:gd name="T28" fmla="*/ 88 w 390"/>
              <a:gd name="T29" fmla="*/ 408 h 409"/>
              <a:gd name="T30" fmla="*/ 159 w 390"/>
              <a:gd name="T31" fmla="*/ 381 h 409"/>
              <a:gd name="T32" fmla="*/ 177 w 390"/>
              <a:gd name="T33" fmla="*/ 355 h 409"/>
              <a:gd name="T34" fmla="*/ 177 w 390"/>
              <a:gd name="T35" fmla="*/ 319 h 409"/>
              <a:gd name="T36" fmla="*/ 141 w 390"/>
              <a:gd name="T37" fmla="*/ 319 h 409"/>
              <a:gd name="T38" fmla="*/ 363 w 390"/>
              <a:gd name="T39" fmla="*/ 36 h 409"/>
              <a:gd name="T40" fmla="*/ 363 w 390"/>
              <a:gd name="T41" fmla="*/ 36 h 409"/>
              <a:gd name="T42" fmla="*/ 239 w 390"/>
              <a:gd name="T43" fmla="*/ 36 h 409"/>
              <a:gd name="T44" fmla="*/ 212 w 390"/>
              <a:gd name="T45" fmla="*/ 53 h 409"/>
              <a:gd name="T46" fmla="*/ 212 w 390"/>
              <a:gd name="T47" fmla="*/ 89 h 409"/>
              <a:gd name="T48" fmla="*/ 248 w 390"/>
              <a:gd name="T49" fmla="*/ 89 h 409"/>
              <a:gd name="T50" fmla="*/ 274 w 390"/>
              <a:gd name="T51" fmla="*/ 71 h 409"/>
              <a:gd name="T52" fmla="*/ 327 w 390"/>
              <a:gd name="T53" fmla="*/ 71 h 409"/>
              <a:gd name="T54" fmla="*/ 345 w 390"/>
              <a:gd name="T55" fmla="*/ 107 h 409"/>
              <a:gd name="T56" fmla="*/ 327 w 390"/>
              <a:gd name="T57" fmla="*/ 133 h 409"/>
              <a:gd name="T58" fmla="*/ 257 w 390"/>
              <a:gd name="T59" fmla="*/ 213 h 409"/>
              <a:gd name="T60" fmla="*/ 195 w 390"/>
              <a:gd name="T61" fmla="*/ 221 h 409"/>
              <a:gd name="T62" fmla="*/ 159 w 390"/>
              <a:gd name="T63" fmla="*/ 221 h 409"/>
              <a:gd name="T64" fmla="*/ 159 w 390"/>
              <a:gd name="T65" fmla="*/ 257 h 409"/>
              <a:gd name="T66" fmla="*/ 212 w 390"/>
              <a:gd name="T67" fmla="*/ 283 h 409"/>
              <a:gd name="T68" fmla="*/ 283 w 390"/>
              <a:gd name="T69" fmla="*/ 248 h 409"/>
              <a:gd name="T70" fmla="*/ 363 w 390"/>
              <a:gd name="T71" fmla="*/ 168 h 409"/>
              <a:gd name="T72" fmla="*/ 389 w 390"/>
              <a:gd name="T73" fmla="*/ 107 h 409"/>
              <a:gd name="T74" fmla="*/ 363 w 390"/>
              <a:gd name="T75" fmla="*/ 36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90" h="409">
                <a:moveTo>
                  <a:pt x="141" y="319"/>
                </a:moveTo>
                <a:lnTo>
                  <a:pt x="141" y="319"/>
                </a:lnTo>
                <a:cubicBezTo>
                  <a:pt x="124" y="345"/>
                  <a:pt x="124" y="345"/>
                  <a:pt x="124" y="345"/>
                </a:cubicBezTo>
                <a:cubicBezTo>
                  <a:pt x="106" y="364"/>
                  <a:pt x="79" y="364"/>
                  <a:pt x="61" y="345"/>
                </a:cubicBezTo>
                <a:cubicBezTo>
                  <a:pt x="53" y="336"/>
                  <a:pt x="44" y="319"/>
                  <a:pt x="44" y="311"/>
                </a:cubicBezTo>
                <a:cubicBezTo>
                  <a:pt x="44" y="301"/>
                  <a:pt x="53" y="292"/>
                  <a:pt x="61" y="283"/>
                </a:cubicBezTo>
                <a:cubicBezTo>
                  <a:pt x="133" y="204"/>
                  <a:pt x="133" y="204"/>
                  <a:pt x="133" y="204"/>
                </a:cubicBezTo>
                <a:cubicBezTo>
                  <a:pt x="150" y="195"/>
                  <a:pt x="177" y="168"/>
                  <a:pt x="195" y="186"/>
                </a:cubicBezTo>
                <a:cubicBezTo>
                  <a:pt x="204" y="204"/>
                  <a:pt x="221" y="204"/>
                  <a:pt x="230" y="186"/>
                </a:cubicBezTo>
                <a:cubicBezTo>
                  <a:pt x="239" y="177"/>
                  <a:pt x="239" y="168"/>
                  <a:pt x="230" y="160"/>
                </a:cubicBezTo>
                <a:cubicBezTo>
                  <a:pt x="195" y="124"/>
                  <a:pt x="141" y="124"/>
                  <a:pt x="97" y="168"/>
                </a:cubicBezTo>
                <a:cubicBezTo>
                  <a:pt x="26" y="248"/>
                  <a:pt x="26" y="248"/>
                  <a:pt x="26" y="248"/>
                </a:cubicBezTo>
                <a:cubicBezTo>
                  <a:pt x="8" y="266"/>
                  <a:pt x="0" y="283"/>
                  <a:pt x="0" y="311"/>
                </a:cubicBezTo>
                <a:cubicBezTo>
                  <a:pt x="0" y="336"/>
                  <a:pt x="8" y="364"/>
                  <a:pt x="26" y="381"/>
                </a:cubicBezTo>
                <a:cubicBezTo>
                  <a:pt x="44" y="399"/>
                  <a:pt x="70" y="408"/>
                  <a:pt x="88" y="408"/>
                </a:cubicBezTo>
                <a:cubicBezTo>
                  <a:pt x="114" y="408"/>
                  <a:pt x="141" y="399"/>
                  <a:pt x="159" y="381"/>
                </a:cubicBezTo>
                <a:cubicBezTo>
                  <a:pt x="177" y="355"/>
                  <a:pt x="177" y="355"/>
                  <a:pt x="177" y="355"/>
                </a:cubicBezTo>
                <a:cubicBezTo>
                  <a:pt x="186" y="345"/>
                  <a:pt x="186" y="328"/>
                  <a:pt x="177" y="319"/>
                </a:cubicBezTo>
                <a:cubicBezTo>
                  <a:pt x="168" y="311"/>
                  <a:pt x="150" y="311"/>
                  <a:pt x="141" y="319"/>
                </a:cubicBezTo>
                <a:close/>
                <a:moveTo>
                  <a:pt x="363" y="36"/>
                </a:moveTo>
                <a:lnTo>
                  <a:pt x="363" y="36"/>
                </a:lnTo>
                <a:cubicBezTo>
                  <a:pt x="327" y="0"/>
                  <a:pt x="274" y="0"/>
                  <a:pt x="239" y="36"/>
                </a:cubicBezTo>
                <a:cubicBezTo>
                  <a:pt x="212" y="53"/>
                  <a:pt x="212" y="53"/>
                  <a:pt x="212" y="53"/>
                </a:cubicBezTo>
                <a:cubicBezTo>
                  <a:pt x="204" y="71"/>
                  <a:pt x="204" y="80"/>
                  <a:pt x="212" y="89"/>
                </a:cubicBezTo>
                <a:cubicBezTo>
                  <a:pt x="221" y="98"/>
                  <a:pt x="239" y="98"/>
                  <a:pt x="248" y="89"/>
                </a:cubicBezTo>
                <a:cubicBezTo>
                  <a:pt x="274" y="71"/>
                  <a:pt x="274" y="71"/>
                  <a:pt x="274" y="71"/>
                </a:cubicBezTo>
                <a:cubicBezTo>
                  <a:pt x="292" y="53"/>
                  <a:pt x="318" y="53"/>
                  <a:pt x="327" y="71"/>
                </a:cubicBezTo>
                <a:cubicBezTo>
                  <a:pt x="336" y="80"/>
                  <a:pt x="345" y="89"/>
                  <a:pt x="345" y="107"/>
                </a:cubicBezTo>
                <a:cubicBezTo>
                  <a:pt x="345" y="115"/>
                  <a:pt x="336" y="124"/>
                  <a:pt x="327" y="133"/>
                </a:cubicBezTo>
                <a:cubicBezTo>
                  <a:pt x="257" y="213"/>
                  <a:pt x="257" y="213"/>
                  <a:pt x="257" y="213"/>
                </a:cubicBezTo>
                <a:cubicBezTo>
                  <a:pt x="212" y="248"/>
                  <a:pt x="204" y="230"/>
                  <a:pt x="195" y="221"/>
                </a:cubicBezTo>
                <a:cubicBezTo>
                  <a:pt x="186" y="213"/>
                  <a:pt x="168" y="213"/>
                  <a:pt x="159" y="221"/>
                </a:cubicBezTo>
                <a:cubicBezTo>
                  <a:pt x="150" y="230"/>
                  <a:pt x="150" y="248"/>
                  <a:pt x="159" y="257"/>
                </a:cubicBezTo>
                <a:cubicBezTo>
                  <a:pt x="177" y="275"/>
                  <a:pt x="195" y="283"/>
                  <a:pt x="212" y="283"/>
                </a:cubicBezTo>
                <a:cubicBezTo>
                  <a:pt x="239" y="283"/>
                  <a:pt x="265" y="275"/>
                  <a:pt x="283" y="248"/>
                </a:cubicBezTo>
                <a:cubicBezTo>
                  <a:pt x="363" y="168"/>
                  <a:pt x="363" y="168"/>
                  <a:pt x="363" y="168"/>
                </a:cubicBezTo>
                <a:cubicBezTo>
                  <a:pt x="380" y="151"/>
                  <a:pt x="389" y="124"/>
                  <a:pt x="389" y="107"/>
                </a:cubicBezTo>
                <a:cubicBezTo>
                  <a:pt x="389" y="80"/>
                  <a:pt x="380" y="53"/>
                  <a:pt x="363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432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Freeform 34"/>
          <p:cNvSpPr>
            <a:spLocks noChangeAspect="1" noChangeArrowheads="1"/>
          </p:cNvSpPr>
          <p:nvPr/>
        </p:nvSpPr>
        <p:spPr bwMode="auto">
          <a:xfrm>
            <a:off x="1267570" y="1474796"/>
            <a:ext cx="129492" cy="190601"/>
          </a:xfrm>
          <a:custGeom>
            <a:avLst/>
            <a:gdLst>
              <a:gd name="T0" fmla="*/ 258 w 320"/>
              <a:gd name="T1" fmla="*/ 345 h 470"/>
              <a:gd name="T2" fmla="*/ 258 w 320"/>
              <a:gd name="T3" fmla="*/ 345 h 470"/>
              <a:gd name="T4" fmla="*/ 205 w 320"/>
              <a:gd name="T5" fmla="*/ 380 h 470"/>
              <a:gd name="T6" fmla="*/ 124 w 320"/>
              <a:gd name="T7" fmla="*/ 380 h 470"/>
              <a:gd name="T8" fmla="*/ 80 w 320"/>
              <a:gd name="T9" fmla="*/ 345 h 470"/>
              <a:gd name="T10" fmla="*/ 80 w 320"/>
              <a:gd name="T11" fmla="*/ 248 h 470"/>
              <a:gd name="T12" fmla="*/ 124 w 320"/>
              <a:gd name="T13" fmla="*/ 257 h 470"/>
              <a:gd name="T14" fmla="*/ 205 w 320"/>
              <a:gd name="T15" fmla="*/ 257 h 470"/>
              <a:gd name="T16" fmla="*/ 258 w 320"/>
              <a:gd name="T17" fmla="*/ 292 h 470"/>
              <a:gd name="T18" fmla="*/ 319 w 320"/>
              <a:gd name="T19" fmla="*/ 230 h 470"/>
              <a:gd name="T20" fmla="*/ 258 w 320"/>
              <a:gd name="T21" fmla="*/ 176 h 470"/>
              <a:gd name="T22" fmla="*/ 205 w 320"/>
              <a:gd name="T23" fmla="*/ 212 h 470"/>
              <a:gd name="T24" fmla="*/ 124 w 320"/>
              <a:gd name="T25" fmla="*/ 212 h 470"/>
              <a:gd name="T26" fmla="*/ 80 w 320"/>
              <a:gd name="T27" fmla="*/ 167 h 470"/>
              <a:gd name="T28" fmla="*/ 80 w 320"/>
              <a:gd name="T29" fmla="*/ 114 h 470"/>
              <a:gd name="T30" fmla="*/ 115 w 320"/>
              <a:gd name="T31" fmla="*/ 61 h 470"/>
              <a:gd name="T32" fmla="*/ 62 w 320"/>
              <a:gd name="T33" fmla="*/ 0 h 470"/>
              <a:gd name="T34" fmla="*/ 0 w 320"/>
              <a:gd name="T35" fmla="*/ 61 h 470"/>
              <a:gd name="T36" fmla="*/ 36 w 320"/>
              <a:gd name="T37" fmla="*/ 114 h 470"/>
              <a:gd name="T38" fmla="*/ 36 w 320"/>
              <a:gd name="T39" fmla="*/ 345 h 470"/>
              <a:gd name="T40" fmla="*/ 124 w 320"/>
              <a:gd name="T41" fmla="*/ 433 h 470"/>
              <a:gd name="T42" fmla="*/ 205 w 320"/>
              <a:gd name="T43" fmla="*/ 433 h 470"/>
              <a:gd name="T44" fmla="*/ 258 w 320"/>
              <a:gd name="T45" fmla="*/ 469 h 470"/>
              <a:gd name="T46" fmla="*/ 319 w 320"/>
              <a:gd name="T47" fmla="*/ 407 h 470"/>
              <a:gd name="T48" fmla="*/ 258 w 320"/>
              <a:gd name="T49" fmla="*/ 345 h 470"/>
              <a:gd name="T50" fmla="*/ 258 w 320"/>
              <a:gd name="T51" fmla="*/ 195 h 470"/>
              <a:gd name="T52" fmla="*/ 258 w 320"/>
              <a:gd name="T53" fmla="*/ 195 h 470"/>
              <a:gd name="T54" fmla="*/ 293 w 320"/>
              <a:gd name="T55" fmla="*/ 230 h 470"/>
              <a:gd name="T56" fmla="*/ 258 w 320"/>
              <a:gd name="T57" fmla="*/ 266 h 470"/>
              <a:gd name="T58" fmla="*/ 221 w 320"/>
              <a:gd name="T59" fmla="*/ 230 h 470"/>
              <a:gd name="T60" fmla="*/ 258 w 320"/>
              <a:gd name="T61" fmla="*/ 195 h 470"/>
              <a:gd name="T62" fmla="*/ 27 w 320"/>
              <a:gd name="T63" fmla="*/ 61 h 470"/>
              <a:gd name="T64" fmla="*/ 27 w 320"/>
              <a:gd name="T65" fmla="*/ 61 h 470"/>
              <a:gd name="T66" fmla="*/ 62 w 320"/>
              <a:gd name="T67" fmla="*/ 26 h 470"/>
              <a:gd name="T68" fmla="*/ 98 w 320"/>
              <a:gd name="T69" fmla="*/ 61 h 470"/>
              <a:gd name="T70" fmla="*/ 62 w 320"/>
              <a:gd name="T71" fmla="*/ 97 h 470"/>
              <a:gd name="T72" fmla="*/ 27 w 320"/>
              <a:gd name="T73" fmla="*/ 61 h 470"/>
              <a:gd name="T74" fmla="*/ 258 w 320"/>
              <a:gd name="T75" fmla="*/ 442 h 470"/>
              <a:gd name="T76" fmla="*/ 258 w 320"/>
              <a:gd name="T77" fmla="*/ 442 h 470"/>
              <a:gd name="T78" fmla="*/ 221 w 320"/>
              <a:gd name="T79" fmla="*/ 407 h 470"/>
              <a:gd name="T80" fmla="*/ 258 w 320"/>
              <a:gd name="T81" fmla="*/ 372 h 470"/>
              <a:gd name="T82" fmla="*/ 293 w 320"/>
              <a:gd name="T83" fmla="*/ 407 h 470"/>
              <a:gd name="T84" fmla="*/ 258 w 320"/>
              <a:gd name="T85" fmla="*/ 442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20" h="470">
                <a:moveTo>
                  <a:pt x="258" y="345"/>
                </a:moveTo>
                <a:lnTo>
                  <a:pt x="258" y="345"/>
                </a:lnTo>
                <a:cubicBezTo>
                  <a:pt x="231" y="345"/>
                  <a:pt x="213" y="363"/>
                  <a:pt x="205" y="380"/>
                </a:cubicBezTo>
                <a:cubicBezTo>
                  <a:pt x="124" y="380"/>
                  <a:pt x="124" y="380"/>
                  <a:pt x="124" y="380"/>
                </a:cubicBezTo>
                <a:cubicBezTo>
                  <a:pt x="89" y="380"/>
                  <a:pt x="80" y="354"/>
                  <a:pt x="80" y="345"/>
                </a:cubicBezTo>
                <a:cubicBezTo>
                  <a:pt x="80" y="248"/>
                  <a:pt x="80" y="248"/>
                  <a:pt x="80" y="248"/>
                </a:cubicBezTo>
                <a:cubicBezTo>
                  <a:pt x="98" y="257"/>
                  <a:pt x="107" y="257"/>
                  <a:pt x="124" y="257"/>
                </a:cubicBezTo>
                <a:cubicBezTo>
                  <a:pt x="205" y="257"/>
                  <a:pt x="205" y="257"/>
                  <a:pt x="205" y="257"/>
                </a:cubicBezTo>
                <a:cubicBezTo>
                  <a:pt x="213" y="274"/>
                  <a:pt x="231" y="292"/>
                  <a:pt x="258" y="292"/>
                </a:cubicBezTo>
                <a:cubicBezTo>
                  <a:pt x="293" y="292"/>
                  <a:pt x="319" y="266"/>
                  <a:pt x="319" y="230"/>
                </a:cubicBezTo>
                <a:cubicBezTo>
                  <a:pt x="319" y="204"/>
                  <a:pt x="293" y="176"/>
                  <a:pt x="258" y="176"/>
                </a:cubicBezTo>
                <a:cubicBezTo>
                  <a:pt x="231" y="176"/>
                  <a:pt x="213" y="185"/>
                  <a:pt x="205" y="212"/>
                </a:cubicBezTo>
                <a:cubicBezTo>
                  <a:pt x="124" y="212"/>
                  <a:pt x="124" y="212"/>
                  <a:pt x="124" y="212"/>
                </a:cubicBezTo>
                <a:cubicBezTo>
                  <a:pt x="89" y="212"/>
                  <a:pt x="80" y="176"/>
                  <a:pt x="80" y="167"/>
                </a:cubicBezTo>
                <a:cubicBezTo>
                  <a:pt x="80" y="114"/>
                  <a:pt x="80" y="114"/>
                  <a:pt x="80" y="114"/>
                </a:cubicBezTo>
                <a:cubicBezTo>
                  <a:pt x="107" y="106"/>
                  <a:pt x="115" y="88"/>
                  <a:pt x="115" y="61"/>
                </a:cubicBezTo>
                <a:cubicBezTo>
                  <a:pt x="115" y="26"/>
                  <a:pt x="89" y="0"/>
                  <a:pt x="62" y="0"/>
                </a:cubicBezTo>
                <a:cubicBezTo>
                  <a:pt x="27" y="0"/>
                  <a:pt x="0" y="26"/>
                  <a:pt x="0" y="61"/>
                </a:cubicBezTo>
                <a:cubicBezTo>
                  <a:pt x="0" y="88"/>
                  <a:pt x="18" y="106"/>
                  <a:pt x="36" y="114"/>
                </a:cubicBezTo>
                <a:cubicBezTo>
                  <a:pt x="36" y="345"/>
                  <a:pt x="36" y="345"/>
                  <a:pt x="36" y="345"/>
                </a:cubicBezTo>
                <a:cubicBezTo>
                  <a:pt x="36" y="380"/>
                  <a:pt x="62" y="433"/>
                  <a:pt x="124" y="433"/>
                </a:cubicBezTo>
                <a:cubicBezTo>
                  <a:pt x="205" y="433"/>
                  <a:pt x="205" y="433"/>
                  <a:pt x="205" y="433"/>
                </a:cubicBezTo>
                <a:cubicBezTo>
                  <a:pt x="213" y="451"/>
                  <a:pt x="231" y="469"/>
                  <a:pt x="258" y="469"/>
                </a:cubicBezTo>
                <a:cubicBezTo>
                  <a:pt x="293" y="469"/>
                  <a:pt x="319" y="442"/>
                  <a:pt x="319" y="407"/>
                </a:cubicBezTo>
                <a:cubicBezTo>
                  <a:pt x="319" y="372"/>
                  <a:pt x="293" y="345"/>
                  <a:pt x="258" y="345"/>
                </a:cubicBezTo>
                <a:close/>
                <a:moveTo>
                  <a:pt x="258" y="195"/>
                </a:moveTo>
                <a:lnTo>
                  <a:pt x="258" y="195"/>
                </a:lnTo>
                <a:cubicBezTo>
                  <a:pt x="275" y="195"/>
                  <a:pt x="293" y="212"/>
                  <a:pt x="293" y="230"/>
                </a:cubicBezTo>
                <a:cubicBezTo>
                  <a:pt x="293" y="248"/>
                  <a:pt x="275" y="266"/>
                  <a:pt x="258" y="266"/>
                </a:cubicBezTo>
                <a:cubicBezTo>
                  <a:pt x="240" y="266"/>
                  <a:pt x="221" y="248"/>
                  <a:pt x="221" y="230"/>
                </a:cubicBezTo>
                <a:cubicBezTo>
                  <a:pt x="221" y="212"/>
                  <a:pt x="240" y="195"/>
                  <a:pt x="258" y="195"/>
                </a:cubicBezTo>
                <a:close/>
                <a:moveTo>
                  <a:pt x="27" y="61"/>
                </a:moveTo>
                <a:lnTo>
                  <a:pt x="27" y="61"/>
                </a:lnTo>
                <a:cubicBezTo>
                  <a:pt x="27" y="44"/>
                  <a:pt x="45" y="26"/>
                  <a:pt x="62" y="26"/>
                </a:cubicBezTo>
                <a:cubicBezTo>
                  <a:pt x="80" y="26"/>
                  <a:pt x="98" y="44"/>
                  <a:pt x="98" y="61"/>
                </a:cubicBezTo>
                <a:cubicBezTo>
                  <a:pt x="98" y="79"/>
                  <a:pt x="80" y="97"/>
                  <a:pt x="62" y="97"/>
                </a:cubicBezTo>
                <a:cubicBezTo>
                  <a:pt x="45" y="97"/>
                  <a:pt x="27" y="79"/>
                  <a:pt x="27" y="61"/>
                </a:cubicBezTo>
                <a:close/>
                <a:moveTo>
                  <a:pt x="258" y="442"/>
                </a:moveTo>
                <a:lnTo>
                  <a:pt x="258" y="442"/>
                </a:lnTo>
                <a:cubicBezTo>
                  <a:pt x="240" y="442"/>
                  <a:pt x="221" y="425"/>
                  <a:pt x="221" y="407"/>
                </a:cubicBezTo>
                <a:cubicBezTo>
                  <a:pt x="221" y="389"/>
                  <a:pt x="240" y="372"/>
                  <a:pt x="258" y="372"/>
                </a:cubicBezTo>
                <a:cubicBezTo>
                  <a:pt x="275" y="372"/>
                  <a:pt x="293" y="389"/>
                  <a:pt x="293" y="407"/>
                </a:cubicBezTo>
                <a:cubicBezTo>
                  <a:pt x="293" y="425"/>
                  <a:pt x="275" y="442"/>
                  <a:pt x="258" y="4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WEB DEVELOPMENT (2/2)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sp>
        <p:nvSpPr>
          <p:cNvPr id="204" name="Freeform 20"/>
          <p:cNvSpPr>
            <a:spLocks noChangeAspect="1"/>
          </p:cNvSpPr>
          <p:nvPr/>
        </p:nvSpPr>
        <p:spPr bwMode="auto">
          <a:xfrm>
            <a:off x="5551581" y="1468937"/>
            <a:ext cx="197441" cy="198667"/>
          </a:xfrm>
          <a:custGeom>
            <a:avLst/>
            <a:gdLst>
              <a:gd name="T0" fmla="*/ 161 w 161"/>
              <a:gd name="T1" fmla="*/ 141 h 162"/>
              <a:gd name="T2" fmla="*/ 97 w 161"/>
              <a:gd name="T3" fmla="*/ 76 h 162"/>
              <a:gd name="T4" fmla="*/ 149 w 161"/>
              <a:gd name="T5" fmla="*/ 50 h 162"/>
              <a:gd name="T6" fmla="*/ 0 w 161"/>
              <a:gd name="T7" fmla="*/ 0 h 162"/>
              <a:gd name="T8" fmla="*/ 50 w 161"/>
              <a:gd name="T9" fmla="*/ 150 h 162"/>
              <a:gd name="T10" fmla="*/ 76 w 161"/>
              <a:gd name="T11" fmla="*/ 99 h 162"/>
              <a:gd name="T12" fmla="*/ 139 w 161"/>
              <a:gd name="T13" fmla="*/ 162 h 162"/>
              <a:gd name="T14" fmla="*/ 161 w 161"/>
              <a:gd name="T15" fmla="*/ 141 h 16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61" h="162">
                <a:moveTo>
                  <a:pt x="161" y="141"/>
                </a:moveTo>
                <a:lnTo>
                  <a:pt x="97" y="76"/>
                </a:lnTo>
                <a:lnTo>
                  <a:pt x="149" y="50"/>
                </a:lnTo>
                <a:lnTo>
                  <a:pt x="0" y="0"/>
                </a:lnTo>
                <a:lnTo>
                  <a:pt x="50" y="150"/>
                </a:lnTo>
                <a:lnTo>
                  <a:pt x="76" y="99"/>
                </a:lnTo>
                <a:lnTo>
                  <a:pt x="139" y="162"/>
                </a:lnTo>
                <a:lnTo>
                  <a:pt x="161" y="1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13" name="Freeform 9"/>
          <p:cNvSpPr>
            <a:spLocks noChangeAspect="1" noEditPoints="1"/>
          </p:cNvSpPr>
          <p:nvPr/>
        </p:nvSpPr>
        <p:spPr bwMode="auto">
          <a:xfrm>
            <a:off x="4844775" y="1483100"/>
            <a:ext cx="106810" cy="190369"/>
          </a:xfrm>
          <a:custGeom>
            <a:avLst/>
            <a:gdLst>
              <a:gd name="T0" fmla="*/ 140 w 144"/>
              <a:gd name="T1" fmla="*/ 80 h 256"/>
              <a:gd name="T2" fmla="*/ 140 w 144"/>
              <a:gd name="T3" fmla="*/ 80 h 256"/>
              <a:gd name="T4" fmla="*/ 93 w 144"/>
              <a:gd name="T5" fmla="*/ 128 h 256"/>
              <a:gd name="T6" fmla="*/ 140 w 144"/>
              <a:gd name="T7" fmla="*/ 176 h 256"/>
              <a:gd name="T8" fmla="*/ 144 w 144"/>
              <a:gd name="T9" fmla="*/ 184 h 256"/>
              <a:gd name="T10" fmla="*/ 140 w 144"/>
              <a:gd name="T11" fmla="*/ 192 h 256"/>
              <a:gd name="T12" fmla="*/ 80 w 144"/>
              <a:gd name="T13" fmla="*/ 252 h 256"/>
              <a:gd name="T14" fmla="*/ 72 w 144"/>
              <a:gd name="T15" fmla="*/ 256 h 256"/>
              <a:gd name="T16" fmla="*/ 60 w 144"/>
              <a:gd name="T17" fmla="*/ 244 h 256"/>
              <a:gd name="T18" fmla="*/ 60 w 144"/>
              <a:gd name="T19" fmla="*/ 161 h 256"/>
              <a:gd name="T20" fmla="*/ 20 w 144"/>
              <a:gd name="T21" fmla="*/ 200 h 256"/>
              <a:gd name="T22" fmla="*/ 12 w 144"/>
              <a:gd name="T23" fmla="*/ 204 h 256"/>
              <a:gd name="T24" fmla="*/ 0 w 144"/>
              <a:gd name="T25" fmla="*/ 192 h 256"/>
              <a:gd name="T26" fmla="*/ 4 w 144"/>
              <a:gd name="T27" fmla="*/ 184 h 256"/>
              <a:gd name="T28" fmla="*/ 59 w 144"/>
              <a:gd name="T29" fmla="*/ 128 h 256"/>
              <a:gd name="T30" fmla="*/ 4 w 144"/>
              <a:gd name="T31" fmla="*/ 72 h 256"/>
              <a:gd name="T32" fmla="*/ 0 w 144"/>
              <a:gd name="T33" fmla="*/ 64 h 256"/>
              <a:gd name="T34" fmla="*/ 12 w 144"/>
              <a:gd name="T35" fmla="*/ 52 h 256"/>
              <a:gd name="T36" fmla="*/ 20 w 144"/>
              <a:gd name="T37" fmla="*/ 56 h 256"/>
              <a:gd name="T38" fmla="*/ 60 w 144"/>
              <a:gd name="T39" fmla="*/ 95 h 256"/>
              <a:gd name="T40" fmla="*/ 60 w 144"/>
              <a:gd name="T41" fmla="*/ 12 h 256"/>
              <a:gd name="T42" fmla="*/ 72 w 144"/>
              <a:gd name="T43" fmla="*/ 0 h 256"/>
              <a:gd name="T44" fmla="*/ 80 w 144"/>
              <a:gd name="T45" fmla="*/ 4 h 256"/>
              <a:gd name="T46" fmla="*/ 140 w 144"/>
              <a:gd name="T47" fmla="*/ 64 h 256"/>
              <a:gd name="T48" fmla="*/ 144 w 144"/>
              <a:gd name="T49" fmla="*/ 72 h 256"/>
              <a:gd name="T50" fmla="*/ 140 w 144"/>
              <a:gd name="T51" fmla="*/ 80 h 256"/>
              <a:gd name="T52" fmla="*/ 84 w 144"/>
              <a:gd name="T53" fmla="*/ 215 h 256"/>
              <a:gd name="T54" fmla="*/ 115 w 144"/>
              <a:gd name="T55" fmla="*/ 184 h 256"/>
              <a:gd name="T56" fmla="*/ 84 w 144"/>
              <a:gd name="T57" fmla="*/ 153 h 256"/>
              <a:gd name="T58" fmla="*/ 84 w 144"/>
              <a:gd name="T59" fmla="*/ 215 h 256"/>
              <a:gd name="T60" fmla="*/ 84 w 144"/>
              <a:gd name="T61" fmla="*/ 41 h 256"/>
              <a:gd name="T62" fmla="*/ 84 w 144"/>
              <a:gd name="T63" fmla="*/ 103 h 256"/>
              <a:gd name="T64" fmla="*/ 115 w 144"/>
              <a:gd name="T65" fmla="*/ 72 h 256"/>
              <a:gd name="T66" fmla="*/ 84 w 144"/>
              <a:gd name="T67" fmla="*/ 41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44" h="256">
                <a:moveTo>
                  <a:pt x="140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93" y="128"/>
                  <a:pt x="93" y="128"/>
                  <a:pt x="93" y="128"/>
                </a:cubicBezTo>
                <a:cubicBezTo>
                  <a:pt x="140" y="176"/>
                  <a:pt x="140" y="176"/>
                  <a:pt x="140" y="176"/>
                </a:cubicBezTo>
                <a:cubicBezTo>
                  <a:pt x="143" y="178"/>
                  <a:pt x="144" y="181"/>
                  <a:pt x="144" y="184"/>
                </a:cubicBezTo>
                <a:cubicBezTo>
                  <a:pt x="144" y="187"/>
                  <a:pt x="143" y="190"/>
                  <a:pt x="140" y="192"/>
                </a:cubicBezTo>
                <a:cubicBezTo>
                  <a:pt x="80" y="252"/>
                  <a:pt x="80" y="252"/>
                  <a:pt x="80" y="252"/>
                </a:cubicBezTo>
                <a:cubicBezTo>
                  <a:pt x="78" y="255"/>
                  <a:pt x="75" y="256"/>
                  <a:pt x="72" y="256"/>
                </a:cubicBezTo>
                <a:cubicBezTo>
                  <a:pt x="65" y="256"/>
                  <a:pt x="60" y="251"/>
                  <a:pt x="60" y="244"/>
                </a:cubicBezTo>
                <a:cubicBezTo>
                  <a:pt x="60" y="161"/>
                  <a:pt x="60" y="161"/>
                  <a:pt x="60" y="161"/>
                </a:cubicBezTo>
                <a:cubicBezTo>
                  <a:pt x="20" y="200"/>
                  <a:pt x="20" y="200"/>
                  <a:pt x="20" y="200"/>
                </a:cubicBezTo>
                <a:cubicBezTo>
                  <a:pt x="18" y="203"/>
                  <a:pt x="15" y="204"/>
                  <a:pt x="12" y="204"/>
                </a:cubicBezTo>
                <a:cubicBezTo>
                  <a:pt x="5" y="204"/>
                  <a:pt x="0" y="199"/>
                  <a:pt x="0" y="192"/>
                </a:cubicBezTo>
                <a:cubicBezTo>
                  <a:pt x="0" y="189"/>
                  <a:pt x="1" y="186"/>
                  <a:pt x="4" y="184"/>
                </a:cubicBezTo>
                <a:cubicBezTo>
                  <a:pt x="59" y="128"/>
                  <a:pt x="59" y="128"/>
                  <a:pt x="59" y="128"/>
                </a:cubicBezTo>
                <a:cubicBezTo>
                  <a:pt x="4" y="72"/>
                  <a:pt x="4" y="72"/>
                  <a:pt x="4" y="72"/>
                </a:cubicBezTo>
                <a:cubicBezTo>
                  <a:pt x="1" y="70"/>
                  <a:pt x="0" y="67"/>
                  <a:pt x="0" y="64"/>
                </a:cubicBezTo>
                <a:cubicBezTo>
                  <a:pt x="0" y="57"/>
                  <a:pt x="5" y="52"/>
                  <a:pt x="12" y="52"/>
                </a:cubicBezTo>
                <a:cubicBezTo>
                  <a:pt x="15" y="52"/>
                  <a:pt x="18" y="53"/>
                  <a:pt x="20" y="56"/>
                </a:cubicBezTo>
                <a:cubicBezTo>
                  <a:pt x="60" y="95"/>
                  <a:pt x="60" y="95"/>
                  <a:pt x="60" y="95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5"/>
                  <a:pt x="65" y="0"/>
                  <a:pt x="72" y="0"/>
                </a:cubicBezTo>
                <a:cubicBezTo>
                  <a:pt x="75" y="0"/>
                  <a:pt x="78" y="1"/>
                  <a:pt x="80" y="4"/>
                </a:cubicBezTo>
                <a:cubicBezTo>
                  <a:pt x="140" y="64"/>
                  <a:pt x="140" y="64"/>
                  <a:pt x="140" y="64"/>
                </a:cubicBezTo>
                <a:cubicBezTo>
                  <a:pt x="143" y="66"/>
                  <a:pt x="144" y="69"/>
                  <a:pt x="144" y="72"/>
                </a:cubicBezTo>
                <a:cubicBezTo>
                  <a:pt x="144" y="75"/>
                  <a:pt x="143" y="78"/>
                  <a:pt x="140" y="80"/>
                </a:cubicBezTo>
                <a:moveTo>
                  <a:pt x="84" y="215"/>
                </a:moveTo>
                <a:cubicBezTo>
                  <a:pt x="115" y="184"/>
                  <a:pt x="115" y="184"/>
                  <a:pt x="115" y="184"/>
                </a:cubicBezTo>
                <a:cubicBezTo>
                  <a:pt x="84" y="153"/>
                  <a:pt x="84" y="153"/>
                  <a:pt x="84" y="153"/>
                </a:cubicBezTo>
                <a:lnTo>
                  <a:pt x="84" y="215"/>
                </a:lnTo>
                <a:close/>
                <a:moveTo>
                  <a:pt x="84" y="41"/>
                </a:moveTo>
                <a:cubicBezTo>
                  <a:pt x="84" y="103"/>
                  <a:pt x="84" y="103"/>
                  <a:pt x="84" y="103"/>
                </a:cubicBezTo>
                <a:cubicBezTo>
                  <a:pt x="115" y="72"/>
                  <a:pt x="115" y="72"/>
                  <a:pt x="115" y="72"/>
                </a:cubicBezTo>
                <a:lnTo>
                  <a:pt x="84" y="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95" name="Freeform 19"/>
          <p:cNvSpPr>
            <a:spLocks noChangeAspect="1" noEditPoints="1"/>
          </p:cNvSpPr>
          <p:nvPr/>
        </p:nvSpPr>
        <p:spPr bwMode="auto">
          <a:xfrm>
            <a:off x="5182888" y="1519124"/>
            <a:ext cx="187051" cy="116246"/>
          </a:xfrm>
          <a:custGeom>
            <a:avLst/>
            <a:gdLst>
              <a:gd name="T0" fmla="*/ 25 w 82"/>
              <a:gd name="T1" fmla="*/ 0 h 51"/>
              <a:gd name="T2" fmla="*/ 56 w 82"/>
              <a:gd name="T3" fmla="*/ 0 h 51"/>
              <a:gd name="T4" fmla="*/ 82 w 82"/>
              <a:gd name="T5" fmla="*/ 25 h 51"/>
              <a:gd name="T6" fmla="*/ 56 w 82"/>
              <a:gd name="T7" fmla="*/ 51 h 51"/>
              <a:gd name="T8" fmla="*/ 25 w 82"/>
              <a:gd name="T9" fmla="*/ 51 h 51"/>
              <a:gd name="T10" fmla="*/ 0 w 82"/>
              <a:gd name="T11" fmla="*/ 25 h 51"/>
              <a:gd name="T12" fmla="*/ 25 w 82"/>
              <a:gd name="T13" fmla="*/ 0 h 51"/>
              <a:gd name="T14" fmla="*/ 77 w 82"/>
              <a:gd name="T15" fmla="*/ 25 h 51"/>
              <a:gd name="T16" fmla="*/ 56 w 82"/>
              <a:gd name="T17" fmla="*/ 5 h 51"/>
              <a:gd name="T18" fmla="*/ 36 w 82"/>
              <a:gd name="T19" fmla="*/ 25 h 51"/>
              <a:gd name="T20" fmla="*/ 56 w 82"/>
              <a:gd name="T21" fmla="*/ 46 h 51"/>
              <a:gd name="T22" fmla="*/ 77 w 82"/>
              <a:gd name="T23" fmla="*/ 25 h 5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82" h="51">
                <a:moveTo>
                  <a:pt x="25" y="0"/>
                </a:moveTo>
                <a:cubicBezTo>
                  <a:pt x="56" y="0"/>
                  <a:pt x="56" y="0"/>
                  <a:pt x="56" y="0"/>
                </a:cubicBezTo>
                <a:cubicBezTo>
                  <a:pt x="70" y="0"/>
                  <a:pt x="82" y="11"/>
                  <a:pt x="82" y="25"/>
                </a:cubicBezTo>
                <a:cubicBezTo>
                  <a:pt x="82" y="39"/>
                  <a:pt x="70" y="51"/>
                  <a:pt x="56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11" y="51"/>
                  <a:pt x="0" y="39"/>
                  <a:pt x="0" y="25"/>
                </a:cubicBezTo>
                <a:cubicBezTo>
                  <a:pt x="0" y="11"/>
                  <a:pt x="11" y="0"/>
                  <a:pt x="25" y="0"/>
                </a:cubicBezTo>
                <a:close/>
                <a:moveTo>
                  <a:pt x="77" y="25"/>
                </a:moveTo>
                <a:cubicBezTo>
                  <a:pt x="77" y="14"/>
                  <a:pt x="68" y="5"/>
                  <a:pt x="56" y="5"/>
                </a:cubicBezTo>
                <a:cubicBezTo>
                  <a:pt x="45" y="5"/>
                  <a:pt x="36" y="14"/>
                  <a:pt x="36" y="25"/>
                </a:cubicBezTo>
                <a:cubicBezTo>
                  <a:pt x="36" y="37"/>
                  <a:pt x="45" y="46"/>
                  <a:pt x="56" y="46"/>
                </a:cubicBezTo>
                <a:cubicBezTo>
                  <a:pt x="68" y="46"/>
                  <a:pt x="77" y="37"/>
                  <a:pt x="77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7" name="Freeform 32"/>
          <p:cNvSpPr>
            <a:spLocks noChangeAspect="1" noChangeArrowheads="1"/>
          </p:cNvSpPr>
          <p:nvPr/>
        </p:nvSpPr>
        <p:spPr bwMode="auto">
          <a:xfrm>
            <a:off x="1944104" y="1479429"/>
            <a:ext cx="211674" cy="199907"/>
          </a:xfrm>
          <a:custGeom>
            <a:avLst/>
            <a:gdLst>
              <a:gd name="T0" fmla="*/ 425 w 462"/>
              <a:gd name="T1" fmla="*/ 354 h 470"/>
              <a:gd name="T2" fmla="*/ 425 w 462"/>
              <a:gd name="T3" fmla="*/ 354 h 470"/>
              <a:gd name="T4" fmla="*/ 425 w 462"/>
              <a:gd name="T5" fmla="*/ 292 h 470"/>
              <a:gd name="T6" fmla="*/ 346 w 462"/>
              <a:gd name="T7" fmla="*/ 212 h 470"/>
              <a:gd name="T8" fmla="*/ 293 w 462"/>
              <a:gd name="T9" fmla="*/ 212 h 470"/>
              <a:gd name="T10" fmla="*/ 257 w 462"/>
              <a:gd name="T11" fmla="*/ 185 h 470"/>
              <a:gd name="T12" fmla="*/ 257 w 462"/>
              <a:gd name="T13" fmla="*/ 114 h 470"/>
              <a:gd name="T14" fmla="*/ 293 w 462"/>
              <a:gd name="T15" fmla="*/ 61 h 470"/>
              <a:gd name="T16" fmla="*/ 231 w 462"/>
              <a:gd name="T17" fmla="*/ 0 h 470"/>
              <a:gd name="T18" fmla="*/ 169 w 462"/>
              <a:gd name="T19" fmla="*/ 61 h 470"/>
              <a:gd name="T20" fmla="*/ 204 w 462"/>
              <a:gd name="T21" fmla="*/ 114 h 470"/>
              <a:gd name="T22" fmla="*/ 204 w 462"/>
              <a:gd name="T23" fmla="*/ 185 h 470"/>
              <a:gd name="T24" fmla="*/ 169 w 462"/>
              <a:gd name="T25" fmla="*/ 212 h 470"/>
              <a:gd name="T26" fmla="*/ 115 w 462"/>
              <a:gd name="T27" fmla="*/ 212 h 470"/>
              <a:gd name="T28" fmla="*/ 36 w 462"/>
              <a:gd name="T29" fmla="*/ 292 h 470"/>
              <a:gd name="T30" fmla="*/ 36 w 462"/>
              <a:gd name="T31" fmla="*/ 354 h 470"/>
              <a:gd name="T32" fmla="*/ 0 w 462"/>
              <a:gd name="T33" fmla="*/ 407 h 470"/>
              <a:gd name="T34" fmla="*/ 53 w 462"/>
              <a:gd name="T35" fmla="*/ 469 h 470"/>
              <a:gd name="T36" fmla="*/ 115 w 462"/>
              <a:gd name="T37" fmla="*/ 407 h 470"/>
              <a:gd name="T38" fmla="*/ 80 w 462"/>
              <a:gd name="T39" fmla="*/ 354 h 470"/>
              <a:gd name="T40" fmla="*/ 80 w 462"/>
              <a:gd name="T41" fmla="*/ 292 h 470"/>
              <a:gd name="T42" fmla="*/ 115 w 462"/>
              <a:gd name="T43" fmla="*/ 257 h 470"/>
              <a:gd name="T44" fmla="*/ 169 w 462"/>
              <a:gd name="T45" fmla="*/ 257 h 470"/>
              <a:gd name="T46" fmla="*/ 204 w 462"/>
              <a:gd name="T47" fmla="*/ 248 h 470"/>
              <a:gd name="T48" fmla="*/ 204 w 462"/>
              <a:gd name="T49" fmla="*/ 354 h 470"/>
              <a:gd name="T50" fmla="*/ 169 w 462"/>
              <a:gd name="T51" fmla="*/ 407 h 470"/>
              <a:gd name="T52" fmla="*/ 231 w 462"/>
              <a:gd name="T53" fmla="*/ 469 h 470"/>
              <a:gd name="T54" fmla="*/ 293 w 462"/>
              <a:gd name="T55" fmla="*/ 407 h 470"/>
              <a:gd name="T56" fmla="*/ 257 w 462"/>
              <a:gd name="T57" fmla="*/ 354 h 470"/>
              <a:gd name="T58" fmla="*/ 257 w 462"/>
              <a:gd name="T59" fmla="*/ 248 h 470"/>
              <a:gd name="T60" fmla="*/ 293 w 462"/>
              <a:gd name="T61" fmla="*/ 257 h 470"/>
              <a:gd name="T62" fmla="*/ 346 w 462"/>
              <a:gd name="T63" fmla="*/ 257 h 470"/>
              <a:gd name="T64" fmla="*/ 381 w 462"/>
              <a:gd name="T65" fmla="*/ 292 h 470"/>
              <a:gd name="T66" fmla="*/ 381 w 462"/>
              <a:gd name="T67" fmla="*/ 354 h 470"/>
              <a:gd name="T68" fmla="*/ 346 w 462"/>
              <a:gd name="T69" fmla="*/ 407 h 470"/>
              <a:gd name="T70" fmla="*/ 408 w 462"/>
              <a:gd name="T71" fmla="*/ 469 h 470"/>
              <a:gd name="T72" fmla="*/ 461 w 462"/>
              <a:gd name="T73" fmla="*/ 407 h 470"/>
              <a:gd name="T74" fmla="*/ 425 w 462"/>
              <a:gd name="T75" fmla="*/ 354 h 470"/>
              <a:gd name="T76" fmla="*/ 89 w 462"/>
              <a:gd name="T77" fmla="*/ 407 h 470"/>
              <a:gd name="T78" fmla="*/ 89 w 462"/>
              <a:gd name="T79" fmla="*/ 407 h 470"/>
              <a:gd name="T80" fmla="*/ 53 w 462"/>
              <a:gd name="T81" fmla="*/ 442 h 470"/>
              <a:gd name="T82" fmla="*/ 18 w 462"/>
              <a:gd name="T83" fmla="*/ 407 h 470"/>
              <a:gd name="T84" fmla="*/ 53 w 462"/>
              <a:gd name="T85" fmla="*/ 372 h 470"/>
              <a:gd name="T86" fmla="*/ 89 w 462"/>
              <a:gd name="T87" fmla="*/ 407 h 470"/>
              <a:gd name="T88" fmla="*/ 196 w 462"/>
              <a:gd name="T89" fmla="*/ 61 h 470"/>
              <a:gd name="T90" fmla="*/ 196 w 462"/>
              <a:gd name="T91" fmla="*/ 61 h 470"/>
              <a:gd name="T92" fmla="*/ 231 w 462"/>
              <a:gd name="T93" fmla="*/ 26 h 470"/>
              <a:gd name="T94" fmla="*/ 266 w 462"/>
              <a:gd name="T95" fmla="*/ 61 h 470"/>
              <a:gd name="T96" fmla="*/ 231 w 462"/>
              <a:gd name="T97" fmla="*/ 97 h 470"/>
              <a:gd name="T98" fmla="*/ 196 w 462"/>
              <a:gd name="T99" fmla="*/ 61 h 470"/>
              <a:gd name="T100" fmla="*/ 266 w 462"/>
              <a:gd name="T101" fmla="*/ 407 h 470"/>
              <a:gd name="T102" fmla="*/ 266 w 462"/>
              <a:gd name="T103" fmla="*/ 407 h 470"/>
              <a:gd name="T104" fmla="*/ 231 w 462"/>
              <a:gd name="T105" fmla="*/ 442 h 470"/>
              <a:gd name="T106" fmla="*/ 196 w 462"/>
              <a:gd name="T107" fmla="*/ 407 h 470"/>
              <a:gd name="T108" fmla="*/ 231 w 462"/>
              <a:gd name="T109" fmla="*/ 372 h 470"/>
              <a:gd name="T110" fmla="*/ 266 w 462"/>
              <a:gd name="T111" fmla="*/ 407 h 470"/>
              <a:gd name="T112" fmla="*/ 408 w 462"/>
              <a:gd name="T113" fmla="*/ 442 h 470"/>
              <a:gd name="T114" fmla="*/ 408 w 462"/>
              <a:gd name="T115" fmla="*/ 442 h 470"/>
              <a:gd name="T116" fmla="*/ 372 w 462"/>
              <a:gd name="T117" fmla="*/ 407 h 470"/>
              <a:gd name="T118" fmla="*/ 408 w 462"/>
              <a:gd name="T119" fmla="*/ 372 h 470"/>
              <a:gd name="T120" fmla="*/ 434 w 462"/>
              <a:gd name="T121" fmla="*/ 407 h 470"/>
              <a:gd name="T122" fmla="*/ 408 w 462"/>
              <a:gd name="T123" fmla="*/ 442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62" h="470">
                <a:moveTo>
                  <a:pt x="425" y="354"/>
                </a:moveTo>
                <a:lnTo>
                  <a:pt x="425" y="354"/>
                </a:lnTo>
                <a:cubicBezTo>
                  <a:pt x="425" y="292"/>
                  <a:pt x="425" y="292"/>
                  <a:pt x="425" y="292"/>
                </a:cubicBezTo>
                <a:cubicBezTo>
                  <a:pt x="425" y="257"/>
                  <a:pt x="408" y="212"/>
                  <a:pt x="346" y="212"/>
                </a:cubicBezTo>
                <a:cubicBezTo>
                  <a:pt x="293" y="212"/>
                  <a:pt x="293" y="212"/>
                  <a:pt x="293" y="212"/>
                </a:cubicBezTo>
                <a:cubicBezTo>
                  <a:pt x="257" y="212"/>
                  <a:pt x="257" y="195"/>
                  <a:pt x="257" y="185"/>
                </a:cubicBezTo>
                <a:cubicBezTo>
                  <a:pt x="257" y="114"/>
                  <a:pt x="257" y="114"/>
                  <a:pt x="257" y="114"/>
                </a:cubicBezTo>
                <a:cubicBezTo>
                  <a:pt x="275" y="106"/>
                  <a:pt x="293" y="88"/>
                  <a:pt x="293" y="61"/>
                </a:cubicBezTo>
                <a:cubicBezTo>
                  <a:pt x="293" y="26"/>
                  <a:pt x="266" y="0"/>
                  <a:pt x="231" y="0"/>
                </a:cubicBezTo>
                <a:cubicBezTo>
                  <a:pt x="196" y="0"/>
                  <a:pt x="169" y="26"/>
                  <a:pt x="169" y="61"/>
                </a:cubicBezTo>
                <a:cubicBezTo>
                  <a:pt x="169" y="88"/>
                  <a:pt x="186" y="106"/>
                  <a:pt x="204" y="114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4" y="185"/>
                  <a:pt x="204" y="212"/>
                  <a:pt x="169" y="212"/>
                </a:cubicBezTo>
                <a:cubicBezTo>
                  <a:pt x="115" y="212"/>
                  <a:pt x="115" y="212"/>
                  <a:pt x="115" y="212"/>
                </a:cubicBezTo>
                <a:cubicBezTo>
                  <a:pt x="53" y="212"/>
                  <a:pt x="36" y="257"/>
                  <a:pt x="36" y="292"/>
                </a:cubicBezTo>
                <a:cubicBezTo>
                  <a:pt x="36" y="354"/>
                  <a:pt x="36" y="354"/>
                  <a:pt x="36" y="354"/>
                </a:cubicBezTo>
                <a:cubicBezTo>
                  <a:pt x="9" y="363"/>
                  <a:pt x="0" y="380"/>
                  <a:pt x="0" y="407"/>
                </a:cubicBezTo>
                <a:cubicBezTo>
                  <a:pt x="0" y="442"/>
                  <a:pt x="27" y="469"/>
                  <a:pt x="53" y="469"/>
                </a:cubicBezTo>
                <a:cubicBezTo>
                  <a:pt x="89" y="469"/>
                  <a:pt x="115" y="442"/>
                  <a:pt x="115" y="407"/>
                </a:cubicBezTo>
                <a:cubicBezTo>
                  <a:pt x="115" y="380"/>
                  <a:pt x="98" y="363"/>
                  <a:pt x="80" y="354"/>
                </a:cubicBezTo>
                <a:cubicBezTo>
                  <a:pt x="80" y="292"/>
                  <a:pt x="80" y="292"/>
                  <a:pt x="80" y="292"/>
                </a:cubicBezTo>
                <a:cubicBezTo>
                  <a:pt x="80" y="292"/>
                  <a:pt x="80" y="257"/>
                  <a:pt x="115" y="257"/>
                </a:cubicBezTo>
                <a:cubicBezTo>
                  <a:pt x="169" y="257"/>
                  <a:pt x="169" y="257"/>
                  <a:pt x="169" y="257"/>
                </a:cubicBezTo>
                <a:cubicBezTo>
                  <a:pt x="186" y="257"/>
                  <a:pt x="196" y="257"/>
                  <a:pt x="204" y="248"/>
                </a:cubicBezTo>
                <a:cubicBezTo>
                  <a:pt x="204" y="354"/>
                  <a:pt x="204" y="354"/>
                  <a:pt x="204" y="354"/>
                </a:cubicBezTo>
                <a:cubicBezTo>
                  <a:pt x="186" y="363"/>
                  <a:pt x="169" y="380"/>
                  <a:pt x="169" y="407"/>
                </a:cubicBezTo>
                <a:cubicBezTo>
                  <a:pt x="169" y="442"/>
                  <a:pt x="196" y="469"/>
                  <a:pt x="231" y="469"/>
                </a:cubicBezTo>
                <a:cubicBezTo>
                  <a:pt x="266" y="469"/>
                  <a:pt x="293" y="442"/>
                  <a:pt x="293" y="407"/>
                </a:cubicBezTo>
                <a:cubicBezTo>
                  <a:pt x="293" y="380"/>
                  <a:pt x="275" y="363"/>
                  <a:pt x="257" y="354"/>
                </a:cubicBezTo>
                <a:cubicBezTo>
                  <a:pt x="257" y="248"/>
                  <a:pt x="257" y="248"/>
                  <a:pt x="257" y="248"/>
                </a:cubicBezTo>
                <a:cubicBezTo>
                  <a:pt x="266" y="257"/>
                  <a:pt x="275" y="257"/>
                  <a:pt x="293" y="257"/>
                </a:cubicBezTo>
                <a:cubicBezTo>
                  <a:pt x="346" y="257"/>
                  <a:pt x="346" y="257"/>
                  <a:pt x="346" y="257"/>
                </a:cubicBezTo>
                <a:cubicBezTo>
                  <a:pt x="381" y="257"/>
                  <a:pt x="381" y="283"/>
                  <a:pt x="381" y="292"/>
                </a:cubicBezTo>
                <a:cubicBezTo>
                  <a:pt x="381" y="354"/>
                  <a:pt x="381" y="354"/>
                  <a:pt x="381" y="354"/>
                </a:cubicBezTo>
                <a:cubicBezTo>
                  <a:pt x="363" y="363"/>
                  <a:pt x="346" y="380"/>
                  <a:pt x="346" y="407"/>
                </a:cubicBezTo>
                <a:cubicBezTo>
                  <a:pt x="346" y="442"/>
                  <a:pt x="372" y="469"/>
                  <a:pt x="408" y="469"/>
                </a:cubicBezTo>
                <a:cubicBezTo>
                  <a:pt x="434" y="469"/>
                  <a:pt x="461" y="442"/>
                  <a:pt x="461" y="407"/>
                </a:cubicBezTo>
                <a:cubicBezTo>
                  <a:pt x="461" y="380"/>
                  <a:pt x="453" y="363"/>
                  <a:pt x="425" y="354"/>
                </a:cubicBezTo>
                <a:close/>
                <a:moveTo>
                  <a:pt x="89" y="407"/>
                </a:moveTo>
                <a:lnTo>
                  <a:pt x="89" y="407"/>
                </a:lnTo>
                <a:cubicBezTo>
                  <a:pt x="89" y="425"/>
                  <a:pt x="71" y="442"/>
                  <a:pt x="53" y="442"/>
                </a:cubicBezTo>
                <a:cubicBezTo>
                  <a:pt x="36" y="442"/>
                  <a:pt x="18" y="425"/>
                  <a:pt x="18" y="407"/>
                </a:cubicBezTo>
                <a:cubicBezTo>
                  <a:pt x="18" y="389"/>
                  <a:pt x="36" y="372"/>
                  <a:pt x="53" y="372"/>
                </a:cubicBezTo>
                <a:cubicBezTo>
                  <a:pt x="71" y="372"/>
                  <a:pt x="89" y="389"/>
                  <a:pt x="89" y="407"/>
                </a:cubicBezTo>
                <a:close/>
                <a:moveTo>
                  <a:pt x="196" y="61"/>
                </a:moveTo>
                <a:lnTo>
                  <a:pt x="196" y="61"/>
                </a:lnTo>
                <a:cubicBezTo>
                  <a:pt x="196" y="44"/>
                  <a:pt x="213" y="26"/>
                  <a:pt x="231" y="26"/>
                </a:cubicBezTo>
                <a:cubicBezTo>
                  <a:pt x="249" y="26"/>
                  <a:pt x="266" y="44"/>
                  <a:pt x="266" y="61"/>
                </a:cubicBezTo>
                <a:cubicBezTo>
                  <a:pt x="266" y="79"/>
                  <a:pt x="249" y="97"/>
                  <a:pt x="231" y="97"/>
                </a:cubicBezTo>
                <a:cubicBezTo>
                  <a:pt x="213" y="97"/>
                  <a:pt x="196" y="79"/>
                  <a:pt x="196" y="61"/>
                </a:cubicBezTo>
                <a:close/>
                <a:moveTo>
                  <a:pt x="266" y="407"/>
                </a:moveTo>
                <a:lnTo>
                  <a:pt x="266" y="407"/>
                </a:lnTo>
                <a:cubicBezTo>
                  <a:pt x="266" y="425"/>
                  <a:pt x="249" y="442"/>
                  <a:pt x="231" y="442"/>
                </a:cubicBezTo>
                <a:cubicBezTo>
                  <a:pt x="213" y="442"/>
                  <a:pt x="196" y="425"/>
                  <a:pt x="196" y="407"/>
                </a:cubicBezTo>
                <a:cubicBezTo>
                  <a:pt x="196" y="389"/>
                  <a:pt x="213" y="372"/>
                  <a:pt x="231" y="372"/>
                </a:cubicBezTo>
                <a:cubicBezTo>
                  <a:pt x="249" y="372"/>
                  <a:pt x="266" y="389"/>
                  <a:pt x="266" y="407"/>
                </a:cubicBezTo>
                <a:close/>
                <a:moveTo>
                  <a:pt x="408" y="442"/>
                </a:moveTo>
                <a:lnTo>
                  <a:pt x="408" y="442"/>
                </a:lnTo>
                <a:cubicBezTo>
                  <a:pt x="381" y="442"/>
                  <a:pt x="372" y="425"/>
                  <a:pt x="372" y="407"/>
                </a:cubicBezTo>
                <a:cubicBezTo>
                  <a:pt x="372" y="389"/>
                  <a:pt x="381" y="372"/>
                  <a:pt x="408" y="372"/>
                </a:cubicBezTo>
                <a:cubicBezTo>
                  <a:pt x="425" y="372"/>
                  <a:pt x="434" y="389"/>
                  <a:pt x="434" y="407"/>
                </a:cubicBezTo>
                <a:cubicBezTo>
                  <a:pt x="434" y="425"/>
                  <a:pt x="425" y="442"/>
                  <a:pt x="408" y="4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08" name="Freeform 33"/>
          <p:cNvSpPr>
            <a:spLocks noChangeAspect="1" noChangeArrowheads="1"/>
          </p:cNvSpPr>
          <p:nvPr/>
        </p:nvSpPr>
        <p:spPr bwMode="auto">
          <a:xfrm>
            <a:off x="1628282" y="1477081"/>
            <a:ext cx="147679" cy="190342"/>
          </a:xfrm>
          <a:custGeom>
            <a:avLst/>
            <a:gdLst>
              <a:gd name="T0" fmla="*/ 319 w 320"/>
              <a:gd name="T1" fmla="*/ 62 h 417"/>
              <a:gd name="T2" fmla="*/ 319 w 320"/>
              <a:gd name="T3" fmla="*/ 62 h 417"/>
              <a:gd name="T4" fmla="*/ 257 w 320"/>
              <a:gd name="T5" fmla="*/ 0 h 417"/>
              <a:gd name="T6" fmla="*/ 194 w 320"/>
              <a:gd name="T7" fmla="*/ 62 h 417"/>
              <a:gd name="T8" fmla="*/ 230 w 320"/>
              <a:gd name="T9" fmla="*/ 115 h 417"/>
              <a:gd name="T10" fmla="*/ 150 w 320"/>
              <a:gd name="T11" fmla="*/ 186 h 417"/>
              <a:gd name="T12" fmla="*/ 79 w 320"/>
              <a:gd name="T13" fmla="*/ 213 h 417"/>
              <a:gd name="T14" fmla="*/ 79 w 320"/>
              <a:gd name="T15" fmla="*/ 115 h 417"/>
              <a:gd name="T16" fmla="*/ 115 w 320"/>
              <a:gd name="T17" fmla="*/ 62 h 417"/>
              <a:gd name="T18" fmla="*/ 62 w 320"/>
              <a:gd name="T19" fmla="*/ 0 h 417"/>
              <a:gd name="T20" fmla="*/ 0 w 320"/>
              <a:gd name="T21" fmla="*/ 62 h 417"/>
              <a:gd name="T22" fmla="*/ 35 w 320"/>
              <a:gd name="T23" fmla="*/ 115 h 417"/>
              <a:gd name="T24" fmla="*/ 35 w 320"/>
              <a:gd name="T25" fmla="*/ 301 h 417"/>
              <a:gd name="T26" fmla="*/ 0 w 320"/>
              <a:gd name="T27" fmla="*/ 354 h 417"/>
              <a:gd name="T28" fmla="*/ 62 w 320"/>
              <a:gd name="T29" fmla="*/ 416 h 417"/>
              <a:gd name="T30" fmla="*/ 115 w 320"/>
              <a:gd name="T31" fmla="*/ 354 h 417"/>
              <a:gd name="T32" fmla="*/ 88 w 320"/>
              <a:gd name="T33" fmla="*/ 301 h 417"/>
              <a:gd name="T34" fmla="*/ 168 w 320"/>
              <a:gd name="T35" fmla="*/ 231 h 417"/>
              <a:gd name="T36" fmla="*/ 283 w 320"/>
              <a:gd name="T37" fmla="*/ 115 h 417"/>
              <a:gd name="T38" fmla="*/ 319 w 320"/>
              <a:gd name="T39" fmla="*/ 62 h 417"/>
              <a:gd name="T40" fmla="*/ 26 w 320"/>
              <a:gd name="T41" fmla="*/ 62 h 417"/>
              <a:gd name="T42" fmla="*/ 26 w 320"/>
              <a:gd name="T43" fmla="*/ 62 h 417"/>
              <a:gd name="T44" fmla="*/ 62 w 320"/>
              <a:gd name="T45" fmla="*/ 27 h 417"/>
              <a:gd name="T46" fmla="*/ 97 w 320"/>
              <a:gd name="T47" fmla="*/ 62 h 417"/>
              <a:gd name="T48" fmla="*/ 62 w 320"/>
              <a:gd name="T49" fmla="*/ 88 h 417"/>
              <a:gd name="T50" fmla="*/ 26 w 320"/>
              <a:gd name="T51" fmla="*/ 62 h 417"/>
              <a:gd name="T52" fmla="*/ 62 w 320"/>
              <a:gd name="T53" fmla="*/ 390 h 417"/>
              <a:gd name="T54" fmla="*/ 62 w 320"/>
              <a:gd name="T55" fmla="*/ 390 h 417"/>
              <a:gd name="T56" fmla="*/ 26 w 320"/>
              <a:gd name="T57" fmla="*/ 354 h 417"/>
              <a:gd name="T58" fmla="*/ 62 w 320"/>
              <a:gd name="T59" fmla="*/ 319 h 417"/>
              <a:gd name="T60" fmla="*/ 97 w 320"/>
              <a:gd name="T61" fmla="*/ 354 h 417"/>
              <a:gd name="T62" fmla="*/ 62 w 320"/>
              <a:gd name="T63" fmla="*/ 390 h 417"/>
              <a:gd name="T64" fmla="*/ 257 w 320"/>
              <a:gd name="T65" fmla="*/ 88 h 417"/>
              <a:gd name="T66" fmla="*/ 257 w 320"/>
              <a:gd name="T67" fmla="*/ 88 h 417"/>
              <a:gd name="T68" fmla="*/ 221 w 320"/>
              <a:gd name="T69" fmla="*/ 62 h 417"/>
              <a:gd name="T70" fmla="*/ 257 w 320"/>
              <a:gd name="T71" fmla="*/ 27 h 417"/>
              <a:gd name="T72" fmla="*/ 292 w 320"/>
              <a:gd name="T73" fmla="*/ 62 h 417"/>
              <a:gd name="T74" fmla="*/ 257 w 320"/>
              <a:gd name="T75" fmla="*/ 88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20" h="417">
                <a:moveTo>
                  <a:pt x="319" y="62"/>
                </a:moveTo>
                <a:lnTo>
                  <a:pt x="319" y="62"/>
                </a:ln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4" y="27"/>
                  <a:pt x="194" y="62"/>
                </a:cubicBezTo>
                <a:cubicBezTo>
                  <a:pt x="194" y="80"/>
                  <a:pt x="213" y="106"/>
                  <a:pt x="230" y="115"/>
                </a:cubicBezTo>
                <a:cubicBezTo>
                  <a:pt x="230" y="159"/>
                  <a:pt x="194" y="169"/>
                  <a:pt x="150" y="186"/>
                </a:cubicBezTo>
                <a:cubicBezTo>
                  <a:pt x="132" y="195"/>
                  <a:pt x="106" y="195"/>
                  <a:pt x="79" y="213"/>
                </a:cubicBezTo>
                <a:cubicBezTo>
                  <a:pt x="79" y="115"/>
                  <a:pt x="79" y="115"/>
                  <a:pt x="79" y="115"/>
                </a:cubicBezTo>
                <a:cubicBezTo>
                  <a:pt x="106" y="106"/>
                  <a:pt x="115" y="80"/>
                  <a:pt x="115" y="62"/>
                </a:cubicBezTo>
                <a:cubicBezTo>
                  <a:pt x="115" y="27"/>
                  <a:pt x="88" y="0"/>
                  <a:pt x="62" y="0"/>
                </a:cubicBezTo>
                <a:cubicBezTo>
                  <a:pt x="26" y="0"/>
                  <a:pt x="0" y="27"/>
                  <a:pt x="0" y="62"/>
                </a:cubicBezTo>
                <a:cubicBezTo>
                  <a:pt x="0" y="80"/>
                  <a:pt x="17" y="106"/>
                  <a:pt x="35" y="115"/>
                </a:cubicBezTo>
                <a:cubicBezTo>
                  <a:pt x="35" y="301"/>
                  <a:pt x="35" y="301"/>
                  <a:pt x="35" y="301"/>
                </a:cubicBezTo>
                <a:cubicBezTo>
                  <a:pt x="17" y="310"/>
                  <a:pt x="0" y="328"/>
                  <a:pt x="0" y="354"/>
                </a:cubicBezTo>
                <a:cubicBezTo>
                  <a:pt x="0" y="390"/>
                  <a:pt x="26" y="416"/>
                  <a:pt x="62" y="416"/>
                </a:cubicBezTo>
                <a:cubicBezTo>
                  <a:pt x="88" y="416"/>
                  <a:pt x="115" y="390"/>
                  <a:pt x="115" y="354"/>
                </a:cubicBezTo>
                <a:cubicBezTo>
                  <a:pt x="115" y="328"/>
                  <a:pt x="106" y="310"/>
                  <a:pt x="88" y="301"/>
                </a:cubicBezTo>
                <a:cubicBezTo>
                  <a:pt x="88" y="257"/>
                  <a:pt x="123" y="240"/>
                  <a:pt x="168" y="231"/>
                </a:cubicBezTo>
                <a:cubicBezTo>
                  <a:pt x="213" y="213"/>
                  <a:pt x="275" y="195"/>
                  <a:pt x="283" y="115"/>
                </a:cubicBezTo>
                <a:cubicBezTo>
                  <a:pt x="301" y="106"/>
                  <a:pt x="319" y="80"/>
                  <a:pt x="319" y="62"/>
                </a:cubicBezTo>
                <a:close/>
                <a:moveTo>
                  <a:pt x="26" y="62"/>
                </a:moveTo>
                <a:lnTo>
                  <a:pt x="26" y="62"/>
                </a:lnTo>
                <a:cubicBezTo>
                  <a:pt x="26" y="35"/>
                  <a:pt x="44" y="27"/>
                  <a:pt x="62" y="27"/>
                </a:cubicBezTo>
                <a:cubicBezTo>
                  <a:pt x="79" y="27"/>
                  <a:pt x="97" y="35"/>
                  <a:pt x="97" y="62"/>
                </a:cubicBezTo>
                <a:cubicBezTo>
                  <a:pt x="97" y="80"/>
                  <a:pt x="79" y="88"/>
                  <a:pt x="62" y="88"/>
                </a:cubicBezTo>
                <a:cubicBezTo>
                  <a:pt x="44" y="88"/>
                  <a:pt x="26" y="80"/>
                  <a:pt x="26" y="62"/>
                </a:cubicBezTo>
                <a:close/>
                <a:moveTo>
                  <a:pt x="62" y="390"/>
                </a:moveTo>
                <a:lnTo>
                  <a:pt x="62" y="390"/>
                </a:lnTo>
                <a:cubicBezTo>
                  <a:pt x="44" y="390"/>
                  <a:pt x="26" y="372"/>
                  <a:pt x="26" y="354"/>
                </a:cubicBezTo>
                <a:cubicBezTo>
                  <a:pt x="26" y="337"/>
                  <a:pt x="44" y="319"/>
                  <a:pt x="62" y="319"/>
                </a:cubicBezTo>
                <a:cubicBezTo>
                  <a:pt x="79" y="319"/>
                  <a:pt x="97" y="337"/>
                  <a:pt x="97" y="354"/>
                </a:cubicBezTo>
                <a:cubicBezTo>
                  <a:pt x="97" y="372"/>
                  <a:pt x="79" y="390"/>
                  <a:pt x="62" y="390"/>
                </a:cubicBezTo>
                <a:close/>
                <a:moveTo>
                  <a:pt x="257" y="88"/>
                </a:moveTo>
                <a:lnTo>
                  <a:pt x="257" y="88"/>
                </a:lnTo>
                <a:cubicBezTo>
                  <a:pt x="239" y="88"/>
                  <a:pt x="221" y="80"/>
                  <a:pt x="221" y="62"/>
                </a:cubicBez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0" name="Freeform 35"/>
          <p:cNvSpPr>
            <a:spLocks noChangeAspect="1" noChangeArrowheads="1"/>
          </p:cNvSpPr>
          <p:nvPr/>
        </p:nvSpPr>
        <p:spPr bwMode="auto">
          <a:xfrm>
            <a:off x="2346311" y="1477081"/>
            <a:ext cx="55790" cy="190342"/>
          </a:xfrm>
          <a:custGeom>
            <a:avLst/>
            <a:gdLst>
              <a:gd name="T0" fmla="*/ 89 w 125"/>
              <a:gd name="T1" fmla="*/ 301 h 417"/>
              <a:gd name="T2" fmla="*/ 89 w 125"/>
              <a:gd name="T3" fmla="*/ 301 h 417"/>
              <a:gd name="T4" fmla="*/ 89 w 125"/>
              <a:gd name="T5" fmla="*/ 115 h 417"/>
              <a:gd name="T6" fmla="*/ 124 w 125"/>
              <a:gd name="T7" fmla="*/ 62 h 417"/>
              <a:gd name="T8" fmla="*/ 62 w 125"/>
              <a:gd name="T9" fmla="*/ 0 h 417"/>
              <a:gd name="T10" fmla="*/ 0 w 125"/>
              <a:gd name="T11" fmla="*/ 62 h 417"/>
              <a:gd name="T12" fmla="*/ 36 w 125"/>
              <a:gd name="T13" fmla="*/ 115 h 417"/>
              <a:gd name="T14" fmla="*/ 36 w 125"/>
              <a:gd name="T15" fmla="*/ 301 h 417"/>
              <a:gd name="T16" fmla="*/ 0 w 125"/>
              <a:gd name="T17" fmla="*/ 354 h 417"/>
              <a:gd name="T18" fmla="*/ 62 w 125"/>
              <a:gd name="T19" fmla="*/ 416 h 417"/>
              <a:gd name="T20" fmla="*/ 124 w 125"/>
              <a:gd name="T21" fmla="*/ 354 h 417"/>
              <a:gd name="T22" fmla="*/ 89 w 125"/>
              <a:gd name="T23" fmla="*/ 301 h 417"/>
              <a:gd name="T24" fmla="*/ 27 w 125"/>
              <a:gd name="T25" fmla="*/ 62 h 417"/>
              <a:gd name="T26" fmla="*/ 27 w 125"/>
              <a:gd name="T27" fmla="*/ 62 h 417"/>
              <a:gd name="T28" fmla="*/ 62 w 125"/>
              <a:gd name="T29" fmla="*/ 27 h 417"/>
              <a:gd name="T30" fmla="*/ 97 w 125"/>
              <a:gd name="T31" fmla="*/ 62 h 417"/>
              <a:gd name="T32" fmla="*/ 62 w 125"/>
              <a:gd name="T33" fmla="*/ 88 h 417"/>
              <a:gd name="T34" fmla="*/ 27 w 125"/>
              <a:gd name="T35" fmla="*/ 62 h 417"/>
              <a:gd name="T36" fmla="*/ 62 w 125"/>
              <a:gd name="T37" fmla="*/ 390 h 417"/>
              <a:gd name="T38" fmla="*/ 62 w 125"/>
              <a:gd name="T39" fmla="*/ 390 h 417"/>
              <a:gd name="T40" fmla="*/ 27 w 125"/>
              <a:gd name="T41" fmla="*/ 354 h 417"/>
              <a:gd name="T42" fmla="*/ 62 w 125"/>
              <a:gd name="T43" fmla="*/ 319 h 417"/>
              <a:gd name="T44" fmla="*/ 97 w 125"/>
              <a:gd name="T45" fmla="*/ 354 h 417"/>
              <a:gd name="T46" fmla="*/ 62 w 125"/>
              <a:gd name="T47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5" h="417">
                <a:moveTo>
                  <a:pt x="89" y="301"/>
                </a:moveTo>
                <a:lnTo>
                  <a:pt x="89" y="301"/>
                </a:lnTo>
                <a:cubicBezTo>
                  <a:pt x="89" y="115"/>
                  <a:pt x="89" y="115"/>
                  <a:pt x="89" y="115"/>
                </a:cubicBezTo>
                <a:cubicBezTo>
                  <a:pt x="106" y="106"/>
                  <a:pt x="124" y="80"/>
                  <a:pt x="124" y="62"/>
                </a:cubicBezTo>
                <a:cubicBezTo>
                  <a:pt x="124" y="27"/>
                  <a:pt x="97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97" y="416"/>
                  <a:pt x="124" y="390"/>
                  <a:pt x="124" y="354"/>
                </a:cubicBezTo>
                <a:cubicBezTo>
                  <a:pt x="124" y="328"/>
                  <a:pt x="106" y="310"/>
                  <a:pt x="89" y="301"/>
                </a:cubicBezTo>
                <a:close/>
                <a:moveTo>
                  <a:pt x="27" y="62"/>
                </a:moveTo>
                <a:lnTo>
                  <a:pt x="27" y="62"/>
                </a:ln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7" y="35"/>
                  <a:pt x="97" y="62"/>
                </a:cubicBezTo>
                <a:cubicBezTo>
                  <a:pt x="97" y="80"/>
                  <a:pt x="80" y="88"/>
                  <a:pt x="62" y="88"/>
                </a:cubicBezTo>
                <a:cubicBezTo>
                  <a:pt x="44" y="88"/>
                  <a:pt x="27" y="80"/>
                  <a:pt x="27" y="62"/>
                </a:cubicBezTo>
                <a:close/>
                <a:moveTo>
                  <a:pt x="62" y="390"/>
                </a:moveTo>
                <a:lnTo>
                  <a:pt x="62" y="390"/>
                </a:ln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7" y="337"/>
                  <a:pt x="97" y="354"/>
                </a:cubicBezTo>
                <a:cubicBezTo>
                  <a:pt x="97" y="372"/>
                  <a:pt x="80" y="390"/>
                  <a:pt x="62" y="39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1" name="Freeform 36"/>
          <p:cNvSpPr>
            <a:spLocks noChangeAspect="1" noChangeArrowheads="1"/>
          </p:cNvSpPr>
          <p:nvPr/>
        </p:nvSpPr>
        <p:spPr bwMode="auto">
          <a:xfrm>
            <a:off x="2675313" y="1478870"/>
            <a:ext cx="147679" cy="190342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524" name="Freeform 56"/>
          <p:cNvSpPr>
            <a:spLocks noChangeAspect="1" noChangeArrowheads="1"/>
          </p:cNvSpPr>
          <p:nvPr/>
        </p:nvSpPr>
        <p:spPr bwMode="auto">
          <a:xfrm>
            <a:off x="4442997" y="1473780"/>
            <a:ext cx="182808" cy="191118"/>
          </a:xfrm>
          <a:custGeom>
            <a:avLst/>
            <a:gdLst>
              <a:gd name="T0" fmla="*/ 199073 w 580"/>
              <a:gd name="T1" fmla="*/ 198211 h 609"/>
              <a:gd name="T2" fmla="*/ 148130 w 580"/>
              <a:gd name="T3" fmla="*/ 188138 h 609"/>
              <a:gd name="T4" fmla="*/ 199073 w 580"/>
              <a:gd name="T5" fmla="*/ 178066 h 609"/>
              <a:gd name="T6" fmla="*/ 199073 w 580"/>
              <a:gd name="T7" fmla="*/ 198211 h 609"/>
              <a:gd name="T8" fmla="*/ 158246 w 580"/>
              <a:gd name="T9" fmla="*/ 167993 h 609"/>
              <a:gd name="T10" fmla="*/ 158246 w 580"/>
              <a:gd name="T11" fmla="*/ 208643 h 609"/>
              <a:gd name="T12" fmla="*/ 160775 w 580"/>
              <a:gd name="T13" fmla="*/ 208643 h 609"/>
              <a:gd name="T14" fmla="*/ 188956 w 580"/>
              <a:gd name="T15" fmla="*/ 218715 h 609"/>
              <a:gd name="T16" fmla="*/ 0 w 580"/>
              <a:gd name="T17" fmla="*/ 208643 h 609"/>
              <a:gd name="T18" fmla="*/ 10116 w 580"/>
              <a:gd name="T19" fmla="*/ 20145 h 609"/>
              <a:gd name="T20" fmla="*/ 27820 w 580"/>
              <a:gd name="T21" fmla="*/ 30577 h 609"/>
              <a:gd name="T22" fmla="*/ 68646 w 580"/>
              <a:gd name="T23" fmla="*/ 30577 h 609"/>
              <a:gd name="T24" fmla="*/ 79123 w 580"/>
              <a:gd name="T25" fmla="*/ 20145 h 609"/>
              <a:gd name="T26" fmla="*/ 99356 w 580"/>
              <a:gd name="T27" fmla="*/ 50722 h 609"/>
              <a:gd name="T28" fmla="*/ 119949 w 580"/>
              <a:gd name="T29" fmla="*/ 20145 h 609"/>
              <a:gd name="T30" fmla="*/ 130066 w 580"/>
              <a:gd name="T31" fmla="*/ 30577 h 609"/>
              <a:gd name="T32" fmla="*/ 170892 w 580"/>
              <a:gd name="T33" fmla="*/ 30577 h 609"/>
              <a:gd name="T34" fmla="*/ 188956 w 580"/>
              <a:gd name="T35" fmla="*/ 20145 h 609"/>
              <a:gd name="T36" fmla="*/ 199073 w 580"/>
              <a:gd name="T37" fmla="*/ 167993 h 609"/>
              <a:gd name="T38" fmla="*/ 158246 w 580"/>
              <a:gd name="T39" fmla="*/ 167993 h 609"/>
              <a:gd name="T40" fmla="*/ 35768 w 580"/>
              <a:gd name="T41" fmla="*/ 183102 h 609"/>
              <a:gd name="T42" fmla="*/ 109833 w 580"/>
              <a:gd name="T43" fmla="*/ 175548 h 609"/>
              <a:gd name="T44" fmla="*/ 35768 w 580"/>
              <a:gd name="T45" fmla="*/ 167993 h 609"/>
              <a:gd name="T46" fmla="*/ 35768 w 580"/>
              <a:gd name="T47" fmla="*/ 183102 h 609"/>
              <a:gd name="T48" fmla="*/ 160775 w 580"/>
              <a:gd name="T49" fmla="*/ 78781 h 609"/>
              <a:gd name="T50" fmla="*/ 27820 w 580"/>
              <a:gd name="T51" fmla="*/ 88853 h 609"/>
              <a:gd name="T52" fmla="*/ 160775 w 580"/>
              <a:gd name="T53" fmla="*/ 99285 h 609"/>
              <a:gd name="T54" fmla="*/ 160775 w 580"/>
              <a:gd name="T55" fmla="*/ 78781 h 609"/>
              <a:gd name="T56" fmla="*/ 160775 w 580"/>
              <a:gd name="T57" fmla="*/ 121948 h 609"/>
              <a:gd name="T58" fmla="*/ 81652 w 580"/>
              <a:gd name="T59" fmla="*/ 121948 h 609"/>
              <a:gd name="T60" fmla="*/ 38297 w 580"/>
              <a:gd name="T61" fmla="*/ 121948 h 609"/>
              <a:gd name="T62" fmla="*/ 38297 w 580"/>
              <a:gd name="T63" fmla="*/ 142453 h 609"/>
              <a:gd name="T64" fmla="*/ 81652 w 580"/>
              <a:gd name="T65" fmla="*/ 142453 h 609"/>
              <a:gd name="T66" fmla="*/ 160775 w 580"/>
              <a:gd name="T67" fmla="*/ 142453 h 609"/>
              <a:gd name="T68" fmla="*/ 160775 w 580"/>
              <a:gd name="T69" fmla="*/ 121948 h 609"/>
              <a:gd name="T70" fmla="*/ 150659 w 580"/>
              <a:gd name="T71" fmla="*/ 40649 h 609"/>
              <a:gd name="T72" fmla="*/ 140182 w 580"/>
              <a:gd name="T73" fmla="*/ 10072 h 609"/>
              <a:gd name="T74" fmla="*/ 160775 w 580"/>
              <a:gd name="T75" fmla="*/ 10072 h 609"/>
              <a:gd name="T76" fmla="*/ 150659 w 580"/>
              <a:gd name="T77" fmla="*/ 40649 h 609"/>
              <a:gd name="T78" fmla="*/ 99356 w 580"/>
              <a:gd name="T79" fmla="*/ 40649 h 609"/>
              <a:gd name="T80" fmla="*/ 89239 w 580"/>
              <a:gd name="T81" fmla="*/ 10072 h 609"/>
              <a:gd name="T82" fmla="*/ 109833 w 580"/>
              <a:gd name="T83" fmla="*/ 10072 h 609"/>
              <a:gd name="T84" fmla="*/ 99356 w 580"/>
              <a:gd name="T85" fmla="*/ 40649 h 609"/>
              <a:gd name="T86" fmla="*/ 48413 w 580"/>
              <a:gd name="T87" fmla="*/ 40649 h 609"/>
              <a:gd name="T88" fmla="*/ 38297 w 580"/>
              <a:gd name="T89" fmla="*/ 10072 h 609"/>
              <a:gd name="T90" fmla="*/ 58529 w 580"/>
              <a:gd name="T91" fmla="*/ 10072 h 609"/>
              <a:gd name="T92" fmla="*/ 48413 w 580"/>
              <a:gd name="T93" fmla="*/ 40649 h 609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580" h="609">
                <a:moveTo>
                  <a:pt x="551" y="551"/>
                </a:moveTo>
                <a:lnTo>
                  <a:pt x="551" y="551"/>
                </a:lnTo>
                <a:cubicBezTo>
                  <a:pt x="438" y="551"/>
                  <a:pt x="438" y="551"/>
                  <a:pt x="438" y="551"/>
                </a:cubicBezTo>
                <a:cubicBezTo>
                  <a:pt x="417" y="551"/>
                  <a:pt x="410" y="537"/>
                  <a:pt x="410" y="523"/>
                </a:cubicBezTo>
                <a:cubicBezTo>
                  <a:pt x="410" y="502"/>
                  <a:pt x="417" y="495"/>
                  <a:pt x="438" y="495"/>
                </a:cubicBezTo>
                <a:cubicBezTo>
                  <a:pt x="551" y="495"/>
                  <a:pt x="551" y="495"/>
                  <a:pt x="551" y="495"/>
                </a:cubicBezTo>
                <a:cubicBezTo>
                  <a:pt x="565" y="495"/>
                  <a:pt x="579" y="502"/>
                  <a:pt x="579" y="523"/>
                </a:cubicBezTo>
                <a:cubicBezTo>
                  <a:pt x="579" y="537"/>
                  <a:pt x="565" y="551"/>
                  <a:pt x="551" y="551"/>
                </a:cubicBezTo>
                <a:close/>
                <a:moveTo>
                  <a:pt x="438" y="467"/>
                </a:moveTo>
                <a:lnTo>
                  <a:pt x="438" y="467"/>
                </a:lnTo>
                <a:cubicBezTo>
                  <a:pt x="403" y="467"/>
                  <a:pt x="381" y="488"/>
                  <a:pt x="381" y="523"/>
                </a:cubicBezTo>
                <a:cubicBezTo>
                  <a:pt x="381" y="551"/>
                  <a:pt x="403" y="580"/>
                  <a:pt x="438" y="580"/>
                </a:cubicBezTo>
                <a:cubicBezTo>
                  <a:pt x="445" y="580"/>
                  <a:pt x="445" y="580"/>
                  <a:pt x="445" y="580"/>
                </a:cubicBezTo>
                <a:cubicBezTo>
                  <a:pt x="551" y="580"/>
                  <a:pt x="551" y="580"/>
                  <a:pt x="551" y="580"/>
                </a:cubicBezTo>
                <a:cubicBezTo>
                  <a:pt x="551" y="594"/>
                  <a:pt x="537" y="608"/>
                  <a:pt x="523" y="608"/>
                </a:cubicBezTo>
                <a:cubicBezTo>
                  <a:pt x="28" y="608"/>
                  <a:pt x="28" y="608"/>
                  <a:pt x="28" y="608"/>
                </a:cubicBezTo>
                <a:cubicBezTo>
                  <a:pt x="14" y="608"/>
                  <a:pt x="0" y="594"/>
                  <a:pt x="0" y="580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14" y="56"/>
                  <a:pt x="28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85"/>
                  <a:pt x="77" y="85"/>
                  <a:pt x="77" y="85"/>
                </a:cubicBezTo>
                <a:cubicBezTo>
                  <a:pt x="77" y="120"/>
                  <a:pt x="106" y="141"/>
                  <a:pt x="134" y="141"/>
                </a:cubicBezTo>
                <a:cubicBezTo>
                  <a:pt x="162" y="141"/>
                  <a:pt x="190" y="120"/>
                  <a:pt x="190" y="85"/>
                </a:cubicBezTo>
                <a:cubicBezTo>
                  <a:pt x="190" y="56"/>
                  <a:pt x="190" y="56"/>
                  <a:pt x="190" y="56"/>
                </a:cubicBezTo>
                <a:cubicBezTo>
                  <a:pt x="219" y="56"/>
                  <a:pt x="219" y="56"/>
                  <a:pt x="219" y="56"/>
                </a:cubicBezTo>
                <a:cubicBezTo>
                  <a:pt x="219" y="85"/>
                  <a:pt x="219" y="85"/>
                  <a:pt x="219" y="85"/>
                </a:cubicBezTo>
                <a:cubicBezTo>
                  <a:pt x="219" y="120"/>
                  <a:pt x="247" y="141"/>
                  <a:pt x="275" y="141"/>
                </a:cubicBezTo>
                <a:cubicBezTo>
                  <a:pt x="304" y="141"/>
                  <a:pt x="332" y="120"/>
                  <a:pt x="332" y="85"/>
                </a:cubicBezTo>
                <a:cubicBezTo>
                  <a:pt x="332" y="56"/>
                  <a:pt x="332" y="56"/>
                  <a:pt x="332" y="56"/>
                </a:cubicBezTo>
                <a:cubicBezTo>
                  <a:pt x="360" y="56"/>
                  <a:pt x="360" y="56"/>
                  <a:pt x="360" y="56"/>
                </a:cubicBezTo>
                <a:cubicBezTo>
                  <a:pt x="360" y="85"/>
                  <a:pt x="360" y="85"/>
                  <a:pt x="360" y="85"/>
                </a:cubicBezTo>
                <a:cubicBezTo>
                  <a:pt x="360" y="120"/>
                  <a:pt x="388" y="141"/>
                  <a:pt x="417" y="141"/>
                </a:cubicBezTo>
                <a:cubicBezTo>
                  <a:pt x="445" y="141"/>
                  <a:pt x="473" y="120"/>
                  <a:pt x="473" y="8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523" y="56"/>
                  <a:pt x="523" y="56"/>
                  <a:pt x="523" y="56"/>
                </a:cubicBezTo>
                <a:cubicBezTo>
                  <a:pt x="537" y="56"/>
                  <a:pt x="551" y="71"/>
                  <a:pt x="551" y="85"/>
                </a:cubicBezTo>
                <a:cubicBezTo>
                  <a:pt x="551" y="467"/>
                  <a:pt x="551" y="467"/>
                  <a:pt x="551" y="467"/>
                </a:cubicBezTo>
                <a:cubicBezTo>
                  <a:pt x="523" y="467"/>
                  <a:pt x="523" y="467"/>
                  <a:pt x="523" y="467"/>
                </a:cubicBezTo>
                <a:lnTo>
                  <a:pt x="438" y="467"/>
                </a:lnTo>
                <a:close/>
                <a:moveTo>
                  <a:pt x="99" y="509"/>
                </a:moveTo>
                <a:lnTo>
                  <a:pt x="99" y="509"/>
                </a:lnTo>
                <a:cubicBezTo>
                  <a:pt x="282" y="509"/>
                  <a:pt x="282" y="509"/>
                  <a:pt x="282" y="509"/>
                </a:cubicBezTo>
                <a:cubicBezTo>
                  <a:pt x="297" y="509"/>
                  <a:pt x="304" y="502"/>
                  <a:pt x="304" y="488"/>
                </a:cubicBezTo>
                <a:cubicBezTo>
                  <a:pt x="304" y="474"/>
                  <a:pt x="297" y="467"/>
                  <a:pt x="282" y="467"/>
                </a:cubicBezTo>
                <a:cubicBezTo>
                  <a:pt x="99" y="467"/>
                  <a:pt x="99" y="467"/>
                  <a:pt x="99" y="467"/>
                </a:cubicBezTo>
                <a:cubicBezTo>
                  <a:pt x="84" y="467"/>
                  <a:pt x="77" y="474"/>
                  <a:pt x="77" y="488"/>
                </a:cubicBezTo>
                <a:cubicBezTo>
                  <a:pt x="77" y="502"/>
                  <a:pt x="84" y="509"/>
                  <a:pt x="99" y="509"/>
                </a:cubicBezTo>
                <a:close/>
                <a:moveTo>
                  <a:pt x="445" y="219"/>
                </a:moveTo>
                <a:lnTo>
                  <a:pt x="445" y="219"/>
                </a:lnTo>
                <a:cubicBezTo>
                  <a:pt x="106" y="219"/>
                  <a:pt x="106" y="219"/>
                  <a:pt x="106" y="219"/>
                </a:cubicBezTo>
                <a:cubicBezTo>
                  <a:pt x="92" y="219"/>
                  <a:pt x="77" y="233"/>
                  <a:pt x="77" y="247"/>
                </a:cubicBezTo>
                <a:cubicBezTo>
                  <a:pt x="77" y="262"/>
                  <a:pt x="92" y="276"/>
                  <a:pt x="106" y="276"/>
                </a:cubicBezTo>
                <a:cubicBezTo>
                  <a:pt x="445" y="276"/>
                  <a:pt x="445" y="276"/>
                  <a:pt x="445" y="276"/>
                </a:cubicBezTo>
                <a:cubicBezTo>
                  <a:pt x="459" y="276"/>
                  <a:pt x="473" y="262"/>
                  <a:pt x="473" y="247"/>
                </a:cubicBezTo>
                <a:cubicBezTo>
                  <a:pt x="473" y="233"/>
                  <a:pt x="459" y="219"/>
                  <a:pt x="445" y="219"/>
                </a:cubicBezTo>
                <a:close/>
                <a:moveTo>
                  <a:pt x="445" y="339"/>
                </a:moveTo>
                <a:lnTo>
                  <a:pt x="445" y="339"/>
                </a:lnTo>
                <a:cubicBezTo>
                  <a:pt x="275" y="339"/>
                  <a:pt x="275" y="339"/>
                  <a:pt x="275" y="339"/>
                </a:cubicBezTo>
                <a:cubicBezTo>
                  <a:pt x="226" y="339"/>
                  <a:pt x="226" y="339"/>
                  <a:pt x="226" y="339"/>
                </a:cubicBezTo>
                <a:cubicBezTo>
                  <a:pt x="219" y="339"/>
                  <a:pt x="219" y="339"/>
                  <a:pt x="219" y="339"/>
                </a:cubicBezTo>
                <a:cubicBezTo>
                  <a:pt x="106" y="339"/>
                  <a:pt x="106" y="339"/>
                  <a:pt x="106" y="339"/>
                </a:cubicBezTo>
                <a:cubicBezTo>
                  <a:pt x="92" y="339"/>
                  <a:pt x="77" y="353"/>
                  <a:pt x="77" y="367"/>
                </a:cubicBezTo>
                <a:cubicBezTo>
                  <a:pt x="77" y="389"/>
                  <a:pt x="92" y="396"/>
                  <a:pt x="106" y="396"/>
                </a:cubicBezTo>
                <a:cubicBezTo>
                  <a:pt x="219" y="396"/>
                  <a:pt x="219" y="396"/>
                  <a:pt x="219" y="396"/>
                </a:cubicBezTo>
                <a:cubicBezTo>
                  <a:pt x="226" y="396"/>
                  <a:pt x="226" y="396"/>
                  <a:pt x="226" y="396"/>
                </a:cubicBezTo>
                <a:cubicBezTo>
                  <a:pt x="275" y="396"/>
                  <a:pt x="275" y="396"/>
                  <a:pt x="275" y="396"/>
                </a:cubicBezTo>
                <a:cubicBezTo>
                  <a:pt x="445" y="396"/>
                  <a:pt x="445" y="396"/>
                  <a:pt x="445" y="396"/>
                </a:cubicBezTo>
                <a:cubicBezTo>
                  <a:pt x="459" y="396"/>
                  <a:pt x="473" y="389"/>
                  <a:pt x="473" y="367"/>
                </a:cubicBezTo>
                <a:cubicBezTo>
                  <a:pt x="473" y="353"/>
                  <a:pt x="459" y="339"/>
                  <a:pt x="445" y="339"/>
                </a:cubicBezTo>
                <a:close/>
                <a:moveTo>
                  <a:pt x="417" y="113"/>
                </a:moveTo>
                <a:lnTo>
                  <a:pt x="417" y="113"/>
                </a:lnTo>
                <a:cubicBezTo>
                  <a:pt x="403" y="113"/>
                  <a:pt x="388" y="106"/>
                  <a:pt x="388" y="85"/>
                </a:cubicBezTo>
                <a:cubicBezTo>
                  <a:pt x="388" y="28"/>
                  <a:pt x="388" y="28"/>
                  <a:pt x="388" y="28"/>
                </a:cubicBezTo>
                <a:cubicBezTo>
                  <a:pt x="388" y="14"/>
                  <a:pt x="403" y="0"/>
                  <a:pt x="417" y="0"/>
                </a:cubicBezTo>
                <a:cubicBezTo>
                  <a:pt x="431" y="0"/>
                  <a:pt x="445" y="14"/>
                  <a:pt x="445" y="28"/>
                </a:cubicBezTo>
                <a:cubicBezTo>
                  <a:pt x="445" y="85"/>
                  <a:pt x="445" y="85"/>
                  <a:pt x="445" y="85"/>
                </a:cubicBezTo>
                <a:cubicBezTo>
                  <a:pt x="445" y="106"/>
                  <a:pt x="431" y="113"/>
                  <a:pt x="417" y="113"/>
                </a:cubicBezTo>
                <a:close/>
                <a:moveTo>
                  <a:pt x="275" y="113"/>
                </a:moveTo>
                <a:lnTo>
                  <a:pt x="275" y="113"/>
                </a:lnTo>
                <a:cubicBezTo>
                  <a:pt x="261" y="113"/>
                  <a:pt x="247" y="106"/>
                  <a:pt x="247" y="85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14"/>
                  <a:pt x="261" y="0"/>
                  <a:pt x="275" y="0"/>
                </a:cubicBezTo>
                <a:cubicBezTo>
                  <a:pt x="289" y="0"/>
                  <a:pt x="304" y="14"/>
                  <a:pt x="304" y="28"/>
                </a:cubicBezTo>
                <a:cubicBezTo>
                  <a:pt x="304" y="85"/>
                  <a:pt x="304" y="85"/>
                  <a:pt x="304" y="85"/>
                </a:cubicBezTo>
                <a:cubicBezTo>
                  <a:pt x="304" y="106"/>
                  <a:pt x="289" y="113"/>
                  <a:pt x="275" y="113"/>
                </a:cubicBezTo>
                <a:close/>
                <a:moveTo>
                  <a:pt x="134" y="113"/>
                </a:moveTo>
                <a:lnTo>
                  <a:pt x="134" y="113"/>
                </a:lnTo>
                <a:cubicBezTo>
                  <a:pt x="120" y="113"/>
                  <a:pt x="106" y="106"/>
                  <a:pt x="106" y="85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14"/>
                  <a:pt x="120" y="0"/>
                  <a:pt x="134" y="0"/>
                </a:cubicBezTo>
                <a:cubicBezTo>
                  <a:pt x="148" y="0"/>
                  <a:pt x="162" y="14"/>
                  <a:pt x="162" y="28"/>
                </a:cubicBezTo>
                <a:cubicBezTo>
                  <a:pt x="162" y="85"/>
                  <a:pt x="162" y="85"/>
                  <a:pt x="162" y="85"/>
                </a:cubicBezTo>
                <a:cubicBezTo>
                  <a:pt x="162" y="106"/>
                  <a:pt x="148" y="113"/>
                  <a:pt x="134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5" name="Freeform 57"/>
          <p:cNvSpPr>
            <a:spLocks noChangeAspect="1" noChangeArrowheads="1"/>
          </p:cNvSpPr>
          <p:nvPr/>
        </p:nvSpPr>
        <p:spPr bwMode="auto">
          <a:xfrm>
            <a:off x="4085152" y="1473780"/>
            <a:ext cx="180038" cy="191118"/>
          </a:xfrm>
          <a:custGeom>
            <a:avLst/>
            <a:gdLst>
              <a:gd name="T0" fmla="*/ 195930 w 573"/>
              <a:gd name="T1" fmla="*/ 198211 h 609"/>
              <a:gd name="T2" fmla="*/ 185485 w 573"/>
              <a:gd name="T3" fmla="*/ 208643 h 609"/>
              <a:gd name="T4" fmla="*/ 165316 w 573"/>
              <a:gd name="T5" fmla="*/ 208643 h 609"/>
              <a:gd name="T6" fmla="*/ 155231 w 573"/>
              <a:gd name="T7" fmla="*/ 198211 h 609"/>
              <a:gd name="T8" fmla="*/ 155231 w 573"/>
              <a:gd name="T9" fmla="*/ 178066 h 609"/>
              <a:gd name="T10" fmla="*/ 165316 w 573"/>
              <a:gd name="T11" fmla="*/ 167993 h 609"/>
              <a:gd name="T12" fmla="*/ 185485 w 573"/>
              <a:gd name="T13" fmla="*/ 167993 h 609"/>
              <a:gd name="T14" fmla="*/ 195930 w 573"/>
              <a:gd name="T15" fmla="*/ 178066 h 609"/>
              <a:gd name="T16" fmla="*/ 195930 w 573"/>
              <a:gd name="T17" fmla="*/ 198211 h 609"/>
              <a:gd name="T18" fmla="*/ 175401 w 573"/>
              <a:gd name="T19" fmla="*/ 147489 h 609"/>
              <a:gd name="T20" fmla="*/ 134702 w 573"/>
              <a:gd name="T21" fmla="*/ 188138 h 609"/>
              <a:gd name="T22" fmla="*/ 155231 w 573"/>
              <a:gd name="T23" fmla="*/ 218715 h 609"/>
              <a:gd name="T24" fmla="*/ 0 w 573"/>
              <a:gd name="T25" fmla="*/ 208643 h 609"/>
              <a:gd name="T26" fmla="*/ 10085 w 573"/>
              <a:gd name="T27" fmla="*/ 20145 h 609"/>
              <a:gd name="T28" fmla="*/ 27733 w 573"/>
              <a:gd name="T29" fmla="*/ 30577 h 609"/>
              <a:gd name="T30" fmla="*/ 68432 w 573"/>
              <a:gd name="T31" fmla="*/ 30577 h 609"/>
              <a:gd name="T32" fmla="*/ 78876 w 573"/>
              <a:gd name="T33" fmla="*/ 20145 h 609"/>
              <a:gd name="T34" fmla="*/ 99046 w 573"/>
              <a:gd name="T35" fmla="*/ 50722 h 609"/>
              <a:gd name="T36" fmla="*/ 119575 w 573"/>
              <a:gd name="T37" fmla="*/ 20145 h 609"/>
              <a:gd name="T38" fmla="*/ 129660 w 573"/>
              <a:gd name="T39" fmla="*/ 30577 h 609"/>
              <a:gd name="T40" fmla="*/ 170358 w 573"/>
              <a:gd name="T41" fmla="*/ 30577 h 609"/>
              <a:gd name="T42" fmla="*/ 185485 w 573"/>
              <a:gd name="T43" fmla="*/ 20145 h 609"/>
              <a:gd name="T44" fmla="*/ 195930 w 573"/>
              <a:gd name="T45" fmla="*/ 167993 h 609"/>
              <a:gd name="T46" fmla="*/ 27733 w 573"/>
              <a:gd name="T47" fmla="*/ 175548 h 609"/>
              <a:gd name="T48" fmla="*/ 27733 w 573"/>
              <a:gd name="T49" fmla="*/ 175548 h 609"/>
              <a:gd name="T50" fmla="*/ 99046 w 573"/>
              <a:gd name="T51" fmla="*/ 183102 h 609"/>
              <a:gd name="T52" fmla="*/ 109490 w 573"/>
              <a:gd name="T53" fmla="*/ 175548 h 609"/>
              <a:gd name="T54" fmla="*/ 109490 w 573"/>
              <a:gd name="T55" fmla="*/ 175548 h 609"/>
              <a:gd name="T56" fmla="*/ 99046 w 573"/>
              <a:gd name="T57" fmla="*/ 167993 h 609"/>
              <a:gd name="T58" fmla="*/ 27733 w 573"/>
              <a:gd name="T59" fmla="*/ 175548 h 609"/>
              <a:gd name="T60" fmla="*/ 38178 w 573"/>
              <a:gd name="T61" fmla="*/ 142453 h 609"/>
              <a:gd name="T62" fmla="*/ 99046 w 573"/>
              <a:gd name="T63" fmla="*/ 142453 h 609"/>
              <a:gd name="T64" fmla="*/ 114533 w 573"/>
              <a:gd name="T65" fmla="*/ 142453 h 609"/>
              <a:gd name="T66" fmla="*/ 134702 w 573"/>
              <a:gd name="T67" fmla="*/ 132021 h 609"/>
              <a:gd name="T68" fmla="*/ 101567 w 573"/>
              <a:gd name="T69" fmla="*/ 121948 h 609"/>
              <a:gd name="T70" fmla="*/ 81397 w 573"/>
              <a:gd name="T71" fmla="*/ 121948 h 609"/>
              <a:gd name="T72" fmla="*/ 27733 w 573"/>
              <a:gd name="T73" fmla="*/ 132021 h 609"/>
              <a:gd name="T74" fmla="*/ 160274 w 573"/>
              <a:gd name="T75" fmla="*/ 78781 h 609"/>
              <a:gd name="T76" fmla="*/ 38178 w 573"/>
              <a:gd name="T77" fmla="*/ 78781 h 609"/>
              <a:gd name="T78" fmla="*/ 38178 w 573"/>
              <a:gd name="T79" fmla="*/ 99285 h 609"/>
              <a:gd name="T80" fmla="*/ 170358 w 573"/>
              <a:gd name="T81" fmla="*/ 88853 h 609"/>
              <a:gd name="T82" fmla="*/ 150189 w 573"/>
              <a:gd name="T83" fmla="*/ 40649 h 609"/>
              <a:gd name="T84" fmla="*/ 139744 w 573"/>
              <a:gd name="T85" fmla="*/ 30577 h 609"/>
              <a:gd name="T86" fmla="*/ 150189 w 573"/>
              <a:gd name="T87" fmla="*/ 0 h 609"/>
              <a:gd name="T88" fmla="*/ 160274 w 573"/>
              <a:gd name="T89" fmla="*/ 30577 h 609"/>
              <a:gd name="T90" fmla="*/ 99046 w 573"/>
              <a:gd name="T91" fmla="*/ 40649 h 609"/>
              <a:gd name="T92" fmla="*/ 88961 w 573"/>
              <a:gd name="T93" fmla="*/ 30577 h 609"/>
              <a:gd name="T94" fmla="*/ 99046 w 573"/>
              <a:gd name="T95" fmla="*/ 0 h 609"/>
              <a:gd name="T96" fmla="*/ 109490 w 573"/>
              <a:gd name="T97" fmla="*/ 30577 h 609"/>
              <a:gd name="T98" fmla="*/ 48262 w 573"/>
              <a:gd name="T99" fmla="*/ 40649 h 609"/>
              <a:gd name="T100" fmla="*/ 38178 w 573"/>
              <a:gd name="T101" fmla="*/ 30577 h 609"/>
              <a:gd name="T102" fmla="*/ 48262 w 573"/>
              <a:gd name="T103" fmla="*/ 0 h 609"/>
              <a:gd name="T104" fmla="*/ 58347 w 573"/>
              <a:gd name="T105" fmla="*/ 30577 h 60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573" h="609">
                <a:moveTo>
                  <a:pt x="544" y="551"/>
                </a:moveTo>
                <a:lnTo>
                  <a:pt x="544" y="551"/>
                </a:lnTo>
                <a:cubicBezTo>
                  <a:pt x="515" y="551"/>
                  <a:pt x="515" y="551"/>
                  <a:pt x="515" y="551"/>
                </a:cubicBezTo>
                <a:cubicBezTo>
                  <a:pt x="515" y="580"/>
                  <a:pt x="515" y="580"/>
                  <a:pt x="515" y="580"/>
                </a:cubicBezTo>
                <a:cubicBezTo>
                  <a:pt x="515" y="594"/>
                  <a:pt x="508" y="608"/>
                  <a:pt x="487" y="608"/>
                </a:cubicBezTo>
                <a:cubicBezTo>
                  <a:pt x="473" y="608"/>
                  <a:pt x="459" y="594"/>
                  <a:pt x="459" y="580"/>
                </a:cubicBezTo>
                <a:cubicBezTo>
                  <a:pt x="459" y="551"/>
                  <a:pt x="459" y="551"/>
                  <a:pt x="459" y="551"/>
                </a:cubicBezTo>
                <a:cubicBezTo>
                  <a:pt x="431" y="551"/>
                  <a:pt x="431" y="551"/>
                  <a:pt x="431" y="551"/>
                </a:cubicBezTo>
                <a:cubicBezTo>
                  <a:pt x="417" y="551"/>
                  <a:pt x="402" y="537"/>
                  <a:pt x="402" y="523"/>
                </a:cubicBezTo>
                <a:cubicBezTo>
                  <a:pt x="402" y="502"/>
                  <a:pt x="417" y="495"/>
                  <a:pt x="431" y="495"/>
                </a:cubicBezTo>
                <a:cubicBezTo>
                  <a:pt x="459" y="495"/>
                  <a:pt x="459" y="495"/>
                  <a:pt x="459" y="495"/>
                </a:cubicBezTo>
                <a:cubicBezTo>
                  <a:pt x="459" y="467"/>
                  <a:pt x="459" y="467"/>
                  <a:pt x="459" y="467"/>
                </a:cubicBezTo>
                <a:cubicBezTo>
                  <a:pt x="459" y="445"/>
                  <a:pt x="473" y="438"/>
                  <a:pt x="487" y="438"/>
                </a:cubicBezTo>
                <a:cubicBezTo>
                  <a:pt x="508" y="438"/>
                  <a:pt x="515" y="445"/>
                  <a:pt x="515" y="467"/>
                </a:cubicBezTo>
                <a:cubicBezTo>
                  <a:pt x="515" y="495"/>
                  <a:pt x="515" y="495"/>
                  <a:pt x="515" y="495"/>
                </a:cubicBezTo>
                <a:cubicBezTo>
                  <a:pt x="544" y="495"/>
                  <a:pt x="544" y="495"/>
                  <a:pt x="544" y="495"/>
                </a:cubicBezTo>
                <a:cubicBezTo>
                  <a:pt x="565" y="495"/>
                  <a:pt x="572" y="502"/>
                  <a:pt x="572" y="523"/>
                </a:cubicBezTo>
                <a:cubicBezTo>
                  <a:pt x="572" y="537"/>
                  <a:pt x="565" y="551"/>
                  <a:pt x="544" y="551"/>
                </a:cubicBezTo>
                <a:close/>
                <a:moveTo>
                  <a:pt x="487" y="410"/>
                </a:moveTo>
                <a:lnTo>
                  <a:pt x="487" y="410"/>
                </a:lnTo>
                <a:cubicBezTo>
                  <a:pt x="459" y="410"/>
                  <a:pt x="431" y="431"/>
                  <a:pt x="431" y="467"/>
                </a:cubicBezTo>
                <a:cubicBezTo>
                  <a:pt x="402" y="467"/>
                  <a:pt x="374" y="488"/>
                  <a:pt x="374" y="523"/>
                </a:cubicBezTo>
                <a:cubicBezTo>
                  <a:pt x="374" y="551"/>
                  <a:pt x="402" y="580"/>
                  <a:pt x="431" y="580"/>
                </a:cubicBezTo>
                <a:cubicBezTo>
                  <a:pt x="431" y="608"/>
                  <a:pt x="431" y="608"/>
                  <a:pt x="431" y="608"/>
                </a:cubicBezTo>
                <a:cubicBezTo>
                  <a:pt x="28" y="608"/>
                  <a:pt x="28" y="608"/>
                  <a:pt x="28" y="608"/>
                </a:cubicBezTo>
                <a:cubicBezTo>
                  <a:pt x="14" y="608"/>
                  <a:pt x="0" y="594"/>
                  <a:pt x="0" y="580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14" y="56"/>
                  <a:pt x="28" y="56"/>
                </a:cubicBezTo>
                <a:cubicBezTo>
                  <a:pt x="77" y="56"/>
                  <a:pt x="77" y="56"/>
                  <a:pt x="77" y="56"/>
                </a:cubicBezTo>
                <a:cubicBezTo>
                  <a:pt x="77" y="85"/>
                  <a:pt x="77" y="85"/>
                  <a:pt x="77" y="85"/>
                </a:cubicBezTo>
                <a:cubicBezTo>
                  <a:pt x="77" y="120"/>
                  <a:pt x="99" y="141"/>
                  <a:pt x="134" y="141"/>
                </a:cubicBezTo>
                <a:cubicBezTo>
                  <a:pt x="162" y="141"/>
                  <a:pt x="190" y="120"/>
                  <a:pt x="190" y="85"/>
                </a:cubicBezTo>
                <a:cubicBezTo>
                  <a:pt x="190" y="56"/>
                  <a:pt x="190" y="56"/>
                  <a:pt x="190" y="56"/>
                </a:cubicBezTo>
                <a:cubicBezTo>
                  <a:pt x="219" y="56"/>
                  <a:pt x="219" y="56"/>
                  <a:pt x="219" y="56"/>
                </a:cubicBezTo>
                <a:cubicBezTo>
                  <a:pt x="219" y="85"/>
                  <a:pt x="219" y="85"/>
                  <a:pt x="219" y="85"/>
                </a:cubicBezTo>
                <a:cubicBezTo>
                  <a:pt x="219" y="120"/>
                  <a:pt x="240" y="141"/>
                  <a:pt x="275" y="141"/>
                </a:cubicBezTo>
                <a:cubicBezTo>
                  <a:pt x="304" y="141"/>
                  <a:pt x="332" y="120"/>
                  <a:pt x="332" y="85"/>
                </a:cubicBezTo>
                <a:cubicBezTo>
                  <a:pt x="332" y="56"/>
                  <a:pt x="332" y="56"/>
                  <a:pt x="332" y="56"/>
                </a:cubicBezTo>
                <a:cubicBezTo>
                  <a:pt x="360" y="56"/>
                  <a:pt x="360" y="56"/>
                  <a:pt x="360" y="56"/>
                </a:cubicBezTo>
                <a:cubicBezTo>
                  <a:pt x="360" y="85"/>
                  <a:pt x="360" y="85"/>
                  <a:pt x="360" y="85"/>
                </a:cubicBezTo>
                <a:cubicBezTo>
                  <a:pt x="360" y="120"/>
                  <a:pt x="381" y="141"/>
                  <a:pt x="417" y="141"/>
                </a:cubicBezTo>
                <a:cubicBezTo>
                  <a:pt x="445" y="141"/>
                  <a:pt x="473" y="120"/>
                  <a:pt x="473" y="85"/>
                </a:cubicBezTo>
                <a:cubicBezTo>
                  <a:pt x="473" y="56"/>
                  <a:pt x="473" y="56"/>
                  <a:pt x="473" y="56"/>
                </a:cubicBezTo>
                <a:cubicBezTo>
                  <a:pt x="515" y="56"/>
                  <a:pt x="515" y="56"/>
                  <a:pt x="515" y="56"/>
                </a:cubicBezTo>
                <a:cubicBezTo>
                  <a:pt x="537" y="56"/>
                  <a:pt x="544" y="71"/>
                  <a:pt x="544" y="85"/>
                </a:cubicBezTo>
                <a:cubicBezTo>
                  <a:pt x="544" y="467"/>
                  <a:pt x="544" y="467"/>
                  <a:pt x="544" y="467"/>
                </a:cubicBezTo>
                <a:cubicBezTo>
                  <a:pt x="544" y="431"/>
                  <a:pt x="523" y="410"/>
                  <a:pt x="487" y="410"/>
                </a:cubicBezTo>
                <a:close/>
                <a:moveTo>
                  <a:pt x="77" y="488"/>
                </a:moveTo>
                <a:lnTo>
                  <a:pt x="77" y="488"/>
                </a:lnTo>
                <a:cubicBezTo>
                  <a:pt x="77" y="502"/>
                  <a:pt x="84" y="509"/>
                  <a:pt x="99" y="509"/>
                </a:cubicBezTo>
                <a:cubicBezTo>
                  <a:pt x="275" y="509"/>
                  <a:pt x="275" y="509"/>
                  <a:pt x="275" y="509"/>
                </a:cubicBezTo>
                <a:cubicBezTo>
                  <a:pt x="289" y="509"/>
                  <a:pt x="304" y="502"/>
                  <a:pt x="304" y="488"/>
                </a:cubicBezTo>
                <a:cubicBezTo>
                  <a:pt x="304" y="474"/>
                  <a:pt x="289" y="467"/>
                  <a:pt x="275" y="467"/>
                </a:cubicBezTo>
                <a:cubicBezTo>
                  <a:pt x="99" y="467"/>
                  <a:pt x="99" y="467"/>
                  <a:pt x="99" y="467"/>
                </a:cubicBezTo>
                <a:cubicBezTo>
                  <a:pt x="84" y="467"/>
                  <a:pt x="77" y="474"/>
                  <a:pt x="77" y="488"/>
                </a:cubicBezTo>
                <a:close/>
                <a:moveTo>
                  <a:pt x="106" y="396"/>
                </a:moveTo>
                <a:lnTo>
                  <a:pt x="106" y="396"/>
                </a:lnTo>
                <a:cubicBezTo>
                  <a:pt x="226" y="396"/>
                  <a:pt x="226" y="396"/>
                  <a:pt x="226" y="396"/>
                </a:cubicBezTo>
                <a:cubicBezTo>
                  <a:pt x="275" y="396"/>
                  <a:pt x="275" y="396"/>
                  <a:pt x="275" y="396"/>
                </a:cubicBezTo>
                <a:cubicBezTo>
                  <a:pt x="282" y="396"/>
                  <a:pt x="282" y="396"/>
                  <a:pt x="282" y="396"/>
                </a:cubicBezTo>
                <a:cubicBezTo>
                  <a:pt x="318" y="396"/>
                  <a:pt x="318" y="396"/>
                  <a:pt x="318" y="396"/>
                </a:cubicBezTo>
                <a:cubicBezTo>
                  <a:pt x="346" y="396"/>
                  <a:pt x="346" y="396"/>
                  <a:pt x="346" y="396"/>
                </a:cubicBezTo>
                <a:cubicBezTo>
                  <a:pt x="367" y="396"/>
                  <a:pt x="374" y="389"/>
                  <a:pt x="374" y="367"/>
                </a:cubicBezTo>
                <a:cubicBezTo>
                  <a:pt x="374" y="353"/>
                  <a:pt x="367" y="339"/>
                  <a:pt x="346" y="339"/>
                </a:cubicBezTo>
                <a:cubicBezTo>
                  <a:pt x="282" y="339"/>
                  <a:pt x="282" y="339"/>
                  <a:pt x="282" y="339"/>
                </a:cubicBezTo>
                <a:cubicBezTo>
                  <a:pt x="275" y="339"/>
                  <a:pt x="275" y="339"/>
                  <a:pt x="275" y="339"/>
                </a:cubicBezTo>
                <a:cubicBezTo>
                  <a:pt x="226" y="339"/>
                  <a:pt x="226" y="339"/>
                  <a:pt x="226" y="339"/>
                </a:cubicBezTo>
                <a:cubicBezTo>
                  <a:pt x="106" y="339"/>
                  <a:pt x="106" y="339"/>
                  <a:pt x="106" y="339"/>
                </a:cubicBezTo>
                <a:cubicBezTo>
                  <a:pt x="84" y="339"/>
                  <a:pt x="77" y="353"/>
                  <a:pt x="77" y="367"/>
                </a:cubicBezTo>
                <a:cubicBezTo>
                  <a:pt x="77" y="389"/>
                  <a:pt x="84" y="396"/>
                  <a:pt x="106" y="396"/>
                </a:cubicBezTo>
                <a:close/>
                <a:moveTo>
                  <a:pt x="445" y="219"/>
                </a:moveTo>
                <a:lnTo>
                  <a:pt x="445" y="219"/>
                </a:lnTo>
                <a:cubicBezTo>
                  <a:pt x="106" y="219"/>
                  <a:pt x="106" y="219"/>
                  <a:pt x="106" y="219"/>
                </a:cubicBezTo>
                <a:cubicBezTo>
                  <a:pt x="84" y="219"/>
                  <a:pt x="77" y="233"/>
                  <a:pt x="77" y="247"/>
                </a:cubicBezTo>
                <a:cubicBezTo>
                  <a:pt x="77" y="262"/>
                  <a:pt x="84" y="276"/>
                  <a:pt x="106" y="276"/>
                </a:cubicBezTo>
                <a:cubicBezTo>
                  <a:pt x="445" y="276"/>
                  <a:pt x="445" y="276"/>
                  <a:pt x="445" y="276"/>
                </a:cubicBezTo>
                <a:cubicBezTo>
                  <a:pt x="459" y="276"/>
                  <a:pt x="473" y="262"/>
                  <a:pt x="473" y="247"/>
                </a:cubicBezTo>
                <a:cubicBezTo>
                  <a:pt x="473" y="233"/>
                  <a:pt x="459" y="219"/>
                  <a:pt x="445" y="219"/>
                </a:cubicBezTo>
                <a:close/>
                <a:moveTo>
                  <a:pt x="417" y="113"/>
                </a:moveTo>
                <a:lnTo>
                  <a:pt x="417" y="113"/>
                </a:lnTo>
                <a:cubicBezTo>
                  <a:pt x="395" y="113"/>
                  <a:pt x="388" y="106"/>
                  <a:pt x="388" y="85"/>
                </a:cubicBezTo>
                <a:cubicBezTo>
                  <a:pt x="388" y="28"/>
                  <a:pt x="388" y="28"/>
                  <a:pt x="388" y="28"/>
                </a:cubicBezTo>
                <a:cubicBezTo>
                  <a:pt x="388" y="14"/>
                  <a:pt x="395" y="0"/>
                  <a:pt x="417" y="0"/>
                </a:cubicBezTo>
                <a:cubicBezTo>
                  <a:pt x="431" y="0"/>
                  <a:pt x="445" y="14"/>
                  <a:pt x="445" y="28"/>
                </a:cubicBezTo>
                <a:cubicBezTo>
                  <a:pt x="445" y="85"/>
                  <a:pt x="445" y="85"/>
                  <a:pt x="445" y="85"/>
                </a:cubicBezTo>
                <a:cubicBezTo>
                  <a:pt x="445" y="106"/>
                  <a:pt x="431" y="113"/>
                  <a:pt x="417" y="113"/>
                </a:cubicBezTo>
                <a:close/>
                <a:moveTo>
                  <a:pt x="275" y="113"/>
                </a:moveTo>
                <a:lnTo>
                  <a:pt x="275" y="113"/>
                </a:lnTo>
                <a:cubicBezTo>
                  <a:pt x="254" y="113"/>
                  <a:pt x="247" y="106"/>
                  <a:pt x="247" y="85"/>
                </a:cubicBezTo>
                <a:cubicBezTo>
                  <a:pt x="247" y="28"/>
                  <a:pt x="247" y="28"/>
                  <a:pt x="247" y="28"/>
                </a:cubicBezTo>
                <a:cubicBezTo>
                  <a:pt x="247" y="14"/>
                  <a:pt x="254" y="0"/>
                  <a:pt x="275" y="0"/>
                </a:cubicBezTo>
                <a:cubicBezTo>
                  <a:pt x="289" y="0"/>
                  <a:pt x="304" y="14"/>
                  <a:pt x="304" y="28"/>
                </a:cubicBezTo>
                <a:cubicBezTo>
                  <a:pt x="304" y="85"/>
                  <a:pt x="304" y="85"/>
                  <a:pt x="304" y="85"/>
                </a:cubicBezTo>
                <a:cubicBezTo>
                  <a:pt x="304" y="106"/>
                  <a:pt x="289" y="113"/>
                  <a:pt x="275" y="113"/>
                </a:cubicBezTo>
                <a:close/>
                <a:moveTo>
                  <a:pt x="134" y="113"/>
                </a:moveTo>
                <a:lnTo>
                  <a:pt x="134" y="113"/>
                </a:lnTo>
                <a:cubicBezTo>
                  <a:pt x="113" y="113"/>
                  <a:pt x="106" y="106"/>
                  <a:pt x="106" y="85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14"/>
                  <a:pt x="113" y="0"/>
                  <a:pt x="134" y="0"/>
                </a:cubicBezTo>
                <a:cubicBezTo>
                  <a:pt x="148" y="0"/>
                  <a:pt x="162" y="14"/>
                  <a:pt x="162" y="28"/>
                </a:cubicBezTo>
                <a:cubicBezTo>
                  <a:pt x="162" y="85"/>
                  <a:pt x="162" y="85"/>
                  <a:pt x="162" y="85"/>
                </a:cubicBezTo>
                <a:cubicBezTo>
                  <a:pt x="162" y="106"/>
                  <a:pt x="148" y="113"/>
                  <a:pt x="134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6" name="Freeform 58"/>
          <p:cNvSpPr>
            <a:spLocks noChangeAspect="1" noChangeArrowheads="1"/>
          </p:cNvSpPr>
          <p:nvPr/>
        </p:nvSpPr>
        <p:spPr bwMode="auto">
          <a:xfrm>
            <a:off x="3741833" y="1472191"/>
            <a:ext cx="180038" cy="189733"/>
          </a:xfrm>
          <a:custGeom>
            <a:avLst/>
            <a:gdLst>
              <a:gd name="T0" fmla="*/ 190888 w 573"/>
              <a:gd name="T1" fmla="*/ 186418 h 602"/>
              <a:gd name="T2" fmla="*/ 206015 w 573"/>
              <a:gd name="T3" fmla="*/ 206650 h 602"/>
              <a:gd name="T4" fmla="*/ 188007 w 573"/>
              <a:gd name="T5" fmla="*/ 214598 h 602"/>
              <a:gd name="T6" fmla="*/ 162795 w 573"/>
              <a:gd name="T7" fmla="*/ 214598 h 602"/>
              <a:gd name="T8" fmla="*/ 144787 w 573"/>
              <a:gd name="T9" fmla="*/ 206650 h 602"/>
              <a:gd name="T10" fmla="*/ 160274 w 573"/>
              <a:gd name="T11" fmla="*/ 186418 h 602"/>
              <a:gd name="T12" fmla="*/ 144787 w 573"/>
              <a:gd name="T13" fmla="*/ 165826 h 602"/>
              <a:gd name="T14" fmla="*/ 162795 w 573"/>
              <a:gd name="T15" fmla="*/ 160768 h 602"/>
              <a:gd name="T16" fmla="*/ 188007 w 573"/>
              <a:gd name="T17" fmla="*/ 160768 h 602"/>
              <a:gd name="T18" fmla="*/ 206015 w 573"/>
              <a:gd name="T19" fmla="*/ 165826 h 602"/>
              <a:gd name="T20" fmla="*/ 190888 w 573"/>
              <a:gd name="T21" fmla="*/ 186418 h 602"/>
              <a:gd name="T22" fmla="*/ 180443 w 573"/>
              <a:gd name="T23" fmla="*/ 153181 h 602"/>
              <a:gd name="T24" fmla="*/ 170358 w 573"/>
              <a:gd name="T25" fmla="*/ 153181 h 602"/>
              <a:gd name="T26" fmla="*/ 134702 w 573"/>
              <a:gd name="T27" fmla="*/ 165826 h 602"/>
              <a:gd name="T28" fmla="*/ 147308 w 573"/>
              <a:gd name="T29" fmla="*/ 186418 h 602"/>
              <a:gd name="T30" fmla="*/ 139744 w 573"/>
              <a:gd name="T31" fmla="*/ 194005 h 602"/>
              <a:gd name="T32" fmla="*/ 137223 w 573"/>
              <a:gd name="T33" fmla="*/ 217127 h 602"/>
              <a:gd name="T34" fmla="*/ 0 w 573"/>
              <a:gd name="T35" fmla="*/ 206650 h 602"/>
              <a:gd name="T36" fmla="*/ 10085 w 573"/>
              <a:gd name="T37" fmla="*/ 20231 h 602"/>
              <a:gd name="T38" fmla="*/ 25212 w 573"/>
              <a:gd name="T39" fmla="*/ 30708 h 602"/>
              <a:gd name="T40" fmla="*/ 65910 w 573"/>
              <a:gd name="T41" fmla="*/ 30708 h 602"/>
              <a:gd name="T42" fmla="*/ 75995 w 573"/>
              <a:gd name="T43" fmla="*/ 20231 h 602"/>
              <a:gd name="T44" fmla="*/ 96524 w 573"/>
              <a:gd name="T45" fmla="*/ 50940 h 602"/>
              <a:gd name="T46" fmla="*/ 117054 w 573"/>
              <a:gd name="T47" fmla="*/ 20231 h 602"/>
              <a:gd name="T48" fmla="*/ 127139 w 573"/>
              <a:gd name="T49" fmla="*/ 30708 h 602"/>
              <a:gd name="T50" fmla="*/ 167837 w 573"/>
              <a:gd name="T51" fmla="*/ 30708 h 602"/>
              <a:gd name="T52" fmla="*/ 185485 w 573"/>
              <a:gd name="T53" fmla="*/ 20231 h 602"/>
              <a:gd name="T54" fmla="*/ 195930 w 573"/>
              <a:gd name="T55" fmla="*/ 145594 h 602"/>
              <a:gd name="T56" fmla="*/ 127139 w 573"/>
              <a:gd name="T57" fmla="*/ 132588 h 602"/>
              <a:gd name="T58" fmla="*/ 117054 w 573"/>
              <a:gd name="T59" fmla="*/ 122472 h 602"/>
              <a:gd name="T60" fmla="*/ 81397 w 573"/>
              <a:gd name="T61" fmla="*/ 122472 h 602"/>
              <a:gd name="T62" fmla="*/ 25212 w 573"/>
              <a:gd name="T63" fmla="*/ 132588 h 602"/>
              <a:gd name="T64" fmla="*/ 81397 w 573"/>
              <a:gd name="T65" fmla="*/ 143065 h 602"/>
              <a:gd name="T66" fmla="*/ 117054 w 573"/>
              <a:gd name="T67" fmla="*/ 143065 h 602"/>
              <a:gd name="T68" fmla="*/ 25212 w 573"/>
              <a:gd name="T69" fmla="*/ 176303 h 602"/>
              <a:gd name="T70" fmla="*/ 35296 w 573"/>
              <a:gd name="T71" fmla="*/ 183889 h 602"/>
              <a:gd name="T72" fmla="*/ 106609 w 573"/>
              <a:gd name="T73" fmla="*/ 176303 h 602"/>
              <a:gd name="T74" fmla="*/ 35296 w 573"/>
              <a:gd name="T75" fmla="*/ 165826 h 602"/>
              <a:gd name="T76" fmla="*/ 157753 w 573"/>
              <a:gd name="T77" fmla="*/ 79119 h 602"/>
              <a:gd name="T78" fmla="*/ 35296 w 573"/>
              <a:gd name="T79" fmla="*/ 79119 h 602"/>
              <a:gd name="T80" fmla="*/ 35296 w 573"/>
              <a:gd name="T81" fmla="*/ 99712 h 602"/>
              <a:gd name="T82" fmla="*/ 167837 w 573"/>
              <a:gd name="T83" fmla="*/ 89235 h 602"/>
              <a:gd name="T84" fmla="*/ 147308 w 573"/>
              <a:gd name="T85" fmla="*/ 40824 h 602"/>
              <a:gd name="T86" fmla="*/ 137223 w 573"/>
              <a:gd name="T87" fmla="*/ 30708 h 602"/>
              <a:gd name="T88" fmla="*/ 147308 w 573"/>
              <a:gd name="T89" fmla="*/ 0 h 602"/>
              <a:gd name="T90" fmla="*/ 157753 w 573"/>
              <a:gd name="T91" fmla="*/ 30708 h 602"/>
              <a:gd name="T92" fmla="*/ 96524 w 573"/>
              <a:gd name="T93" fmla="*/ 40824 h 602"/>
              <a:gd name="T94" fmla="*/ 86440 w 573"/>
              <a:gd name="T95" fmla="*/ 30708 h 602"/>
              <a:gd name="T96" fmla="*/ 96524 w 573"/>
              <a:gd name="T97" fmla="*/ 0 h 602"/>
              <a:gd name="T98" fmla="*/ 106609 w 573"/>
              <a:gd name="T99" fmla="*/ 30708 h 602"/>
              <a:gd name="T100" fmla="*/ 45741 w 573"/>
              <a:gd name="T101" fmla="*/ 40824 h 602"/>
              <a:gd name="T102" fmla="*/ 35296 w 573"/>
              <a:gd name="T103" fmla="*/ 30708 h 602"/>
              <a:gd name="T104" fmla="*/ 45741 w 573"/>
              <a:gd name="T105" fmla="*/ 0 h 602"/>
              <a:gd name="T106" fmla="*/ 55826 w 573"/>
              <a:gd name="T107" fmla="*/ 30708 h 60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573" h="602">
                <a:moveTo>
                  <a:pt x="530" y="516"/>
                </a:moveTo>
                <a:lnTo>
                  <a:pt x="530" y="516"/>
                </a:lnTo>
                <a:cubicBezTo>
                  <a:pt x="565" y="558"/>
                  <a:pt x="565" y="558"/>
                  <a:pt x="565" y="558"/>
                </a:cubicBezTo>
                <a:cubicBezTo>
                  <a:pt x="572" y="558"/>
                  <a:pt x="572" y="565"/>
                  <a:pt x="572" y="572"/>
                </a:cubicBezTo>
                <a:cubicBezTo>
                  <a:pt x="572" y="594"/>
                  <a:pt x="558" y="601"/>
                  <a:pt x="544" y="601"/>
                </a:cubicBezTo>
                <a:cubicBezTo>
                  <a:pt x="537" y="601"/>
                  <a:pt x="530" y="601"/>
                  <a:pt x="522" y="594"/>
                </a:cubicBezTo>
                <a:cubicBezTo>
                  <a:pt x="487" y="558"/>
                  <a:pt x="487" y="558"/>
                  <a:pt x="487" y="558"/>
                </a:cubicBezTo>
                <a:cubicBezTo>
                  <a:pt x="452" y="594"/>
                  <a:pt x="452" y="594"/>
                  <a:pt x="452" y="594"/>
                </a:cubicBezTo>
                <a:cubicBezTo>
                  <a:pt x="445" y="601"/>
                  <a:pt x="438" y="601"/>
                  <a:pt x="431" y="601"/>
                </a:cubicBezTo>
                <a:cubicBezTo>
                  <a:pt x="417" y="601"/>
                  <a:pt x="402" y="594"/>
                  <a:pt x="402" y="572"/>
                </a:cubicBezTo>
                <a:cubicBezTo>
                  <a:pt x="402" y="565"/>
                  <a:pt x="402" y="558"/>
                  <a:pt x="409" y="558"/>
                </a:cubicBezTo>
                <a:cubicBezTo>
                  <a:pt x="445" y="516"/>
                  <a:pt x="445" y="516"/>
                  <a:pt x="445" y="516"/>
                </a:cubicBezTo>
                <a:cubicBezTo>
                  <a:pt x="409" y="481"/>
                  <a:pt x="409" y="481"/>
                  <a:pt x="409" y="481"/>
                </a:cubicBezTo>
                <a:cubicBezTo>
                  <a:pt x="402" y="474"/>
                  <a:pt x="402" y="467"/>
                  <a:pt x="402" y="459"/>
                </a:cubicBezTo>
                <a:cubicBezTo>
                  <a:pt x="402" y="445"/>
                  <a:pt x="417" y="431"/>
                  <a:pt x="431" y="431"/>
                </a:cubicBezTo>
                <a:cubicBezTo>
                  <a:pt x="438" y="431"/>
                  <a:pt x="445" y="438"/>
                  <a:pt x="452" y="445"/>
                </a:cubicBezTo>
                <a:cubicBezTo>
                  <a:pt x="487" y="481"/>
                  <a:pt x="487" y="481"/>
                  <a:pt x="487" y="481"/>
                </a:cubicBezTo>
                <a:cubicBezTo>
                  <a:pt x="522" y="445"/>
                  <a:pt x="522" y="445"/>
                  <a:pt x="522" y="445"/>
                </a:cubicBezTo>
                <a:cubicBezTo>
                  <a:pt x="530" y="438"/>
                  <a:pt x="537" y="431"/>
                  <a:pt x="544" y="431"/>
                </a:cubicBezTo>
                <a:cubicBezTo>
                  <a:pt x="558" y="431"/>
                  <a:pt x="572" y="445"/>
                  <a:pt x="572" y="459"/>
                </a:cubicBezTo>
                <a:cubicBezTo>
                  <a:pt x="572" y="467"/>
                  <a:pt x="572" y="474"/>
                  <a:pt x="565" y="481"/>
                </a:cubicBezTo>
                <a:lnTo>
                  <a:pt x="530" y="516"/>
                </a:lnTo>
                <a:close/>
                <a:moveTo>
                  <a:pt x="501" y="424"/>
                </a:moveTo>
                <a:lnTo>
                  <a:pt x="501" y="424"/>
                </a:lnTo>
                <a:cubicBezTo>
                  <a:pt x="487" y="438"/>
                  <a:pt x="487" y="438"/>
                  <a:pt x="487" y="438"/>
                </a:cubicBezTo>
                <a:cubicBezTo>
                  <a:pt x="473" y="424"/>
                  <a:pt x="473" y="424"/>
                  <a:pt x="473" y="424"/>
                </a:cubicBezTo>
                <a:cubicBezTo>
                  <a:pt x="459" y="410"/>
                  <a:pt x="445" y="403"/>
                  <a:pt x="431" y="403"/>
                </a:cubicBezTo>
                <a:cubicBezTo>
                  <a:pt x="402" y="403"/>
                  <a:pt x="374" y="431"/>
                  <a:pt x="374" y="459"/>
                </a:cubicBezTo>
                <a:cubicBezTo>
                  <a:pt x="374" y="481"/>
                  <a:pt x="381" y="495"/>
                  <a:pt x="388" y="502"/>
                </a:cubicBezTo>
                <a:cubicBezTo>
                  <a:pt x="409" y="516"/>
                  <a:pt x="409" y="516"/>
                  <a:pt x="409" y="516"/>
                </a:cubicBezTo>
                <a:cubicBezTo>
                  <a:pt x="388" y="537"/>
                  <a:pt x="388" y="537"/>
                  <a:pt x="388" y="537"/>
                </a:cubicBezTo>
                <a:cubicBezTo>
                  <a:pt x="381" y="544"/>
                  <a:pt x="374" y="558"/>
                  <a:pt x="374" y="572"/>
                </a:cubicBezTo>
                <a:cubicBezTo>
                  <a:pt x="374" y="587"/>
                  <a:pt x="374" y="594"/>
                  <a:pt x="381" y="601"/>
                </a:cubicBezTo>
                <a:cubicBezTo>
                  <a:pt x="28" y="601"/>
                  <a:pt x="28" y="601"/>
                  <a:pt x="28" y="601"/>
                </a:cubicBezTo>
                <a:cubicBezTo>
                  <a:pt x="7" y="601"/>
                  <a:pt x="0" y="594"/>
                  <a:pt x="0" y="572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7" y="56"/>
                  <a:pt x="28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0" y="85"/>
                  <a:pt x="70" y="85"/>
                  <a:pt x="70" y="85"/>
                </a:cubicBezTo>
                <a:cubicBezTo>
                  <a:pt x="70" y="113"/>
                  <a:pt x="98" y="141"/>
                  <a:pt x="127" y="141"/>
                </a:cubicBezTo>
                <a:cubicBezTo>
                  <a:pt x="162" y="141"/>
                  <a:pt x="183" y="113"/>
                  <a:pt x="183" y="85"/>
                </a:cubicBezTo>
                <a:cubicBezTo>
                  <a:pt x="183" y="56"/>
                  <a:pt x="183" y="56"/>
                  <a:pt x="183" y="56"/>
                </a:cubicBezTo>
                <a:cubicBezTo>
                  <a:pt x="211" y="56"/>
                  <a:pt x="211" y="56"/>
                  <a:pt x="211" y="56"/>
                </a:cubicBezTo>
                <a:cubicBezTo>
                  <a:pt x="211" y="85"/>
                  <a:pt x="211" y="85"/>
                  <a:pt x="211" y="85"/>
                </a:cubicBezTo>
                <a:cubicBezTo>
                  <a:pt x="211" y="113"/>
                  <a:pt x="240" y="141"/>
                  <a:pt x="268" y="141"/>
                </a:cubicBezTo>
                <a:cubicBezTo>
                  <a:pt x="303" y="141"/>
                  <a:pt x="325" y="113"/>
                  <a:pt x="325" y="85"/>
                </a:cubicBezTo>
                <a:cubicBezTo>
                  <a:pt x="325" y="56"/>
                  <a:pt x="325" y="56"/>
                  <a:pt x="325" y="56"/>
                </a:cubicBezTo>
                <a:cubicBezTo>
                  <a:pt x="353" y="56"/>
                  <a:pt x="353" y="56"/>
                  <a:pt x="353" y="56"/>
                </a:cubicBezTo>
                <a:cubicBezTo>
                  <a:pt x="353" y="85"/>
                  <a:pt x="353" y="85"/>
                  <a:pt x="353" y="85"/>
                </a:cubicBezTo>
                <a:cubicBezTo>
                  <a:pt x="353" y="113"/>
                  <a:pt x="381" y="141"/>
                  <a:pt x="409" y="141"/>
                </a:cubicBezTo>
                <a:cubicBezTo>
                  <a:pt x="445" y="141"/>
                  <a:pt x="466" y="113"/>
                  <a:pt x="466" y="85"/>
                </a:cubicBezTo>
                <a:cubicBezTo>
                  <a:pt x="466" y="56"/>
                  <a:pt x="466" y="56"/>
                  <a:pt x="466" y="56"/>
                </a:cubicBezTo>
                <a:cubicBezTo>
                  <a:pt x="515" y="56"/>
                  <a:pt x="515" y="56"/>
                  <a:pt x="515" y="56"/>
                </a:cubicBezTo>
                <a:cubicBezTo>
                  <a:pt x="530" y="56"/>
                  <a:pt x="544" y="71"/>
                  <a:pt x="544" y="85"/>
                </a:cubicBezTo>
                <a:cubicBezTo>
                  <a:pt x="544" y="403"/>
                  <a:pt x="544" y="403"/>
                  <a:pt x="544" y="403"/>
                </a:cubicBezTo>
                <a:cubicBezTo>
                  <a:pt x="530" y="403"/>
                  <a:pt x="515" y="410"/>
                  <a:pt x="501" y="424"/>
                </a:cubicBezTo>
                <a:close/>
                <a:moveTo>
                  <a:pt x="353" y="367"/>
                </a:moveTo>
                <a:lnTo>
                  <a:pt x="353" y="367"/>
                </a:lnTo>
                <a:cubicBezTo>
                  <a:pt x="353" y="353"/>
                  <a:pt x="346" y="339"/>
                  <a:pt x="325" y="339"/>
                </a:cubicBezTo>
                <a:cubicBezTo>
                  <a:pt x="268" y="339"/>
                  <a:pt x="268" y="339"/>
                  <a:pt x="268" y="339"/>
                </a:cubicBezTo>
                <a:cubicBezTo>
                  <a:pt x="226" y="339"/>
                  <a:pt x="226" y="339"/>
                  <a:pt x="226" y="339"/>
                </a:cubicBezTo>
                <a:cubicBezTo>
                  <a:pt x="98" y="339"/>
                  <a:pt x="98" y="339"/>
                  <a:pt x="98" y="339"/>
                </a:cubicBezTo>
                <a:cubicBezTo>
                  <a:pt x="84" y="339"/>
                  <a:pt x="70" y="353"/>
                  <a:pt x="70" y="367"/>
                </a:cubicBezTo>
                <a:cubicBezTo>
                  <a:pt x="70" y="382"/>
                  <a:pt x="84" y="396"/>
                  <a:pt x="98" y="396"/>
                </a:cubicBezTo>
                <a:cubicBezTo>
                  <a:pt x="226" y="396"/>
                  <a:pt x="226" y="396"/>
                  <a:pt x="226" y="396"/>
                </a:cubicBezTo>
                <a:cubicBezTo>
                  <a:pt x="268" y="396"/>
                  <a:pt x="268" y="396"/>
                  <a:pt x="268" y="396"/>
                </a:cubicBezTo>
                <a:cubicBezTo>
                  <a:pt x="325" y="396"/>
                  <a:pt x="325" y="396"/>
                  <a:pt x="325" y="396"/>
                </a:cubicBezTo>
                <a:cubicBezTo>
                  <a:pt x="346" y="396"/>
                  <a:pt x="353" y="382"/>
                  <a:pt x="353" y="367"/>
                </a:cubicBezTo>
                <a:close/>
                <a:moveTo>
                  <a:pt x="70" y="488"/>
                </a:moveTo>
                <a:lnTo>
                  <a:pt x="70" y="488"/>
                </a:lnTo>
                <a:cubicBezTo>
                  <a:pt x="70" y="502"/>
                  <a:pt x="84" y="509"/>
                  <a:pt x="98" y="509"/>
                </a:cubicBezTo>
                <a:cubicBezTo>
                  <a:pt x="275" y="509"/>
                  <a:pt x="275" y="509"/>
                  <a:pt x="275" y="509"/>
                </a:cubicBezTo>
                <a:cubicBezTo>
                  <a:pt x="289" y="509"/>
                  <a:pt x="296" y="502"/>
                  <a:pt x="296" y="488"/>
                </a:cubicBezTo>
                <a:cubicBezTo>
                  <a:pt x="296" y="474"/>
                  <a:pt x="289" y="459"/>
                  <a:pt x="275" y="459"/>
                </a:cubicBezTo>
                <a:cubicBezTo>
                  <a:pt x="98" y="459"/>
                  <a:pt x="98" y="459"/>
                  <a:pt x="98" y="459"/>
                </a:cubicBezTo>
                <a:cubicBezTo>
                  <a:pt x="84" y="459"/>
                  <a:pt x="70" y="474"/>
                  <a:pt x="70" y="488"/>
                </a:cubicBezTo>
                <a:close/>
                <a:moveTo>
                  <a:pt x="438" y="219"/>
                </a:moveTo>
                <a:lnTo>
                  <a:pt x="438" y="219"/>
                </a:lnTo>
                <a:cubicBezTo>
                  <a:pt x="98" y="219"/>
                  <a:pt x="98" y="219"/>
                  <a:pt x="98" y="219"/>
                </a:cubicBezTo>
                <a:cubicBezTo>
                  <a:pt x="84" y="219"/>
                  <a:pt x="70" y="226"/>
                  <a:pt x="70" y="247"/>
                </a:cubicBezTo>
                <a:cubicBezTo>
                  <a:pt x="70" y="261"/>
                  <a:pt x="84" y="276"/>
                  <a:pt x="98" y="276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59" y="276"/>
                  <a:pt x="466" y="261"/>
                  <a:pt x="466" y="247"/>
                </a:cubicBezTo>
                <a:cubicBezTo>
                  <a:pt x="466" y="226"/>
                  <a:pt x="459" y="219"/>
                  <a:pt x="438" y="219"/>
                </a:cubicBezTo>
                <a:close/>
                <a:moveTo>
                  <a:pt x="409" y="113"/>
                </a:moveTo>
                <a:lnTo>
                  <a:pt x="409" y="113"/>
                </a:lnTo>
                <a:cubicBezTo>
                  <a:pt x="395" y="113"/>
                  <a:pt x="381" y="99"/>
                  <a:pt x="381" y="85"/>
                </a:cubicBezTo>
                <a:cubicBezTo>
                  <a:pt x="381" y="28"/>
                  <a:pt x="381" y="28"/>
                  <a:pt x="381" y="28"/>
                </a:cubicBezTo>
                <a:cubicBezTo>
                  <a:pt x="381" y="14"/>
                  <a:pt x="395" y="0"/>
                  <a:pt x="409" y="0"/>
                </a:cubicBezTo>
                <a:cubicBezTo>
                  <a:pt x="431" y="0"/>
                  <a:pt x="438" y="14"/>
                  <a:pt x="438" y="28"/>
                </a:cubicBezTo>
                <a:cubicBezTo>
                  <a:pt x="438" y="85"/>
                  <a:pt x="438" y="85"/>
                  <a:pt x="438" y="85"/>
                </a:cubicBezTo>
                <a:cubicBezTo>
                  <a:pt x="438" y="99"/>
                  <a:pt x="431" y="113"/>
                  <a:pt x="409" y="113"/>
                </a:cubicBezTo>
                <a:close/>
                <a:moveTo>
                  <a:pt x="268" y="113"/>
                </a:moveTo>
                <a:lnTo>
                  <a:pt x="268" y="113"/>
                </a:lnTo>
                <a:cubicBezTo>
                  <a:pt x="254" y="113"/>
                  <a:pt x="240" y="99"/>
                  <a:pt x="240" y="85"/>
                </a:cubicBezTo>
                <a:cubicBezTo>
                  <a:pt x="240" y="28"/>
                  <a:pt x="240" y="28"/>
                  <a:pt x="240" y="28"/>
                </a:cubicBezTo>
                <a:cubicBezTo>
                  <a:pt x="240" y="14"/>
                  <a:pt x="254" y="0"/>
                  <a:pt x="268" y="0"/>
                </a:cubicBezTo>
                <a:cubicBezTo>
                  <a:pt x="289" y="0"/>
                  <a:pt x="296" y="14"/>
                  <a:pt x="296" y="28"/>
                </a:cubicBezTo>
                <a:cubicBezTo>
                  <a:pt x="296" y="85"/>
                  <a:pt x="296" y="85"/>
                  <a:pt x="296" y="85"/>
                </a:cubicBezTo>
                <a:cubicBezTo>
                  <a:pt x="296" y="99"/>
                  <a:pt x="289" y="113"/>
                  <a:pt x="268" y="113"/>
                </a:cubicBezTo>
                <a:close/>
                <a:moveTo>
                  <a:pt x="127" y="113"/>
                </a:moveTo>
                <a:lnTo>
                  <a:pt x="127" y="113"/>
                </a:lnTo>
                <a:cubicBezTo>
                  <a:pt x="113" y="113"/>
                  <a:pt x="98" y="99"/>
                  <a:pt x="98" y="85"/>
                </a:cubicBezTo>
                <a:cubicBezTo>
                  <a:pt x="98" y="28"/>
                  <a:pt x="98" y="28"/>
                  <a:pt x="98" y="28"/>
                </a:cubicBezTo>
                <a:cubicBezTo>
                  <a:pt x="98" y="14"/>
                  <a:pt x="113" y="0"/>
                  <a:pt x="127" y="0"/>
                </a:cubicBezTo>
                <a:cubicBezTo>
                  <a:pt x="148" y="0"/>
                  <a:pt x="155" y="14"/>
                  <a:pt x="155" y="28"/>
                </a:cubicBezTo>
                <a:cubicBezTo>
                  <a:pt x="155" y="85"/>
                  <a:pt x="155" y="85"/>
                  <a:pt x="155" y="85"/>
                </a:cubicBezTo>
                <a:cubicBezTo>
                  <a:pt x="155" y="99"/>
                  <a:pt x="148" y="113"/>
                  <a:pt x="127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7" name="Freeform 59"/>
          <p:cNvSpPr>
            <a:spLocks noChangeAspect="1" noChangeArrowheads="1"/>
          </p:cNvSpPr>
          <p:nvPr/>
        </p:nvSpPr>
        <p:spPr bwMode="auto">
          <a:xfrm>
            <a:off x="3376498" y="1473780"/>
            <a:ext cx="182808" cy="191118"/>
          </a:xfrm>
          <a:custGeom>
            <a:avLst/>
            <a:gdLst>
              <a:gd name="T0" fmla="*/ 204140 w 581"/>
              <a:gd name="T1" fmla="*/ 188138 h 609"/>
              <a:gd name="T2" fmla="*/ 170958 w 581"/>
              <a:gd name="T3" fmla="*/ 218715 h 609"/>
              <a:gd name="T4" fmla="*/ 150400 w 581"/>
              <a:gd name="T5" fmla="*/ 200729 h 609"/>
              <a:gd name="T6" fmla="*/ 158335 w 581"/>
              <a:gd name="T7" fmla="*/ 183102 h 609"/>
              <a:gd name="T8" fmla="*/ 170958 w 581"/>
              <a:gd name="T9" fmla="*/ 193175 h 609"/>
              <a:gd name="T10" fmla="*/ 199091 w 581"/>
              <a:gd name="T11" fmla="*/ 170512 h 609"/>
              <a:gd name="T12" fmla="*/ 204140 w 581"/>
              <a:gd name="T13" fmla="*/ 188138 h 609"/>
              <a:gd name="T14" fmla="*/ 170958 w 581"/>
              <a:gd name="T15" fmla="*/ 178066 h 609"/>
              <a:gd name="T16" fmla="*/ 137776 w 581"/>
              <a:gd name="T17" fmla="*/ 193175 h 609"/>
              <a:gd name="T18" fmla="*/ 142826 w 581"/>
              <a:gd name="T19" fmla="*/ 208643 h 609"/>
              <a:gd name="T20" fmla="*/ 10459 w 581"/>
              <a:gd name="T21" fmla="*/ 218715 h 609"/>
              <a:gd name="T22" fmla="*/ 0 w 581"/>
              <a:gd name="T23" fmla="*/ 30577 h 609"/>
              <a:gd name="T24" fmla="*/ 28132 w 581"/>
              <a:gd name="T25" fmla="*/ 20145 h 609"/>
              <a:gd name="T26" fmla="*/ 48691 w 581"/>
              <a:gd name="T27" fmla="*/ 50722 h 609"/>
              <a:gd name="T28" fmla="*/ 68888 w 581"/>
              <a:gd name="T29" fmla="*/ 20145 h 609"/>
              <a:gd name="T30" fmla="*/ 78987 w 581"/>
              <a:gd name="T31" fmla="*/ 30577 h 609"/>
              <a:gd name="T32" fmla="*/ 120104 w 581"/>
              <a:gd name="T33" fmla="*/ 30577 h 609"/>
              <a:gd name="T34" fmla="*/ 130202 w 581"/>
              <a:gd name="T35" fmla="*/ 20145 h 609"/>
              <a:gd name="T36" fmla="*/ 150400 w 581"/>
              <a:gd name="T37" fmla="*/ 50722 h 609"/>
              <a:gd name="T38" fmla="*/ 170958 w 581"/>
              <a:gd name="T39" fmla="*/ 20145 h 609"/>
              <a:gd name="T40" fmla="*/ 199091 w 581"/>
              <a:gd name="T41" fmla="*/ 30577 h 609"/>
              <a:gd name="T42" fmla="*/ 183582 w 581"/>
              <a:gd name="T43" fmla="*/ 165475 h 609"/>
              <a:gd name="T44" fmla="*/ 28132 w 581"/>
              <a:gd name="T45" fmla="*/ 175548 h 609"/>
              <a:gd name="T46" fmla="*/ 35706 w 581"/>
              <a:gd name="T47" fmla="*/ 183102 h 609"/>
              <a:gd name="T48" fmla="*/ 109644 w 581"/>
              <a:gd name="T49" fmla="*/ 175548 h 609"/>
              <a:gd name="T50" fmla="*/ 109644 w 581"/>
              <a:gd name="T51" fmla="*/ 175548 h 609"/>
              <a:gd name="T52" fmla="*/ 109644 w 581"/>
              <a:gd name="T53" fmla="*/ 175548 h 609"/>
              <a:gd name="T54" fmla="*/ 35706 w 581"/>
              <a:gd name="T55" fmla="*/ 167993 h 609"/>
              <a:gd name="T56" fmla="*/ 160859 w 581"/>
              <a:gd name="T57" fmla="*/ 78781 h 609"/>
              <a:gd name="T58" fmla="*/ 38231 w 581"/>
              <a:gd name="T59" fmla="*/ 78781 h 609"/>
              <a:gd name="T60" fmla="*/ 38231 w 581"/>
              <a:gd name="T61" fmla="*/ 99285 h 609"/>
              <a:gd name="T62" fmla="*/ 170958 w 581"/>
              <a:gd name="T63" fmla="*/ 88853 h 609"/>
              <a:gd name="T64" fmla="*/ 160859 w 581"/>
              <a:gd name="T65" fmla="*/ 121948 h 609"/>
              <a:gd name="T66" fmla="*/ 99545 w 581"/>
              <a:gd name="T67" fmla="*/ 121948 h 609"/>
              <a:gd name="T68" fmla="*/ 38231 w 581"/>
              <a:gd name="T69" fmla="*/ 121948 h 609"/>
              <a:gd name="T70" fmla="*/ 38231 w 581"/>
              <a:gd name="T71" fmla="*/ 142453 h 609"/>
              <a:gd name="T72" fmla="*/ 99545 w 581"/>
              <a:gd name="T73" fmla="*/ 142453 h 609"/>
              <a:gd name="T74" fmla="*/ 170958 w 581"/>
              <a:gd name="T75" fmla="*/ 132021 h 609"/>
              <a:gd name="T76" fmla="*/ 150400 w 581"/>
              <a:gd name="T77" fmla="*/ 40649 h 609"/>
              <a:gd name="T78" fmla="*/ 140301 w 581"/>
              <a:gd name="T79" fmla="*/ 30577 h 609"/>
              <a:gd name="T80" fmla="*/ 150400 w 581"/>
              <a:gd name="T81" fmla="*/ 0 h 609"/>
              <a:gd name="T82" fmla="*/ 160859 w 581"/>
              <a:gd name="T83" fmla="*/ 30577 h 609"/>
              <a:gd name="T84" fmla="*/ 99545 w 581"/>
              <a:gd name="T85" fmla="*/ 40649 h 609"/>
              <a:gd name="T86" fmla="*/ 89446 w 581"/>
              <a:gd name="T87" fmla="*/ 30577 h 609"/>
              <a:gd name="T88" fmla="*/ 99545 w 581"/>
              <a:gd name="T89" fmla="*/ 0 h 609"/>
              <a:gd name="T90" fmla="*/ 109644 w 581"/>
              <a:gd name="T91" fmla="*/ 30577 h 609"/>
              <a:gd name="T92" fmla="*/ 48691 w 581"/>
              <a:gd name="T93" fmla="*/ 40649 h 609"/>
              <a:gd name="T94" fmla="*/ 38231 w 581"/>
              <a:gd name="T95" fmla="*/ 30577 h 609"/>
              <a:gd name="T96" fmla="*/ 48691 w 581"/>
              <a:gd name="T97" fmla="*/ 0 h 609"/>
              <a:gd name="T98" fmla="*/ 58789 w 581"/>
              <a:gd name="T99" fmla="*/ 30577 h 60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581" h="609">
                <a:moveTo>
                  <a:pt x="566" y="523"/>
                </a:moveTo>
                <a:lnTo>
                  <a:pt x="566" y="523"/>
                </a:lnTo>
                <a:cubicBezTo>
                  <a:pt x="495" y="594"/>
                  <a:pt x="495" y="594"/>
                  <a:pt x="495" y="594"/>
                </a:cubicBezTo>
                <a:cubicBezTo>
                  <a:pt x="488" y="601"/>
                  <a:pt x="481" y="608"/>
                  <a:pt x="474" y="608"/>
                </a:cubicBezTo>
                <a:cubicBezTo>
                  <a:pt x="467" y="608"/>
                  <a:pt x="460" y="601"/>
                  <a:pt x="453" y="594"/>
                </a:cubicBezTo>
                <a:cubicBezTo>
                  <a:pt x="417" y="558"/>
                  <a:pt x="417" y="558"/>
                  <a:pt x="417" y="558"/>
                </a:cubicBezTo>
                <a:cubicBezTo>
                  <a:pt x="410" y="551"/>
                  <a:pt x="410" y="544"/>
                  <a:pt x="410" y="537"/>
                </a:cubicBezTo>
                <a:cubicBezTo>
                  <a:pt x="410" y="523"/>
                  <a:pt x="417" y="509"/>
                  <a:pt x="439" y="509"/>
                </a:cubicBezTo>
                <a:cubicBezTo>
                  <a:pt x="446" y="509"/>
                  <a:pt x="453" y="516"/>
                  <a:pt x="453" y="523"/>
                </a:cubicBezTo>
                <a:cubicBezTo>
                  <a:pt x="474" y="537"/>
                  <a:pt x="474" y="537"/>
                  <a:pt x="474" y="537"/>
                </a:cubicBezTo>
                <a:cubicBezTo>
                  <a:pt x="530" y="481"/>
                  <a:pt x="530" y="481"/>
                  <a:pt x="530" y="481"/>
                </a:cubicBezTo>
                <a:cubicBezTo>
                  <a:pt x="537" y="474"/>
                  <a:pt x="545" y="474"/>
                  <a:pt x="552" y="474"/>
                </a:cubicBezTo>
                <a:cubicBezTo>
                  <a:pt x="566" y="474"/>
                  <a:pt x="580" y="488"/>
                  <a:pt x="580" y="502"/>
                </a:cubicBezTo>
                <a:cubicBezTo>
                  <a:pt x="580" y="509"/>
                  <a:pt x="573" y="516"/>
                  <a:pt x="566" y="523"/>
                </a:cubicBezTo>
                <a:close/>
                <a:moveTo>
                  <a:pt x="474" y="495"/>
                </a:moveTo>
                <a:lnTo>
                  <a:pt x="474" y="495"/>
                </a:lnTo>
                <a:cubicBezTo>
                  <a:pt x="467" y="488"/>
                  <a:pt x="453" y="481"/>
                  <a:pt x="439" y="481"/>
                </a:cubicBezTo>
                <a:cubicBezTo>
                  <a:pt x="403" y="481"/>
                  <a:pt x="382" y="509"/>
                  <a:pt x="382" y="537"/>
                </a:cubicBezTo>
                <a:cubicBezTo>
                  <a:pt x="382" y="558"/>
                  <a:pt x="389" y="573"/>
                  <a:pt x="396" y="580"/>
                </a:cubicBezTo>
                <a:cubicBezTo>
                  <a:pt x="424" y="608"/>
                  <a:pt x="424" y="608"/>
                  <a:pt x="424" y="608"/>
                </a:cubicBezTo>
                <a:cubicBezTo>
                  <a:pt x="29" y="608"/>
                  <a:pt x="29" y="608"/>
                  <a:pt x="29" y="608"/>
                </a:cubicBezTo>
                <a:cubicBezTo>
                  <a:pt x="15" y="608"/>
                  <a:pt x="0" y="594"/>
                  <a:pt x="0" y="580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15" y="56"/>
                  <a:pt x="29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85"/>
                  <a:pt x="78" y="85"/>
                  <a:pt x="78" y="85"/>
                </a:cubicBezTo>
                <a:cubicBezTo>
                  <a:pt x="78" y="120"/>
                  <a:pt x="106" y="141"/>
                  <a:pt x="135" y="141"/>
                </a:cubicBezTo>
                <a:cubicBezTo>
                  <a:pt x="163" y="141"/>
                  <a:pt x="191" y="120"/>
                  <a:pt x="191" y="85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219" y="56"/>
                  <a:pt x="219" y="56"/>
                  <a:pt x="219" y="56"/>
                </a:cubicBezTo>
                <a:cubicBezTo>
                  <a:pt x="219" y="85"/>
                  <a:pt x="219" y="85"/>
                  <a:pt x="219" y="85"/>
                </a:cubicBezTo>
                <a:cubicBezTo>
                  <a:pt x="219" y="120"/>
                  <a:pt x="248" y="141"/>
                  <a:pt x="276" y="141"/>
                </a:cubicBezTo>
                <a:cubicBezTo>
                  <a:pt x="304" y="141"/>
                  <a:pt x="333" y="120"/>
                  <a:pt x="333" y="85"/>
                </a:cubicBezTo>
                <a:cubicBezTo>
                  <a:pt x="333" y="56"/>
                  <a:pt x="333" y="56"/>
                  <a:pt x="333" y="56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1" y="85"/>
                  <a:pt x="361" y="85"/>
                  <a:pt x="361" y="85"/>
                </a:cubicBezTo>
                <a:cubicBezTo>
                  <a:pt x="361" y="120"/>
                  <a:pt x="389" y="141"/>
                  <a:pt x="417" y="141"/>
                </a:cubicBezTo>
                <a:cubicBezTo>
                  <a:pt x="446" y="141"/>
                  <a:pt x="474" y="120"/>
                  <a:pt x="474" y="85"/>
                </a:cubicBezTo>
                <a:cubicBezTo>
                  <a:pt x="474" y="56"/>
                  <a:pt x="474" y="56"/>
                  <a:pt x="474" y="56"/>
                </a:cubicBezTo>
                <a:cubicBezTo>
                  <a:pt x="523" y="56"/>
                  <a:pt x="523" y="56"/>
                  <a:pt x="523" y="56"/>
                </a:cubicBezTo>
                <a:cubicBezTo>
                  <a:pt x="537" y="56"/>
                  <a:pt x="552" y="71"/>
                  <a:pt x="552" y="85"/>
                </a:cubicBezTo>
                <a:cubicBezTo>
                  <a:pt x="552" y="445"/>
                  <a:pt x="552" y="445"/>
                  <a:pt x="552" y="445"/>
                </a:cubicBezTo>
                <a:cubicBezTo>
                  <a:pt x="530" y="445"/>
                  <a:pt x="516" y="452"/>
                  <a:pt x="509" y="460"/>
                </a:cubicBezTo>
                <a:lnTo>
                  <a:pt x="474" y="495"/>
                </a:lnTo>
                <a:close/>
                <a:moveTo>
                  <a:pt x="78" y="488"/>
                </a:moveTo>
                <a:lnTo>
                  <a:pt x="78" y="488"/>
                </a:lnTo>
                <a:cubicBezTo>
                  <a:pt x="78" y="502"/>
                  <a:pt x="85" y="509"/>
                  <a:pt x="99" y="509"/>
                </a:cubicBezTo>
                <a:cubicBezTo>
                  <a:pt x="283" y="509"/>
                  <a:pt x="283" y="509"/>
                  <a:pt x="283" y="509"/>
                </a:cubicBezTo>
                <a:cubicBezTo>
                  <a:pt x="297" y="509"/>
                  <a:pt x="304" y="502"/>
                  <a:pt x="304" y="488"/>
                </a:cubicBezTo>
                <a:cubicBezTo>
                  <a:pt x="304" y="474"/>
                  <a:pt x="297" y="467"/>
                  <a:pt x="283" y="467"/>
                </a:cubicBezTo>
                <a:cubicBezTo>
                  <a:pt x="99" y="467"/>
                  <a:pt x="99" y="467"/>
                  <a:pt x="99" y="467"/>
                </a:cubicBezTo>
                <a:cubicBezTo>
                  <a:pt x="85" y="467"/>
                  <a:pt x="78" y="474"/>
                  <a:pt x="78" y="488"/>
                </a:cubicBezTo>
                <a:close/>
                <a:moveTo>
                  <a:pt x="446" y="219"/>
                </a:moveTo>
                <a:lnTo>
                  <a:pt x="446" y="219"/>
                </a:lnTo>
                <a:cubicBezTo>
                  <a:pt x="106" y="219"/>
                  <a:pt x="106" y="219"/>
                  <a:pt x="106" y="219"/>
                </a:cubicBezTo>
                <a:cubicBezTo>
                  <a:pt x="92" y="219"/>
                  <a:pt x="78" y="233"/>
                  <a:pt x="78" y="247"/>
                </a:cubicBezTo>
                <a:cubicBezTo>
                  <a:pt x="78" y="262"/>
                  <a:pt x="92" y="276"/>
                  <a:pt x="106" y="276"/>
                </a:cubicBezTo>
                <a:cubicBezTo>
                  <a:pt x="446" y="276"/>
                  <a:pt x="446" y="276"/>
                  <a:pt x="446" y="276"/>
                </a:cubicBezTo>
                <a:cubicBezTo>
                  <a:pt x="460" y="276"/>
                  <a:pt x="474" y="262"/>
                  <a:pt x="474" y="247"/>
                </a:cubicBezTo>
                <a:cubicBezTo>
                  <a:pt x="474" y="233"/>
                  <a:pt x="460" y="219"/>
                  <a:pt x="446" y="219"/>
                </a:cubicBezTo>
                <a:close/>
                <a:moveTo>
                  <a:pt x="446" y="339"/>
                </a:moveTo>
                <a:lnTo>
                  <a:pt x="446" y="339"/>
                </a:lnTo>
                <a:cubicBezTo>
                  <a:pt x="276" y="339"/>
                  <a:pt x="276" y="339"/>
                  <a:pt x="276" y="339"/>
                </a:cubicBezTo>
                <a:cubicBezTo>
                  <a:pt x="226" y="339"/>
                  <a:pt x="226" y="339"/>
                  <a:pt x="226" y="339"/>
                </a:cubicBezTo>
                <a:cubicBezTo>
                  <a:pt x="106" y="339"/>
                  <a:pt x="106" y="339"/>
                  <a:pt x="106" y="339"/>
                </a:cubicBezTo>
                <a:cubicBezTo>
                  <a:pt x="92" y="339"/>
                  <a:pt x="78" y="353"/>
                  <a:pt x="78" y="367"/>
                </a:cubicBezTo>
                <a:cubicBezTo>
                  <a:pt x="78" y="389"/>
                  <a:pt x="92" y="396"/>
                  <a:pt x="106" y="396"/>
                </a:cubicBezTo>
                <a:cubicBezTo>
                  <a:pt x="226" y="396"/>
                  <a:pt x="226" y="396"/>
                  <a:pt x="226" y="39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446" y="396"/>
                  <a:pt x="446" y="396"/>
                  <a:pt x="446" y="396"/>
                </a:cubicBezTo>
                <a:cubicBezTo>
                  <a:pt x="460" y="396"/>
                  <a:pt x="474" y="389"/>
                  <a:pt x="474" y="367"/>
                </a:cubicBezTo>
                <a:cubicBezTo>
                  <a:pt x="474" y="353"/>
                  <a:pt x="460" y="339"/>
                  <a:pt x="446" y="339"/>
                </a:cubicBezTo>
                <a:close/>
                <a:moveTo>
                  <a:pt x="417" y="113"/>
                </a:moveTo>
                <a:lnTo>
                  <a:pt x="417" y="113"/>
                </a:lnTo>
                <a:cubicBezTo>
                  <a:pt x="403" y="113"/>
                  <a:pt x="389" y="106"/>
                  <a:pt x="389" y="85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4"/>
                  <a:pt x="403" y="0"/>
                  <a:pt x="417" y="0"/>
                </a:cubicBezTo>
                <a:cubicBezTo>
                  <a:pt x="431" y="0"/>
                  <a:pt x="446" y="14"/>
                  <a:pt x="446" y="28"/>
                </a:cubicBezTo>
                <a:cubicBezTo>
                  <a:pt x="446" y="85"/>
                  <a:pt x="446" y="85"/>
                  <a:pt x="446" y="85"/>
                </a:cubicBezTo>
                <a:cubicBezTo>
                  <a:pt x="446" y="106"/>
                  <a:pt x="431" y="113"/>
                  <a:pt x="417" y="113"/>
                </a:cubicBezTo>
                <a:close/>
                <a:moveTo>
                  <a:pt x="276" y="113"/>
                </a:moveTo>
                <a:lnTo>
                  <a:pt x="276" y="113"/>
                </a:lnTo>
                <a:cubicBezTo>
                  <a:pt x="262" y="113"/>
                  <a:pt x="248" y="106"/>
                  <a:pt x="248" y="85"/>
                </a:cubicBezTo>
                <a:cubicBezTo>
                  <a:pt x="248" y="28"/>
                  <a:pt x="248" y="28"/>
                  <a:pt x="248" y="28"/>
                </a:cubicBezTo>
                <a:cubicBezTo>
                  <a:pt x="248" y="14"/>
                  <a:pt x="262" y="0"/>
                  <a:pt x="276" y="0"/>
                </a:cubicBezTo>
                <a:cubicBezTo>
                  <a:pt x="290" y="0"/>
                  <a:pt x="304" y="14"/>
                  <a:pt x="304" y="28"/>
                </a:cubicBezTo>
                <a:cubicBezTo>
                  <a:pt x="304" y="85"/>
                  <a:pt x="304" y="85"/>
                  <a:pt x="304" y="85"/>
                </a:cubicBezTo>
                <a:cubicBezTo>
                  <a:pt x="304" y="106"/>
                  <a:pt x="290" y="113"/>
                  <a:pt x="276" y="113"/>
                </a:cubicBezTo>
                <a:close/>
                <a:moveTo>
                  <a:pt x="135" y="113"/>
                </a:moveTo>
                <a:lnTo>
                  <a:pt x="135" y="113"/>
                </a:lnTo>
                <a:cubicBezTo>
                  <a:pt x="121" y="113"/>
                  <a:pt x="106" y="106"/>
                  <a:pt x="106" y="85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14"/>
                  <a:pt x="121" y="0"/>
                  <a:pt x="135" y="0"/>
                </a:cubicBezTo>
                <a:cubicBezTo>
                  <a:pt x="149" y="0"/>
                  <a:pt x="163" y="14"/>
                  <a:pt x="163" y="28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106"/>
                  <a:pt x="149" y="113"/>
                  <a:pt x="135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8" name="Freeform 60"/>
          <p:cNvSpPr>
            <a:spLocks noChangeAspect="1" noChangeArrowheads="1"/>
          </p:cNvSpPr>
          <p:nvPr/>
        </p:nvSpPr>
        <p:spPr bwMode="auto">
          <a:xfrm>
            <a:off x="3040214" y="1473779"/>
            <a:ext cx="171728" cy="191117"/>
          </a:xfrm>
          <a:custGeom>
            <a:avLst/>
            <a:gdLst>
              <a:gd name="T0" fmla="*/ 186375 w 545"/>
              <a:gd name="T1" fmla="*/ 218715 h 609"/>
              <a:gd name="T2" fmla="*/ 0 w 545"/>
              <a:gd name="T3" fmla="*/ 208643 h 609"/>
              <a:gd name="T4" fmla="*/ 10475 w 545"/>
              <a:gd name="T5" fmla="*/ 20145 h 609"/>
              <a:gd name="T6" fmla="*/ 28173 w 545"/>
              <a:gd name="T7" fmla="*/ 30577 h 609"/>
              <a:gd name="T8" fmla="*/ 68988 w 545"/>
              <a:gd name="T9" fmla="*/ 30577 h 609"/>
              <a:gd name="T10" fmla="*/ 79101 w 545"/>
              <a:gd name="T11" fmla="*/ 20145 h 609"/>
              <a:gd name="T12" fmla="*/ 99689 w 545"/>
              <a:gd name="T13" fmla="*/ 50722 h 609"/>
              <a:gd name="T14" fmla="*/ 120277 w 545"/>
              <a:gd name="T15" fmla="*/ 20145 h 609"/>
              <a:gd name="T16" fmla="*/ 130391 w 545"/>
              <a:gd name="T17" fmla="*/ 30577 h 609"/>
              <a:gd name="T18" fmla="*/ 171205 w 545"/>
              <a:gd name="T19" fmla="*/ 30577 h 609"/>
              <a:gd name="T20" fmla="*/ 186375 w 545"/>
              <a:gd name="T21" fmla="*/ 20145 h 609"/>
              <a:gd name="T22" fmla="*/ 196489 w 545"/>
              <a:gd name="T23" fmla="*/ 208643 h 609"/>
              <a:gd name="T24" fmla="*/ 161092 w 545"/>
              <a:gd name="T25" fmla="*/ 78781 h 609"/>
              <a:gd name="T26" fmla="*/ 38286 w 545"/>
              <a:gd name="T27" fmla="*/ 78781 h 609"/>
              <a:gd name="T28" fmla="*/ 38286 w 545"/>
              <a:gd name="T29" fmla="*/ 99285 h 609"/>
              <a:gd name="T30" fmla="*/ 171205 w 545"/>
              <a:gd name="T31" fmla="*/ 88853 h 609"/>
              <a:gd name="T32" fmla="*/ 161092 w 545"/>
              <a:gd name="T33" fmla="*/ 121948 h 609"/>
              <a:gd name="T34" fmla="*/ 38286 w 545"/>
              <a:gd name="T35" fmla="*/ 121948 h 609"/>
              <a:gd name="T36" fmla="*/ 38286 w 545"/>
              <a:gd name="T37" fmla="*/ 142453 h 609"/>
              <a:gd name="T38" fmla="*/ 171205 w 545"/>
              <a:gd name="T39" fmla="*/ 132021 h 609"/>
              <a:gd name="T40" fmla="*/ 161092 w 545"/>
              <a:gd name="T41" fmla="*/ 167993 h 609"/>
              <a:gd name="T42" fmla="*/ 35758 w 545"/>
              <a:gd name="T43" fmla="*/ 167993 h 609"/>
              <a:gd name="T44" fmla="*/ 35758 w 545"/>
              <a:gd name="T45" fmla="*/ 183102 h 609"/>
              <a:gd name="T46" fmla="*/ 171205 w 545"/>
              <a:gd name="T47" fmla="*/ 175548 h 609"/>
              <a:gd name="T48" fmla="*/ 150617 w 545"/>
              <a:gd name="T49" fmla="*/ 40649 h 609"/>
              <a:gd name="T50" fmla="*/ 140504 w 545"/>
              <a:gd name="T51" fmla="*/ 30577 h 609"/>
              <a:gd name="T52" fmla="*/ 150617 w 545"/>
              <a:gd name="T53" fmla="*/ 0 h 609"/>
              <a:gd name="T54" fmla="*/ 161092 w 545"/>
              <a:gd name="T55" fmla="*/ 30577 h 609"/>
              <a:gd name="T56" fmla="*/ 99689 w 545"/>
              <a:gd name="T57" fmla="*/ 40649 h 609"/>
              <a:gd name="T58" fmla="*/ 89576 w 545"/>
              <a:gd name="T59" fmla="*/ 30577 h 609"/>
              <a:gd name="T60" fmla="*/ 99689 w 545"/>
              <a:gd name="T61" fmla="*/ 0 h 609"/>
              <a:gd name="T62" fmla="*/ 109803 w 545"/>
              <a:gd name="T63" fmla="*/ 30577 h 609"/>
              <a:gd name="T64" fmla="*/ 48761 w 545"/>
              <a:gd name="T65" fmla="*/ 40649 h 609"/>
              <a:gd name="T66" fmla="*/ 38286 w 545"/>
              <a:gd name="T67" fmla="*/ 30577 h 609"/>
              <a:gd name="T68" fmla="*/ 48761 w 545"/>
              <a:gd name="T69" fmla="*/ 0 h 609"/>
              <a:gd name="T70" fmla="*/ 58874 w 545"/>
              <a:gd name="T71" fmla="*/ 30577 h 609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45" h="609">
                <a:moveTo>
                  <a:pt x="516" y="608"/>
                </a:moveTo>
                <a:lnTo>
                  <a:pt x="516" y="608"/>
                </a:lnTo>
                <a:cubicBezTo>
                  <a:pt x="29" y="608"/>
                  <a:pt x="29" y="608"/>
                  <a:pt x="29" y="608"/>
                </a:cubicBezTo>
                <a:cubicBezTo>
                  <a:pt x="14" y="608"/>
                  <a:pt x="0" y="594"/>
                  <a:pt x="0" y="580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71"/>
                  <a:pt x="14" y="56"/>
                  <a:pt x="29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85"/>
                  <a:pt x="78" y="85"/>
                  <a:pt x="78" y="85"/>
                </a:cubicBezTo>
                <a:cubicBezTo>
                  <a:pt x="78" y="120"/>
                  <a:pt x="99" y="141"/>
                  <a:pt x="135" y="141"/>
                </a:cubicBezTo>
                <a:cubicBezTo>
                  <a:pt x="163" y="141"/>
                  <a:pt x="191" y="120"/>
                  <a:pt x="191" y="85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219" y="56"/>
                  <a:pt x="219" y="56"/>
                  <a:pt x="219" y="56"/>
                </a:cubicBezTo>
                <a:cubicBezTo>
                  <a:pt x="219" y="85"/>
                  <a:pt x="219" y="85"/>
                  <a:pt x="219" y="85"/>
                </a:cubicBezTo>
                <a:cubicBezTo>
                  <a:pt x="219" y="120"/>
                  <a:pt x="241" y="141"/>
                  <a:pt x="276" y="141"/>
                </a:cubicBezTo>
                <a:cubicBezTo>
                  <a:pt x="304" y="141"/>
                  <a:pt x="333" y="120"/>
                  <a:pt x="333" y="85"/>
                </a:cubicBezTo>
                <a:cubicBezTo>
                  <a:pt x="333" y="56"/>
                  <a:pt x="333" y="56"/>
                  <a:pt x="333" y="56"/>
                </a:cubicBezTo>
                <a:cubicBezTo>
                  <a:pt x="361" y="56"/>
                  <a:pt x="361" y="56"/>
                  <a:pt x="361" y="56"/>
                </a:cubicBezTo>
                <a:cubicBezTo>
                  <a:pt x="361" y="85"/>
                  <a:pt x="361" y="85"/>
                  <a:pt x="361" y="85"/>
                </a:cubicBezTo>
                <a:cubicBezTo>
                  <a:pt x="361" y="120"/>
                  <a:pt x="382" y="141"/>
                  <a:pt x="417" y="141"/>
                </a:cubicBezTo>
                <a:cubicBezTo>
                  <a:pt x="446" y="141"/>
                  <a:pt x="474" y="120"/>
                  <a:pt x="474" y="85"/>
                </a:cubicBezTo>
                <a:cubicBezTo>
                  <a:pt x="474" y="56"/>
                  <a:pt x="474" y="56"/>
                  <a:pt x="474" y="56"/>
                </a:cubicBezTo>
                <a:cubicBezTo>
                  <a:pt x="516" y="56"/>
                  <a:pt x="516" y="56"/>
                  <a:pt x="516" y="56"/>
                </a:cubicBezTo>
                <a:cubicBezTo>
                  <a:pt x="537" y="56"/>
                  <a:pt x="544" y="71"/>
                  <a:pt x="544" y="85"/>
                </a:cubicBezTo>
                <a:cubicBezTo>
                  <a:pt x="544" y="580"/>
                  <a:pt x="544" y="580"/>
                  <a:pt x="544" y="580"/>
                </a:cubicBezTo>
                <a:cubicBezTo>
                  <a:pt x="544" y="594"/>
                  <a:pt x="537" y="608"/>
                  <a:pt x="516" y="608"/>
                </a:cubicBezTo>
                <a:close/>
                <a:moveTo>
                  <a:pt x="446" y="219"/>
                </a:moveTo>
                <a:lnTo>
                  <a:pt x="446" y="219"/>
                </a:lnTo>
                <a:cubicBezTo>
                  <a:pt x="106" y="219"/>
                  <a:pt x="106" y="219"/>
                  <a:pt x="106" y="219"/>
                </a:cubicBezTo>
                <a:cubicBezTo>
                  <a:pt x="85" y="219"/>
                  <a:pt x="78" y="233"/>
                  <a:pt x="78" y="247"/>
                </a:cubicBezTo>
                <a:cubicBezTo>
                  <a:pt x="78" y="262"/>
                  <a:pt x="85" y="276"/>
                  <a:pt x="106" y="276"/>
                </a:cubicBezTo>
                <a:cubicBezTo>
                  <a:pt x="446" y="276"/>
                  <a:pt x="446" y="276"/>
                  <a:pt x="446" y="276"/>
                </a:cubicBezTo>
                <a:cubicBezTo>
                  <a:pt x="460" y="276"/>
                  <a:pt x="474" y="262"/>
                  <a:pt x="474" y="247"/>
                </a:cubicBezTo>
                <a:cubicBezTo>
                  <a:pt x="474" y="233"/>
                  <a:pt x="460" y="219"/>
                  <a:pt x="446" y="219"/>
                </a:cubicBezTo>
                <a:close/>
                <a:moveTo>
                  <a:pt x="446" y="339"/>
                </a:moveTo>
                <a:lnTo>
                  <a:pt x="446" y="339"/>
                </a:lnTo>
                <a:cubicBezTo>
                  <a:pt x="106" y="339"/>
                  <a:pt x="106" y="339"/>
                  <a:pt x="106" y="339"/>
                </a:cubicBezTo>
                <a:cubicBezTo>
                  <a:pt x="85" y="339"/>
                  <a:pt x="78" y="353"/>
                  <a:pt x="78" y="367"/>
                </a:cubicBezTo>
                <a:cubicBezTo>
                  <a:pt x="78" y="389"/>
                  <a:pt x="85" y="396"/>
                  <a:pt x="106" y="396"/>
                </a:cubicBezTo>
                <a:cubicBezTo>
                  <a:pt x="446" y="396"/>
                  <a:pt x="446" y="396"/>
                  <a:pt x="446" y="396"/>
                </a:cubicBezTo>
                <a:cubicBezTo>
                  <a:pt x="460" y="396"/>
                  <a:pt x="474" y="389"/>
                  <a:pt x="474" y="367"/>
                </a:cubicBezTo>
                <a:cubicBezTo>
                  <a:pt x="474" y="353"/>
                  <a:pt x="460" y="339"/>
                  <a:pt x="446" y="339"/>
                </a:cubicBezTo>
                <a:close/>
                <a:moveTo>
                  <a:pt x="446" y="467"/>
                </a:moveTo>
                <a:lnTo>
                  <a:pt x="446" y="467"/>
                </a:lnTo>
                <a:cubicBezTo>
                  <a:pt x="99" y="467"/>
                  <a:pt x="99" y="467"/>
                  <a:pt x="99" y="467"/>
                </a:cubicBezTo>
                <a:cubicBezTo>
                  <a:pt x="85" y="467"/>
                  <a:pt x="78" y="474"/>
                  <a:pt x="78" y="488"/>
                </a:cubicBezTo>
                <a:cubicBezTo>
                  <a:pt x="78" y="502"/>
                  <a:pt x="85" y="509"/>
                  <a:pt x="99" y="509"/>
                </a:cubicBezTo>
                <a:cubicBezTo>
                  <a:pt x="446" y="509"/>
                  <a:pt x="446" y="509"/>
                  <a:pt x="446" y="509"/>
                </a:cubicBezTo>
                <a:cubicBezTo>
                  <a:pt x="460" y="509"/>
                  <a:pt x="474" y="502"/>
                  <a:pt x="474" y="488"/>
                </a:cubicBezTo>
                <a:cubicBezTo>
                  <a:pt x="474" y="474"/>
                  <a:pt x="460" y="467"/>
                  <a:pt x="446" y="467"/>
                </a:cubicBezTo>
                <a:close/>
                <a:moveTo>
                  <a:pt x="417" y="113"/>
                </a:moveTo>
                <a:lnTo>
                  <a:pt x="417" y="113"/>
                </a:lnTo>
                <a:cubicBezTo>
                  <a:pt x="396" y="113"/>
                  <a:pt x="389" y="106"/>
                  <a:pt x="389" y="85"/>
                </a:cubicBezTo>
                <a:cubicBezTo>
                  <a:pt x="389" y="28"/>
                  <a:pt x="389" y="28"/>
                  <a:pt x="389" y="28"/>
                </a:cubicBezTo>
                <a:cubicBezTo>
                  <a:pt x="389" y="14"/>
                  <a:pt x="396" y="0"/>
                  <a:pt x="417" y="0"/>
                </a:cubicBezTo>
                <a:cubicBezTo>
                  <a:pt x="431" y="0"/>
                  <a:pt x="446" y="14"/>
                  <a:pt x="446" y="28"/>
                </a:cubicBezTo>
                <a:cubicBezTo>
                  <a:pt x="446" y="85"/>
                  <a:pt x="446" y="85"/>
                  <a:pt x="446" y="85"/>
                </a:cubicBezTo>
                <a:cubicBezTo>
                  <a:pt x="446" y="106"/>
                  <a:pt x="431" y="113"/>
                  <a:pt x="417" y="113"/>
                </a:cubicBezTo>
                <a:close/>
                <a:moveTo>
                  <a:pt x="276" y="113"/>
                </a:moveTo>
                <a:lnTo>
                  <a:pt x="276" y="113"/>
                </a:lnTo>
                <a:cubicBezTo>
                  <a:pt x="255" y="113"/>
                  <a:pt x="248" y="106"/>
                  <a:pt x="248" y="85"/>
                </a:cubicBezTo>
                <a:cubicBezTo>
                  <a:pt x="248" y="28"/>
                  <a:pt x="248" y="28"/>
                  <a:pt x="248" y="28"/>
                </a:cubicBezTo>
                <a:cubicBezTo>
                  <a:pt x="248" y="14"/>
                  <a:pt x="255" y="0"/>
                  <a:pt x="276" y="0"/>
                </a:cubicBezTo>
                <a:cubicBezTo>
                  <a:pt x="290" y="0"/>
                  <a:pt x="304" y="14"/>
                  <a:pt x="304" y="28"/>
                </a:cubicBezTo>
                <a:cubicBezTo>
                  <a:pt x="304" y="85"/>
                  <a:pt x="304" y="85"/>
                  <a:pt x="304" y="85"/>
                </a:cubicBezTo>
                <a:cubicBezTo>
                  <a:pt x="304" y="106"/>
                  <a:pt x="290" y="113"/>
                  <a:pt x="276" y="113"/>
                </a:cubicBezTo>
                <a:close/>
                <a:moveTo>
                  <a:pt x="135" y="113"/>
                </a:moveTo>
                <a:lnTo>
                  <a:pt x="135" y="113"/>
                </a:lnTo>
                <a:cubicBezTo>
                  <a:pt x="113" y="113"/>
                  <a:pt x="106" y="106"/>
                  <a:pt x="106" y="85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14"/>
                  <a:pt x="113" y="0"/>
                  <a:pt x="135" y="0"/>
                </a:cubicBezTo>
                <a:cubicBezTo>
                  <a:pt x="149" y="0"/>
                  <a:pt x="163" y="14"/>
                  <a:pt x="163" y="28"/>
                </a:cubicBezTo>
                <a:cubicBezTo>
                  <a:pt x="163" y="85"/>
                  <a:pt x="163" y="85"/>
                  <a:pt x="163" y="85"/>
                </a:cubicBezTo>
                <a:cubicBezTo>
                  <a:pt x="163" y="106"/>
                  <a:pt x="149" y="113"/>
                  <a:pt x="135" y="1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29" name="Freeform 61"/>
          <p:cNvSpPr>
            <a:spLocks noChangeAspect="1" noChangeArrowheads="1"/>
          </p:cNvSpPr>
          <p:nvPr/>
        </p:nvSpPr>
        <p:spPr bwMode="auto">
          <a:xfrm>
            <a:off x="7740293" y="1473127"/>
            <a:ext cx="133710" cy="192824"/>
          </a:xfrm>
          <a:custGeom>
            <a:avLst/>
            <a:gdLst>
              <a:gd name="T0" fmla="*/ 150452 w 418"/>
              <a:gd name="T1" fmla="*/ 99712 h 602"/>
              <a:gd name="T2" fmla="*/ 150452 w 418"/>
              <a:gd name="T3" fmla="*/ 99712 h 602"/>
              <a:gd name="T4" fmla="*/ 84066 w 418"/>
              <a:gd name="T5" fmla="*/ 173412 h 602"/>
              <a:gd name="T6" fmla="*/ 84066 w 418"/>
              <a:gd name="T7" fmla="*/ 196534 h 602"/>
              <a:gd name="T8" fmla="*/ 119784 w 418"/>
              <a:gd name="T9" fmla="*/ 196534 h 602"/>
              <a:gd name="T10" fmla="*/ 129887 w 418"/>
              <a:gd name="T11" fmla="*/ 206650 h 602"/>
              <a:gd name="T12" fmla="*/ 119784 w 418"/>
              <a:gd name="T13" fmla="*/ 217127 h 602"/>
              <a:gd name="T14" fmla="*/ 73963 w 418"/>
              <a:gd name="T15" fmla="*/ 217127 h 602"/>
              <a:gd name="T16" fmla="*/ 30668 w 418"/>
              <a:gd name="T17" fmla="*/ 217127 h 602"/>
              <a:gd name="T18" fmla="*/ 20205 w 418"/>
              <a:gd name="T19" fmla="*/ 206650 h 602"/>
              <a:gd name="T20" fmla="*/ 30668 w 418"/>
              <a:gd name="T21" fmla="*/ 196534 h 602"/>
              <a:gd name="T22" fmla="*/ 63861 w 418"/>
              <a:gd name="T23" fmla="*/ 196534 h 602"/>
              <a:gd name="T24" fmla="*/ 63861 w 418"/>
              <a:gd name="T25" fmla="*/ 173412 h 602"/>
              <a:gd name="T26" fmla="*/ 0 w 418"/>
              <a:gd name="T27" fmla="*/ 99712 h 602"/>
              <a:gd name="T28" fmla="*/ 0 w 418"/>
              <a:gd name="T29" fmla="*/ 99712 h 602"/>
              <a:gd name="T30" fmla="*/ 0 w 418"/>
              <a:gd name="T31" fmla="*/ 99712 h 602"/>
              <a:gd name="T32" fmla="*/ 10102 w 418"/>
              <a:gd name="T33" fmla="*/ 89235 h 602"/>
              <a:gd name="T34" fmla="*/ 20205 w 418"/>
              <a:gd name="T35" fmla="*/ 99712 h 602"/>
              <a:gd name="T36" fmla="*/ 20205 w 418"/>
              <a:gd name="T37" fmla="*/ 99712 h 602"/>
              <a:gd name="T38" fmla="*/ 73963 w 418"/>
              <a:gd name="T39" fmla="*/ 153181 h 602"/>
              <a:gd name="T40" fmla="*/ 129887 w 418"/>
              <a:gd name="T41" fmla="*/ 99712 h 602"/>
              <a:gd name="T42" fmla="*/ 129887 w 418"/>
              <a:gd name="T43" fmla="*/ 99712 h 602"/>
              <a:gd name="T44" fmla="*/ 140350 w 418"/>
              <a:gd name="T45" fmla="*/ 89235 h 602"/>
              <a:gd name="T46" fmla="*/ 150452 w 418"/>
              <a:gd name="T47" fmla="*/ 99712 h 602"/>
              <a:gd name="T48" fmla="*/ 73963 w 418"/>
              <a:gd name="T49" fmla="*/ 135117 h 602"/>
              <a:gd name="T50" fmla="*/ 73963 w 418"/>
              <a:gd name="T51" fmla="*/ 135117 h 602"/>
              <a:gd name="T52" fmla="*/ 73963 w 418"/>
              <a:gd name="T53" fmla="*/ 135117 h 602"/>
              <a:gd name="T54" fmla="*/ 33193 w 418"/>
              <a:gd name="T55" fmla="*/ 94293 h 602"/>
              <a:gd name="T56" fmla="*/ 33193 w 418"/>
              <a:gd name="T57" fmla="*/ 40824 h 602"/>
              <a:gd name="T58" fmla="*/ 73963 w 418"/>
              <a:gd name="T59" fmla="*/ 0 h 602"/>
              <a:gd name="T60" fmla="*/ 73963 w 418"/>
              <a:gd name="T61" fmla="*/ 0 h 602"/>
              <a:gd name="T62" fmla="*/ 114733 w 418"/>
              <a:gd name="T63" fmla="*/ 40824 h 602"/>
              <a:gd name="T64" fmla="*/ 114733 w 418"/>
              <a:gd name="T65" fmla="*/ 94293 h 602"/>
              <a:gd name="T66" fmla="*/ 73963 w 418"/>
              <a:gd name="T67" fmla="*/ 135117 h 6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18" h="602">
                <a:moveTo>
                  <a:pt x="417" y="276"/>
                </a:moveTo>
                <a:lnTo>
                  <a:pt x="417" y="276"/>
                </a:lnTo>
                <a:cubicBezTo>
                  <a:pt x="417" y="382"/>
                  <a:pt x="339" y="466"/>
                  <a:pt x="233" y="480"/>
                </a:cubicBezTo>
                <a:cubicBezTo>
                  <a:pt x="233" y="544"/>
                  <a:pt x="233" y="544"/>
                  <a:pt x="233" y="544"/>
                </a:cubicBezTo>
                <a:cubicBezTo>
                  <a:pt x="332" y="544"/>
                  <a:pt x="332" y="544"/>
                  <a:pt x="332" y="544"/>
                </a:cubicBezTo>
                <a:cubicBezTo>
                  <a:pt x="346" y="544"/>
                  <a:pt x="360" y="558"/>
                  <a:pt x="360" y="572"/>
                </a:cubicBezTo>
                <a:cubicBezTo>
                  <a:pt x="360" y="594"/>
                  <a:pt x="346" y="601"/>
                  <a:pt x="332" y="601"/>
                </a:cubicBezTo>
                <a:cubicBezTo>
                  <a:pt x="205" y="601"/>
                  <a:pt x="205" y="601"/>
                  <a:pt x="205" y="601"/>
                </a:cubicBezTo>
                <a:cubicBezTo>
                  <a:pt x="85" y="601"/>
                  <a:pt x="85" y="601"/>
                  <a:pt x="85" y="601"/>
                </a:cubicBezTo>
                <a:cubicBezTo>
                  <a:pt x="71" y="601"/>
                  <a:pt x="56" y="594"/>
                  <a:pt x="56" y="572"/>
                </a:cubicBezTo>
                <a:cubicBezTo>
                  <a:pt x="56" y="558"/>
                  <a:pt x="71" y="544"/>
                  <a:pt x="85" y="544"/>
                </a:cubicBezTo>
                <a:cubicBezTo>
                  <a:pt x="177" y="544"/>
                  <a:pt x="177" y="544"/>
                  <a:pt x="177" y="544"/>
                </a:cubicBezTo>
                <a:cubicBezTo>
                  <a:pt x="177" y="480"/>
                  <a:pt x="177" y="480"/>
                  <a:pt x="177" y="480"/>
                </a:cubicBezTo>
                <a:cubicBezTo>
                  <a:pt x="78" y="466"/>
                  <a:pt x="0" y="382"/>
                  <a:pt x="0" y="276"/>
                </a:cubicBezTo>
                <a:cubicBezTo>
                  <a:pt x="0" y="254"/>
                  <a:pt x="14" y="247"/>
                  <a:pt x="28" y="247"/>
                </a:cubicBezTo>
                <a:cubicBezTo>
                  <a:pt x="42" y="247"/>
                  <a:pt x="56" y="254"/>
                  <a:pt x="56" y="276"/>
                </a:cubicBezTo>
                <a:cubicBezTo>
                  <a:pt x="56" y="353"/>
                  <a:pt x="127" y="424"/>
                  <a:pt x="205" y="424"/>
                </a:cubicBezTo>
                <a:cubicBezTo>
                  <a:pt x="290" y="424"/>
                  <a:pt x="360" y="353"/>
                  <a:pt x="360" y="276"/>
                </a:cubicBezTo>
                <a:cubicBezTo>
                  <a:pt x="360" y="254"/>
                  <a:pt x="367" y="247"/>
                  <a:pt x="389" y="247"/>
                </a:cubicBezTo>
                <a:cubicBezTo>
                  <a:pt x="403" y="247"/>
                  <a:pt x="417" y="254"/>
                  <a:pt x="417" y="276"/>
                </a:cubicBezTo>
                <a:close/>
                <a:moveTo>
                  <a:pt x="205" y="374"/>
                </a:moveTo>
                <a:lnTo>
                  <a:pt x="205" y="374"/>
                </a:lnTo>
                <a:cubicBezTo>
                  <a:pt x="141" y="374"/>
                  <a:pt x="92" y="325"/>
                  <a:pt x="92" y="261"/>
                </a:cubicBezTo>
                <a:cubicBezTo>
                  <a:pt x="92" y="113"/>
                  <a:pt x="92" y="113"/>
                  <a:pt x="92" y="113"/>
                </a:cubicBezTo>
                <a:cubicBezTo>
                  <a:pt x="92" y="49"/>
                  <a:pt x="141" y="0"/>
                  <a:pt x="205" y="0"/>
                </a:cubicBezTo>
                <a:cubicBezTo>
                  <a:pt x="269" y="0"/>
                  <a:pt x="318" y="49"/>
                  <a:pt x="318" y="113"/>
                </a:cubicBezTo>
                <a:cubicBezTo>
                  <a:pt x="318" y="261"/>
                  <a:pt x="318" y="261"/>
                  <a:pt x="318" y="261"/>
                </a:cubicBezTo>
                <a:cubicBezTo>
                  <a:pt x="318" y="325"/>
                  <a:pt x="269" y="374"/>
                  <a:pt x="205" y="37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0" name="Freeform 62"/>
          <p:cNvSpPr>
            <a:spLocks noChangeAspect="1" noChangeArrowheads="1"/>
          </p:cNvSpPr>
          <p:nvPr/>
        </p:nvSpPr>
        <p:spPr bwMode="auto">
          <a:xfrm>
            <a:off x="7391042" y="1473127"/>
            <a:ext cx="167489" cy="192823"/>
          </a:xfrm>
          <a:custGeom>
            <a:avLst/>
            <a:gdLst>
              <a:gd name="T0" fmla="*/ 186029 w 524"/>
              <a:gd name="T1" fmla="*/ 55998 h 602"/>
              <a:gd name="T2" fmla="*/ 7931 w 524"/>
              <a:gd name="T3" fmla="*/ 170883 h 602"/>
              <a:gd name="T4" fmla="*/ 7931 w 524"/>
              <a:gd name="T5" fmla="*/ 170883 h 602"/>
              <a:gd name="T6" fmla="*/ 5047 w 524"/>
              <a:gd name="T7" fmla="*/ 173412 h 602"/>
              <a:gd name="T8" fmla="*/ 2524 w 524"/>
              <a:gd name="T9" fmla="*/ 163297 h 602"/>
              <a:gd name="T10" fmla="*/ 180982 w 524"/>
              <a:gd name="T11" fmla="*/ 45882 h 602"/>
              <a:gd name="T12" fmla="*/ 180982 w 524"/>
              <a:gd name="T13" fmla="*/ 45882 h 602"/>
              <a:gd name="T14" fmla="*/ 183505 w 524"/>
              <a:gd name="T15" fmla="*/ 45882 h 602"/>
              <a:gd name="T16" fmla="*/ 186029 w 524"/>
              <a:gd name="T17" fmla="*/ 55998 h 602"/>
              <a:gd name="T18" fmla="*/ 53718 w 524"/>
              <a:gd name="T19" fmla="*/ 94293 h 602"/>
              <a:gd name="T20" fmla="*/ 94457 w 524"/>
              <a:gd name="T21" fmla="*/ 0 h 602"/>
              <a:gd name="T22" fmla="*/ 135195 w 524"/>
              <a:gd name="T23" fmla="*/ 63946 h 602"/>
              <a:gd name="T24" fmla="*/ 53718 w 524"/>
              <a:gd name="T25" fmla="*/ 94293 h 602"/>
              <a:gd name="T26" fmla="*/ 20550 w 524"/>
              <a:gd name="T27" fmla="*/ 99712 h 602"/>
              <a:gd name="T28" fmla="*/ 20550 w 524"/>
              <a:gd name="T29" fmla="*/ 99712 h 602"/>
              <a:gd name="T30" fmla="*/ 40739 w 524"/>
              <a:gd name="T31" fmla="*/ 99712 h 602"/>
              <a:gd name="T32" fmla="*/ 45786 w 524"/>
              <a:gd name="T33" fmla="*/ 122472 h 602"/>
              <a:gd name="T34" fmla="*/ 20550 w 524"/>
              <a:gd name="T35" fmla="*/ 99712 h 602"/>
              <a:gd name="T36" fmla="*/ 84362 w 524"/>
              <a:gd name="T37" fmla="*/ 135117 h 602"/>
              <a:gd name="T38" fmla="*/ 94457 w 524"/>
              <a:gd name="T39" fmla="*/ 135117 h 602"/>
              <a:gd name="T40" fmla="*/ 51194 w 524"/>
              <a:gd name="T41" fmla="*/ 196534 h 602"/>
              <a:gd name="T42" fmla="*/ 84362 w 524"/>
              <a:gd name="T43" fmla="*/ 196534 h 602"/>
              <a:gd name="T44" fmla="*/ 48670 w 524"/>
              <a:gd name="T45" fmla="*/ 158239 h 602"/>
              <a:gd name="T46" fmla="*/ 94457 w 524"/>
              <a:gd name="T47" fmla="*/ 153181 h 602"/>
              <a:gd name="T48" fmla="*/ 94457 w 524"/>
              <a:gd name="T49" fmla="*/ 153181 h 602"/>
              <a:gd name="T50" fmla="*/ 102027 w 524"/>
              <a:gd name="T51" fmla="*/ 153181 h 602"/>
              <a:gd name="T52" fmla="*/ 147814 w 524"/>
              <a:gd name="T53" fmla="*/ 99712 h 602"/>
              <a:gd name="T54" fmla="*/ 168363 w 524"/>
              <a:gd name="T55" fmla="*/ 99712 h 602"/>
              <a:gd name="T56" fmla="*/ 168363 w 524"/>
              <a:gd name="T57" fmla="*/ 99712 h 602"/>
              <a:gd name="T58" fmla="*/ 104551 w 524"/>
              <a:gd name="T59" fmla="*/ 196534 h 602"/>
              <a:gd name="T60" fmla="*/ 147814 w 524"/>
              <a:gd name="T61" fmla="*/ 206650 h 602"/>
              <a:gd name="T62" fmla="*/ 104551 w 524"/>
              <a:gd name="T63" fmla="*/ 217127 h 602"/>
              <a:gd name="T64" fmla="*/ 51194 w 524"/>
              <a:gd name="T65" fmla="*/ 217127 h 602"/>
              <a:gd name="T66" fmla="*/ 51194 w 524"/>
              <a:gd name="T67" fmla="*/ 196534 h 60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24" h="602">
                <a:moveTo>
                  <a:pt x="516" y="155"/>
                </a:moveTo>
                <a:lnTo>
                  <a:pt x="516" y="155"/>
                </a:lnTo>
                <a:cubicBezTo>
                  <a:pt x="22" y="473"/>
                  <a:pt x="22" y="473"/>
                  <a:pt x="22" y="473"/>
                </a:cubicBezTo>
                <a:cubicBezTo>
                  <a:pt x="22" y="473"/>
                  <a:pt x="22" y="480"/>
                  <a:pt x="14" y="480"/>
                </a:cubicBezTo>
                <a:cubicBezTo>
                  <a:pt x="7" y="480"/>
                  <a:pt x="0" y="473"/>
                  <a:pt x="0" y="466"/>
                </a:cubicBezTo>
                <a:cubicBezTo>
                  <a:pt x="0" y="459"/>
                  <a:pt x="7" y="452"/>
                  <a:pt x="7" y="452"/>
                </a:cubicBezTo>
                <a:cubicBezTo>
                  <a:pt x="502" y="127"/>
                  <a:pt x="502" y="127"/>
                  <a:pt x="502" y="127"/>
                </a:cubicBezTo>
                <a:cubicBezTo>
                  <a:pt x="502" y="127"/>
                  <a:pt x="502" y="127"/>
                  <a:pt x="509" y="127"/>
                </a:cubicBezTo>
                <a:cubicBezTo>
                  <a:pt x="516" y="127"/>
                  <a:pt x="523" y="134"/>
                  <a:pt x="523" y="141"/>
                </a:cubicBezTo>
                <a:cubicBezTo>
                  <a:pt x="523" y="148"/>
                  <a:pt x="516" y="148"/>
                  <a:pt x="516" y="155"/>
                </a:cubicBezTo>
                <a:close/>
                <a:moveTo>
                  <a:pt x="149" y="261"/>
                </a:moveTo>
                <a:lnTo>
                  <a:pt x="149" y="261"/>
                </a:lnTo>
                <a:cubicBezTo>
                  <a:pt x="149" y="113"/>
                  <a:pt x="149" y="113"/>
                  <a:pt x="149" y="113"/>
                </a:cubicBezTo>
                <a:cubicBezTo>
                  <a:pt x="149" y="49"/>
                  <a:pt x="198" y="0"/>
                  <a:pt x="262" y="0"/>
                </a:cubicBezTo>
                <a:cubicBezTo>
                  <a:pt x="325" y="0"/>
                  <a:pt x="375" y="49"/>
                  <a:pt x="375" y="113"/>
                </a:cubicBezTo>
                <a:cubicBezTo>
                  <a:pt x="375" y="177"/>
                  <a:pt x="375" y="177"/>
                  <a:pt x="375" y="177"/>
                </a:cubicBezTo>
                <a:cubicBezTo>
                  <a:pt x="163" y="318"/>
                  <a:pt x="163" y="318"/>
                  <a:pt x="163" y="318"/>
                </a:cubicBezTo>
                <a:cubicBezTo>
                  <a:pt x="156" y="304"/>
                  <a:pt x="149" y="283"/>
                  <a:pt x="149" y="261"/>
                </a:cubicBezTo>
                <a:close/>
                <a:moveTo>
                  <a:pt x="57" y="276"/>
                </a:moveTo>
                <a:lnTo>
                  <a:pt x="57" y="276"/>
                </a:lnTo>
                <a:cubicBezTo>
                  <a:pt x="57" y="254"/>
                  <a:pt x="64" y="247"/>
                  <a:pt x="85" y="247"/>
                </a:cubicBezTo>
                <a:cubicBezTo>
                  <a:pt x="99" y="247"/>
                  <a:pt x="113" y="254"/>
                  <a:pt x="113" y="276"/>
                </a:cubicBezTo>
                <a:cubicBezTo>
                  <a:pt x="113" y="297"/>
                  <a:pt x="113" y="318"/>
                  <a:pt x="127" y="339"/>
                </a:cubicBezTo>
                <a:cubicBezTo>
                  <a:pt x="78" y="374"/>
                  <a:pt x="78" y="374"/>
                  <a:pt x="78" y="374"/>
                </a:cubicBezTo>
                <a:cubicBezTo>
                  <a:pt x="64" y="339"/>
                  <a:pt x="57" y="311"/>
                  <a:pt x="57" y="276"/>
                </a:cubicBezTo>
                <a:close/>
                <a:moveTo>
                  <a:pt x="234" y="374"/>
                </a:moveTo>
                <a:lnTo>
                  <a:pt x="234" y="374"/>
                </a:lnTo>
                <a:cubicBezTo>
                  <a:pt x="375" y="283"/>
                  <a:pt x="375" y="283"/>
                  <a:pt x="375" y="283"/>
                </a:cubicBezTo>
                <a:cubicBezTo>
                  <a:pt x="368" y="332"/>
                  <a:pt x="318" y="374"/>
                  <a:pt x="262" y="374"/>
                </a:cubicBezTo>
                <a:cubicBezTo>
                  <a:pt x="255" y="374"/>
                  <a:pt x="241" y="374"/>
                  <a:pt x="234" y="374"/>
                </a:cubicBezTo>
                <a:close/>
                <a:moveTo>
                  <a:pt x="142" y="544"/>
                </a:moveTo>
                <a:lnTo>
                  <a:pt x="142" y="544"/>
                </a:lnTo>
                <a:cubicBezTo>
                  <a:pt x="234" y="544"/>
                  <a:pt x="234" y="544"/>
                  <a:pt x="234" y="544"/>
                </a:cubicBezTo>
                <a:cubicBezTo>
                  <a:pt x="234" y="480"/>
                  <a:pt x="234" y="480"/>
                  <a:pt x="234" y="480"/>
                </a:cubicBezTo>
                <a:cubicBezTo>
                  <a:pt x="198" y="473"/>
                  <a:pt x="163" y="459"/>
                  <a:pt x="135" y="438"/>
                </a:cubicBezTo>
                <a:cubicBezTo>
                  <a:pt x="184" y="403"/>
                  <a:pt x="184" y="403"/>
                  <a:pt x="184" y="403"/>
                </a:cubicBezTo>
                <a:cubicBezTo>
                  <a:pt x="205" y="417"/>
                  <a:pt x="234" y="424"/>
                  <a:pt x="262" y="424"/>
                </a:cubicBezTo>
                <a:cubicBezTo>
                  <a:pt x="269" y="424"/>
                  <a:pt x="269" y="424"/>
                  <a:pt x="276" y="424"/>
                </a:cubicBezTo>
                <a:lnTo>
                  <a:pt x="283" y="424"/>
                </a:lnTo>
                <a:cubicBezTo>
                  <a:pt x="354" y="410"/>
                  <a:pt x="410" y="346"/>
                  <a:pt x="410" y="276"/>
                </a:cubicBezTo>
                <a:cubicBezTo>
                  <a:pt x="410" y="254"/>
                  <a:pt x="424" y="247"/>
                  <a:pt x="438" y="247"/>
                </a:cubicBezTo>
                <a:cubicBezTo>
                  <a:pt x="460" y="247"/>
                  <a:pt x="467" y="254"/>
                  <a:pt x="467" y="276"/>
                </a:cubicBezTo>
                <a:cubicBezTo>
                  <a:pt x="467" y="382"/>
                  <a:pt x="389" y="466"/>
                  <a:pt x="290" y="480"/>
                </a:cubicBezTo>
                <a:cubicBezTo>
                  <a:pt x="290" y="544"/>
                  <a:pt x="290" y="544"/>
                  <a:pt x="290" y="544"/>
                </a:cubicBezTo>
                <a:cubicBezTo>
                  <a:pt x="382" y="544"/>
                  <a:pt x="382" y="544"/>
                  <a:pt x="382" y="544"/>
                </a:cubicBezTo>
                <a:cubicBezTo>
                  <a:pt x="403" y="544"/>
                  <a:pt x="410" y="558"/>
                  <a:pt x="410" y="572"/>
                </a:cubicBezTo>
                <a:cubicBezTo>
                  <a:pt x="410" y="594"/>
                  <a:pt x="403" y="601"/>
                  <a:pt x="382" y="601"/>
                </a:cubicBezTo>
                <a:cubicBezTo>
                  <a:pt x="290" y="601"/>
                  <a:pt x="290" y="601"/>
                  <a:pt x="290" y="601"/>
                </a:cubicBezTo>
                <a:cubicBezTo>
                  <a:pt x="142" y="601"/>
                  <a:pt x="142" y="601"/>
                  <a:pt x="142" y="601"/>
                </a:cubicBezTo>
                <a:cubicBezTo>
                  <a:pt x="120" y="601"/>
                  <a:pt x="113" y="594"/>
                  <a:pt x="113" y="572"/>
                </a:cubicBezTo>
                <a:cubicBezTo>
                  <a:pt x="113" y="558"/>
                  <a:pt x="120" y="544"/>
                  <a:pt x="142" y="5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5" name="Freeform 128"/>
          <p:cNvSpPr>
            <a:spLocks noChangeAspect="1" noChangeArrowheads="1"/>
          </p:cNvSpPr>
          <p:nvPr/>
        </p:nvSpPr>
        <p:spPr bwMode="auto">
          <a:xfrm>
            <a:off x="2644858" y="1883008"/>
            <a:ext cx="219075" cy="188913"/>
          </a:xfrm>
          <a:custGeom>
            <a:avLst/>
            <a:gdLst>
              <a:gd name="T0" fmla="*/ 167993 w 609"/>
              <a:gd name="T1" fmla="*/ 150337 h 524"/>
              <a:gd name="T2" fmla="*/ 167993 w 609"/>
              <a:gd name="T3" fmla="*/ 129788 h 524"/>
              <a:gd name="T4" fmla="*/ 188138 w 609"/>
              <a:gd name="T5" fmla="*/ 76430 h 524"/>
              <a:gd name="T6" fmla="*/ 185620 w 609"/>
              <a:gd name="T7" fmla="*/ 73907 h 524"/>
              <a:gd name="T8" fmla="*/ 183102 w 609"/>
              <a:gd name="T9" fmla="*/ 73907 h 524"/>
              <a:gd name="T10" fmla="*/ 180584 w 609"/>
              <a:gd name="T11" fmla="*/ 71383 h 524"/>
              <a:gd name="T12" fmla="*/ 178066 w 609"/>
              <a:gd name="T13" fmla="*/ 71383 h 524"/>
              <a:gd name="T14" fmla="*/ 175548 w 609"/>
              <a:gd name="T15" fmla="*/ 68860 h 524"/>
              <a:gd name="T16" fmla="*/ 170512 w 609"/>
              <a:gd name="T17" fmla="*/ 68860 h 524"/>
              <a:gd name="T18" fmla="*/ 167993 w 609"/>
              <a:gd name="T19" fmla="*/ 68860 h 524"/>
              <a:gd name="T20" fmla="*/ 165475 w 609"/>
              <a:gd name="T21" fmla="*/ 63812 h 524"/>
              <a:gd name="T22" fmla="*/ 162957 w 609"/>
              <a:gd name="T23" fmla="*/ 58404 h 524"/>
              <a:gd name="T24" fmla="*/ 160439 w 609"/>
              <a:gd name="T25" fmla="*/ 53357 h 524"/>
              <a:gd name="T26" fmla="*/ 157921 w 609"/>
              <a:gd name="T27" fmla="*/ 48310 h 524"/>
              <a:gd name="T28" fmla="*/ 61154 w 609"/>
              <a:gd name="T29" fmla="*/ 48310 h 524"/>
              <a:gd name="T30" fmla="*/ 58636 w 609"/>
              <a:gd name="T31" fmla="*/ 53357 h 524"/>
              <a:gd name="T32" fmla="*/ 56118 w 609"/>
              <a:gd name="T33" fmla="*/ 58404 h 524"/>
              <a:gd name="T34" fmla="*/ 53600 w 609"/>
              <a:gd name="T35" fmla="*/ 63812 h 524"/>
              <a:gd name="T36" fmla="*/ 51082 w 609"/>
              <a:gd name="T37" fmla="*/ 68860 h 524"/>
              <a:gd name="T38" fmla="*/ 48563 w 609"/>
              <a:gd name="T39" fmla="*/ 68860 h 524"/>
              <a:gd name="T40" fmla="*/ 43527 w 609"/>
              <a:gd name="T41" fmla="*/ 68860 h 524"/>
              <a:gd name="T42" fmla="*/ 40649 w 609"/>
              <a:gd name="T43" fmla="*/ 71383 h 524"/>
              <a:gd name="T44" fmla="*/ 38131 w 609"/>
              <a:gd name="T45" fmla="*/ 71383 h 524"/>
              <a:gd name="T46" fmla="*/ 35613 w 609"/>
              <a:gd name="T47" fmla="*/ 73907 h 524"/>
              <a:gd name="T48" fmla="*/ 33095 w 609"/>
              <a:gd name="T49" fmla="*/ 73907 h 524"/>
              <a:gd name="T50" fmla="*/ 30577 w 609"/>
              <a:gd name="T51" fmla="*/ 76430 h 524"/>
              <a:gd name="T52" fmla="*/ 51082 w 609"/>
              <a:gd name="T53" fmla="*/ 129788 h 524"/>
              <a:gd name="T54" fmla="*/ 51082 w 609"/>
              <a:gd name="T55" fmla="*/ 150337 h 524"/>
              <a:gd name="T56" fmla="*/ 35613 w 609"/>
              <a:gd name="T57" fmla="*/ 50833 h 524"/>
              <a:gd name="T58" fmla="*/ 183102 w 609"/>
              <a:gd name="T59" fmla="*/ 50833 h 524"/>
              <a:gd name="T60" fmla="*/ 167993 w 609"/>
              <a:gd name="T61" fmla="*/ 150337 h 524"/>
              <a:gd name="T62" fmla="*/ 71226 w 609"/>
              <a:gd name="T63" fmla="*/ 127264 h 524"/>
              <a:gd name="T64" fmla="*/ 101803 w 609"/>
              <a:gd name="T65" fmla="*/ 91572 h 524"/>
              <a:gd name="T66" fmla="*/ 117272 w 609"/>
              <a:gd name="T67" fmla="*/ 91572 h 524"/>
              <a:gd name="T68" fmla="*/ 147489 w 609"/>
              <a:gd name="T69" fmla="*/ 127264 h 524"/>
              <a:gd name="T70" fmla="*/ 150007 w 609"/>
              <a:gd name="T71" fmla="*/ 132311 h 524"/>
              <a:gd name="T72" fmla="*/ 132380 w 609"/>
              <a:gd name="T73" fmla="*/ 140243 h 524"/>
              <a:gd name="T74" fmla="*/ 119790 w 609"/>
              <a:gd name="T75" fmla="*/ 124740 h 524"/>
              <a:gd name="T76" fmla="*/ 109358 w 609"/>
              <a:gd name="T77" fmla="*/ 188552 h 524"/>
              <a:gd name="T78" fmla="*/ 99285 w 609"/>
              <a:gd name="T79" fmla="*/ 124740 h 524"/>
              <a:gd name="T80" fmla="*/ 86695 w 609"/>
              <a:gd name="T81" fmla="*/ 140243 h 524"/>
              <a:gd name="T82" fmla="*/ 68708 w 609"/>
              <a:gd name="T83" fmla="*/ 132311 h 52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9" h="524">
                <a:moveTo>
                  <a:pt x="467" y="417"/>
                </a:moveTo>
                <a:lnTo>
                  <a:pt x="467" y="417"/>
                </a:lnTo>
                <a:cubicBezTo>
                  <a:pt x="446" y="417"/>
                  <a:pt x="439" y="403"/>
                  <a:pt x="439" y="389"/>
                </a:cubicBezTo>
                <a:cubicBezTo>
                  <a:pt x="439" y="375"/>
                  <a:pt x="446" y="360"/>
                  <a:pt x="467" y="360"/>
                </a:cubicBezTo>
                <a:cubicBezTo>
                  <a:pt x="509" y="360"/>
                  <a:pt x="552" y="325"/>
                  <a:pt x="552" y="276"/>
                </a:cubicBezTo>
                <a:cubicBezTo>
                  <a:pt x="552" y="247"/>
                  <a:pt x="537" y="226"/>
                  <a:pt x="523" y="212"/>
                </a:cubicBezTo>
                <a:cubicBezTo>
                  <a:pt x="516" y="212"/>
                  <a:pt x="516" y="212"/>
                  <a:pt x="516" y="205"/>
                </a:cubicBezTo>
                <a:lnTo>
                  <a:pt x="509" y="205"/>
                </a:lnTo>
                <a:lnTo>
                  <a:pt x="502" y="198"/>
                </a:lnTo>
                <a:lnTo>
                  <a:pt x="495" y="198"/>
                </a:lnTo>
                <a:cubicBezTo>
                  <a:pt x="495" y="198"/>
                  <a:pt x="488" y="198"/>
                  <a:pt x="488" y="191"/>
                </a:cubicBezTo>
                <a:cubicBezTo>
                  <a:pt x="481" y="191"/>
                  <a:pt x="481" y="191"/>
                  <a:pt x="481" y="191"/>
                </a:cubicBezTo>
                <a:cubicBezTo>
                  <a:pt x="481" y="191"/>
                  <a:pt x="481" y="191"/>
                  <a:pt x="474" y="191"/>
                </a:cubicBezTo>
                <a:cubicBezTo>
                  <a:pt x="467" y="191"/>
                  <a:pt x="467" y="191"/>
                  <a:pt x="467" y="191"/>
                </a:cubicBezTo>
                <a:lnTo>
                  <a:pt x="460" y="191"/>
                </a:lnTo>
                <a:cubicBezTo>
                  <a:pt x="460" y="184"/>
                  <a:pt x="460" y="184"/>
                  <a:pt x="460" y="177"/>
                </a:cubicBezTo>
                <a:cubicBezTo>
                  <a:pt x="460" y="169"/>
                  <a:pt x="453" y="169"/>
                  <a:pt x="453" y="162"/>
                </a:cubicBezTo>
                <a:cubicBezTo>
                  <a:pt x="453" y="155"/>
                  <a:pt x="453" y="155"/>
                  <a:pt x="446" y="148"/>
                </a:cubicBezTo>
                <a:cubicBezTo>
                  <a:pt x="446" y="141"/>
                  <a:pt x="446" y="141"/>
                  <a:pt x="439" y="134"/>
                </a:cubicBezTo>
                <a:cubicBezTo>
                  <a:pt x="410" y="92"/>
                  <a:pt x="361" y="56"/>
                  <a:pt x="304" y="56"/>
                </a:cubicBezTo>
                <a:cubicBezTo>
                  <a:pt x="248" y="56"/>
                  <a:pt x="198" y="92"/>
                  <a:pt x="170" y="134"/>
                </a:cubicBezTo>
                <a:cubicBezTo>
                  <a:pt x="163" y="141"/>
                  <a:pt x="163" y="141"/>
                  <a:pt x="163" y="148"/>
                </a:cubicBezTo>
                <a:cubicBezTo>
                  <a:pt x="156" y="155"/>
                  <a:pt x="156" y="155"/>
                  <a:pt x="156" y="162"/>
                </a:cubicBezTo>
                <a:cubicBezTo>
                  <a:pt x="156" y="169"/>
                  <a:pt x="149" y="169"/>
                  <a:pt x="149" y="177"/>
                </a:cubicBezTo>
                <a:cubicBezTo>
                  <a:pt x="149" y="184"/>
                  <a:pt x="149" y="184"/>
                  <a:pt x="149" y="191"/>
                </a:cubicBezTo>
                <a:lnTo>
                  <a:pt x="142" y="191"/>
                </a:lnTo>
                <a:cubicBezTo>
                  <a:pt x="142" y="191"/>
                  <a:pt x="142" y="191"/>
                  <a:pt x="135" y="191"/>
                </a:cubicBezTo>
                <a:cubicBezTo>
                  <a:pt x="128" y="191"/>
                  <a:pt x="128" y="191"/>
                  <a:pt x="128" y="191"/>
                </a:cubicBezTo>
                <a:cubicBezTo>
                  <a:pt x="128" y="191"/>
                  <a:pt x="128" y="191"/>
                  <a:pt x="121" y="191"/>
                </a:cubicBezTo>
                <a:cubicBezTo>
                  <a:pt x="121" y="198"/>
                  <a:pt x="113" y="198"/>
                  <a:pt x="113" y="198"/>
                </a:cubicBezTo>
                <a:lnTo>
                  <a:pt x="106" y="198"/>
                </a:lnTo>
                <a:lnTo>
                  <a:pt x="99" y="205"/>
                </a:lnTo>
                <a:lnTo>
                  <a:pt x="92" y="205"/>
                </a:lnTo>
                <a:cubicBezTo>
                  <a:pt x="92" y="212"/>
                  <a:pt x="92" y="212"/>
                  <a:pt x="85" y="212"/>
                </a:cubicBezTo>
                <a:cubicBezTo>
                  <a:pt x="71" y="226"/>
                  <a:pt x="57" y="247"/>
                  <a:pt x="57" y="276"/>
                </a:cubicBezTo>
                <a:cubicBezTo>
                  <a:pt x="57" y="325"/>
                  <a:pt x="99" y="360"/>
                  <a:pt x="142" y="360"/>
                </a:cubicBezTo>
                <a:cubicBezTo>
                  <a:pt x="163" y="360"/>
                  <a:pt x="170" y="375"/>
                  <a:pt x="170" y="389"/>
                </a:cubicBezTo>
                <a:cubicBezTo>
                  <a:pt x="170" y="403"/>
                  <a:pt x="163" y="417"/>
                  <a:pt x="142" y="417"/>
                </a:cubicBezTo>
                <a:cubicBezTo>
                  <a:pt x="64" y="417"/>
                  <a:pt x="0" y="353"/>
                  <a:pt x="0" y="276"/>
                </a:cubicBezTo>
                <a:cubicBezTo>
                  <a:pt x="0" y="212"/>
                  <a:pt x="43" y="155"/>
                  <a:pt x="99" y="141"/>
                </a:cubicBezTo>
                <a:cubicBezTo>
                  <a:pt x="135" y="56"/>
                  <a:pt x="212" y="0"/>
                  <a:pt x="304" y="0"/>
                </a:cubicBezTo>
                <a:cubicBezTo>
                  <a:pt x="396" y="0"/>
                  <a:pt x="474" y="56"/>
                  <a:pt x="509" y="141"/>
                </a:cubicBezTo>
                <a:cubicBezTo>
                  <a:pt x="566" y="155"/>
                  <a:pt x="608" y="212"/>
                  <a:pt x="608" y="276"/>
                </a:cubicBezTo>
                <a:cubicBezTo>
                  <a:pt x="608" y="353"/>
                  <a:pt x="545" y="417"/>
                  <a:pt x="467" y="417"/>
                </a:cubicBezTo>
                <a:close/>
                <a:moveTo>
                  <a:pt x="198" y="353"/>
                </a:moveTo>
                <a:lnTo>
                  <a:pt x="198" y="353"/>
                </a:lnTo>
                <a:cubicBezTo>
                  <a:pt x="283" y="254"/>
                  <a:pt x="283" y="254"/>
                  <a:pt x="283" y="254"/>
                </a:cubicBezTo>
                <a:cubicBezTo>
                  <a:pt x="290" y="254"/>
                  <a:pt x="297" y="247"/>
                  <a:pt x="304" y="247"/>
                </a:cubicBezTo>
                <a:cubicBezTo>
                  <a:pt x="311" y="247"/>
                  <a:pt x="318" y="254"/>
                  <a:pt x="326" y="254"/>
                </a:cubicBezTo>
                <a:cubicBezTo>
                  <a:pt x="410" y="353"/>
                  <a:pt x="410" y="353"/>
                  <a:pt x="410" y="353"/>
                </a:cubicBezTo>
                <a:cubicBezTo>
                  <a:pt x="417" y="353"/>
                  <a:pt x="417" y="360"/>
                  <a:pt x="417" y="367"/>
                </a:cubicBezTo>
                <a:cubicBezTo>
                  <a:pt x="417" y="389"/>
                  <a:pt x="403" y="396"/>
                  <a:pt x="389" y="396"/>
                </a:cubicBezTo>
                <a:cubicBezTo>
                  <a:pt x="382" y="396"/>
                  <a:pt x="375" y="396"/>
                  <a:pt x="368" y="389"/>
                </a:cubicBezTo>
                <a:cubicBezTo>
                  <a:pt x="333" y="346"/>
                  <a:pt x="333" y="346"/>
                  <a:pt x="333" y="346"/>
                </a:cubicBezTo>
                <a:cubicBezTo>
                  <a:pt x="333" y="495"/>
                  <a:pt x="333" y="495"/>
                  <a:pt x="333" y="495"/>
                </a:cubicBezTo>
                <a:cubicBezTo>
                  <a:pt x="333" y="509"/>
                  <a:pt x="318" y="523"/>
                  <a:pt x="304" y="523"/>
                </a:cubicBezTo>
                <a:cubicBezTo>
                  <a:pt x="290" y="523"/>
                  <a:pt x="276" y="509"/>
                  <a:pt x="276" y="495"/>
                </a:cubicBezTo>
                <a:cubicBezTo>
                  <a:pt x="276" y="346"/>
                  <a:pt x="276" y="346"/>
                  <a:pt x="276" y="346"/>
                </a:cubicBezTo>
                <a:cubicBezTo>
                  <a:pt x="241" y="389"/>
                  <a:pt x="241" y="389"/>
                  <a:pt x="241" y="389"/>
                </a:cubicBezTo>
                <a:cubicBezTo>
                  <a:pt x="234" y="396"/>
                  <a:pt x="226" y="396"/>
                  <a:pt x="219" y="396"/>
                </a:cubicBezTo>
                <a:cubicBezTo>
                  <a:pt x="205" y="396"/>
                  <a:pt x="191" y="389"/>
                  <a:pt x="191" y="367"/>
                </a:cubicBezTo>
                <a:cubicBezTo>
                  <a:pt x="191" y="360"/>
                  <a:pt x="191" y="353"/>
                  <a:pt x="198" y="3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6" name="Freeform 129"/>
          <p:cNvSpPr>
            <a:spLocks noChangeAspect="1" noChangeArrowheads="1"/>
          </p:cNvSpPr>
          <p:nvPr/>
        </p:nvSpPr>
        <p:spPr bwMode="auto">
          <a:xfrm>
            <a:off x="2265445" y="1883008"/>
            <a:ext cx="217488" cy="188913"/>
          </a:xfrm>
          <a:custGeom>
            <a:avLst/>
            <a:gdLst>
              <a:gd name="T0" fmla="*/ 166187 w 602"/>
              <a:gd name="T1" fmla="*/ 150337 h 524"/>
              <a:gd name="T2" fmla="*/ 166187 w 602"/>
              <a:gd name="T3" fmla="*/ 129788 h 524"/>
              <a:gd name="T4" fmla="*/ 186418 w 602"/>
              <a:gd name="T5" fmla="*/ 76430 h 524"/>
              <a:gd name="T6" fmla="*/ 183889 w 602"/>
              <a:gd name="T7" fmla="*/ 73907 h 524"/>
              <a:gd name="T8" fmla="*/ 183889 w 602"/>
              <a:gd name="T9" fmla="*/ 73907 h 524"/>
              <a:gd name="T10" fmla="*/ 178831 w 602"/>
              <a:gd name="T11" fmla="*/ 71383 h 524"/>
              <a:gd name="T12" fmla="*/ 176303 w 602"/>
              <a:gd name="T13" fmla="*/ 71383 h 524"/>
              <a:gd name="T14" fmla="*/ 173774 w 602"/>
              <a:gd name="T15" fmla="*/ 68860 h 524"/>
              <a:gd name="T16" fmla="*/ 171245 w 602"/>
              <a:gd name="T17" fmla="*/ 68860 h 524"/>
              <a:gd name="T18" fmla="*/ 166187 w 602"/>
              <a:gd name="T19" fmla="*/ 68860 h 524"/>
              <a:gd name="T20" fmla="*/ 166187 w 602"/>
              <a:gd name="T21" fmla="*/ 63812 h 524"/>
              <a:gd name="T22" fmla="*/ 163658 w 602"/>
              <a:gd name="T23" fmla="*/ 58404 h 524"/>
              <a:gd name="T24" fmla="*/ 161129 w 602"/>
              <a:gd name="T25" fmla="*/ 53357 h 524"/>
              <a:gd name="T26" fmla="*/ 158600 w 602"/>
              <a:gd name="T27" fmla="*/ 48310 h 524"/>
              <a:gd name="T28" fmla="*/ 58888 w 602"/>
              <a:gd name="T29" fmla="*/ 48310 h 524"/>
              <a:gd name="T30" fmla="*/ 56359 w 602"/>
              <a:gd name="T31" fmla="*/ 53357 h 524"/>
              <a:gd name="T32" fmla="*/ 53830 w 602"/>
              <a:gd name="T33" fmla="*/ 58404 h 524"/>
              <a:gd name="T34" fmla="*/ 53830 w 602"/>
              <a:gd name="T35" fmla="*/ 63812 h 524"/>
              <a:gd name="T36" fmla="*/ 51301 w 602"/>
              <a:gd name="T37" fmla="*/ 68860 h 524"/>
              <a:gd name="T38" fmla="*/ 46243 w 602"/>
              <a:gd name="T39" fmla="*/ 68860 h 524"/>
              <a:gd name="T40" fmla="*/ 43353 w 602"/>
              <a:gd name="T41" fmla="*/ 68860 h 524"/>
              <a:gd name="T42" fmla="*/ 40824 w 602"/>
              <a:gd name="T43" fmla="*/ 71383 h 524"/>
              <a:gd name="T44" fmla="*/ 38295 w 602"/>
              <a:gd name="T45" fmla="*/ 71383 h 524"/>
              <a:gd name="T46" fmla="*/ 35766 w 602"/>
              <a:gd name="T47" fmla="*/ 73907 h 524"/>
              <a:gd name="T48" fmla="*/ 33237 w 602"/>
              <a:gd name="T49" fmla="*/ 73907 h 524"/>
              <a:gd name="T50" fmla="*/ 30708 w 602"/>
              <a:gd name="T51" fmla="*/ 76430 h 524"/>
              <a:gd name="T52" fmla="*/ 51301 w 602"/>
              <a:gd name="T53" fmla="*/ 129788 h 524"/>
              <a:gd name="T54" fmla="*/ 51301 w 602"/>
              <a:gd name="T55" fmla="*/ 150337 h 524"/>
              <a:gd name="T56" fmla="*/ 35766 w 602"/>
              <a:gd name="T57" fmla="*/ 50833 h 524"/>
              <a:gd name="T58" fmla="*/ 181360 w 602"/>
              <a:gd name="T59" fmla="*/ 50833 h 524"/>
              <a:gd name="T60" fmla="*/ 166187 w 602"/>
              <a:gd name="T61" fmla="*/ 150337 h 524"/>
              <a:gd name="T62" fmla="*/ 79119 w 602"/>
              <a:gd name="T63" fmla="*/ 132311 h 524"/>
              <a:gd name="T64" fmla="*/ 87067 w 602"/>
              <a:gd name="T65" fmla="*/ 137719 h 524"/>
              <a:gd name="T66" fmla="*/ 99712 w 602"/>
              <a:gd name="T67" fmla="*/ 99504 h 524"/>
              <a:gd name="T68" fmla="*/ 120305 w 602"/>
              <a:gd name="T69" fmla="*/ 99504 h 524"/>
              <a:gd name="T70" fmla="*/ 132949 w 602"/>
              <a:gd name="T71" fmla="*/ 137719 h 524"/>
              <a:gd name="T72" fmla="*/ 140536 w 602"/>
              <a:gd name="T73" fmla="*/ 132311 h 524"/>
              <a:gd name="T74" fmla="*/ 148123 w 602"/>
              <a:gd name="T75" fmla="*/ 150337 h 524"/>
              <a:gd name="T76" fmla="*/ 117415 w 602"/>
              <a:gd name="T77" fmla="*/ 183505 h 524"/>
              <a:gd name="T78" fmla="*/ 109828 w 602"/>
              <a:gd name="T79" fmla="*/ 188552 h 524"/>
              <a:gd name="T80" fmla="*/ 102241 w 602"/>
              <a:gd name="T81" fmla="*/ 183505 h 524"/>
              <a:gd name="T82" fmla="*/ 71533 w 602"/>
              <a:gd name="T83" fmla="*/ 150337 h 524"/>
              <a:gd name="T84" fmla="*/ 79119 w 602"/>
              <a:gd name="T85" fmla="*/ 132311 h 52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02" h="524">
                <a:moveTo>
                  <a:pt x="460" y="417"/>
                </a:moveTo>
                <a:lnTo>
                  <a:pt x="460" y="417"/>
                </a:lnTo>
                <a:cubicBezTo>
                  <a:pt x="446" y="417"/>
                  <a:pt x="431" y="403"/>
                  <a:pt x="431" y="389"/>
                </a:cubicBezTo>
                <a:cubicBezTo>
                  <a:pt x="431" y="375"/>
                  <a:pt x="446" y="360"/>
                  <a:pt x="460" y="360"/>
                </a:cubicBezTo>
                <a:cubicBezTo>
                  <a:pt x="509" y="360"/>
                  <a:pt x="544" y="325"/>
                  <a:pt x="544" y="276"/>
                </a:cubicBezTo>
                <a:cubicBezTo>
                  <a:pt x="544" y="247"/>
                  <a:pt x="537" y="226"/>
                  <a:pt x="516" y="212"/>
                </a:cubicBezTo>
                <a:cubicBezTo>
                  <a:pt x="516" y="212"/>
                  <a:pt x="516" y="212"/>
                  <a:pt x="509" y="205"/>
                </a:cubicBezTo>
                <a:cubicBezTo>
                  <a:pt x="502" y="205"/>
                  <a:pt x="502" y="198"/>
                  <a:pt x="502" y="198"/>
                </a:cubicBezTo>
                <a:cubicBezTo>
                  <a:pt x="502" y="198"/>
                  <a:pt x="502" y="198"/>
                  <a:pt x="495" y="198"/>
                </a:cubicBezTo>
                <a:cubicBezTo>
                  <a:pt x="495" y="198"/>
                  <a:pt x="495" y="198"/>
                  <a:pt x="488" y="198"/>
                </a:cubicBezTo>
                <a:cubicBezTo>
                  <a:pt x="488" y="198"/>
                  <a:pt x="488" y="198"/>
                  <a:pt x="488" y="191"/>
                </a:cubicBezTo>
                <a:lnTo>
                  <a:pt x="481" y="191"/>
                </a:lnTo>
                <a:cubicBezTo>
                  <a:pt x="474" y="191"/>
                  <a:pt x="474" y="191"/>
                  <a:pt x="474" y="191"/>
                </a:cubicBezTo>
                <a:cubicBezTo>
                  <a:pt x="467" y="191"/>
                  <a:pt x="467" y="191"/>
                  <a:pt x="460" y="191"/>
                </a:cubicBezTo>
                <a:cubicBezTo>
                  <a:pt x="460" y="184"/>
                  <a:pt x="460" y="184"/>
                  <a:pt x="460" y="177"/>
                </a:cubicBezTo>
                <a:cubicBezTo>
                  <a:pt x="453" y="177"/>
                  <a:pt x="453" y="177"/>
                  <a:pt x="453" y="177"/>
                </a:cubicBezTo>
                <a:cubicBezTo>
                  <a:pt x="453" y="169"/>
                  <a:pt x="453" y="169"/>
                  <a:pt x="453" y="162"/>
                </a:cubicBezTo>
                <a:cubicBezTo>
                  <a:pt x="446" y="155"/>
                  <a:pt x="446" y="155"/>
                  <a:pt x="446" y="148"/>
                </a:cubicBezTo>
                <a:cubicBezTo>
                  <a:pt x="446" y="141"/>
                  <a:pt x="439" y="141"/>
                  <a:pt x="439" y="134"/>
                </a:cubicBezTo>
                <a:cubicBezTo>
                  <a:pt x="410" y="92"/>
                  <a:pt x="361" y="56"/>
                  <a:pt x="304" y="56"/>
                </a:cubicBezTo>
                <a:cubicBezTo>
                  <a:pt x="241" y="56"/>
                  <a:pt x="191" y="92"/>
                  <a:pt x="163" y="134"/>
                </a:cubicBezTo>
                <a:cubicBezTo>
                  <a:pt x="163" y="141"/>
                  <a:pt x="163" y="141"/>
                  <a:pt x="156" y="148"/>
                </a:cubicBezTo>
                <a:cubicBezTo>
                  <a:pt x="156" y="155"/>
                  <a:pt x="156" y="155"/>
                  <a:pt x="156" y="162"/>
                </a:cubicBezTo>
                <a:cubicBezTo>
                  <a:pt x="156" y="162"/>
                  <a:pt x="156" y="162"/>
                  <a:pt x="149" y="162"/>
                </a:cubicBezTo>
                <a:cubicBezTo>
                  <a:pt x="149" y="169"/>
                  <a:pt x="149" y="169"/>
                  <a:pt x="149" y="177"/>
                </a:cubicBezTo>
                <a:cubicBezTo>
                  <a:pt x="149" y="184"/>
                  <a:pt x="142" y="184"/>
                  <a:pt x="142" y="191"/>
                </a:cubicBezTo>
                <a:lnTo>
                  <a:pt x="135" y="191"/>
                </a:lnTo>
                <a:cubicBezTo>
                  <a:pt x="135" y="191"/>
                  <a:pt x="135" y="191"/>
                  <a:pt x="128" y="191"/>
                </a:cubicBezTo>
                <a:cubicBezTo>
                  <a:pt x="120" y="191"/>
                  <a:pt x="120" y="191"/>
                  <a:pt x="120" y="191"/>
                </a:cubicBezTo>
                <a:cubicBezTo>
                  <a:pt x="113" y="198"/>
                  <a:pt x="113" y="198"/>
                  <a:pt x="113" y="198"/>
                </a:cubicBezTo>
                <a:cubicBezTo>
                  <a:pt x="106" y="198"/>
                  <a:pt x="106" y="198"/>
                  <a:pt x="106" y="198"/>
                </a:cubicBezTo>
                <a:cubicBezTo>
                  <a:pt x="99" y="198"/>
                  <a:pt x="99" y="205"/>
                  <a:pt x="99" y="205"/>
                </a:cubicBezTo>
                <a:cubicBezTo>
                  <a:pt x="92" y="205"/>
                  <a:pt x="92" y="205"/>
                  <a:pt x="92" y="205"/>
                </a:cubicBezTo>
                <a:cubicBezTo>
                  <a:pt x="92" y="212"/>
                  <a:pt x="85" y="212"/>
                  <a:pt x="85" y="212"/>
                </a:cubicBezTo>
                <a:cubicBezTo>
                  <a:pt x="71" y="226"/>
                  <a:pt x="57" y="247"/>
                  <a:pt x="57" y="276"/>
                </a:cubicBezTo>
                <a:cubicBezTo>
                  <a:pt x="57" y="325"/>
                  <a:pt x="92" y="360"/>
                  <a:pt x="142" y="360"/>
                </a:cubicBezTo>
                <a:cubicBezTo>
                  <a:pt x="156" y="360"/>
                  <a:pt x="170" y="375"/>
                  <a:pt x="170" y="389"/>
                </a:cubicBezTo>
                <a:cubicBezTo>
                  <a:pt x="170" y="403"/>
                  <a:pt x="156" y="417"/>
                  <a:pt x="142" y="417"/>
                </a:cubicBezTo>
                <a:cubicBezTo>
                  <a:pt x="64" y="417"/>
                  <a:pt x="0" y="353"/>
                  <a:pt x="0" y="276"/>
                </a:cubicBezTo>
                <a:cubicBezTo>
                  <a:pt x="0" y="212"/>
                  <a:pt x="43" y="155"/>
                  <a:pt x="99" y="141"/>
                </a:cubicBezTo>
                <a:cubicBezTo>
                  <a:pt x="135" y="56"/>
                  <a:pt x="212" y="0"/>
                  <a:pt x="304" y="0"/>
                </a:cubicBezTo>
                <a:cubicBezTo>
                  <a:pt x="396" y="0"/>
                  <a:pt x="474" y="56"/>
                  <a:pt x="502" y="141"/>
                </a:cubicBezTo>
                <a:cubicBezTo>
                  <a:pt x="559" y="155"/>
                  <a:pt x="601" y="212"/>
                  <a:pt x="601" y="276"/>
                </a:cubicBezTo>
                <a:cubicBezTo>
                  <a:pt x="601" y="353"/>
                  <a:pt x="537" y="417"/>
                  <a:pt x="460" y="417"/>
                </a:cubicBezTo>
                <a:close/>
                <a:moveTo>
                  <a:pt x="219" y="367"/>
                </a:moveTo>
                <a:lnTo>
                  <a:pt x="219" y="367"/>
                </a:lnTo>
                <a:cubicBezTo>
                  <a:pt x="226" y="367"/>
                  <a:pt x="233" y="375"/>
                  <a:pt x="241" y="382"/>
                </a:cubicBezTo>
                <a:cubicBezTo>
                  <a:pt x="276" y="417"/>
                  <a:pt x="276" y="417"/>
                  <a:pt x="276" y="417"/>
                </a:cubicBezTo>
                <a:cubicBezTo>
                  <a:pt x="276" y="276"/>
                  <a:pt x="276" y="276"/>
                  <a:pt x="276" y="276"/>
                </a:cubicBezTo>
                <a:cubicBezTo>
                  <a:pt x="276" y="262"/>
                  <a:pt x="283" y="247"/>
                  <a:pt x="304" y="247"/>
                </a:cubicBezTo>
                <a:cubicBezTo>
                  <a:pt x="318" y="247"/>
                  <a:pt x="333" y="262"/>
                  <a:pt x="333" y="276"/>
                </a:cubicBezTo>
                <a:cubicBezTo>
                  <a:pt x="333" y="417"/>
                  <a:pt x="333" y="417"/>
                  <a:pt x="333" y="417"/>
                </a:cubicBezTo>
                <a:cubicBezTo>
                  <a:pt x="368" y="382"/>
                  <a:pt x="368" y="382"/>
                  <a:pt x="368" y="382"/>
                </a:cubicBezTo>
                <a:cubicBezTo>
                  <a:pt x="368" y="375"/>
                  <a:pt x="375" y="367"/>
                  <a:pt x="389" y="367"/>
                </a:cubicBezTo>
                <a:cubicBezTo>
                  <a:pt x="403" y="367"/>
                  <a:pt x="417" y="382"/>
                  <a:pt x="417" y="396"/>
                </a:cubicBezTo>
                <a:cubicBezTo>
                  <a:pt x="417" y="403"/>
                  <a:pt x="410" y="410"/>
                  <a:pt x="410" y="417"/>
                </a:cubicBezTo>
                <a:cubicBezTo>
                  <a:pt x="325" y="509"/>
                  <a:pt x="325" y="509"/>
                  <a:pt x="325" y="509"/>
                </a:cubicBezTo>
                <a:cubicBezTo>
                  <a:pt x="318" y="516"/>
                  <a:pt x="311" y="523"/>
                  <a:pt x="304" y="523"/>
                </a:cubicBezTo>
                <a:cubicBezTo>
                  <a:pt x="290" y="523"/>
                  <a:pt x="283" y="516"/>
                  <a:pt x="283" y="509"/>
                </a:cubicBezTo>
                <a:cubicBezTo>
                  <a:pt x="198" y="417"/>
                  <a:pt x="198" y="417"/>
                  <a:pt x="198" y="417"/>
                </a:cubicBezTo>
                <a:cubicBezTo>
                  <a:pt x="191" y="410"/>
                  <a:pt x="191" y="403"/>
                  <a:pt x="191" y="396"/>
                </a:cubicBezTo>
                <a:cubicBezTo>
                  <a:pt x="191" y="382"/>
                  <a:pt x="198" y="367"/>
                  <a:pt x="219" y="3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7" name="Freeform 130"/>
          <p:cNvSpPr>
            <a:spLocks noChangeAspect="1" noChangeArrowheads="1"/>
          </p:cNvSpPr>
          <p:nvPr/>
        </p:nvSpPr>
        <p:spPr bwMode="auto">
          <a:xfrm>
            <a:off x="1940072" y="1888352"/>
            <a:ext cx="217487" cy="177800"/>
          </a:xfrm>
          <a:custGeom>
            <a:avLst/>
            <a:gdLst>
              <a:gd name="T0" fmla="*/ 166186 w 602"/>
              <a:gd name="T1" fmla="*/ 149481 h 496"/>
              <a:gd name="T2" fmla="*/ 166186 w 602"/>
              <a:gd name="T3" fmla="*/ 129048 h 496"/>
              <a:gd name="T4" fmla="*/ 186417 w 602"/>
              <a:gd name="T5" fmla="*/ 75995 h 496"/>
              <a:gd name="T6" fmla="*/ 183889 w 602"/>
              <a:gd name="T7" fmla="*/ 73486 h 496"/>
              <a:gd name="T8" fmla="*/ 181360 w 602"/>
              <a:gd name="T9" fmla="*/ 73486 h 496"/>
              <a:gd name="T10" fmla="*/ 178831 w 602"/>
              <a:gd name="T11" fmla="*/ 70977 h 496"/>
              <a:gd name="T12" fmla="*/ 176302 w 602"/>
              <a:gd name="T13" fmla="*/ 70977 h 496"/>
              <a:gd name="T14" fmla="*/ 173773 w 602"/>
              <a:gd name="T15" fmla="*/ 68467 h 496"/>
              <a:gd name="T16" fmla="*/ 171244 w 602"/>
              <a:gd name="T17" fmla="*/ 68467 h 496"/>
              <a:gd name="T18" fmla="*/ 166186 w 602"/>
              <a:gd name="T19" fmla="*/ 68467 h 496"/>
              <a:gd name="T20" fmla="*/ 163657 w 602"/>
              <a:gd name="T21" fmla="*/ 63449 h 496"/>
              <a:gd name="T22" fmla="*/ 163657 w 602"/>
              <a:gd name="T23" fmla="*/ 58072 h 496"/>
              <a:gd name="T24" fmla="*/ 161128 w 602"/>
              <a:gd name="T25" fmla="*/ 53053 h 496"/>
              <a:gd name="T26" fmla="*/ 158238 w 602"/>
              <a:gd name="T27" fmla="*/ 48035 h 496"/>
              <a:gd name="T28" fmla="*/ 58888 w 602"/>
              <a:gd name="T29" fmla="*/ 48035 h 496"/>
              <a:gd name="T30" fmla="*/ 56359 w 602"/>
              <a:gd name="T31" fmla="*/ 53053 h 496"/>
              <a:gd name="T32" fmla="*/ 53830 w 602"/>
              <a:gd name="T33" fmla="*/ 58072 h 496"/>
              <a:gd name="T34" fmla="*/ 51301 w 602"/>
              <a:gd name="T35" fmla="*/ 63449 h 496"/>
              <a:gd name="T36" fmla="*/ 51301 w 602"/>
              <a:gd name="T37" fmla="*/ 68467 h 496"/>
              <a:gd name="T38" fmla="*/ 45882 w 602"/>
              <a:gd name="T39" fmla="*/ 68467 h 496"/>
              <a:gd name="T40" fmla="*/ 43353 w 602"/>
              <a:gd name="T41" fmla="*/ 68467 h 496"/>
              <a:gd name="T42" fmla="*/ 40824 w 602"/>
              <a:gd name="T43" fmla="*/ 70977 h 496"/>
              <a:gd name="T44" fmla="*/ 38295 w 602"/>
              <a:gd name="T45" fmla="*/ 70977 h 496"/>
              <a:gd name="T46" fmla="*/ 33237 w 602"/>
              <a:gd name="T47" fmla="*/ 73486 h 496"/>
              <a:gd name="T48" fmla="*/ 33237 w 602"/>
              <a:gd name="T49" fmla="*/ 73486 h 496"/>
              <a:gd name="T50" fmla="*/ 30708 w 602"/>
              <a:gd name="T51" fmla="*/ 75995 h 496"/>
              <a:gd name="T52" fmla="*/ 51301 w 602"/>
              <a:gd name="T53" fmla="*/ 129048 h 496"/>
              <a:gd name="T54" fmla="*/ 51301 w 602"/>
              <a:gd name="T55" fmla="*/ 149481 h 496"/>
              <a:gd name="T56" fmla="*/ 35766 w 602"/>
              <a:gd name="T57" fmla="*/ 50544 h 496"/>
              <a:gd name="T58" fmla="*/ 181360 w 602"/>
              <a:gd name="T59" fmla="*/ 50544 h 496"/>
              <a:gd name="T60" fmla="*/ 166186 w 602"/>
              <a:gd name="T61" fmla="*/ 149481 h 496"/>
              <a:gd name="T62" fmla="*/ 81648 w 602"/>
              <a:gd name="T63" fmla="*/ 101446 h 496"/>
              <a:gd name="T64" fmla="*/ 86706 w 602"/>
              <a:gd name="T65" fmla="*/ 106465 h 496"/>
              <a:gd name="T66" fmla="*/ 127891 w 602"/>
              <a:gd name="T67" fmla="*/ 106465 h 496"/>
              <a:gd name="T68" fmla="*/ 135478 w 602"/>
              <a:gd name="T69" fmla="*/ 101446 h 496"/>
              <a:gd name="T70" fmla="*/ 143065 w 602"/>
              <a:gd name="T71" fmla="*/ 119011 h 496"/>
              <a:gd name="T72" fmla="*/ 122833 w 602"/>
              <a:gd name="T73" fmla="*/ 139444 h 496"/>
              <a:gd name="T74" fmla="*/ 143065 w 602"/>
              <a:gd name="T75" fmla="*/ 159518 h 496"/>
              <a:gd name="T76" fmla="*/ 135478 w 602"/>
              <a:gd name="T77" fmla="*/ 177442 h 496"/>
              <a:gd name="T78" fmla="*/ 127891 w 602"/>
              <a:gd name="T79" fmla="*/ 172065 h 496"/>
              <a:gd name="T80" fmla="*/ 86706 w 602"/>
              <a:gd name="T81" fmla="*/ 172065 h 496"/>
              <a:gd name="T82" fmla="*/ 81648 w 602"/>
              <a:gd name="T83" fmla="*/ 177442 h 496"/>
              <a:gd name="T84" fmla="*/ 74061 w 602"/>
              <a:gd name="T85" fmla="*/ 159518 h 496"/>
              <a:gd name="T86" fmla="*/ 94654 w 602"/>
              <a:gd name="T87" fmla="*/ 139444 h 496"/>
              <a:gd name="T88" fmla="*/ 74061 w 602"/>
              <a:gd name="T89" fmla="*/ 119011 h 496"/>
              <a:gd name="T90" fmla="*/ 81648 w 602"/>
              <a:gd name="T91" fmla="*/ 101446 h 49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02" h="496">
                <a:moveTo>
                  <a:pt x="460" y="417"/>
                </a:moveTo>
                <a:lnTo>
                  <a:pt x="460" y="417"/>
                </a:lnTo>
                <a:cubicBezTo>
                  <a:pt x="446" y="417"/>
                  <a:pt x="431" y="403"/>
                  <a:pt x="431" y="389"/>
                </a:cubicBezTo>
                <a:cubicBezTo>
                  <a:pt x="431" y="375"/>
                  <a:pt x="446" y="360"/>
                  <a:pt x="460" y="360"/>
                </a:cubicBezTo>
                <a:cubicBezTo>
                  <a:pt x="509" y="360"/>
                  <a:pt x="544" y="325"/>
                  <a:pt x="544" y="276"/>
                </a:cubicBezTo>
                <a:cubicBezTo>
                  <a:pt x="544" y="247"/>
                  <a:pt x="530" y="226"/>
                  <a:pt x="516" y="212"/>
                </a:cubicBezTo>
                <a:cubicBezTo>
                  <a:pt x="516" y="212"/>
                  <a:pt x="509" y="212"/>
                  <a:pt x="509" y="205"/>
                </a:cubicBezTo>
                <a:cubicBezTo>
                  <a:pt x="509" y="205"/>
                  <a:pt x="509" y="205"/>
                  <a:pt x="502" y="205"/>
                </a:cubicBezTo>
                <a:cubicBezTo>
                  <a:pt x="502" y="205"/>
                  <a:pt x="502" y="198"/>
                  <a:pt x="495" y="198"/>
                </a:cubicBezTo>
                <a:cubicBezTo>
                  <a:pt x="495" y="198"/>
                  <a:pt x="495" y="198"/>
                  <a:pt x="488" y="198"/>
                </a:cubicBezTo>
                <a:cubicBezTo>
                  <a:pt x="488" y="198"/>
                  <a:pt x="488" y="198"/>
                  <a:pt x="481" y="191"/>
                </a:cubicBezTo>
                <a:cubicBezTo>
                  <a:pt x="481" y="191"/>
                  <a:pt x="481" y="191"/>
                  <a:pt x="474" y="191"/>
                </a:cubicBezTo>
                <a:cubicBezTo>
                  <a:pt x="467" y="191"/>
                  <a:pt x="467" y="191"/>
                  <a:pt x="467" y="191"/>
                </a:cubicBezTo>
                <a:lnTo>
                  <a:pt x="460" y="191"/>
                </a:lnTo>
                <a:cubicBezTo>
                  <a:pt x="460" y="184"/>
                  <a:pt x="453" y="184"/>
                  <a:pt x="453" y="177"/>
                </a:cubicBezTo>
                <a:cubicBezTo>
                  <a:pt x="453" y="169"/>
                  <a:pt x="453" y="169"/>
                  <a:pt x="453" y="162"/>
                </a:cubicBezTo>
                <a:cubicBezTo>
                  <a:pt x="446" y="162"/>
                  <a:pt x="446" y="162"/>
                  <a:pt x="446" y="162"/>
                </a:cubicBezTo>
                <a:cubicBezTo>
                  <a:pt x="446" y="155"/>
                  <a:pt x="446" y="155"/>
                  <a:pt x="446" y="148"/>
                </a:cubicBezTo>
                <a:cubicBezTo>
                  <a:pt x="438" y="141"/>
                  <a:pt x="438" y="141"/>
                  <a:pt x="438" y="134"/>
                </a:cubicBezTo>
                <a:cubicBezTo>
                  <a:pt x="410" y="92"/>
                  <a:pt x="361" y="56"/>
                  <a:pt x="297" y="56"/>
                </a:cubicBezTo>
                <a:cubicBezTo>
                  <a:pt x="240" y="56"/>
                  <a:pt x="191" y="92"/>
                  <a:pt x="163" y="134"/>
                </a:cubicBezTo>
                <a:cubicBezTo>
                  <a:pt x="163" y="141"/>
                  <a:pt x="156" y="141"/>
                  <a:pt x="156" y="148"/>
                </a:cubicBezTo>
                <a:cubicBezTo>
                  <a:pt x="156" y="155"/>
                  <a:pt x="156" y="155"/>
                  <a:pt x="149" y="162"/>
                </a:cubicBezTo>
                <a:cubicBezTo>
                  <a:pt x="149" y="169"/>
                  <a:pt x="149" y="169"/>
                  <a:pt x="149" y="177"/>
                </a:cubicBezTo>
                <a:cubicBezTo>
                  <a:pt x="149" y="177"/>
                  <a:pt x="149" y="177"/>
                  <a:pt x="142" y="177"/>
                </a:cubicBezTo>
                <a:cubicBezTo>
                  <a:pt x="142" y="184"/>
                  <a:pt x="142" y="184"/>
                  <a:pt x="142" y="191"/>
                </a:cubicBezTo>
                <a:cubicBezTo>
                  <a:pt x="135" y="191"/>
                  <a:pt x="135" y="191"/>
                  <a:pt x="127" y="191"/>
                </a:cubicBezTo>
                <a:cubicBezTo>
                  <a:pt x="127" y="191"/>
                  <a:pt x="127" y="191"/>
                  <a:pt x="120" y="191"/>
                </a:cubicBezTo>
                <a:lnTo>
                  <a:pt x="113" y="191"/>
                </a:lnTo>
                <a:cubicBezTo>
                  <a:pt x="113" y="198"/>
                  <a:pt x="113" y="198"/>
                  <a:pt x="113" y="198"/>
                </a:cubicBezTo>
                <a:cubicBezTo>
                  <a:pt x="106" y="198"/>
                  <a:pt x="106" y="198"/>
                  <a:pt x="106" y="198"/>
                </a:cubicBezTo>
                <a:cubicBezTo>
                  <a:pt x="99" y="198"/>
                  <a:pt x="99" y="198"/>
                  <a:pt x="99" y="198"/>
                </a:cubicBezTo>
                <a:cubicBezTo>
                  <a:pt x="99" y="198"/>
                  <a:pt x="99" y="205"/>
                  <a:pt x="92" y="205"/>
                </a:cubicBezTo>
                <a:cubicBezTo>
                  <a:pt x="85" y="212"/>
                  <a:pt x="85" y="212"/>
                  <a:pt x="85" y="212"/>
                </a:cubicBezTo>
                <a:cubicBezTo>
                  <a:pt x="64" y="226"/>
                  <a:pt x="57" y="247"/>
                  <a:pt x="57" y="276"/>
                </a:cubicBezTo>
                <a:cubicBezTo>
                  <a:pt x="57" y="325"/>
                  <a:pt x="92" y="360"/>
                  <a:pt x="142" y="360"/>
                </a:cubicBezTo>
                <a:cubicBezTo>
                  <a:pt x="156" y="360"/>
                  <a:pt x="170" y="375"/>
                  <a:pt x="170" y="389"/>
                </a:cubicBezTo>
                <a:cubicBezTo>
                  <a:pt x="170" y="403"/>
                  <a:pt x="156" y="417"/>
                  <a:pt x="142" y="417"/>
                </a:cubicBezTo>
                <a:cubicBezTo>
                  <a:pt x="64" y="417"/>
                  <a:pt x="0" y="353"/>
                  <a:pt x="0" y="276"/>
                </a:cubicBezTo>
                <a:cubicBezTo>
                  <a:pt x="0" y="212"/>
                  <a:pt x="43" y="155"/>
                  <a:pt x="99" y="141"/>
                </a:cubicBezTo>
                <a:cubicBezTo>
                  <a:pt x="127" y="56"/>
                  <a:pt x="205" y="0"/>
                  <a:pt x="297" y="0"/>
                </a:cubicBezTo>
                <a:cubicBezTo>
                  <a:pt x="389" y="0"/>
                  <a:pt x="467" y="56"/>
                  <a:pt x="502" y="141"/>
                </a:cubicBezTo>
                <a:cubicBezTo>
                  <a:pt x="559" y="155"/>
                  <a:pt x="601" y="212"/>
                  <a:pt x="601" y="276"/>
                </a:cubicBezTo>
                <a:cubicBezTo>
                  <a:pt x="601" y="353"/>
                  <a:pt x="537" y="417"/>
                  <a:pt x="460" y="417"/>
                </a:cubicBezTo>
                <a:close/>
                <a:moveTo>
                  <a:pt x="226" y="283"/>
                </a:moveTo>
                <a:lnTo>
                  <a:pt x="226" y="283"/>
                </a:lnTo>
                <a:cubicBezTo>
                  <a:pt x="233" y="283"/>
                  <a:pt x="240" y="290"/>
                  <a:pt x="240" y="297"/>
                </a:cubicBezTo>
                <a:cubicBezTo>
                  <a:pt x="297" y="346"/>
                  <a:pt x="297" y="346"/>
                  <a:pt x="297" y="346"/>
                </a:cubicBezTo>
                <a:cubicBezTo>
                  <a:pt x="354" y="297"/>
                  <a:pt x="354" y="297"/>
                  <a:pt x="354" y="297"/>
                </a:cubicBezTo>
                <a:cubicBezTo>
                  <a:pt x="361" y="290"/>
                  <a:pt x="368" y="283"/>
                  <a:pt x="375" y="283"/>
                </a:cubicBezTo>
                <a:cubicBezTo>
                  <a:pt x="389" y="283"/>
                  <a:pt x="403" y="297"/>
                  <a:pt x="403" y="311"/>
                </a:cubicBezTo>
                <a:cubicBezTo>
                  <a:pt x="403" y="318"/>
                  <a:pt x="403" y="325"/>
                  <a:pt x="396" y="332"/>
                </a:cubicBezTo>
                <a:cubicBezTo>
                  <a:pt x="340" y="389"/>
                  <a:pt x="340" y="389"/>
                  <a:pt x="340" y="389"/>
                </a:cubicBezTo>
                <a:cubicBezTo>
                  <a:pt x="396" y="445"/>
                  <a:pt x="396" y="445"/>
                  <a:pt x="396" y="445"/>
                </a:cubicBezTo>
                <a:cubicBezTo>
                  <a:pt x="403" y="452"/>
                  <a:pt x="403" y="459"/>
                  <a:pt x="403" y="466"/>
                </a:cubicBezTo>
                <a:cubicBezTo>
                  <a:pt x="403" y="480"/>
                  <a:pt x="389" y="495"/>
                  <a:pt x="375" y="495"/>
                </a:cubicBezTo>
                <a:cubicBezTo>
                  <a:pt x="368" y="495"/>
                  <a:pt x="361" y="488"/>
                  <a:pt x="354" y="480"/>
                </a:cubicBezTo>
                <a:cubicBezTo>
                  <a:pt x="297" y="431"/>
                  <a:pt x="297" y="431"/>
                  <a:pt x="297" y="431"/>
                </a:cubicBezTo>
                <a:cubicBezTo>
                  <a:pt x="240" y="480"/>
                  <a:pt x="240" y="480"/>
                  <a:pt x="240" y="480"/>
                </a:cubicBezTo>
                <a:cubicBezTo>
                  <a:pt x="240" y="488"/>
                  <a:pt x="233" y="495"/>
                  <a:pt x="226" y="495"/>
                </a:cubicBezTo>
                <a:cubicBezTo>
                  <a:pt x="205" y="495"/>
                  <a:pt x="198" y="480"/>
                  <a:pt x="198" y="466"/>
                </a:cubicBezTo>
                <a:cubicBezTo>
                  <a:pt x="198" y="459"/>
                  <a:pt x="198" y="452"/>
                  <a:pt x="205" y="445"/>
                </a:cubicBezTo>
                <a:cubicBezTo>
                  <a:pt x="262" y="389"/>
                  <a:pt x="262" y="389"/>
                  <a:pt x="262" y="389"/>
                </a:cubicBezTo>
                <a:cubicBezTo>
                  <a:pt x="205" y="332"/>
                  <a:pt x="205" y="332"/>
                  <a:pt x="205" y="332"/>
                </a:cubicBezTo>
                <a:cubicBezTo>
                  <a:pt x="198" y="325"/>
                  <a:pt x="198" y="318"/>
                  <a:pt x="198" y="311"/>
                </a:cubicBezTo>
                <a:cubicBezTo>
                  <a:pt x="198" y="297"/>
                  <a:pt x="205" y="283"/>
                  <a:pt x="226" y="2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8" name="Freeform 131"/>
          <p:cNvSpPr>
            <a:spLocks noChangeAspect="1" noChangeArrowheads="1"/>
          </p:cNvSpPr>
          <p:nvPr/>
        </p:nvSpPr>
        <p:spPr bwMode="auto">
          <a:xfrm>
            <a:off x="1564483" y="1888352"/>
            <a:ext cx="219075" cy="177800"/>
          </a:xfrm>
          <a:custGeom>
            <a:avLst/>
            <a:gdLst>
              <a:gd name="T0" fmla="*/ 167993 w 609"/>
              <a:gd name="T1" fmla="*/ 149481 h 496"/>
              <a:gd name="T2" fmla="*/ 167993 w 609"/>
              <a:gd name="T3" fmla="*/ 129048 h 496"/>
              <a:gd name="T4" fmla="*/ 188138 w 609"/>
              <a:gd name="T5" fmla="*/ 75995 h 496"/>
              <a:gd name="T6" fmla="*/ 185620 w 609"/>
              <a:gd name="T7" fmla="*/ 73486 h 496"/>
              <a:gd name="T8" fmla="*/ 183102 w 609"/>
              <a:gd name="T9" fmla="*/ 73486 h 496"/>
              <a:gd name="T10" fmla="*/ 180584 w 609"/>
              <a:gd name="T11" fmla="*/ 70977 h 496"/>
              <a:gd name="T12" fmla="*/ 178066 w 609"/>
              <a:gd name="T13" fmla="*/ 70977 h 496"/>
              <a:gd name="T14" fmla="*/ 175548 w 609"/>
              <a:gd name="T15" fmla="*/ 68467 h 496"/>
              <a:gd name="T16" fmla="*/ 170512 w 609"/>
              <a:gd name="T17" fmla="*/ 68467 h 496"/>
              <a:gd name="T18" fmla="*/ 167993 w 609"/>
              <a:gd name="T19" fmla="*/ 68467 h 496"/>
              <a:gd name="T20" fmla="*/ 165116 w 609"/>
              <a:gd name="T21" fmla="*/ 63449 h 496"/>
              <a:gd name="T22" fmla="*/ 162598 w 609"/>
              <a:gd name="T23" fmla="*/ 58072 h 496"/>
              <a:gd name="T24" fmla="*/ 160079 w 609"/>
              <a:gd name="T25" fmla="*/ 53053 h 496"/>
              <a:gd name="T26" fmla="*/ 157561 w 609"/>
              <a:gd name="T27" fmla="*/ 48035 h 496"/>
              <a:gd name="T28" fmla="*/ 61154 w 609"/>
              <a:gd name="T29" fmla="*/ 48035 h 496"/>
              <a:gd name="T30" fmla="*/ 58636 w 609"/>
              <a:gd name="T31" fmla="*/ 53053 h 496"/>
              <a:gd name="T32" fmla="*/ 56118 w 609"/>
              <a:gd name="T33" fmla="*/ 58072 h 496"/>
              <a:gd name="T34" fmla="*/ 53600 w 609"/>
              <a:gd name="T35" fmla="*/ 63449 h 496"/>
              <a:gd name="T36" fmla="*/ 50722 w 609"/>
              <a:gd name="T37" fmla="*/ 68467 h 496"/>
              <a:gd name="T38" fmla="*/ 48204 w 609"/>
              <a:gd name="T39" fmla="*/ 68467 h 496"/>
              <a:gd name="T40" fmla="*/ 43167 w 609"/>
              <a:gd name="T41" fmla="*/ 68467 h 496"/>
              <a:gd name="T42" fmla="*/ 40649 w 609"/>
              <a:gd name="T43" fmla="*/ 70977 h 496"/>
              <a:gd name="T44" fmla="*/ 38131 w 609"/>
              <a:gd name="T45" fmla="*/ 70977 h 496"/>
              <a:gd name="T46" fmla="*/ 35613 w 609"/>
              <a:gd name="T47" fmla="*/ 73486 h 496"/>
              <a:gd name="T48" fmla="*/ 33095 w 609"/>
              <a:gd name="T49" fmla="*/ 73486 h 496"/>
              <a:gd name="T50" fmla="*/ 30577 w 609"/>
              <a:gd name="T51" fmla="*/ 75995 h 496"/>
              <a:gd name="T52" fmla="*/ 50722 w 609"/>
              <a:gd name="T53" fmla="*/ 129048 h 496"/>
              <a:gd name="T54" fmla="*/ 50722 w 609"/>
              <a:gd name="T55" fmla="*/ 149481 h 496"/>
              <a:gd name="T56" fmla="*/ 35613 w 609"/>
              <a:gd name="T57" fmla="*/ 50544 h 496"/>
              <a:gd name="T58" fmla="*/ 183102 w 609"/>
              <a:gd name="T59" fmla="*/ 50544 h 496"/>
              <a:gd name="T60" fmla="*/ 167993 w 609"/>
              <a:gd name="T61" fmla="*/ 149481 h 496"/>
              <a:gd name="T62" fmla="*/ 81299 w 609"/>
              <a:gd name="T63" fmla="*/ 129048 h 496"/>
              <a:gd name="T64" fmla="*/ 88853 w 609"/>
              <a:gd name="T65" fmla="*/ 131558 h 496"/>
              <a:gd name="T66" fmla="*/ 137417 w 609"/>
              <a:gd name="T67" fmla="*/ 106465 h 496"/>
              <a:gd name="T68" fmla="*/ 157561 w 609"/>
              <a:gd name="T69" fmla="*/ 111483 h 496"/>
              <a:gd name="T70" fmla="*/ 116912 w 609"/>
              <a:gd name="T71" fmla="*/ 172065 h 496"/>
              <a:gd name="T72" fmla="*/ 101803 w 609"/>
              <a:gd name="T73" fmla="*/ 172065 h 496"/>
              <a:gd name="T74" fmla="*/ 76263 w 609"/>
              <a:gd name="T75" fmla="*/ 146972 h 496"/>
              <a:gd name="T76" fmla="*/ 71226 w 609"/>
              <a:gd name="T77" fmla="*/ 139444 h 49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9" h="496">
                <a:moveTo>
                  <a:pt x="467" y="417"/>
                </a:moveTo>
                <a:lnTo>
                  <a:pt x="467" y="417"/>
                </a:lnTo>
                <a:cubicBezTo>
                  <a:pt x="445" y="417"/>
                  <a:pt x="438" y="403"/>
                  <a:pt x="438" y="389"/>
                </a:cubicBezTo>
                <a:cubicBezTo>
                  <a:pt x="438" y="375"/>
                  <a:pt x="445" y="360"/>
                  <a:pt x="467" y="360"/>
                </a:cubicBezTo>
                <a:cubicBezTo>
                  <a:pt x="509" y="360"/>
                  <a:pt x="551" y="325"/>
                  <a:pt x="551" y="276"/>
                </a:cubicBezTo>
                <a:cubicBezTo>
                  <a:pt x="551" y="247"/>
                  <a:pt x="537" y="226"/>
                  <a:pt x="523" y="212"/>
                </a:cubicBezTo>
                <a:cubicBezTo>
                  <a:pt x="516" y="212"/>
                  <a:pt x="516" y="212"/>
                  <a:pt x="516" y="205"/>
                </a:cubicBezTo>
                <a:lnTo>
                  <a:pt x="509" y="205"/>
                </a:lnTo>
                <a:lnTo>
                  <a:pt x="502" y="198"/>
                </a:lnTo>
                <a:lnTo>
                  <a:pt x="495" y="198"/>
                </a:lnTo>
                <a:cubicBezTo>
                  <a:pt x="495" y="198"/>
                  <a:pt x="488" y="198"/>
                  <a:pt x="488" y="191"/>
                </a:cubicBezTo>
                <a:cubicBezTo>
                  <a:pt x="481" y="191"/>
                  <a:pt x="481" y="191"/>
                  <a:pt x="481" y="191"/>
                </a:cubicBezTo>
                <a:cubicBezTo>
                  <a:pt x="481" y="191"/>
                  <a:pt x="481" y="191"/>
                  <a:pt x="474" y="191"/>
                </a:cubicBezTo>
                <a:cubicBezTo>
                  <a:pt x="467" y="191"/>
                  <a:pt x="467" y="191"/>
                  <a:pt x="467" y="191"/>
                </a:cubicBezTo>
                <a:lnTo>
                  <a:pt x="459" y="191"/>
                </a:lnTo>
                <a:cubicBezTo>
                  <a:pt x="459" y="184"/>
                  <a:pt x="459" y="184"/>
                  <a:pt x="459" y="177"/>
                </a:cubicBezTo>
                <a:cubicBezTo>
                  <a:pt x="459" y="169"/>
                  <a:pt x="452" y="169"/>
                  <a:pt x="452" y="162"/>
                </a:cubicBezTo>
                <a:cubicBezTo>
                  <a:pt x="452" y="155"/>
                  <a:pt x="452" y="155"/>
                  <a:pt x="445" y="148"/>
                </a:cubicBezTo>
                <a:cubicBezTo>
                  <a:pt x="445" y="141"/>
                  <a:pt x="445" y="141"/>
                  <a:pt x="438" y="134"/>
                </a:cubicBezTo>
                <a:cubicBezTo>
                  <a:pt x="410" y="92"/>
                  <a:pt x="361" y="56"/>
                  <a:pt x="304" y="56"/>
                </a:cubicBezTo>
                <a:cubicBezTo>
                  <a:pt x="247" y="56"/>
                  <a:pt x="198" y="92"/>
                  <a:pt x="170" y="134"/>
                </a:cubicBezTo>
                <a:cubicBezTo>
                  <a:pt x="163" y="141"/>
                  <a:pt x="163" y="141"/>
                  <a:pt x="163" y="148"/>
                </a:cubicBezTo>
                <a:cubicBezTo>
                  <a:pt x="156" y="155"/>
                  <a:pt x="156" y="155"/>
                  <a:pt x="156" y="162"/>
                </a:cubicBezTo>
                <a:cubicBezTo>
                  <a:pt x="156" y="169"/>
                  <a:pt x="149" y="169"/>
                  <a:pt x="149" y="177"/>
                </a:cubicBezTo>
                <a:cubicBezTo>
                  <a:pt x="149" y="184"/>
                  <a:pt x="149" y="184"/>
                  <a:pt x="149" y="191"/>
                </a:cubicBezTo>
                <a:lnTo>
                  <a:pt x="141" y="191"/>
                </a:lnTo>
                <a:cubicBezTo>
                  <a:pt x="141" y="191"/>
                  <a:pt x="141" y="191"/>
                  <a:pt x="134" y="191"/>
                </a:cubicBezTo>
                <a:cubicBezTo>
                  <a:pt x="127" y="191"/>
                  <a:pt x="127" y="191"/>
                  <a:pt x="127" y="191"/>
                </a:cubicBezTo>
                <a:cubicBezTo>
                  <a:pt x="127" y="191"/>
                  <a:pt x="127" y="191"/>
                  <a:pt x="120" y="191"/>
                </a:cubicBezTo>
                <a:cubicBezTo>
                  <a:pt x="120" y="198"/>
                  <a:pt x="113" y="198"/>
                  <a:pt x="113" y="198"/>
                </a:cubicBezTo>
                <a:lnTo>
                  <a:pt x="106" y="198"/>
                </a:lnTo>
                <a:lnTo>
                  <a:pt x="99" y="205"/>
                </a:lnTo>
                <a:lnTo>
                  <a:pt x="92" y="205"/>
                </a:lnTo>
                <a:cubicBezTo>
                  <a:pt x="92" y="212"/>
                  <a:pt x="92" y="212"/>
                  <a:pt x="85" y="212"/>
                </a:cubicBezTo>
                <a:cubicBezTo>
                  <a:pt x="71" y="226"/>
                  <a:pt x="57" y="247"/>
                  <a:pt x="57" y="276"/>
                </a:cubicBezTo>
                <a:cubicBezTo>
                  <a:pt x="57" y="325"/>
                  <a:pt x="99" y="360"/>
                  <a:pt x="141" y="360"/>
                </a:cubicBezTo>
                <a:cubicBezTo>
                  <a:pt x="163" y="360"/>
                  <a:pt x="170" y="375"/>
                  <a:pt x="170" y="389"/>
                </a:cubicBezTo>
                <a:cubicBezTo>
                  <a:pt x="170" y="403"/>
                  <a:pt x="163" y="417"/>
                  <a:pt x="141" y="417"/>
                </a:cubicBezTo>
                <a:cubicBezTo>
                  <a:pt x="64" y="417"/>
                  <a:pt x="0" y="353"/>
                  <a:pt x="0" y="276"/>
                </a:cubicBezTo>
                <a:cubicBezTo>
                  <a:pt x="0" y="212"/>
                  <a:pt x="43" y="155"/>
                  <a:pt x="99" y="141"/>
                </a:cubicBezTo>
                <a:cubicBezTo>
                  <a:pt x="134" y="56"/>
                  <a:pt x="212" y="0"/>
                  <a:pt x="304" y="0"/>
                </a:cubicBezTo>
                <a:cubicBezTo>
                  <a:pt x="396" y="0"/>
                  <a:pt x="474" y="56"/>
                  <a:pt x="509" y="141"/>
                </a:cubicBezTo>
                <a:cubicBezTo>
                  <a:pt x="565" y="155"/>
                  <a:pt x="608" y="212"/>
                  <a:pt x="608" y="276"/>
                </a:cubicBezTo>
                <a:cubicBezTo>
                  <a:pt x="608" y="353"/>
                  <a:pt x="544" y="417"/>
                  <a:pt x="467" y="417"/>
                </a:cubicBezTo>
                <a:close/>
                <a:moveTo>
                  <a:pt x="226" y="360"/>
                </a:moveTo>
                <a:lnTo>
                  <a:pt x="226" y="360"/>
                </a:lnTo>
                <a:cubicBezTo>
                  <a:pt x="233" y="360"/>
                  <a:pt x="240" y="360"/>
                  <a:pt x="247" y="367"/>
                </a:cubicBezTo>
                <a:cubicBezTo>
                  <a:pt x="297" y="417"/>
                  <a:pt x="297" y="417"/>
                  <a:pt x="297" y="417"/>
                </a:cubicBezTo>
                <a:cubicBezTo>
                  <a:pt x="382" y="297"/>
                  <a:pt x="382" y="297"/>
                  <a:pt x="382" y="297"/>
                </a:cubicBezTo>
                <a:cubicBezTo>
                  <a:pt x="389" y="290"/>
                  <a:pt x="396" y="283"/>
                  <a:pt x="410" y="283"/>
                </a:cubicBezTo>
                <a:cubicBezTo>
                  <a:pt x="424" y="283"/>
                  <a:pt x="438" y="297"/>
                  <a:pt x="438" y="311"/>
                </a:cubicBezTo>
                <a:cubicBezTo>
                  <a:pt x="438" y="318"/>
                  <a:pt x="431" y="325"/>
                  <a:pt x="431" y="332"/>
                </a:cubicBezTo>
                <a:cubicBezTo>
                  <a:pt x="325" y="480"/>
                  <a:pt x="325" y="480"/>
                  <a:pt x="325" y="480"/>
                </a:cubicBezTo>
                <a:cubicBezTo>
                  <a:pt x="325" y="488"/>
                  <a:pt x="311" y="495"/>
                  <a:pt x="304" y="495"/>
                </a:cubicBezTo>
                <a:cubicBezTo>
                  <a:pt x="297" y="495"/>
                  <a:pt x="290" y="488"/>
                  <a:pt x="283" y="480"/>
                </a:cubicBezTo>
                <a:cubicBezTo>
                  <a:pt x="212" y="410"/>
                  <a:pt x="212" y="410"/>
                  <a:pt x="212" y="410"/>
                </a:cubicBezTo>
                <a:cubicBezTo>
                  <a:pt x="205" y="403"/>
                  <a:pt x="198" y="396"/>
                  <a:pt x="198" y="389"/>
                </a:cubicBezTo>
                <a:cubicBezTo>
                  <a:pt x="198" y="375"/>
                  <a:pt x="212" y="360"/>
                  <a:pt x="226" y="3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39" name="Freeform 132"/>
          <p:cNvSpPr>
            <a:spLocks noChangeAspect="1" noChangeArrowheads="1"/>
          </p:cNvSpPr>
          <p:nvPr/>
        </p:nvSpPr>
        <p:spPr bwMode="auto">
          <a:xfrm>
            <a:off x="1212124" y="1904585"/>
            <a:ext cx="217488" cy="150813"/>
          </a:xfrm>
          <a:custGeom>
            <a:avLst/>
            <a:gdLst>
              <a:gd name="T0" fmla="*/ 165826 w 602"/>
              <a:gd name="T1" fmla="*/ 150452 h 418"/>
              <a:gd name="T2" fmla="*/ 165826 w 602"/>
              <a:gd name="T3" fmla="*/ 150452 h 418"/>
              <a:gd name="T4" fmla="*/ 50940 w 602"/>
              <a:gd name="T5" fmla="*/ 150452 h 418"/>
              <a:gd name="T6" fmla="*/ 0 w 602"/>
              <a:gd name="T7" fmla="*/ 99580 h 418"/>
              <a:gd name="T8" fmla="*/ 35766 w 602"/>
              <a:gd name="T9" fmla="*/ 50872 h 418"/>
              <a:gd name="T10" fmla="*/ 109828 w 602"/>
              <a:gd name="T11" fmla="*/ 0 h 418"/>
              <a:gd name="T12" fmla="*/ 181360 w 602"/>
              <a:gd name="T13" fmla="*/ 50872 h 418"/>
              <a:gd name="T14" fmla="*/ 217127 w 602"/>
              <a:gd name="T15" fmla="*/ 99580 h 418"/>
              <a:gd name="T16" fmla="*/ 165826 w 602"/>
              <a:gd name="T17" fmla="*/ 150452 h 418"/>
              <a:gd name="T18" fmla="*/ 186418 w 602"/>
              <a:gd name="T19" fmla="*/ 76489 h 418"/>
              <a:gd name="T20" fmla="*/ 186418 w 602"/>
              <a:gd name="T21" fmla="*/ 76489 h 418"/>
              <a:gd name="T22" fmla="*/ 183889 w 602"/>
              <a:gd name="T23" fmla="*/ 73963 h 418"/>
              <a:gd name="T24" fmla="*/ 183889 w 602"/>
              <a:gd name="T25" fmla="*/ 73963 h 418"/>
              <a:gd name="T26" fmla="*/ 183889 w 602"/>
              <a:gd name="T27" fmla="*/ 73963 h 418"/>
              <a:gd name="T28" fmla="*/ 183889 w 602"/>
              <a:gd name="T29" fmla="*/ 73963 h 418"/>
              <a:gd name="T30" fmla="*/ 181360 w 602"/>
              <a:gd name="T31" fmla="*/ 71438 h 418"/>
              <a:gd name="T32" fmla="*/ 178831 w 602"/>
              <a:gd name="T33" fmla="*/ 71438 h 418"/>
              <a:gd name="T34" fmla="*/ 178831 w 602"/>
              <a:gd name="T35" fmla="*/ 71438 h 418"/>
              <a:gd name="T36" fmla="*/ 176303 w 602"/>
              <a:gd name="T37" fmla="*/ 71438 h 418"/>
              <a:gd name="T38" fmla="*/ 176303 w 602"/>
              <a:gd name="T39" fmla="*/ 68912 h 418"/>
              <a:gd name="T40" fmla="*/ 173774 w 602"/>
              <a:gd name="T41" fmla="*/ 68912 h 418"/>
              <a:gd name="T42" fmla="*/ 173774 w 602"/>
              <a:gd name="T43" fmla="*/ 68912 h 418"/>
              <a:gd name="T44" fmla="*/ 171245 w 602"/>
              <a:gd name="T45" fmla="*/ 68912 h 418"/>
              <a:gd name="T46" fmla="*/ 171245 w 602"/>
              <a:gd name="T47" fmla="*/ 68912 h 418"/>
              <a:gd name="T48" fmla="*/ 165826 w 602"/>
              <a:gd name="T49" fmla="*/ 68912 h 418"/>
              <a:gd name="T50" fmla="*/ 165826 w 602"/>
              <a:gd name="T51" fmla="*/ 68912 h 418"/>
              <a:gd name="T52" fmla="*/ 165826 w 602"/>
              <a:gd name="T53" fmla="*/ 63861 h 418"/>
              <a:gd name="T54" fmla="*/ 163297 w 602"/>
              <a:gd name="T55" fmla="*/ 63861 h 418"/>
              <a:gd name="T56" fmla="*/ 163297 w 602"/>
              <a:gd name="T57" fmla="*/ 58449 h 418"/>
              <a:gd name="T58" fmla="*/ 163297 w 602"/>
              <a:gd name="T59" fmla="*/ 58449 h 418"/>
              <a:gd name="T60" fmla="*/ 160768 w 602"/>
              <a:gd name="T61" fmla="*/ 53398 h 418"/>
              <a:gd name="T62" fmla="*/ 160768 w 602"/>
              <a:gd name="T63" fmla="*/ 53398 h 418"/>
              <a:gd name="T64" fmla="*/ 158239 w 602"/>
              <a:gd name="T65" fmla="*/ 48347 h 418"/>
              <a:gd name="T66" fmla="*/ 109828 w 602"/>
              <a:gd name="T67" fmla="*/ 20205 h 418"/>
              <a:gd name="T68" fmla="*/ 58888 w 602"/>
              <a:gd name="T69" fmla="*/ 48347 h 418"/>
              <a:gd name="T70" fmla="*/ 56359 w 602"/>
              <a:gd name="T71" fmla="*/ 53398 h 418"/>
              <a:gd name="T72" fmla="*/ 56359 w 602"/>
              <a:gd name="T73" fmla="*/ 53398 h 418"/>
              <a:gd name="T74" fmla="*/ 56359 w 602"/>
              <a:gd name="T75" fmla="*/ 58449 h 418"/>
              <a:gd name="T76" fmla="*/ 53469 w 602"/>
              <a:gd name="T77" fmla="*/ 58449 h 418"/>
              <a:gd name="T78" fmla="*/ 53469 w 602"/>
              <a:gd name="T79" fmla="*/ 63861 h 418"/>
              <a:gd name="T80" fmla="*/ 53469 w 602"/>
              <a:gd name="T81" fmla="*/ 63861 h 418"/>
              <a:gd name="T82" fmla="*/ 50940 w 602"/>
              <a:gd name="T83" fmla="*/ 68912 h 418"/>
              <a:gd name="T84" fmla="*/ 50940 w 602"/>
              <a:gd name="T85" fmla="*/ 68912 h 418"/>
              <a:gd name="T86" fmla="*/ 48411 w 602"/>
              <a:gd name="T87" fmla="*/ 68912 h 418"/>
              <a:gd name="T88" fmla="*/ 45882 w 602"/>
              <a:gd name="T89" fmla="*/ 68912 h 418"/>
              <a:gd name="T90" fmla="*/ 45882 w 602"/>
              <a:gd name="T91" fmla="*/ 68912 h 418"/>
              <a:gd name="T92" fmla="*/ 43353 w 602"/>
              <a:gd name="T93" fmla="*/ 68912 h 418"/>
              <a:gd name="T94" fmla="*/ 43353 w 602"/>
              <a:gd name="T95" fmla="*/ 68912 h 418"/>
              <a:gd name="T96" fmla="*/ 40824 w 602"/>
              <a:gd name="T97" fmla="*/ 71438 h 418"/>
              <a:gd name="T98" fmla="*/ 40824 w 602"/>
              <a:gd name="T99" fmla="*/ 71438 h 418"/>
              <a:gd name="T100" fmla="*/ 38295 w 602"/>
              <a:gd name="T101" fmla="*/ 71438 h 418"/>
              <a:gd name="T102" fmla="*/ 38295 w 602"/>
              <a:gd name="T103" fmla="*/ 71438 h 418"/>
              <a:gd name="T104" fmla="*/ 35766 w 602"/>
              <a:gd name="T105" fmla="*/ 73963 h 418"/>
              <a:gd name="T106" fmla="*/ 35766 w 602"/>
              <a:gd name="T107" fmla="*/ 73963 h 418"/>
              <a:gd name="T108" fmla="*/ 33237 w 602"/>
              <a:gd name="T109" fmla="*/ 73963 h 418"/>
              <a:gd name="T110" fmla="*/ 33237 w 602"/>
              <a:gd name="T111" fmla="*/ 73963 h 418"/>
              <a:gd name="T112" fmla="*/ 30708 w 602"/>
              <a:gd name="T113" fmla="*/ 76489 h 418"/>
              <a:gd name="T114" fmla="*/ 20593 w 602"/>
              <a:gd name="T115" fmla="*/ 99580 h 418"/>
              <a:gd name="T116" fmla="*/ 50940 w 602"/>
              <a:gd name="T117" fmla="*/ 129887 h 418"/>
              <a:gd name="T118" fmla="*/ 165826 w 602"/>
              <a:gd name="T119" fmla="*/ 129887 h 418"/>
              <a:gd name="T120" fmla="*/ 196534 w 602"/>
              <a:gd name="T121" fmla="*/ 99580 h 418"/>
              <a:gd name="T122" fmla="*/ 186418 w 602"/>
              <a:gd name="T123" fmla="*/ 76489 h 41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602" h="418">
                <a:moveTo>
                  <a:pt x="459" y="417"/>
                </a:moveTo>
                <a:lnTo>
                  <a:pt x="459" y="417"/>
                </a:lnTo>
                <a:cubicBezTo>
                  <a:pt x="141" y="417"/>
                  <a:pt x="141" y="417"/>
                  <a:pt x="141" y="417"/>
                </a:cubicBezTo>
                <a:cubicBezTo>
                  <a:pt x="64" y="417"/>
                  <a:pt x="0" y="353"/>
                  <a:pt x="0" y="276"/>
                </a:cubicBezTo>
                <a:cubicBezTo>
                  <a:pt x="0" y="212"/>
                  <a:pt x="42" y="155"/>
                  <a:pt x="99" y="141"/>
                </a:cubicBezTo>
                <a:cubicBezTo>
                  <a:pt x="134" y="56"/>
                  <a:pt x="212" y="0"/>
                  <a:pt x="304" y="0"/>
                </a:cubicBezTo>
                <a:cubicBezTo>
                  <a:pt x="396" y="0"/>
                  <a:pt x="474" y="56"/>
                  <a:pt x="502" y="141"/>
                </a:cubicBezTo>
                <a:cubicBezTo>
                  <a:pt x="558" y="155"/>
                  <a:pt x="601" y="212"/>
                  <a:pt x="601" y="276"/>
                </a:cubicBezTo>
                <a:cubicBezTo>
                  <a:pt x="601" y="353"/>
                  <a:pt x="537" y="417"/>
                  <a:pt x="459" y="417"/>
                </a:cubicBezTo>
                <a:close/>
                <a:moveTo>
                  <a:pt x="516" y="212"/>
                </a:moveTo>
                <a:lnTo>
                  <a:pt x="516" y="212"/>
                </a:lnTo>
                <a:cubicBezTo>
                  <a:pt x="516" y="212"/>
                  <a:pt x="516" y="212"/>
                  <a:pt x="509" y="205"/>
                </a:cubicBezTo>
                <a:cubicBezTo>
                  <a:pt x="502" y="205"/>
                  <a:pt x="502" y="198"/>
                  <a:pt x="502" y="198"/>
                </a:cubicBezTo>
                <a:cubicBezTo>
                  <a:pt x="502" y="198"/>
                  <a:pt x="502" y="198"/>
                  <a:pt x="495" y="198"/>
                </a:cubicBezTo>
                <a:cubicBezTo>
                  <a:pt x="495" y="198"/>
                  <a:pt x="495" y="198"/>
                  <a:pt x="488" y="198"/>
                </a:cubicBezTo>
                <a:cubicBezTo>
                  <a:pt x="488" y="198"/>
                  <a:pt x="488" y="198"/>
                  <a:pt x="488" y="191"/>
                </a:cubicBezTo>
                <a:lnTo>
                  <a:pt x="481" y="191"/>
                </a:lnTo>
                <a:cubicBezTo>
                  <a:pt x="474" y="191"/>
                  <a:pt x="474" y="191"/>
                  <a:pt x="474" y="191"/>
                </a:cubicBezTo>
                <a:cubicBezTo>
                  <a:pt x="467" y="191"/>
                  <a:pt x="467" y="191"/>
                  <a:pt x="459" y="191"/>
                </a:cubicBezTo>
                <a:cubicBezTo>
                  <a:pt x="459" y="184"/>
                  <a:pt x="459" y="184"/>
                  <a:pt x="459" y="177"/>
                </a:cubicBezTo>
                <a:cubicBezTo>
                  <a:pt x="452" y="177"/>
                  <a:pt x="452" y="177"/>
                  <a:pt x="452" y="177"/>
                </a:cubicBezTo>
                <a:cubicBezTo>
                  <a:pt x="452" y="169"/>
                  <a:pt x="452" y="169"/>
                  <a:pt x="452" y="162"/>
                </a:cubicBezTo>
                <a:cubicBezTo>
                  <a:pt x="445" y="155"/>
                  <a:pt x="445" y="155"/>
                  <a:pt x="445" y="148"/>
                </a:cubicBezTo>
                <a:cubicBezTo>
                  <a:pt x="445" y="141"/>
                  <a:pt x="438" y="141"/>
                  <a:pt x="438" y="134"/>
                </a:cubicBezTo>
                <a:cubicBezTo>
                  <a:pt x="410" y="92"/>
                  <a:pt x="361" y="56"/>
                  <a:pt x="304" y="56"/>
                </a:cubicBezTo>
                <a:cubicBezTo>
                  <a:pt x="240" y="56"/>
                  <a:pt x="191" y="92"/>
                  <a:pt x="163" y="134"/>
                </a:cubicBezTo>
                <a:cubicBezTo>
                  <a:pt x="163" y="141"/>
                  <a:pt x="163" y="141"/>
                  <a:pt x="156" y="148"/>
                </a:cubicBezTo>
                <a:cubicBezTo>
                  <a:pt x="156" y="155"/>
                  <a:pt x="156" y="155"/>
                  <a:pt x="156" y="162"/>
                </a:cubicBezTo>
                <a:cubicBezTo>
                  <a:pt x="156" y="162"/>
                  <a:pt x="156" y="162"/>
                  <a:pt x="148" y="162"/>
                </a:cubicBezTo>
                <a:cubicBezTo>
                  <a:pt x="148" y="169"/>
                  <a:pt x="148" y="169"/>
                  <a:pt x="148" y="177"/>
                </a:cubicBezTo>
                <a:cubicBezTo>
                  <a:pt x="148" y="184"/>
                  <a:pt x="141" y="184"/>
                  <a:pt x="141" y="191"/>
                </a:cubicBezTo>
                <a:lnTo>
                  <a:pt x="134" y="191"/>
                </a:lnTo>
                <a:cubicBezTo>
                  <a:pt x="134" y="191"/>
                  <a:pt x="134" y="191"/>
                  <a:pt x="127" y="191"/>
                </a:cubicBezTo>
                <a:cubicBezTo>
                  <a:pt x="120" y="191"/>
                  <a:pt x="120" y="191"/>
                  <a:pt x="120" y="191"/>
                </a:cubicBezTo>
                <a:cubicBezTo>
                  <a:pt x="113" y="198"/>
                  <a:pt x="113" y="198"/>
                  <a:pt x="113" y="198"/>
                </a:cubicBezTo>
                <a:cubicBezTo>
                  <a:pt x="106" y="198"/>
                  <a:pt x="106" y="198"/>
                  <a:pt x="106" y="198"/>
                </a:cubicBezTo>
                <a:cubicBezTo>
                  <a:pt x="99" y="198"/>
                  <a:pt x="99" y="205"/>
                  <a:pt x="99" y="205"/>
                </a:cubicBezTo>
                <a:cubicBezTo>
                  <a:pt x="92" y="205"/>
                  <a:pt x="92" y="205"/>
                  <a:pt x="92" y="205"/>
                </a:cubicBezTo>
                <a:cubicBezTo>
                  <a:pt x="92" y="212"/>
                  <a:pt x="85" y="212"/>
                  <a:pt x="85" y="212"/>
                </a:cubicBezTo>
                <a:cubicBezTo>
                  <a:pt x="71" y="226"/>
                  <a:pt x="57" y="247"/>
                  <a:pt x="57" y="276"/>
                </a:cubicBezTo>
                <a:cubicBezTo>
                  <a:pt x="57" y="325"/>
                  <a:pt x="92" y="360"/>
                  <a:pt x="141" y="360"/>
                </a:cubicBezTo>
                <a:cubicBezTo>
                  <a:pt x="459" y="360"/>
                  <a:pt x="459" y="360"/>
                  <a:pt x="459" y="360"/>
                </a:cubicBezTo>
                <a:cubicBezTo>
                  <a:pt x="509" y="360"/>
                  <a:pt x="544" y="325"/>
                  <a:pt x="544" y="276"/>
                </a:cubicBezTo>
                <a:cubicBezTo>
                  <a:pt x="544" y="247"/>
                  <a:pt x="537" y="226"/>
                  <a:pt x="516" y="2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540" name="Freeform 107"/>
          <p:cNvSpPr>
            <a:spLocks noChangeAspect="1" noEditPoints="1"/>
          </p:cNvSpPr>
          <p:nvPr/>
        </p:nvSpPr>
        <p:spPr bwMode="auto">
          <a:xfrm>
            <a:off x="5170431" y="1884219"/>
            <a:ext cx="187460" cy="189952"/>
          </a:xfrm>
          <a:custGeom>
            <a:avLst/>
            <a:gdLst>
              <a:gd name="T0" fmla="*/ 587565 w 65"/>
              <a:gd name="T1" fmla="*/ 128411 h 66"/>
              <a:gd name="T2" fmla="*/ 110168 w 65"/>
              <a:gd name="T3" fmla="*/ 596193 h 66"/>
              <a:gd name="T4" fmla="*/ 91807 w 65"/>
              <a:gd name="T5" fmla="*/ 605365 h 66"/>
              <a:gd name="T6" fmla="*/ 73446 w 65"/>
              <a:gd name="T7" fmla="*/ 596193 h 66"/>
              <a:gd name="T8" fmla="*/ 0 w 65"/>
              <a:gd name="T9" fmla="*/ 522815 h 66"/>
              <a:gd name="T10" fmla="*/ 0 w 65"/>
              <a:gd name="T11" fmla="*/ 513643 h 66"/>
              <a:gd name="T12" fmla="*/ 0 w 65"/>
              <a:gd name="T13" fmla="*/ 495299 h 66"/>
              <a:gd name="T14" fmla="*/ 477397 w 65"/>
              <a:gd name="T15" fmla="*/ 18344 h 66"/>
              <a:gd name="T16" fmla="*/ 495758 w 65"/>
              <a:gd name="T17" fmla="*/ 9172 h 66"/>
              <a:gd name="T18" fmla="*/ 514120 w 65"/>
              <a:gd name="T19" fmla="*/ 18344 h 66"/>
              <a:gd name="T20" fmla="*/ 587565 w 65"/>
              <a:gd name="T21" fmla="*/ 91722 h 66"/>
              <a:gd name="T22" fmla="*/ 587565 w 65"/>
              <a:gd name="T23" fmla="*/ 110066 h 66"/>
              <a:gd name="T24" fmla="*/ 587565 w 65"/>
              <a:gd name="T25" fmla="*/ 128411 h 66"/>
              <a:gd name="T26" fmla="*/ 128530 w 65"/>
              <a:gd name="T27" fmla="*/ 45861 h 66"/>
              <a:gd name="T28" fmla="*/ 91807 w 65"/>
              <a:gd name="T29" fmla="*/ 64205 h 66"/>
              <a:gd name="T30" fmla="*/ 82626 w 65"/>
              <a:gd name="T31" fmla="*/ 100894 h 66"/>
              <a:gd name="T32" fmla="*/ 73446 w 65"/>
              <a:gd name="T33" fmla="*/ 64205 h 66"/>
              <a:gd name="T34" fmla="*/ 36723 w 65"/>
              <a:gd name="T35" fmla="*/ 45861 h 66"/>
              <a:gd name="T36" fmla="*/ 73446 w 65"/>
              <a:gd name="T37" fmla="*/ 36689 h 66"/>
              <a:gd name="T38" fmla="*/ 82626 w 65"/>
              <a:gd name="T39" fmla="*/ 0 h 66"/>
              <a:gd name="T40" fmla="*/ 91807 w 65"/>
              <a:gd name="T41" fmla="*/ 36689 h 66"/>
              <a:gd name="T42" fmla="*/ 128530 w 65"/>
              <a:gd name="T43" fmla="*/ 45861 h 66"/>
              <a:gd name="T44" fmla="*/ 293783 w 65"/>
              <a:gd name="T45" fmla="*/ 119239 h 66"/>
              <a:gd name="T46" fmla="*/ 220337 w 65"/>
              <a:gd name="T47" fmla="*/ 146755 h 66"/>
              <a:gd name="T48" fmla="*/ 201976 w 65"/>
              <a:gd name="T49" fmla="*/ 210961 h 66"/>
              <a:gd name="T50" fmla="*/ 174433 w 65"/>
              <a:gd name="T51" fmla="*/ 146755 h 66"/>
              <a:gd name="T52" fmla="*/ 100988 w 65"/>
              <a:gd name="T53" fmla="*/ 119239 h 66"/>
              <a:gd name="T54" fmla="*/ 174433 w 65"/>
              <a:gd name="T55" fmla="*/ 100894 h 66"/>
              <a:gd name="T56" fmla="*/ 201976 w 65"/>
              <a:gd name="T57" fmla="*/ 27517 h 66"/>
              <a:gd name="T58" fmla="*/ 220337 w 65"/>
              <a:gd name="T59" fmla="*/ 100894 h 66"/>
              <a:gd name="T60" fmla="*/ 293783 w 65"/>
              <a:gd name="T61" fmla="*/ 119239 h 66"/>
              <a:gd name="T62" fmla="*/ 367228 w 65"/>
              <a:gd name="T63" fmla="*/ 45861 h 66"/>
              <a:gd name="T64" fmla="*/ 330505 w 65"/>
              <a:gd name="T65" fmla="*/ 64205 h 66"/>
              <a:gd name="T66" fmla="*/ 312144 w 65"/>
              <a:gd name="T67" fmla="*/ 100894 h 66"/>
              <a:gd name="T68" fmla="*/ 302963 w 65"/>
              <a:gd name="T69" fmla="*/ 64205 h 66"/>
              <a:gd name="T70" fmla="*/ 266241 w 65"/>
              <a:gd name="T71" fmla="*/ 45861 h 66"/>
              <a:gd name="T72" fmla="*/ 302963 w 65"/>
              <a:gd name="T73" fmla="*/ 36689 h 66"/>
              <a:gd name="T74" fmla="*/ 312144 w 65"/>
              <a:gd name="T75" fmla="*/ 0 h 66"/>
              <a:gd name="T76" fmla="*/ 330505 w 65"/>
              <a:gd name="T77" fmla="*/ 36689 h 66"/>
              <a:gd name="T78" fmla="*/ 367228 w 65"/>
              <a:gd name="T79" fmla="*/ 45861 h 66"/>
              <a:gd name="T80" fmla="*/ 532481 w 65"/>
              <a:gd name="T81" fmla="*/ 110066 h 66"/>
              <a:gd name="T82" fmla="*/ 495758 w 65"/>
              <a:gd name="T83" fmla="*/ 73378 h 66"/>
              <a:gd name="T84" fmla="*/ 385590 w 65"/>
              <a:gd name="T85" fmla="*/ 174272 h 66"/>
              <a:gd name="T86" fmla="*/ 422313 w 65"/>
              <a:gd name="T87" fmla="*/ 220133 h 66"/>
              <a:gd name="T88" fmla="*/ 532481 w 65"/>
              <a:gd name="T89" fmla="*/ 110066 h 66"/>
              <a:gd name="T90" fmla="*/ 596746 w 65"/>
              <a:gd name="T91" fmla="*/ 284338 h 66"/>
              <a:gd name="T92" fmla="*/ 560023 w 65"/>
              <a:gd name="T93" fmla="*/ 293510 h 66"/>
              <a:gd name="T94" fmla="*/ 550842 w 65"/>
              <a:gd name="T95" fmla="*/ 330199 h 66"/>
              <a:gd name="T96" fmla="*/ 541662 w 65"/>
              <a:gd name="T97" fmla="*/ 293510 h 66"/>
              <a:gd name="T98" fmla="*/ 504939 w 65"/>
              <a:gd name="T99" fmla="*/ 284338 h 66"/>
              <a:gd name="T100" fmla="*/ 541662 w 65"/>
              <a:gd name="T101" fmla="*/ 275166 h 66"/>
              <a:gd name="T102" fmla="*/ 550842 w 65"/>
              <a:gd name="T103" fmla="*/ 238477 h 66"/>
              <a:gd name="T104" fmla="*/ 560023 w 65"/>
              <a:gd name="T105" fmla="*/ 275166 h 66"/>
              <a:gd name="T106" fmla="*/ 596746 w 65"/>
              <a:gd name="T107" fmla="*/ 284338 h 6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5" h="66">
                <a:moveTo>
                  <a:pt x="64" y="14"/>
                </a:moveTo>
                <a:cubicBezTo>
                  <a:pt x="12" y="65"/>
                  <a:pt x="12" y="65"/>
                  <a:pt x="12" y="65"/>
                </a:cubicBezTo>
                <a:cubicBezTo>
                  <a:pt x="11" y="66"/>
                  <a:pt x="11" y="66"/>
                  <a:pt x="10" y="66"/>
                </a:cubicBezTo>
                <a:cubicBezTo>
                  <a:pt x="9" y="66"/>
                  <a:pt x="9" y="66"/>
                  <a:pt x="8" y="6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7"/>
                  <a:pt x="0" y="56"/>
                  <a:pt x="0" y="56"/>
                </a:cubicBezTo>
                <a:cubicBezTo>
                  <a:pt x="0" y="55"/>
                  <a:pt x="0" y="54"/>
                  <a:pt x="0" y="54"/>
                </a:cubicBezTo>
                <a:cubicBezTo>
                  <a:pt x="52" y="2"/>
                  <a:pt x="52" y="2"/>
                  <a:pt x="52" y="2"/>
                </a:cubicBezTo>
                <a:cubicBezTo>
                  <a:pt x="52" y="2"/>
                  <a:pt x="53" y="1"/>
                  <a:pt x="54" y="1"/>
                </a:cubicBezTo>
                <a:cubicBezTo>
                  <a:pt x="54" y="1"/>
                  <a:pt x="55" y="2"/>
                  <a:pt x="56" y="2"/>
                </a:cubicBezTo>
                <a:cubicBezTo>
                  <a:pt x="64" y="10"/>
                  <a:pt x="64" y="10"/>
                  <a:pt x="64" y="10"/>
                </a:cubicBezTo>
                <a:cubicBezTo>
                  <a:pt x="64" y="11"/>
                  <a:pt x="64" y="11"/>
                  <a:pt x="64" y="12"/>
                </a:cubicBezTo>
                <a:cubicBezTo>
                  <a:pt x="64" y="13"/>
                  <a:pt x="64" y="13"/>
                  <a:pt x="64" y="14"/>
                </a:cubicBezTo>
                <a:close/>
                <a:moveTo>
                  <a:pt x="14" y="5"/>
                </a:moveTo>
                <a:cubicBezTo>
                  <a:pt x="10" y="7"/>
                  <a:pt x="10" y="7"/>
                  <a:pt x="10" y="7"/>
                </a:cubicBezTo>
                <a:cubicBezTo>
                  <a:pt x="9" y="11"/>
                  <a:pt x="9" y="11"/>
                  <a:pt x="9" y="11"/>
                </a:cubicBezTo>
                <a:cubicBezTo>
                  <a:pt x="8" y="7"/>
                  <a:pt x="8" y="7"/>
                  <a:pt x="8" y="7"/>
                </a:cubicBezTo>
                <a:cubicBezTo>
                  <a:pt x="4" y="5"/>
                  <a:pt x="4" y="5"/>
                  <a:pt x="4" y="5"/>
                </a:cubicBezTo>
                <a:cubicBezTo>
                  <a:pt x="8" y="4"/>
                  <a:pt x="8" y="4"/>
                  <a:pt x="8" y="4"/>
                </a:cubicBezTo>
                <a:cubicBezTo>
                  <a:pt x="9" y="0"/>
                  <a:pt x="9" y="0"/>
                  <a:pt x="9" y="0"/>
                </a:cubicBezTo>
                <a:cubicBezTo>
                  <a:pt x="10" y="4"/>
                  <a:pt x="10" y="4"/>
                  <a:pt x="10" y="4"/>
                </a:cubicBezTo>
                <a:lnTo>
                  <a:pt x="14" y="5"/>
                </a:lnTo>
                <a:close/>
                <a:moveTo>
                  <a:pt x="32" y="13"/>
                </a:moveTo>
                <a:cubicBezTo>
                  <a:pt x="24" y="16"/>
                  <a:pt x="24" y="16"/>
                  <a:pt x="24" y="16"/>
                </a:cubicBezTo>
                <a:cubicBezTo>
                  <a:pt x="22" y="23"/>
                  <a:pt x="22" y="23"/>
                  <a:pt x="22" y="23"/>
                </a:cubicBezTo>
                <a:cubicBezTo>
                  <a:pt x="19" y="16"/>
                  <a:pt x="19" y="16"/>
                  <a:pt x="19" y="16"/>
                </a:cubicBezTo>
                <a:cubicBezTo>
                  <a:pt x="11" y="13"/>
                  <a:pt x="11" y="13"/>
                  <a:pt x="11" y="13"/>
                </a:cubicBezTo>
                <a:cubicBezTo>
                  <a:pt x="19" y="11"/>
                  <a:pt x="19" y="11"/>
                  <a:pt x="19" y="11"/>
                </a:cubicBezTo>
                <a:cubicBezTo>
                  <a:pt x="22" y="3"/>
                  <a:pt x="22" y="3"/>
                  <a:pt x="22" y="3"/>
                </a:cubicBezTo>
                <a:cubicBezTo>
                  <a:pt x="24" y="11"/>
                  <a:pt x="24" y="11"/>
                  <a:pt x="24" y="11"/>
                </a:cubicBezTo>
                <a:lnTo>
                  <a:pt x="32" y="13"/>
                </a:lnTo>
                <a:close/>
                <a:moveTo>
                  <a:pt x="40" y="5"/>
                </a:moveTo>
                <a:cubicBezTo>
                  <a:pt x="36" y="7"/>
                  <a:pt x="36" y="7"/>
                  <a:pt x="36" y="7"/>
                </a:cubicBezTo>
                <a:cubicBezTo>
                  <a:pt x="34" y="11"/>
                  <a:pt x="34" y="11"/>
                  <a:pt x="34" y="11"/>
                </a:cubicBezTo>
                <a:cubicBezTo>
                  <a:pt x="33" y="7"/>
                  <a:pt x="33" y="7"/>
                  <a:pt x="33" y="7"/>
                </a:cubicBezTo>
                <a:cubicBezTo>
                  <a:pt x="29" y="5"/>
                  <a:pt x="29" y="5"/>
                  <a:pt x="29" y="5"/>
                </a:cubicBezTo>
                <a:cubicBezTo>
                  <a:pt x="33" y="4"/>
                  <a:pt x="33" y="4"/>
                  <a:pt x="33" y="4"/>
                </a:cubicBezTo>
                <a:cubicBezTo>
                  <a:pt x="34" y="0"/>
                  <a:pt x="34" y="0"/>
                  <a:pt x="34" y="0"/>
                </a:cubicBezTo>
                <a:cubicBezTo>
                  <a:pt x="36" y="4"/>
                  <a:pt x="36" y="4"/>
                  <a:pt x="36" y="4"/>
                </a:cubicBezTo>
                <a:lnTo>
                  <a:pt x="40" y="5"/>
                </a:lnTo>
                <a:close/>
                <a:moveTo>
                  <a:pt x="58" y="12"/>
                </a:moveTo>
                <a:cubicBezTo>
                  <a:pt x="54" y="8"/>
                  <a:pt x="54" y="8"/>
                  <a:pt x="54" y="8"/>
                </a:cubicBezTo>
                <a:cubicBezTo>
                  <a:pt x="42" y="19"/>
                  <a:pt x="42" y="19"/>
                  <a:pt x="42" y="19"/>
                </a:cubicBezTo>
                <a:cubicBezTo>
                  <a:pt x="46" y="24"/>
                  <a:pt x="46" y="24"/>
                  <a:pt x="46" y="24"/>
                </a:cubicBezTo>
                <a:lnTo>
                  <a:pt x="58" y="12"/>
                </a:lnTo>
                <a:close/>
                <a:moveTo>
                  <a:pt x="65" y="31"/>
                </a:moveTo>
                <a:cubicBezTo>
                  <a:pt x="61" y="32"/>
                  <a:pt x="61" y="32"/>
                  <a:pt x="61" y="32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2"/>
                  <a:pt x="59" y="32"/>
                  <a:pt x="59" y="32"/>
                </a:cubicBezTo>
                <a:cubicBezTo>
                  <a:pt x="55" y="31"/>
                  <a:pt x="55" y="31"/>
                  <a:pt x="55" y="31"/>
                </a:cubicBezTo>
                <a:cubicBezTo>
                  <a:pt x="59" y="30"/>
                  <a:pt x="59" y="30"/>
                  <a:pt x="59" y="30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30"/>
                  <a:pt x="61" y="30"/>
                  <a:pt x="61" y="30"/>
                </a:cubicBezTo>
                <a:lnTo>
                  <a:pt x="65" y="3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544" name="Freeform 332"/>
          <p:cNvSpPr>
            <a:spLocks noChangeAspect="1" noEditPoints="1"/>
          </p:cNvSpPr>
          <p:nvPr/>
        </p:nvSpPr>
        <p:spPr bwMode="auto">
          <a:xfrm>
            <a:off x="6297404" y="1475863"/>
            <a:ext cx="172406" cy="190182"/>
          </a:xfrm>
          <a:custGeom>
            <a:avLst/>
            <a:gdLst>
              <a:gd name="T0" fmla="*/ 20 w 41"/>
              <a:gd name="T1" fmla="*/ 45 h 45"/>
              <a:gd name="T2" fmla="*/ 0 w 41"/>
              <a:gd name="T3" fmla="*/ 24 h 45"/>
              <a:gd name="T4" fmla="*/ 8 w 41"/>
              <a:gd name="T5" fmla="*/ 8 h 45"/>
              <a:gd name="T6" fmla="*/ 13 w 41"/>
              <a:gd name="T7" fmla="*/ 9 h 45"/>
              <a:gd name="T8" fmla="*/ 12 w 41"/>
              <a:gd name="T9" fmla="*/ 13 h 45"/>
              <a:gd name="T10" fmla="*/ 6 w 41"/>
              <a:gd name="T11" fmla="*/ 24 h 45"/>
              <a:gd name="T12" fmla="*/ 20 w 41"/>
              <a:gd name="T13" fmla="*/ 38 h 45"/>
              <a:gd name="T14" fmla="*/ 34 w 41"/>
              <a:gd name="T15" fmla="*/ 24 h 45"/>
              <a:gd name="T16" fmla="*/ 28 w 41"/>
              <a:gd name="T17" fmla="*/ 13 h 45"/>
              <a:gd name="T18" fmla="*/ 28 w 41"/>
              <a:gd name="T19" fmla="*/ 9 h 45"/>
              <a:gd name="T20" fmla="*/ 33 w 41"/>
              <a:gd name="T21" fmla="*/ 8 h 45"/>
              <a:gd name="T22" fmla="*/ 41 w 41"/>
              <a:gd name="T23" fmla="*/ 24 h 45"/>
              <a:gd name="T24" fmla="*/ 20 w 41"/>
              <a:gd name="T25" fmla="*/ 45 h 45"/>
              <a:gd name="T26" fmla="*/ 24 w 41"/>
              <a:gd name="T27" fmla="*/ 21 h 45"/>
              <a:gd name="T28" fmla="*/ 20 w 41"/>
              <a:gd name="T29" fmla="*/ 24 h 45"/>
              <a:gd name="T30" fmla="*/ 17 w 41"/>
              <a:gd name="T31" fmla="*/ 21 h 45"/>
              <a:gd name="T32" fmla="*/ 17 w 41"/>
              <a:gd name="T33" fmla="*/ 4 h 45"/>
              <a:gd name="T34" fmla="*/ 20 w 41"/>
              <a:gd name="T35" fmla="*/ 0 h 45"/>
              <a:gd name="T36" fmla="*/ 24 w 41"/>
              <a:gd name="T37" fmla="*/ 4 h 45"/>
              <a:gd name="T38" fmla="*/ 24 w 41"/>
              <a:gd name="T39" fmla="*/ 21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1" h="45">
                <a:moveTo>
                  <a:pt x="20" y="45"/>
                </a:moveTo>
                <a:cubicBezTo>
                  <a:pt x="9" y="45"/>
                  <a:pt x="0" y="36"/>
                  <a:pt x="0" y="24"/>
                </a:cubicBezTo>
                <a:cubicBezTo>
                  <a:pt x="0" y="18"/>
                  <a:pt x="3" y="12"/>
                  <a:pt x="8" y="8"/>
                </a:cubicBezTo>
                <a:cubicBezTo>
                  <a:pt x="9" y="7"/>
                  <a:pt x="12" y="7"/>
                  <a:pt x="13" y="9"/>
                </a:cubicBezTo>
                <a:cubicBezTo>
                  <a:pt x="14" y="10"/>
                  <a:pt x="13" y="12"/>
                  <a:pt x="12" y="13"/>
                </a:cubicBezTo>
                <a:cubicBezTo>
                  <a:pt x="8" y="16"/>
                  <a:pt x="6" y="20"/>
                  <a:pt x="6" y="24"/>
                </a:cubicBezTo>
                <a:cubicBezTo>
                  <a:pt x="6" y="32"/>
                  <a:pt x="13" y="38"/>
                  <a:pt x="20" y="38"/>
                </a:cubicBezTo>
                <a:cubicBezTo>
                  <a:pt x="28" y="38"/>
                  <a:pt x="34" y="32"/>
                  <a:pt x="34" y="24"/>
                </a:cubicBezTo>
                <a:cubicBezTo>
                  <a:pt x="34" y="20"/>
                  <a:pt x="32" y="16"/>
                  <a:pt x="28" y="13"/>
                </a:cubicBezTo>
                <a:cubicBezTo>
                  <a:pt x="27" y="12"/>
                  <a:pt x="27" y="10"/>
                  <a:pt x="28" y="9"/>
                </a:cubicBezTo>
                <a:cubicBezTo>
                  <a:pt x="29" y="7"/>
                  <a:pt x="31" y="7"/>
                  <a:pt x="33" y="8"/>
                </a:cubicBezTo>
                <a:cubicBezTo>
                  <a:pt x="38" y="12"/>
                  <a:pt x="41" y="18"/>
                  <a:pt x="41" y="24"/>
                </a:cubicBezTo>
                <a:cubicBezTo>
                  <a:pt x="41" y="36"/>
                  <a:pt x="32" y="45"/>
                  <a:pt x="20" y="45"/>
                </a:cubicBezTo>
                <a:close/>
                <a:moveTo>
                  <a:pt x="24" y="21"/>
                </a:moveTo>
                <a:cubicBezTo>
                  <a:pt x="24" y="23"/>
                  <a:pt x="22" y="24"/>
                  <a:pt x="20" y="24"/>
                </a:cubicBezTo>
                <a:cubicBezTo>
                  <a:pt x="18" y="24"/>
                  <a:pt x="17" y="23"/>
                  <a:pt x="17" y="21"/>
                </a:cubicBezTo>
                <a:cubicBezTo>
                  <a:pt x="17" y="4"/>
                  <a:pt x="17" y="4"/>
                  <a:pt x="17" y="4"/>
                </a:cubicBezTo>
                <a:cubicBezTo>
                  <a:pt x="17" y="2"/>
                  <a:pt x="18" y="0"/>
                  <a:pt x="20" y="0"/>
                </a:cubicBezTo>
                <a:cubicBezTo>
                  <a:pt x="22" y="0"/>
                  <a:pt x="24" y="2"/>
                  <a:pt x="24" y="4"/>
                </a:cubicBezTo>
                <a:lnTo>
                  <a:pt x="24" y="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42" name="Freeform 24"/>
          <p:cNvSpPr>
            <a:spLocks noChangeAspect="1" noEditPoints="1"/>
          </p:cNvSpPr>
          <p:nvPr/>
        </p:nvSpPr>
        <p:spPr bwMode="auto">
          <a:xfrm>
            <a:off x="6626980" y="1470859"/>
            <a:ext cx="180067" cy="195381"/>
          </a:xfrm>
          <a:custGeom>
            <a:avLst/>
            <a:gdLst>
              <a:gd name="T0" fmla="*/ 504999 w 59"/>
              <a:gd name="T1" fmla="*/ 505686 h 64"/>
              <a:gd name="T2" fmla="*/ 358090 w 59"/>
              <a:gd name="T3" fmla="*/ 505686 h 64"/>
              <a:gd name="T4" fmla="*/ 275454 w 59"/>
              <a:gd name="T5" fmla="*/ 588435 h 64"/>
              <a:gd name="T6" fmla="*/ 192818 w 59"/>
              <a:gd name="T7" fmla="*/ 505686 h 64"/>
              <a:gd name="T8" fmla="*/ 45909 w 59"/>
              <a:gd name="T9" fmla="*/ 505686 h 64"/>
              <a:gd name="T10" fmla="*/ 0 w 59"/>
              <a:gd name="T11" fmla="*/ 459715 h 64"/>
              <a:gd name="T12" fmla="*/ 101000 w 59"/>
              <a:gd name="T13" fmla="*/ 183886 h 64"/>
              <a:gd name="T14" fmla="*/ 247909 w 59"/>
              <a:gd name="T15" fmla="*/ 45971 h 64"/>
              <a:gd name="T16" fmla="*/ 238727 w 59"/>
              <a:gd name="T17" fmla="*/ 27583 h 64"/>
              <a:gd name="T18" fmla="*/ 275454 w 59"/>
              <a:gd name="T19" fmla="*/ 0 h 64"/>
              <a:gd name="T20" fmla="*/ 302999 w 59"/>
              <a:gd name="T21" fmla="*/ 27583 h 64"/>
              <a:gd name="T22" fmla="*/ 302999 w 59"/>
              <a:gd name="T23" fmla="*/ 45971 h 64"/>
              <a:gd name="T24" fmla="*/ 440726 w 59"/>
              <a:gd name="T25" fmla="*/ 183886 h 64"/>
              <a:gd name="T26" fmla="*/ 541726 w 59"/>
              <a:gd name="T27" fmla="*/ 459715 h 64"/>
              <a:gd name="T28" fmla="*/ 504999 w 59"/>
              <a:gd name="T29" fmla="*/ 505686 h 64"/>
              <a:gd name="T30" fmla="*/ 275454 w 59"/>
              <a:gd name="T31" fmla="*/ 551658 h 64"/>
              <a:gd name="T32" fmla="*/ 229545 w 59"/>
              <a:gd name="T33" fmla="*/ 505686 h 64"/>
              <a:gd name="T34" fmla="*/ 220363 w 59"/>
              <a:gd name="T35" fmla="*/ 496492 h 64"/>
              <a:gd name="T36" fmla="*/ 211181 w 59"/>
              <a:gd name="T37" fmla="*/ 505686 h 64"/>
              <a:gd name="T38" fmla="*/ 275454 w 59"/>
              <a:gd name="T39" fmla="*/ 560852 h 64"/>
              <a:gd name="T40" fmla="*/ 275454 w 59"/>
              <a:gd name="T41" fmla="*/ 551658 h 64"/>
              <a:gd name="T42" fmla="*/ 275454 w 59"/>
              <a:gd name="T43" fmla="*/ 551658 h 6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9" h="64">
                <a:moveTo>
                  <a:pt x="55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39" y="60"/>
                  <a:pt x="35" y="64"/>
                  <a:pt x="30" y="64"/>
                </a:cubicBezTo>
                <a:cubicBezTo>
                  <a:pt x="25" y="64"/>
                  <a:pt x="21" y="60"/>
                  <a:pt x="21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5" y="46"/>
                  <a:pt x="11" y="38"/>
                  <a:pt x="11" y="20"/>
                </a:cubicBezTo>
                <a:cubicBezTo>
                  <a:pt x="11" y="13"/>
                  <a:pt x="17" y="6"/>
                  <a:pt x="27" y="5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1"/>
                  <a:pt x="28" y="0"/>
                  <a:pt x="30" y="0"/>
                </a:cubicBezTo>
                <a:cubicBezTo>
                  <a:pt x="32" y="0"/>
                  <a:pt x="33" y="1"/>
                  <a:pt x="33" y="3"/>
                </a:cubicBezTo>
                <a:cubicBezTo>
                  <a:pt x="33" y="4"/>
                  <a:pt x="33" y="4"/>
                  <a:pt x="33" y="5"/>
                </a:cubicBezTo>
                <a:cubicBezTo>
                  <a:pt x="42" y="6"/>
                  <a:pt x="48" y="13"/>
                  <a:pt x="48" y="20"/>
                </a:cubicBezTo>
                <a:cubicBezTo>
                  <a:pt x="48" y="38"/>
                  <a:pt x="54" y="46"/>
                  <a:pt x="59" y="50"/>
                </a:cubicBezTo>
                <a:cubicBezTo>
                  <a:pt x="59" y="53"/>
                  <a:pt x="57" y="55"/>
                  <a:pt x="55" y="55"/>
                </a:cubicBezTo>
                <a:close/>
                <a:moveTo>
                  <a:pt x="30" y="60"/>
                </a:moveTo>
                <a:cubicBezTo>
                  <a:pt x="27" y="60"/>
                  <a:pt x="25" y="57"/>
                  <a:pt x="25" y="55"/>
                </a:cubicBezTo>
                <a:cubicBezTo>
                  <a:pt x="25" y="54"/>
                  <a:pt x="24" y="54"/>
                  <a:pt x="24" y="54"/>
                </a:cubicBezTo>
                <a:cubicBezTo>
                  <a:pt x="24" y="54"/>
                  <a:pt x="23" y="54"/>
                  <a:pt x="23" y="55"/>
                </a:cubicBezTo>
                <a:cubicBezTo>
                  <a:pt x="23" y="58"/>
                  <a:pt x="26" y="61"/>
                  <a:pt x="30" y="61"/>
                </a:cubicBezTo>
                <a:cubicBezTo>
                  <a:pt x="30" y="61"/>
                  <a:pt x="30" y="61"/>
                  <a:pt x="30" y="60"/>
                </a:cubicBezTo>
                <a:cubicBezTo>
                  <a:pt x="30" y="60"/>
                  <a:pt x="30" y="60"/>
                  <a:pt x="30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43" name="Freeform 25"/>
          <p:cNvSpPr>
            <a:spLocks noChangeAspect="1" noEditPoints="1"/>
          </p:cNvSpPr>
          <p:nvPr/>
        </p:nvSpPr>
        <p:spPr bwMode="auto">
          <a:xfrm>
            <a:off x="6978571" y="1470859"/>
            <a:ext cx="219671" cy="195381"/>
          </a:xfrm>
          <a:custGeom>
            <a:avLst/>
            <a:gdLst>
              <a:gd name="T0" fmla="*/ 660228 w 72"/>
              <a:gd name="T1" fmla="*/ 45971 h 64"/>
              <a:gd name="T2" fmla="*/ 45849 w 72"/>
              <a:gd name="T3" fmla="*/ 579241 h 64"/>
              <a:gd name="T4" fmla="*/ 36679 w 72"/>
              <a:gd name="T5" fmla="*/ 579241 h 64"/>
              <a:gd name="T6" fmla="*/ 9170 w 72"/>
              <a:gd name="T7" fmla="*/ 551658 h 64"/>
              <a:gd name="T8" fmla="*/ 9170 w 72"/>
              <a:gd name="T9" fmla="*/ 533269 h 64"/>
              <a:gd name="T10" fmla="*/ 64189 w 72"/>
              <a:gd name="T11" fmla="*/ 478103 h 64"/>
              <a:gd name="T12" fmla="*/ 64189 w 72"/>
              <a:gd name="T13" fmla="*/ 459715 h 64"/>
              <a:gd name="T14" fmla="*/ 165057 w 72"/>
              <a:gd name="T15" fmla="*/ 183886 h 64"/>
              <a:gd name="T16" fmla="*/ 302605 w 72"/>
              <a:gd name="T17" fmla="*/ 45971 h 64"/>
              <a:gd name="T18" fmla="*/ 302605 w 72"/>
              <a:gd name="T19" fmla="*/ 27583 h 64"/>
              <a:gd name="T20" fmla="*/ 330114 w 72"/>
              <a:gd name="T21" fmla="*/ 0 h 64"/>
              <a:gd name="T22" fmla="*/ 366793 w 72"/>
              <a:gd name="T23" fmla="*/ 27583 h 64"/>
              <a:gd name="T24" fmla="*/ 357624 w 72"/>
              <a:gd name="T25" fmla="*/ 45971 h 64"/>
              <a:gd name="T26" fmla="*/ 486001 w 72"/>
              <a:gd name="T27" fmla="*/ 119526 h 64"/>
              <a:gd name="T28" fmla="*/ 614379 w 72"/>
              <a:gd name="T29" fmla="*/ 0 h 64"/>
              <a:gd name="T30" fmla="*/ 632719 w 72"/>
              <a:gd name="T31" fmla="*/ 0 h 64"/>
              <a:gd name="T32" fmla="*/ 660228 w 72"/>
              <a:gd name="T33" fmla="*/ 36777 h 64"/>
              <a:gd name="T34" fmla="*/ 660228 w 72"/>
              <a:gd name="T35" fmla="*/ 45971 h 64"/>
              <a:gd name="T36" fmla="*/ 605209 w 72"/>
              <a:gd name="T37" fmla="*/ 459715 h 64"/>
              <a:gd name="T38" fmla="*/ 559360 w 72"/>
              <a:gd name="T39" fmla="*/ 505686 h 64"/>
              <a:gd name="T40" fmla="*/ 412643 w 72"/>
              <a:gd name="T41" fmla="*/ 505686 h 64"/>
              <a:gd name="T42" fmla="*/ 330114 w 72"/>
              <a:gd name="T43" fmla="*/ 588435 h 64"/>
              <a:gd name="T44" fmla="*/ 247586 w 72"/>
              <a:gd name="T45" fmla="*/ 505686 h 64"/>
              <a:gd name="T46" fmla="*/ 504341 w 72"/>
              <a:gd name="T47" fmla="*/ 275829 h 64"/>
              <a:gd name="T48" fmla="*/ 605209 w 72"/>
              <a:gd name="T49" fmla="*/ 459715 h 64"/>
              <a:gd name="T50" fmla="*/ 339284 w 72"/>
              <a:gd name="T51" fmla="*/ 551658 h 64"/>
              <a:gd name="T52" fmla="*/ 330114 w 72"/>
              <a:gd name="T53" fmla="*/ 551658 h 64"/>
              <a:gd name="T54" fmla="*/ 284265 w 72"/>
              <a:gd name="T55" fmla="*/ 505686 h 64"/>
              <a:gd name="T56" fmla="*/ 284265 w 72"/>
              <a:gd name="T57" fmla="*/ 496492 h 64"/>
              <a:gd name="T58" fmla="*/ 275095 w 72"/>
              <a:gd name="T59" fmla="*/ 505686 h 64"/>
              <a:gd name="T60" fmla="*/ 330114 w 72"/>
              <a:gd name="T61" fmla="*/ 560852 h 64"/>
              <a:gd name="T62" fmla="*/ 339284 w 72"/>
              <a:gd name="T63" fmla="*/ 551658 h 6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2" h="64">
                <a:moveTo>
                  <a:pt x="72" y="5"/>
                </a:moveTo>
                <a:cubicBezTo>
                  <a:pt x="5" y="63"/>
                  <a:pt x="5" y="63"/>
                  <a:pt x="5" y="63"/>
                </a:cubicBezTo>
                <a:cubicBezTo>
                  <a:pt x="5" y="64"/>
                  <a:pt x="4" y="64"/>
                  <a:pt x="4" y="63"/>
                </a:cubicBezTo>
                <a:cubicBezTo>
                  <a:pt x="1" y="60"/>
                  <a:pt x="1" y="60"/>
                  <a:pt x="1" y="60"/>
                </a:cubicBezTo>
                <a:cubicBezTo>
                  <a:pt x="0" y="59"/>
                  <a:pt x="0" y="59"/>
                  <a:pt x="1" y="58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52"/>
                  <a:pt x="7" y="51"/>
                  <a:pt x="7" y="50"/>
                </a:cubicBezTo>
                <a:cubicBezTo>
                  <a:pt x="12" y="46"/>
                  <a:pt x="18" y="38"/>
                  <a:pt x="18" y="20"/>
                </a:cubicBezTo>
                <a:cubicBezTo>
                  <a:pt x="18" y="13"/>
                  <a:pt x="24" y="6"/>
                  <a:pt x="33" y="5"/>
                </a:cubicBezTo>
                <a:cubicBezTo>
                  <a:pt x="33" y="4"/>
                  <a:pt x="33" y="4"/>
                  <a:pt x="33" y="3"/>
                </a:cubicBezTo>
                <a:cubicBezTo>
                  <a:pt x="33" y="1"/>
                  <a:pt x="34" y="0"/>
                  <a:pt x="36" y="0"/>
                </a:cubicBezTo>
                <a:cubicBezTo>
                  <a:pt x="38" y="0"/>
                  <a:pt x="40" y="1"/>
                  <a:pt x="40" y="3"/>
                </a:cubicBezTo>
                <a:cubicBezTo>
                  <a:pt x="40" y="4"/>
                  <a:pt x="40" y="4"/>
                  <a:pt x="39" y="5"/>
                </a:cubicBezTo>
                <a:cubicBezTo>
                  <a:pt x="46" y="5"/>
                  <a:pt x="50" y="9"/>
                  <a:pt x="53" y="13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9" y="0"/>
                  <a:pt x="69" y="0"/>
                </a:cubicBezTo>
                <a:cubicBezTo>
                  <a:pt x="72" y="4"/>
                  <a:pt x="72" y="4"/>
                  <a:pt x="72" y="4"/>
                </a:cubicBezTo>
                <a:cubicBezTo>
                  <a:pt x="72" y="4"/>
                  <a:pt x="72" y="5"/>
                  <a:pt x="72" y="5"/>
                </a:cubicBezTo>
                <a:close/>
                <a:moveTo>
                  <a:pt x="66" y="50"/>
                </a:moveTo>
                <a:cubicBezTo>
                  <a:pt x="66" y="53"/>
                  <a:pt x="64" y="55"/>
                  <a:pt x="61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5" y="60"/>
                  <a:pt x="41" y="64"/>
                  <a:pt x="36" y="64"/>
                </a:cubicBezTo>
                <a:cubicBezTo>
                  <a:pt x="31" y="64"/>
                  <a:pt x="27" y="60"/>
                  <a:pt x="27" y="55"/>
                </a:cubicBezTo>
                <a:cubicBezTo>
                  <a:pt x="55" y="30"/>
                  <a:pt x="55" y="30"/>
                  <a:pt x="55" y="30"/>
                </a:cubicBezTo>
                <a:cubicBezTo>
                  <a:pt x="57" y="41"/>
                  <a:pt x="62" y="47"/>
                  <a:pt x="66" y="50"/>
                </a:cubicBezTo>
                <a:close/>
                <a:moveTo>
                  <a:pt x="37" y="60"/>
                </a:moveTo>
                <a:cubicBezTo>
                  <a:pt x="37" y="60"/>
                  <a:pt x="37" y="60"/>
                  <a:pt x="36" y="60"/>
                </a:cubicBezTo>
                <a:cubicBezTo>
                  <a:pt x="34" y="60"/>
                  <a:pt x="31" y="57"/>
                  <a:pt x="31" y="55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5"/>
                </a:cubicBezTo>
                <a:cubicBezTo>
                  <a:pt x="30" y="58"/>
                  <a:pt x="33" y="61"/>
                  <a:pt x="36" y="61"/>
                </a:cubicBezTo>
                <a:cubicBezTo>
                  <a:pt x="37" y="61"/>
                  <a:pt x="37" y="61"/>
                  <a:pt x="37" y="6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45" name="Freeform 63"/>
          <p:cNvSpPr>
            <a:spLocks noChangeAspect="1" noEditPoints="1"/>
          </p:cNvSpPr>
          <p:nvPr/>
        </p:nvSpPr>
        <p:spPr bwMode="auto">
          <a:xfrm>
            <a:off x="3028160" y="1874219"/>
            <a:ext cx="208667" cy="214222"/>
          </a:xfrm>
          <a:custGeom>
            <a:avLst/>
            <a:gdLst>
              <a:gd name="T0" fmla="*/ 537495 w 59"/>
              <a:gd name="T1" fmla="*/ 458611 h 60"/>
              <a:gd name="T2" fmla="*/ 528385 w 59"/>
              <a:gd name="T3" fmla="*/ 467783 h 60"/>
              <a:gd name="T4" fmla="*/ 455504 w 59"/>
              <a:gd name="T5" fmla="*/ 467783 h 60"/>
              <a:gd name="T6" fmla="*/ 455504 w 59"/>
              <a:gd name="T7" fmla="*/ 541161 h 60"/>
              <a:gd name="T8" fmla="*/ 446394 w 59"/>
              <a:gd name="T9" fmla="*/ 550333 h 60"/>
              <a:gd name="T10" fmla="*/ 382624 w 59"/>
              <a:gd name="T11" fmla="*/ 550333 h 60"/>
              <a:gd name="T12" fmla="*/ 373513 w 59"/>
              <a:gd name="T13" fmla="*/ 541161 h 60"/>
              <a:gd name="T14" fmla="*/ 373513 w 59"/>
              <a:gd name="T15" fmla="*/ 467783 h 60"/>
              <a:gd name="T16" fmla="*/ 91101 w 59"/>
              <a:gd name="T17" fmla="*/ 467783 h 60"/>
              <a:gd name="T18" fmla="*/ 81991 w 59"/>
              <a:gd name="T19" fmla="*/ 458611 h 60"/>
              <a:gd name="T20" fmla="*/ 81991 w 59"/>
              <a:gd name="T21" fmla="*/ 174272 h 60"/>
              <a:gd name="T22" fmla="*/ 9110 w 59"/>
              <a:gd name="T23" fmla="*/ 174272 h 60"/>
              <a:gd name="T24" fmla="*/ 0 w 59"/>
              <a:gd name="T25" fmla="*/ 165100 h 60"/>
              <a:gd name="T26" fmla="*/ 0 w 59"/>
              <a:gd name="T27" fmla="*/ 100894 h 60"/>
              <a:gd name="T28" fmla="*/ 9110 w 59"/>
              <a:gd name="T29" fmla="*/ 91722 h 60"/>
              <a:gd name="T30" fmla="*/ 81991 w 59"/>
              <a:gd name="T31" fmla="*/ 91722 h 60"/>
              <a:gd name="T32" fmla="*/ 81991 w 59"/>
              <a:gd name="T33" fmla="*/ 18344 h 60"/>
              <a:gd name="T34" fmla="*/ 91101 w 59"/>
              <a:gd name="T35" fmla="*/ 9172 h 60"/>
              <a:gd name="T36" fmla="*/ 154871 w 59"/>
              <a:gd name="T37" fmla="*/ 9172 h 60"/>
              <a:gd name="T38" fmla="*/ 163982 w 59"/>
              <a:gd name="T39" fmla="*/ 18344 h 60"/>
              <a:gd name="T40" fmla="*/ 163982 w 59"/>
              <a:gd name="T41" fmla="*/ 91722 h 60"/>
              <a:gd name="T42" fmla="*/ 437284 w 59"/>
              <a:gd name="T43" fmla="*/ 91722 h 60"/>
              <a:gd name="T44" fmla="*/ 519275 w 59"/>
              <a:gd name="T45" fmla="*/ 9172 h 60"/>
              <a:gd name="T46" fmla="*/ 537495 w 59"/>
              <a:gd name="T47" fmla="*/ 9172 h 60"/>
              <a:gd name="T48" fmla="*/ 537495 w 59"/>
              <a:gd name="T49" fmla="*/ 18344 h 60"/>
              <a:gd name="T50" fmla="*/ 455504 w 59"/>
              <a:gd name="T51" fmla="*/ 100894 h 60"/>
              <a:gd name="T52" fmla="*/ 455504 w 59"/>
              <a:gd name="T53" fmla="*/ 385233 h 60"/>
              <a:gd name="T54" fmla="*/ 528385 w 59"/>
              <a:gd name="T55" fmla="*/ 385233 h 60"/>
              <a:gd name="T56" fmla="*/ 537495 w 59"/>
              <a:gd name="T57" fmla="*/ 394405 h 60"/>
              <a:gd name="T58" fmla="*/ 537495 w 59"/>
              <a:gd name="T59" fmla="*/ 458611 h 60"/>
              <a:gd name="T60" fmla="*/ 355293 w 59"/>
              <a:gd name="T61" fmla="*/ 174272 h 60"/>
              <a:gd name="T62" fmla="*/ 163982 w 59"/>
              <a:gd name="T63" fmla="*/ 174272 h 60"/>
              <a:gd name="T64" fmla="*/ 163982 w 59"/>
              <a:gd name="T65" fmla="*/ 366889 h 60"/>
              <a:gd name="T66" fmla="*/ 355293 w 59"/>
              <a:gd name="T67" fmla="*/ 174272 h 60"/>
              <a:gd name="T68" fmla="*/ 373513 w 59"/>
              <a:gd name="T69" fmla="*/ 385233 h 60"/>
              <a:gd name="T70" fmla="*/ 373513 w 59"/>
              <a:gd name="T71" fmla="*/ 183444 h 60"/>
              <a:gd name="T72" fmla="*/ 182202 w 59"/>
              <a:gd name="T73" fmla="*/ 385233 h 60"/>
              <a:gd name="T74" fmla="*/ 373513 w 59"/>
              <a:gd name="T75" fmla="*/ 385233 h 6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9" h="60">
                <a:moveTo>
                  <a:pt x="59" y="50"/>
                </a:moveTo>
                <a:cubicBezTo>
                  <a:pt x="59" y="50"/>
                  <a:pt x="59" y="51"/>
                  <a:pt x="58" y="51"/>
                </a:cubicBezTo>
                <a:cubicBezTo>
                  <a:pt x="50" y="51"/>
                  <a:pt x="50" y="51"/>
                  <a:pt x="50" y="51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60"/>
                  <a:pt x="49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1" y="60"/>
                  <a:pt x="41" y="59"/>
                  <a:pt x="41" y="59"/>
                </a:cubicBezTo>
                <a:cubicBezTo>
                  <a:pt x="41" y="51"/>
                  <a:pt x="41" y="51"/>
                  <a:pt x="41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9" y="51"/>
                  <a:pt x="9" y="50"/>
                  <a:pt x="9" y="50"/>
                </a:cubicBezTo>
                <a:cubicBezTo>
                  <a:pt x="9" y="19"/>
                  <a:pt x="9" y="19"/>
                  <a:pt x="9" y="19"/>
                </a:cubicBezTo>
                <a:cubicBezTo>
                  <a:pt x="1" y="19"/>
                  <a:pt x="1" y="19"/>
                  <a:pt x="1" y="19"/>
                </a:cubicBezTo>
                <a:cubicBezTo>
                  <a:pt x="0" y="19"/>
                  <a:pt x="0" y="18"/>
                  <a:pt x="0" y="1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1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"/>
                  <a:pt x="9" y="2"/>
                  <a:pt x="9" y="2"/>
                </a:cubicBezTo>
                <a:cubicBezTo>
                  <a:pt x="9" y="1"/>
                  <a:pt x="9" y="1"/>
                  <a:pt x="10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8" y="1"/>
                  <a:pt x="18" y="1"/>
                  <a:pt x="18" y="2"/>
                </a:cubicBezTo>
                <a:cubicBezTo>
                  <a:pt x="18" y="10"/>
                  <a:pt x="18" y="10"/>
                  <a:pt x="1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57" y="1"/>
                  <a:pt x="57" y="1"/>
                  <a:pt x="57" y="1"/>
                </a:cubicBezTo>
                <a:cubicBezTo>
                  <a:pt x="58" y="0"/>
                  <a:pt x="58" y="0"/>
                  <a:pt x="59" y="1"/>
                </a:cubicBezTo>
                <a:cubicBezTo>
                  <a:pt x="59" y="1"/>
                  <a:pt x="59" y="2"/>
                  <a:pt x="59" y="2"/>
                </a:cubicBezTo>
                <a:cubicBezTo>
                  <a:pt x="50" y="11"/>
                  <a:pt x="50" y="11"/>
                  <a:pt x="50" y="11"/>
                </a:cubicBezTo>
                <a:cubicBezTo>
                  <a:pt x="50" y="42"/>
                  <a:pt x="50" y="42"/>
                  <a:pt x="50" y="42"/>
                </a:cubicBezTo>
                <a:cubicBezTo>
                  <a:pt x="58" y="42"/>
                  <a:pt x="58" y="42"/>
                  <a:pt x="58" y="42"/>
                </a:cubicBezTo>
                <a:cubicBezTo>
                  <a:pt x="59" y="42"/>
                  <a:pt x="59" y="42"/>
                  <a:pt x="59" y="43"/>
                </a:cubicBezTo>
                <a:lnTo>
                  <a:pt x="59" y="50"/>
                </a:lnTo>
                <a:close/>
                <a:moveTo>
                  <a:pt x="39" y="19"/>
                </a:moveTo>
                <a:cubicBezTo>
                  <a:pt x="18" y="19"/>
                  <a:pt x="18" y="19"/>
                  <a:pt x="18" y="19"/>
                </a:cubicBezTo>
                <a:cubicBezTo>
                  <a:pt x="18" y="40"/>
                  <a:pt x="18" y="40"/>
                  <a:pt x="18" y="40"/>
                </a:cubicBezTo>
                <a:lnTo>
                  <a:pt x="39" y="19"/>
                </a:lnTo>
                <a:close/>
                <a:moveTo>
                  <a:pt x="41" y="42"/>
                </a:moveTo>
                <a:cubicBezTo>
                  <a:pt x="41" y="20"/>
                  <a:pt x="41" y="20"/>
                  <a:pt x="41" y="20"/>
                </a:cubicBezTo>
                <a:cubicBezTo>
                  <a:pt x="20" y="42"/>
                  <a:pt x="20" y="42"/>
                  <a:pt x="20" y="42"/>
                </a:cubicBezTo>
                <a:lnTo>
                  <a:pt x="41" y="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47" name="Freeform 82"/>
          <p:cNvSpPr>
            <a:spLocks noChangeAspect="1" noEditPoints="1"/>
          </p:cNvSpPr>
          <p:nvPr/>
        </p:nvSpPr>
        <p:spPr bwMode="auto">
          <a:xfrm>
            <a:off x="3379521" y="1873497"/>
            <a:ext cx="205843" cy="210809"/>
          </a:xfrm>
          <a:custGeom>
            <a:avLst/>
            <a:gdLst>
              <a:gd name="T0" fmla="*/ 546934 w 65"/>
              <a:gd name="T1" fmla="*/ 192617 h 66"/>
              <a:gd name="T2" fmla="*/ 474010 w 65"/>
              <a:gd name="T3" fmla="*/ 265995 h 66"/>
              <a:gd name="T4" fmla="*/ 510472 w 65"/>
              <a:gd name="T5" fmla="*/ 302684 h 66"/>
              <a:gd name="T6" fmla="*/ 510472 w 65"/>
              <a:gd name="T7" fmla="*/ 311856 h 66"/>
              <a:gd name="T8" fmla="*/ 446663 w 65"/>
              <a:gd name="T9" fmla="*/ 385234 h 66"/>
              <a:gd name="T10" fmla="*/ 428432 w 65"/>
              <a:gd name="T11" fmla="*/ 385234 h 66"/>
              <a:gd name="T12" fmla="*/ 391969 w 65"/>
              <a:gd name="T13" fmla="*/ 348545 h 66"/>
              <a:gd name="T14" fmla="*/ 200543 w 65"/>
              <a:gd name="T15" fmla="*/ 550335 h 66"/>
              <a:gd name="T16" fmla="*/ 164080 w 65"/>
              <a:gd name="T17" fmla="*/ 559507 h 66"/>
              <a:gd name="T18" fmla="*/ 100271 w 65"/>
              <a:gd name="T19" fmla="*/ 559507 h 66"/>
              <a:gd name="T20" fmla="*/ 18231 w 65"/>
              <a:gd name="T21" fmla="*/ 605368 h 66"/>
              <a:gd name="T22" fmla="*/ 0 w 65"/>
              <a:gd name="T23" fmla="*/ 577851 h 66"/>
              <a:gd name="T24" fmla="*/ 36462 w 65"/>
              <a:gd name="T25" fmla="*/ 495301 h 66"/>
              <a:gd name="T26" fmla="*/ 36462 w 65"/>
              <a:gd name="T27" fmla="*/ 431095 h 66"/>
              <a:gd name="T28" fmla="*/ 54693 w 65"/>
              <a:gd name="T29" fmla="*/ 403579 h 66"/>
              <a:gd name="T30" fmla="*/ 246120 w 65"/>
              <a:gd name="T31" fmla="*/ 201789 h 66"/>
              <a:gd name="T32" fmla="*/ 209658 w 65"/>
              <a:gd name="T33" fmla="*/ 165100 h 66"/>
              <a:gd name="T34" fmla="*/ 209658 w 65"/>
              <a:gd name="T35" fmla="*/ 155928 h 66"/>
              <a:gd name="T36" fmla="*/ 282583 w 65"/>
              <a:gd name="T37" fmla="*/ 82550 h 66"/>
              <a:gd name="T38" fmla="*/ 300814 w 65"/>
              <a:gd name="T39" fmla="*/ 82550 h 66"/>
              <a:gd name="T40" fmla="*/ 328160 w 65"/>
              <a:gd name="T41" fmla="*/ 119239 h 66"/>
              <a:gd name="T42" fmla="*/ 401085 w 65"/>
              <a:gd name="T43" fmla="*/ 45861 h 66"/>
              <a:gd name="T44" fmla="*/ 546934 w 65"/>
              <a:gd name="T45" fmla="*/ 45861 h 66"/>
              <a:gd name="T46" fmla="*/ 546934 w 65"/>
              <a:gd name="T47" fmla="*/ 192617 h 66"/>
              <a:gd name="T48" fmla="*/ 355507 w 65"/>
              <a:gd name="T49" fmla="*/ 311856 h 66"/>
              <a:gd name="T50" fmla="*/ 291698 w 65"/>
              <a:gd name="T51" fmla="*/ 247651 h 66"/>
              <a:gd name="T52" fmla="*/ 100271 w 65"/>
              <a:gd name="T53" fmla="*/ 431095 h 66"/>
              <a:gd name="T54" fmla="*/ 100271 w 65"/>
              <a:gd name="T55" fmla="*/ 495301 h 66"/>
              <a:gd name="T56" fmla="*/ 164080 w 65"/>
              <a:gd name="T57" fmla="*/ 495301 h 66"/>
              <a:gd name="T58" fmla="*/ 355507 w 65"/>
              <a:gd name="T59" fmla="*/ 311856 h 6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5" h="66">
                <a:moveTo>
                  <a:pt x="60" y="21"/>
                </a:moveTo>
                <a:cubicBezTo>
                  <a:pt x="52" y="29"/>
                  <a:pt x="52" y="29"/>
                  <a:pt x="52" y="29"/>
                </a:cubicBezTo>
                <a:cubicBezTo>
                  <a:pt x="56" y="33"/>
                  <a:pt x="56" y="33"/>
                  <a:pt x="56" y="33"/>
                </a:cubicBezTo>
                <a:cubicBezTo>
                  <a:pt x="57" y="33"/>
                  <a:pt x="57" y="34"/>
                  <a:pt x="56" y="34"/>
                </a:cubicBezTo>
                <a:cubicBezTo>
                  <a:pt x="49" y="42"/>
                  <a:pt x="49" y="42"/>
                  <a:pt x="49" y="42"/>
                </a:cubicBezTo>
                <a:cubicBezTo>
                  <a:pt x="48" y="42"/>
                  <a:pt x="47" y="42"/>
                  <a:pt x="47" y="42"/>
                </a:cubicBezTo>
                <a:cubicBezTo>
                  <a:pt x="43" y="38"/>
                  <a:pt x="43" y="38"/>
                  <a:pt x="43" y="38"/>
                </a:cubicBezTo>
                <a:cubicBezTo>
                  <a:pt x="22" y="60"/>
                  <a:pt x="22" y="60"/>
                  <a:pt x="22" y="60"/>
                </a:cubicBezTo>
                <a:cubicBezTo>
                  <a:pt x="21" y="61"/>
                  <a:pt x="20" y="61"/>
                  <a:pt x="18" y="61"/>
                </a:cubicBezTo>
                <a:cubicBezTo>
                  <a:pt x="11" y="61"/>
                  <a:pt x="11" y="61"/>
                  <a:pt x="11" y="61"/>
                </a:cubicBezTo>
                <a:cubicBezTo>
                  <a:pt x="2" y="66"/>
                  <a:pt x="2" y="66"/>
                  <a:pt x="2" y="66"/>
                </a:cubicBezTo>
                <a:cubicBezTo>
                  <a:pt x="0" y="63"/>
                  <a:pt x="0" y="63"/>
                  <a:pt x="0" y="63"/>
                </a:cubicBezTo>
                <a:cubicBezTo>
                  <a:pt x="4" y="54"/>
                  <a:pt x="4" y="54"/>
                  <a:pt x="4" y="54"/>
                </a:cubicBezTo>
                <a:cubicBezTo>
                  <a:pt x="4" y="47"/>
                  <a:pt x="4" y="47"/>
                  <a:pt x="4" y="47"/>
                </a:cubicBezTo>
                <a:cubicBezTo>
                  <a:pt x="4" y="46"/>
                  <a:pt x="5" y="45"/>
                  <a:pt x="6" y="44"/>
                </a:cubicBezTo>
                <a:cubicBezTo>
                  <a:pt x="27" y="22"/>
                  <a:pt x="27" y="22"/>
                  <a:pt x="27" y="22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18"/>
                  <a:pt x="23" y="17"/>
                  <a:pt x="23" y="17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9"/>
                  <a:pt x="32" y="9"/>
                  <a:pt x="33" y="9"/>
                </a:cubicBezTo>
                <a:cubicBezTo>
                  <a:pt x="36" y="13"/>
                  <a:pt x="36" y="13"/>
                  <a:pt x="36" y="13"/>
                </a:cubicBezTo>
                <a:cubicBezTo>
                  <a:pt x="44" y="5"/>
                  <a:pt x="44" y="5"/>
                  <a:pt x="44" y="5"/>
                </a:cubicBezTo>
                <a:cubicBezTo>
                  <a:pt x="49" y="0"/>
                  <a:pt x="56" y="0"/>
                  <a:pt x="60" y="5"/>
                </a:cubicBezTo>
                <a:cubicBezTo>
                  <a:pt x="65" y="9"/>
                  <a:pt x="65" y="17"/>
                  <a:pt x="60" y="21"/>
                </a:cubicBezTo>
                <a:close/>
                <a:moveTo>
                  <a:pt x="39" y="34"/>
                </a:moveTo>
                <a:cubicBezTo>
                  <a:pt x="32" y="27"/>
                  <a:pt x="32" y="27"/>
                  <a:pt x="32" y="27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54"/>
                  <a:pt x="11" y="54"/>
                  <a:pt x="11" y="54"/>
                </a:cubicBezTo>
                <a:cubicBezTo>
                  <a:pt x="18" y="54"/>
                  <a:pt x="18" y="54"/>
                  <a:pt x="18" y="54"/>
                </a:cubicBezTo>
                <a:lnTo>
                  <a:pt x="39" y="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66" name="Freeform 11"/>
          <p:cNvSpPr>
            <a:spLocks noChangeAspect="1"/>
          </p:cNvSpPr>
          <p:nvPr/>
        </p:nvSpPr>
        <p:spPr bwMode="auto">
          <a:xfrm>
            <a:off x="3730691" y="1869958"/>
            <a:ext cx="172914" cy="221168"/>
          </a:xfrm>
          <a:custGeom>
            <a:avLst/>
            <a:gdLst>
              <a:gd name="T0" fmla="*/ 73 w 80"/>
              <a:gd name="T1" fmla="*/ 44 h 102"/>
              <a:gd name="T2" fmla="*/ 66 w 80"/>
              <a:gd name="T3" fmla="*/ 50 h 102"/>
              <a:gd name="T4" fmla="*/ 66 w 80"/>
              <a:gd name="T5" fmla="*/ 50 h 102"/>
              <a:gd name="T6" fmla="*/ 66 w 80"/>
              <a:gd name="T7" fmla="*/ 44 h 102"/>
              <a:gd name="T8" fmla="*/ 58 w 80"/>
              <a:gd name="T9" fmla="*/ 36 h 102"/>
              <a:gd name="T10" fmla="*/ 51 w 80"/>
              <a:gd name="T11" fmla="*/ 44 h 102"/>
              <a:gd name="T12" fmla="*/ 51 w 80"/>
              <a:gd name="T13" fmla="*/ 36 h 102"/>
              <a:gd name="T14" fmla="*/ 44 w 80"/>
              <a:gd name="T15" fmla="*/ 29 h 102"/>
              <a:gd name="T16" fmla="*/ 37 w 80"/>
              <a:gd name="T17" fmla="*/ 36 h 102"/>
              <a:gd name="T18" fmla="*/ 37 w 80"/>
              <a:gd name="T19" fmla="*/ 7 h 102"/>
              <a:gd name="T20" fmla="*/ 29 w 80"/>
              <a:gd name="T21" fmla="*/ 0 h 102"/>
              <a:gd name="T22" fmla="*/ 22 w 80"/>
              <a:gd name="T23" fmla="*/ 7 h 102"/>
              <a:gd name="T24" fmla="*/ 22 w 80"/>
              <a:gd name="T25" fmla="*/ 12 h 102"/>
              <a:gd name="T26" fmla="*/ 22 w 80"/>
              <a:gd name="T27" fmla="*/ 51 h 102"/>
              <a:gd name="T28" fmla="*/ 22 w 80"/>
              <a:gd name="T29" fmla="*/ 56 h 102"/>
              <a:gd name="T30" fmla="*/ 20 w 80"/>
              <a:gd name="T31" fmla="*/ 58 h 102"/>
              <a:gd name="T32" fmla="*/ 18 w 80"/>
              <a:gd name="T33" fmla="*/ 57 h 102"/>
              <a:gd name="T34" fmla="*/ 5 w 80"/>
              <a:gd name="T35" fmla="*/ 43 h 102"/>
              <a:gd name="T36" fmla="*/ 1 w 80"/>
              <a:gd name="T37" fmla="*/ 46 h 102"/>
              <a:gd name="T38" fmla="*/ 1 w 80"/>
              <a:gd name="T39" fmla="*/ 51 h 102"/>
              <a:gd name="T40" fmla="*/ 24 w 80"/>
              <a:gd name="T41" fmla="*/ 100 h 102"/>
              <a:gd name="T42" fmla="*/ 27 w 80"/>
              <a:gd name="T43" fmla="*/ 102 h 102"/>
              <a:gd name="T44" fmla="*/ 69 w 80"/>
              <a:gd name="T45" fmla="*/ 102 h 102"/>
              <a:gd name="T46" fmla="*/ 80 w 80"/>
              <a:gd name="T47" fmla="*/ 91 h 102"/>
              <a:gd name="T48" fmla="*/ 80 w 80"/>
              <a:gd name="T49" fmla="*/ 51 h 102"/>
              <a:gd name="T50" fmla="*/ 73 w 80"/>
              <a:gd name="T51" fmla="*/ 44 h 10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80" h="102">
                <a:moveTo>
                  <a:pt x="73" y="44"/>
                </a:moveTo>
                <a:cubicBezTo>
                  <a:pt x="69" y="44"/>
                  <a:pt x="66" y="47"/>
                  <a:pt x="66" y="50"/>
                </a:cubicBezTo>
                <a:cubicBezTo>
                  <a:pt x="66" y="50"/>
                  <a:pt x="66" y="50"/>
                  <a:pt x="66" y="50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0"/>
                  <a:pt x="62" y="36"/>
                  <a:pt x="58" y="36"/>
                </a:cubicBezTo>
                <a:cubicBezTo>
                  <a:pt x="54" y="36"/>
                  <a:pt x="51" y="40"/>
                  <a:pt x="51" y="44"/>
                </a:cubicBezTo>
                <a:cubicBezTo>
                  <a:pt x="51" y="36"/>
                  <a:pt x="51" y="36"/>
                  <a:pt x="51" y="36"/>
                </a:cubicBezTo>
                <a:cubicBezTo>
                  <a:pt x="51" y="32"/>
                  <a:pt x="48" y="29"/>
                  <a:pt x="44" y="29"/>
                </a:cubicBezTo>
                <a:cubicBezTo>
                  <a:pt x="40" y="29"/>
                  <a:pt x="37" y="32"/>
                  <a:pt x="37" y="36"/>
                </a:cubicBezTo>
                <a:cubicBezTo>
                  <a:pt x="37" y="7"/>
                  <a:pt x="37" y="7"/>
                  <a:pt x="37" y="7"/>
                </a:cubicBezTo>
                <a:cubicBezTo>
                  <a:pt x="37" y="3"/>
                  <a:pt x="33" y="0"/>
                  <a:pt x="29" y="0"/>
                </a:cubicBezTo>
                <a:cubicBezTo>
                  <a:pt x="25" y="0"/>
                  <a:pt x="22" y="3"/>
                  <a:pt x="22" y="7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51"/>
                  <a:pt x="22" y="51"/>
                  <a:pt x="22" y="51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7"/>
                  <a:pt x="21" y="58"/>
                  <a:pt x="20" y="58"/>
                </a:cubicBezTo>
                <a:cubicBezTo>
                  <a:pt x="19" y="58"/>
                  <a:pt x="18" y="58"/>
                  <a:pt x="18" y="57"/>
                </a:cubicBezTo>
                <a:cubicBezTo>
                  <a:pt x="13" y="50"/>
                  <a:pt x="13" y="43"/>
                  <a:pt x="5" y="43"/>
                </a:cubicBezTo>
                <a:cubicBezTo>
                  <a:pt x="3" y="43"/>
                  <a:pt x="2" y="44"/>
                  <a:pt x="1" y="46"/>
                </a:cubicBezTo>
                <a:cubicBezTo>
                  <a:pt x="0" y="47"/>
                  <a:pt x="0" y="49"/>
                  <a:pt x="1" y="51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1"/>
                  <a:pt x="25" y="102"/>
                  <a:pt x="27" y="102"/>
                </a:cubicBezTo>
                <a:cubicBezTo>
                  <a:pt x="33" y="102"/>
                  <a:pt x="56" y="102"/>
                  <a:pt x="69" y="102"/>
                </a:cubicBezTo>
                <a:cubicBezTo>
                  <a:pt x="75" y="102"/>
                  <a:pt x="80" y="97"/>
                  <a:pt x="80" y="91"/>
                </a:cubicBezTo>
                <a:cubicBezTo>
                  <a:pt x="80" y="71"/>
                  <a:pt x="80" y="51"/>
                  <a:pt x="80" y="51"/>
                </a:cubicBezTo>
                <a:cubicBezTo>
                  <a:pt x="80" y="47"/>
                  <a:pt x="77" y="44"/>
                  <a:pt x="73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35" name="Freeform 176"/>
          <p:cNvSpPr>
            <a:spLocks noChangeAspect="1" noEditPoints="1"/>
          </p:cNvSpPr>
          <p:nvPr/>
        </p:nvSpPr>
        <p:spPr bwMode="auto">
          <a:xfrm>
            <a:off x="4072853" y="1884029"/>
            <a:ext cx="200765" cy="200765"/>
          </a:xfrm>
          <a:custGeom>
            <a:avLst/>
            <a:gdLst>
              <a:gd name="T0" fmla="*/ 17 w 33"/>
              <a:gd name="T1" fmla="*/ 9 h 33"/>
              <a:gd name="T2" fmla="*/ 9 w 33"/>
              <a:gd name="T3" fmla="*/ 16 h 33"/>
              <a:gd name="T4" fmla="*/ 17 w 33"/>
              <a:gd name="T5" fmla="*/ 24 h 33"/>
              <a:gd name="T6" fmla="*/ 24 w 33"/>
              <a:gd name="T7" fmla="*/ 16 h 33"/>
              <a:gd name="T8" fmla="*/ 17 w 33"/>
              <a:gd name="T9" fmla="*/ 9 h 33"/>
              <a:gd name="T10" fmla="*/ 17 w 33"/>
              <a:gd name="T11" fmla="*/ 21 h 33"/>
              <a:gd name="T12" fmla="*/ 12 w 33"/>
              <a:gd name="T13" fmla="*/ 16 h 33"/>
              <a:gd name="T14" fmla="*/ 17 w 33"/>
              <a:gd name="T15" fmla="*/ 11 h 33"/>
              <a:gd name="T16" fmla="*/ 21 w 33"/>
              <a:gd name="T17" fmla="*/ 16 h 33"/>
              <a:gd name="T18" fmla="*/ 17 w 33"/>
              <a:gd name="T19" fmla="*/ 21 h 33"/>
              <a:gd name="T20" fmla="*/ 2 w 33"/>
              <a:gd name="T21" fmla="*/ 14 h 33"/>
              <a:gd name="T22" fmla="*/ 0 w 33"/>
              <a:gd name="T23" fmla="*/ 16 h 33"/>
              <a:gd name="T24" fmla="*/ 2 w 33"/>
              <a:gd name="T25" fmla="*/ 18 h 33"/>
              <a:gd name="T26" fmla="*/ 5 w 33"/>
              <a:gd name="T27" fmla="*/ 16 h 33"/>
              <a:gd name="T28" fmla="*/ 2 w 33"/>
              <a:gd name="T29" fmla="*/ 14 h 33"/>
              <a:gd name="T30" fmla="*/ 28 w 33"/>
              <a:gd name="T31" fmla="*/ 5 h 33"/>
              <a:gd name="T32" fmla="*/ 25 w 33"/>
              <a:gd name="T33" fmla="*/ 5 h 33"/>
              <a:gd name="T34" fmla="*/ 25 w 33"/>
              <a:gd name="T35" fmla="*/ 8 h 33"/>
              <a:gd name="T36" fmla="*/ 28 w 33"/>
              <a:gd name="T37" fmla="*/ 8 h 33"/>
              <a:gd name="T38" fmla="*/ 28 w 33"/>
              <a:gd name="T39" fmla="*/ 5 h 33"/>
              <a:gd name="T40" fmla="*/ 31 w 33"/>
              <a:gd name="T41" fmla="*/ 14 h 33"/>
              <a:gd name="T42" fmla="*/ 28 w 33"/>
              <a:gd name="T43" fmla="*/ 16 h 33"/>
              <a:gd name="T44" fmla="*/ 31 w 33"/>
              <a:gd name="T45" fmla="*/ 18 h 33"/>
              <a:gd name="T46" fmla="*/ 33 w 33"/>
              <a:gd name="T47" fmla="*/ 16 h 33"/>
              <a:gd name="T48" fmla="*/ 31 w 33"/>
              <a:gd name="T49" fmla="*/ 14 h 33"/>
              <a:gd name="T50" fmla="*/ 17 w 33"/>
              <a:gd name="T51" fmla="*/ 28 h 33"/>
              <a:gd name="T52" fmla="*/ 15 w 33"/>
              <a:gd name="T53" fmla="*/ 30 h 33"/>
              <a:gd name="T54" fmla="*/ 17 w 33"/>
              <a:gd name="T55" fmla="*/ 33 h 33"/>
              <a:gd name="T56" fmla="*/ 18 w 33"/>
              <a:gd name="T57" fmla="*/ 30 h 33"/>
              <a:gd name="T58" fmla="*/ 17 w 33"/>
              <a:gd name="T59" fmla="*/ 28 h 33"/>
              <a:gd name="T60" fmla="*/ 5 w 33"/>
              <a:gd name="T61" fmla="*/ 25 h 33"/>
              <a:gd name="T62" fmla="*/ 5 w 33"/>
              <a:gd name="T63" fmla="*/ 28 h 33"/>
              <a:gd name="T64" fmla="*/ 8 w 33"/>
              <a:gd name="T65" fmla="*/ 28 h 33"/>
              <a:gd name="T66" fmla="*/ 8 w 33"/>
              <a:gd name="T67" fmla="*/ 25 h 33"/>
              <a:gd name="T68" fmla="*/ 5 w 33"/>
              <a:gd name="T69" fmla="*/ 25 h 33"/>
              <a:gd name="T70" fmla="*/ 5 w 33"/>
              <a:gd name="T71" fmla="*/ 5 h 33"/>
              <a:gd name="T72" fmla="*/ 5 w 33"/>
              <a:gd name="T73" fmla="*/ 8 h 33"/>
              <a:gd name="T74" fmla="*/ 8 w 33"/>
              <a:gd name="T75" fmla="*/ 8 h 33"/>
              <a:gd name="T76" fmla="*/ 8 w 33"/>
              <a:gd name="T77" fmla="*/ 5 h 33"/>
              <a:gd name="T78" fmla="*/ 5 w 33"/>
              <a:gd name="T79" fmla="*/ 5 h 33"/>
              <a:gd name="T80" fmla="*/ 25 w 33"/>
              <a:gd name="T81" fmla="*/ 28 h 33"/>
              <a:gd name="T82" fmla="*/ 28 w 33"/>
              <a:gd name="T83" fmla="*/ 28 h 33"/>
              <a:gd name="T84" fmla="*/ 28 w 33"/>
              <a:gd name="T85" fmla="*/ 25 h 33"/>
              <a:gd name="T86" fmla="*/ 25 w 33"/>
              <a:gd name="T87" fmla="*/ 25 h 33"/>
              <a:gd name="T88" fmla="*/ 25 w 33"/>
              <a:gd name="T89" fmla="*/ 28 h 33"/>
              <a:gd name="T90" fmla="*/ 17 w 33"/>
              <a:gd name="T91" fmla="*/ 5 h 33"/>
              <a:gd name="T92" fmla="*/ 18 w 33"/>
              <a:gd name="T93" fmla="*/ 2 h 33"/>
              <a:gd name="T94" fmla="*/ 17 w 33"/>
              <a:gd name="T95" fmla="*/ 0 h 33"/>
              <a:gd name="T96" fmla="*/ 15 w 33"/>
              <a:gd name="T97" fmla="*/ 2 h 33"/>
              <a:gd name="T98" fmla="*/ 17 w 33"/>
              <a:gd name="T99" fmla="*/ 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3" h="33">
                <a:moveTo>
                  <a:pt x="17" y="9"/>
                </a:moveTo>
                <a:cubicBezTo>
                  <a:pt x="12" y="9"/>
                  <a:pt x="9" y="12"/>
                  <a:pt x="9" y="16"/>
                </a:cubicBezTo>
                <a:cubicBezTo>
                  <a:pt x="9" y="20"/>
                  <a:pt x="12" y="24"/>
                  <a:pt x="17" y="24"/>
                </a:cubicBezTo>
                <a:cubicBezTo>
                  <a:pt x="21" y="24"/>
                  <a:pt x="24" y="20"/>
                  <a:pt x="24" y="16"/>
                </a:cubicBezTo>
                <a:cubicBezTo>
                  <a:pt x="24" y="12"/>
                  <a:pt x="21" y="9"/>
                  <a:pt x="17" y="9"/>
                </a:cubicBezTo>
                <a:close/>
                <a:moveTo>
                  <a:pt x="17" y="21"/>
                </a:moveTo>
                <a:cubicBezTo>
                  <a:pt x="14" y="21"/>
                  <a:pt x="12" y="19"/>
                  <a:pt x="12" y="16"/>
                </a:cubicBezTo>
                <a:cubicBezTo>
                  <a:pt x="12" y="14"/>
                  <a:pt x="14" y="11"/>
                  <a:pt x="17" y="11"/>
                </a:cubicBezTo>
                <a:cubicBezTo>
                  <a:pt x="19" y="11"/>
                  <a:pt x="21" y="14"/>
                  <a:pt x="21" y="16"/>
                </a:cubicBezTo>
                <a:cubicBezTo>
                  <a:pt x="21" y="19"/>
                  <a:pt x="19" y="21"/>
                  <a:pt x="17" y="21"/>
                </a:cubicBezTo>
                <a:close/>
                <a:moveTo>
                  <a:pt x="2" y="14"/>
                </a:moveTo>
                <a:cubicBezTo>
                  <a:pt x="1" y="14"/>
                  <a:pt x="0" y="15"/>
                  <a:pt x="0" y="16"/>
                </a:cubicBezTo>
                <a:cubicBezTo>
                  <a:pt x="0" y="17"/>
                  <a:pt x="1" y="18"/>
                  <a:pt x="2" y="18"/>
                </a:cubicBezTo>
                <a:cubicBezTo>
                  <a:pt x="4" y="18"/>
                  <a:pt x="5" y="17"/>
                  <a:pt x="5" y="16"/>
                </a:cubicBezTo>
                <a:cubicBezTo>
                  <a:pt x="5" y="15"/>
                  <a:pt x="4" y="14"/>
                  <a:pt x="2" y="14"/>
                </a:cubicBezTo>
                <a:close/>
                <a:moveTo>
                  <a:pt x="28" y="5"/>
                </a:moveTo>
                <a:cubicBezTo>
                  <a:pt x="27" y="4"/>
                  <a:pt x="26" y="4"/>
                  <a:pt x="25" y="5"/>
                </a:cubicBezTo>
                <a:cubicBezTo>
                  <a:pt x="24" y="6"/>
                  <a:pt x="24" y="7"/>
                  <a:pt x="25" y="8"/>
                </a:cubicBezTo>
                <a:cubicBezTo>
                  <a:pt x="25" y="9"/>
                  <a:pt x="27" y="9"/>
                  <a:pt x="28" y="8"/>
                </a:cubicBezTo>
                <a:cubicBezTo>
                  <a:pt x="29" y="7"/>
                  <a:pt x="29" y="6"/>
                  <a:pt x="28" y="5"/>
                </a:cubicBezTo>
                <a:close/>
                <a:moveTo>
                  <a:pt x="31" y="14"/>
                </a:moveTo>
                <a:cubicBezTo>
                  <a:pt x="29" y="14"/>
                  <a:pt x="28" y="15"/>
                  <a:pt x="28" y="16"/>
                </a:cubicBezTo>
                <a:cubicBezTo>
                  <a:pt x="28" y="17"/>
                  <a:pt x="29" y="18"/>
                  <a:pt x="31" y="18"/>
                </a:cubicBezTo>
                <a:cubicBezTo>
                  <a:pt x="32" y="18"/>
                  <a:pt x="33" y="17"/>
                  <a:pt x="33" y="16"/>
                </a:cubicBezTo>
                <a:cubicBezTo>
                  <a:pt x="33" y="15"/>
                  <a:pt x="32" y="14"/>
                  <a:pt x="31" y="14"/>
                </a:cubicBezTo>
                <a:close/>
                <a:moveTo>
                  <a:pt x="17" y="28"/>
                </a:moveTo>
                <a:cubicBezTo>
                  <a:pt x="15" y="28"/>
                  <a:pt x="15" y="29"/>
                  <a:pt x="15" y="30"/>
                </a:cubicBezTo>
                <a:cubicBezTo>
                  <a:pt x="15" y="32"/>
                  <a:pt x="15" y="33"/>
                  <a:pt x="17" y="33"/>
                </a:cubicBezTo>
                <a:cubicBezTo>
                  <a:pt x="18" y="33"/>
                  <a:pt x="18" y="32"/>
                  <a:pt x="18" y="30"/>
                </a:cubicBezTo>
                <a:cubicBezTo>
                  <a:pt x="18" y="29"/>
                  <a:pt x="18" y="28"/>
                  <a:pt x="17" y="28"/>
                </a:cubicBezTo>
                <a:close/>
                <a:moveTo>
                  <a:pt x="5" y="25"/>
                </a:moveTo>
                <a:cubicBezTo>
                  <a:pt x="4" y="26"/>
                  <a:pt x="4" y="27"/>
                  <a:pt x="5" y="28"/>
                </a:cubicBezTo>
                <a:cubicBezTo>
                  <a:pt x="6" y="29"/>
                  <a:pt x="7" y="29"/>
                  <a:pt x="8" y="28"/>
                </a:cubicBezTo>
                <a:cubicBezTo>
                  <a:pt x="9" y="27"/>
                  <a:pt x="9" y="25"/>
                  <a:pt x="8" y="25"/>
                </a:cubicBezTo>
                <a:cubicBezTo>
                  <a:pt x="8" y="24"/>
                  <a:pt x="6" y="24"/>
                  <a:pt x="5" y="25"/>
                </a:cubicBezTo>
                <a:close/>
                <a:moveTo>
                  <a:pt x="5" y="5"/>
                </a:moveTo>
                <a:cubicBezTo>
                  <a:pt x="4" y="6"/>
                  <a:pt x="4" y="7"/>
                  <a:pt x="5" y="8"/>
                </a:cubicBezTo>
                <a:cubicBezTo>
                  <a:pt x="6" y="9"/>
                  <a:pt x="7" y="9"/>
                  <a:pt x="8" y="8"/>
                </a:cubicBezTo>
                <a:cubicBezTo>
                  <a:pt x="9" y="7"/>
                  <a:pt x="9" y="6"/>
                  <a:pt x="8" y="5"/>
                </a:cubicBezTo>
                <a:cubicBezTo>
                  <a:pt x="7" y="4"/>
                  <a:pt x="6" y="4"/>
                  <a:pt x="5" y="5"/>
                </a:cubicBezTo>
                <a:close/>
                <a:moveTo>
                  <a:pt x="25" y="28"/>
                </a:moveTo>
                <a:cubicBezTo>
                  <a:pt x="26" y="29"/>
                  <a:pt x="27" y="29"/>
                  <a:pt x="28" y="28"/>
                </a:cubicBezTo>
                <a:cubicBezTo>
                  <a:pt x="29" y="27"/>
                  <a:pt x="29" y="26"/>
                  <a:pt x="28" y="25"/>
                </a:cubicBezTo>
                <a:cubicBezTo>
                  <a:pt x="27" y="24"/>
                  <a:pt x="26" y="24"/>
                  <a:pt x="25" y="25"/>
                </a:cubicBezTo>
                <a:cubicBezTo>
                  <a:pt x="24" y="25"/>
                  <a:pt x="24" y="27"/>
                  <a:pt x="25" y="28"/>
                </a:cubicBezTo>
                <a:close/>
                <a:moveTo>
                  <a:pt x="17" y="5"/>
                </a:moveTo>
                <a:cubicBezTo>
                  <a:pt x="18" y="5"/>
                  <a:pt x="18" y="4"/>
                  <a:pt x="18" y="2"/>
                </a:cubicBezTo>
                <a:cubicBezTo>
                  <a:pt x="18" y="1"/>
                  <a:pt x="18" y="0"/>
                  <a:pt x="17" y="0"/>
                </a:cubicBezTo>
                <a:cubicBezTo>
                  <a:pt x="15" y="0"/>
                  <a:pt x="15" y="1"/>
                  <a:pt x="15" y="2"/>
                </a:cubicBezTo>
                <a:cubicBezTo>
                  <a:pt x="15" y="4"/>
                  <a:pt x="15" y="5"/>
                  <a:pt x="17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36" name="Freeform 177"/>
          <p:cNvSpPr>
            <a:spLocks noChangeAspect="1" noEditPoints="1"/>
          </p:cNvSpPr>
          <p:nvPr/>
        </p:nvSpPr>
        <p:spPr bwMode="auto">
          <a:xfrm>
            <a:off x="4422813" y="1874604"/>
            <a:ext cx="207985" cy="206129"/>
          </a:xfrm>
          <a:custGeom>
            <a:avLst/>
            <a:gdLst>
              <a:gd name="T0" fmla="*/ 42 w 47"/>
              <a:gd name="T1" fmla="*/ 21 h 47"/>
              <a:gd name="T2" fmla="*/ 42 w 47"/>
              <a:gd name="T3" fmla="*/ 25 h 47"/>
              <a:gd name="T4" fmla="*/ 47 w 47"/>
              <a:gd name="T5" fmla="*/ 23 h 47"/>
              <a:gd name="T6" fmla="*/ 23 w 47"/>
              <a:gd name="T7" fmla="*/ 10 h 47"/>
              <a:gd name="T8" fmla="*/ 23 w 47"/>
              <a:gd name="T9" fmla="*/ 36 h 47"/>
              <a:gd name="T10" fmla="*/ 23 w 47"/>
              <a:gd name="T11" fmla="*/ 10 h 47"/>
              <a:gd name="T12" fmla="*/ 14 w 47"/>
              <a:gd name="T13" fmla="*/ 23 h 47"/>
              <a:gd name="T14" fmla="*/ 33 w 47"/>
              <a:gd name="T15" fmla="*/ 23 h 47"/>
              <a:gd name="T16" fmla="*/ 7 w 47"/>
              <a:gd name="T17" fmla="*/ 23 h 47"/>
              <a:gd name="T18" fmla="*/ 2 w 47"/>
              <a:gd name="T19" fmla="*/ 21 h 47"/>
              <a:gd name="T20" fmla="*/ 2 w 47"/>
              <a:gd name="T21" fmla="*/ 25 h 47"/>
              <a:gd name="T22" fmla="*/ 7 w 47"/>
              <a:gd name="T23" fmla="*/ 23 h 47"/>
              <a:gd name="T24" fmla="*/ 25 w 47"/>
              <a:gd name="T25" fmla="*/ 5 h 47"/>
              <a:gd name="T26" fmla="*/ 23 w 47"/>
              <a:gd name="T27" fmla="*/ 0 h 47"/>
              <a:gd name="T28" fmla="*/ 22 w 47"/>
              <a:gd name="T29" fmla="*/ 5 h 47"/>
              <a:gd name="T30" fmla="*/ 23 w 47"/>
              <a:gd name="T31" fmla="*/ 40 h 47"/>
              <a:gd name="T32" fmla="*/ 22 w 47"/>
              <a:gd name="T33" fmla="*/ 44 h 47"/>
              <a:gd name="T34" fmla="*/ 25 w 47"/>
              <a:gd name="T35" fmla="*/ 44 h 47"/>
              <a:gd name="T36" fmla="*/ 23 w 47"/>
              <a:gd name="T37" fmla="*/ 40 h 47"/>
              <a:gd name="T38" fmla="*/ 41 w 47"/>
              <a:gd name="T39" fmla="*/ 6 h 47"/>
              <a:gd name="T40" fmla="*/ 36 w 47"/>
              <a:gd name="T41" fmla="*/ 8 h 47"/>
              <a:gd name="T42" fmla="*/ 39 w 47"/>
              <a:gd name="T43" fmla="*/ 10 h 47"/>
              <a:gd name="T44" fmla="*/ 8 w 47"/>
              <a:gd name="T45" fmla="*/ 36 h 47"/>
              <a:gd name="T46" fmla="*/ 6 w 47"/>
              <a:gd name="T47" fmla="*/ 41 h 47"/>
              <a:gd name="T48" fmla="*/ 10 w 47"/>
              <a:gd name="T49" fmla="*/ 39 h 47"/>
              <a:gd name="T50" fmla="*/ 8 w 47"/>
              <a:gd name="T51" fmla="*/ 36 h 47"/>
              <a:gd name="T52" fmla="*/ 6 w 47"/>
              <a:gd name="T53" fmla="*/ 6 h 47"/>
              <a:gd name="T54" fmla="*/ 8 w 47"/>
              <a:gd name="T55" fmla="*/ 10 h 47"/>
              <a:gd name="T56" fmla="*/ 10 w 47"/>
              <a:gd name="T57" fmla="*/ 8 h 47"/>
              <a:gd name="T58" fmla="*/ 36 w 47"/>
              <a:gd name="T59" fmla="*/ 39 h 47"/>
              <a:gd name="T60" fmla="*/ 41 w 47"/>
              <a:gd name="T61" fmla="*/ 41 h 47"/>
              <a:gd name="T62" fmla="*/ 39 w 47"/>
              <a:gd name="T63" fmla="*/ 36 h 47"/>
              <a:gd name="T64" fmla="*/ 36 w 47"/>
              <a:gd name="T65" fmla="*/ 39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7" h="47">
                <a:moveTo>
                  <a:pt x="44" y="21"/>
                </a:moveTo>
                <a:cubicBezTo>
                  <a:pt x="44" y="21"/>
                  <a:pt x="43" y="21"/>
                  <a:pt x="42" y="21"/>
                </a:cubicBezTo>
                <a:cubicBezTo>
                  <a:pt x="41" y="21"/>
                  <a:pt x="40" y="22"/>
                  <a:pt x="40" y="23"/>
                </a:cubicBezTo>
                <a:cubicBezTo>
                  <a:pt x="40" y="24"/>
                  <a:pt x="41" y="25"/>
                  <a:pt x="42" y="25"/>
                </a:cubicBezTo>
                <a:cubicBezTo>
                  <a:pt x="43" y="25"/>
                  <a:pt x="44" y="25"/>
                  <a:pt x="44" y="25"/>
                </a:cubicBezTo>
                <a:cubicBezTo>
                  <a:pt x="46" y="25"/>
                  <a:pt x="47" y="24"/>
                  <a:pt x="47" y="23"/>
                </a:cubicBezTo>
                <a:cubicBezTo>
                  <a:pt x="47" y="22"/>
                  <a:pt x="46" y="21"/>
                  <a:pt x="44" y="21"/>
                </a:cubicBezTo>
                <a:close/>
                <a:moveTo>
                  <a:pt x="23" y="10"/>
                </a:moveTo>
                <a:cubicBezTo>
                  <a:pt x="16" y="10"/>
                  <a:pt x="10" y="16"/>
                  <a:pt x="10" y="23"/>
                </a:cubicBezTo>
                <a:cubicBezTo>
                  <a:pt x="10" y="30"/>
                  <a:pt x="16" y="36"/>
                  <a:pt x="23" y="36"/>
                </a:cubicBezTo>
                <a:cubicBezTo>
                  <a:pt x="31" y="36"/>
                  <a:pt x="36" y="30"/>
                  <a:pt x="36" y="23"/>
                </a:cubicBezTo>
                <a:cubicBezTo>
                  <a:pt x="36" y="16"/>
                  <a:pt x="31" y="10"/>
                  <a:pt x="23" y="10"/>
                </a:cubicBezTo>
                <a:close/>
                <a:moveTo>
                  <a:pt x="23" y="33"/>
                </a:moveTo>
                <a:cubicBezTo>
                  <a:pt x="18" y="33"/>
                  <a:pt x="14" y="28"/>
                  <a:pt x="14" y="23"/>
                </a:cubicBezTo>
                <a:cubicBezTo>
                  <a:pt x="14" y="18"/>
                  <a:pt x="18" y="14"/>
                  <a:pt x="23" y="14"/>
                </a:cubicBezTo>
                <a:cubicBezTo>
                  <a:pt x="29" y="14"/>
                  <a:pt x="33" y="18"/>
                  <a:pt x="33" y="23"/>
                </a:cubicBezTo>
                <a:cubicBezTo>
                  <a:pt x="33" y="28"/>
                  <a:pt x="29" y="33"/>
                  <a:pt x="23" y="33"/>
                </a:cubicBezTo>
                <a:close/>
                <a:moveTo>
                  <a:pt x="7" y="23"/>
                </a:moveTo>
                <a:cubicBezTo>
                  <a:pt x="7" y="22"/>
                  <a:pt x="6" y="21"/>
                  <a:pt x="5" y="21"/>
                </a:cubicBezTo>
                <a:cubicBezTo>
                  <a:pt x="4" y="21"/>
                  <a:pt x="3" y="21"/>
                  <a:pt x="2" y="21"/>
                </a:cubicBezTo>
                <a:cubicBezTo>
                  <a:pt x="1" y="21"/>
                  <a:pt x="0" y="22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5"/>
                  <a:pt x="5" y="25"/>
                </a:cubicBezTo>
                <a:cubicBezTo>
                  <a:pt x="6" y="25"/>
                  <a:pt x="7" y="24"/>
                  <a:pt x="7" y="23"/>
                </a:cubicBezTo>
                <a:close/>
                <a:moveTo>
                  <a:pt x="23" y="7"/>
                </a:moveTo>
                <a:cubicBezTo>
                  <a:pt x="24" y="7"/>
                  <a:pt x="25" y="6"/>
                  <a:pt x="25" y="5"/>
                </a:cubicBezTo>
                <a:cubicBezTo>
                  <a:pt x="25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ubicBezTo>
                  <a:pt x="22" y="0"/>
                  <a:pt x="22" y="1"/>
                  <a:pt x="22" y="2"/>
                </a:cubicBezTo>
                <a:cubicBezTo>
                  <a:pt x="22" y="3"/>
                  <a:pt x="22" y="4"/>
                  <a:pt x="22" y="5"/>
                </a:cubicBezTo>
                <a:cubicBezTo>
                  <a:pt x="22" y="6"/>
                  <a:pt x="22" y="7"/>
                  <a:pt x="23" y="7"/>
                </a:cubicBezTo>
                <a:close/>
                <a:moveTo>
                  <a:pt x="23" y="40"/>
                </a:moveTo>
                <a:cubicBezTo>
                  <a:pt x="22" y="40"/>
                  <a:pt x="22" y="41"/>
                  <a:pt x="22" y="42"/>
                </a:cubicBezTo>
                <a:cubicBezTo>
                  <a:pt x="22" y="42"/>
                  <a:pt x="22" y="44"/>
                  <a:pt x="22" y="44"/>
                </a:cubicBezTo>
                <a:cubicBezTo>
                  <a:pt x="22" y="46"/>
                  <a:pt x="22" y="47"/>
                  <a:pt x="23" y="47"/>
                </a:cubicBezTo>
                <a:cubicBezTo>
                  <a:pt x="24" y="47"/>
                  <a:pt x="25" y="46"/>
                  <a:pt x="25" y="44"/>
                </a:cubicBezTo>
                <a:cubicBezTo>
                  <a:pt x="25" y="44"/>
                  <a:pt x="25" y="42"/>
                  <a:pt x="25" y="42"/>
                </a:cubicBezTo>
                <a:cubicBezTo>
                  <a:pt x="25" y="41"/>
                  <a:pt x="24" y="40"/>
                  <a:pt x="23" y="40"/>
                </a:cubicBezTo>
                <a:close/>
                <a:moveTo>
                  <a:pt x="41" y="9"/>
                </a:moveTo>
                <a:cubicBezTo>
                  <a:pt x="42" y="8"/>
                  <a:pt x="42" y="6"/>
                  <a:pt x="41" y="6"/>
                </a:cubicBezTo>
                <a:cubicBezTo>
                  <a:pt x="40" y="5"/>
                  <a:pt x="39" y="5"/>
                  <a:pt x="38" y="6"/>
                </a:cubicBezTo>
                <a:cubicBezTo>
                  <a:pt x="38" y="6"/>
                  <a:pt x="37" y="7"/>
                  <a:pt x="36" y="8"/>
                </a:cubicBezTo>
                <a:cubicBezTo>
                  <a:pt x="35" y="9"/>
                  <a:pt x="35" y="10"/>
                  <a:pt x="36" y="11"/>
                </a:cubicBezTo>
                <a:cubicBezTo>
                  <a:pt x="37" y="11"/>
                  <a:pt x="38" y="11"/>
                  <a:pt x="39" y="10"/>
                </a:cubicBezTo>
                <a:cubicBezTo>
                  <a:pt x="39" y="10"/>
                  <a:pt x="40" y="9"/>
                  <a:pt x="41" y="9"/>
                </a:cubicBezTo>
                <a:close/>
                <a:moveTo>
                  <a:pt x="8" y="36"/>
                </a:moveTo>
                <a:cubicBezTo>
                  <a:pt x="7" y="37"/>
                  <a:pt x="6" y="38"/>
                  <a:pt x="6" y="38"/>
                </a:cubicBezTo>
                <a:cubicBezTo>
                  <a:pt x="5" y="39"/>
                  <a:pt x="5" y="40"/>
                  <a:pt x="6" y="41"/>
                </a:cubicBezTo>
                <a:cubicBezTo>
                  <a:pt x="6" y="42"/>
                  <a:pt x="8" y="41"/>
                  <a:pt x="9" y="41"/>
                </a:cubicBezTo>
                <a:cubicBezTo>
                  <a:pt x="9" y="40"/>
                  <a:pt x="10" y="39"/>
                  <a:pt x="10" y="39"/>
                </a:cubicBezTo>
                <a:cubicBezTo>
                  <a:pt x="11" y="38"/>
                  <a:pt x="11" y="37"/>
                  <a:pt x="11" y="36"/>
                </a:cubicBezTo>
                <a:cubicBezTo>
                  <a:pt x="10" y="35"/>
                  <a:pt x="9" y="35"/>
                  <a:pt x="8" y="36"/>
                </a:cubicBezTo>
                <a:close/>
                <a:moveTo>
                  <a:pt x="9" y="6"/>
                </a:moveTo>
                <a:cubicBezTo>
                  <a:pt x="8" y="5"/>
                  <a:pt x="6" y="5"/>
                  <a:pt x="6" y="6"/>
                </a:cubicBezTo>
                <a:cubicBezTo>
                  <a:pt x="5" y="6"/>
                  <a:pt x="5" y="8"/>
                  <a:pt x="6" y="9"/>
                </a:cubicBezTo>
                <a:cubicBezTo>
                  <a:pt x="6" y="9"/>
                  <a:pt x="7" y="10"/>
                  <a:pt x="8" y="10"/>
                </a:cubicBezTo>
                <a:cubicBezTo>
                  <a:pt x="9" y="11"/>
                  <a:pt x="10" y="11"/>
                  <a:pt x="11" y="11"/>
                </a:cubicBezTo>
                <a:cubicBezTo>
                  <a:pt x="11" y="10"/>
                  <a:pt x="11" y="9"/>
                  <a:pt x="10" y="8"/>
                </a:cubicBezTo>
                <a:cubicBezTo>
                  <a:pt x="10" y="7"/>
                  <a:pt x="9" y="6"/>
                  <a:pt x="9" y="6"/>
                </a:cubicBezTo>
                <a:close/>
                <a:moveTo>
                  <a:pt x="36" y="39"/>
                </a:moveTo>
                <a:cubicBezTo>
                  <a:pt x="37" y="39"/>
                  <a:pt x="38" y="40"/>
                  <a:pt x="38" y="41"/>
                </a:cubicBezTo>
                <a:cubicBezTo>
                  <a:pt x="39" y="41"/>
                  <a:pt x="40" y="42"/>
                  <a:pt x="41" y="41"/>
                </a:cubicBezTo>
                <a:cubicBezTo>
                  <a:pt x="42" y="40"/>
                  <a:pt x="42" y="39"/>
                  <a:pt x="41" y="38"/>
                </a:cubicBezTo>
                <a:cubicBezTo>
                  <a:pt x="40" y="38"/>
                  <a:pt x="39" y="37"/>
                  <a:pt x="39" y="36"/>
                </a:cubicBezTo>
                <a:cubicBezTo>
                  <a:pt x="38" y="35"/>
                  <a:pt x="37" y="35"/>
                  <a:pt x="36" y="36"/>
                </a:cubicBezTo>
                <a:cubicBezTo>
                  <a:pt x="35" y="37"/>
                  <a:pt x="35" y="38"/>
                  <a:pt x="36" y="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37" name="Freeform 201"/>
          <p:cNvSpPr>
            <a:spLocks noChangeAspect="1" noEditPoints="1"/>
          </p:cNvSpPr>
          <p:nvPr/>
        </p:nvSpPr>
        <p:spPr bwMode="auto">
          <a:xfrm>
            <a:off x="4803819" y="1874604"/>
            <a:ext cx="206129" cy="206129"/>
          </a:xfrm>
          <a:custGeom>
            <a:avLst/>
            <a:gdLst>
              <a:gd name="T0" fmla="*/ 42 w 47"/>
              <a:gd name="T1" fmla="*/ 21 h 47"/>
              <a:gd name="T2" fmla="*/ 42 w 47"/>
              <a:gd name="T3" fmla="*/ 25 h 47"/>
              <a:gd name="T4" fmla="*/ 47 w 47"/>
              <a:gd name="T5" fmla="*/ 23 h 47"/>
              <a:gd name="T6" fmla="*/ 23 w 47"/>
              <a:gd name="T7" fmla="*/ 10 h 47"/>
              <a:gd name="T8" fmla="*/ 23 w 47"/>
              <a:gd name="T9" fmla="*/ 36 h 47"/>
              <a:gd name="T10" fmla="*/ 23 w 47"/>
              <a:gd name="T11" fmla="*/ 10 h 47"/>
              <a:gd name="T12" fmla="*/ 14 w 47"/>
              <a:gd name="T13" fmla="*/ 23 h 47"/>
              <a:gd name="T14" fmla="*/ 23 w 47"/>
              <a:gd name="T15" fmla="*/ 33 h 47"/>
              <a:gd name="T16" fmla="*/ 4 w 47"/>
              <a:gd name="T17" fmla="*/ 21 h 47"/>
              <a:gd name="T18" fmla="*/ 0 w 47"/>
              <a:gd name="T19" fmla="*/ 23 h 47"/>
              <a:gd name="T20" fmla="*/ 4 w 47"/>
              <a:gd name="T21" fmla="*/ 25 h 47"/>
              <a:gd name="T22" fmla="*/ 23 w 47"/>
              <a:gd name="T23" fmla="*/ 7 h 47"/>
              <a:gd name="T24" fmla="*/ 25 w 47"/>
              <a:gd name="T25" fmla="*/ 2 h 47"/>
              <a:gd name="T26" fmla="*/ 21 w 47"/>
              <a:gd name="T27" fmla="*/ 2 h 47"/>
              <a:gd name="T28" fmla="*/ 23 w 47"/>
              <a:gd name="T29" fmla="*/ 7 h 47"/>
              <a:gd name="T30" fmla="*/ 21 w 47"/>
              <a:gd name="T31" fmla="*/ 42 h 47"/>
              <a:gd name="T32" fmla="*/ 23 w 47"/>
              <a:gd name="T33" fmla="*/ 47 h 47"/>
              <a:gd name="T34" fmla="*/ 25 w 47"/>
              <a:gd name="T35" fmla="*/ 42 h 47"/>
              <a:gd name="T36" fmla="*/ 41 w 47"/>
              <a:gd name="T37" fmla="*/ 9 h 47"/>
              <a:gd name="T38" fmla="*/ 38 w 47"/>
              <a:gd name="T39" fmla="*/ 6 h 47"/>
              <a:gd name="T40" fmla="*/ 36 w 47"/>
              <a:gd name="T41" fmla="*/ 11 h 47"/>
              <a:gd name="T42" fmla="*/ 41 w 47"/>
              <a:gd name="T43" fmla="*/ 9 h 47"/>
              <a:gd name="T44" fmla="*/ 6 w 47"/>
              <a:gd name="T45" fmla="*/ 38 h 47"/>
              <a:gd name="T46" fmla="*/ 9 w 47"/>
              <a:gd name="T47" fmla="*/ 41 h 47"/>
              <a:gd name="T48" fmla="*/ 11 w 47"/>
              <a:gd name="T49" fmla="*/ 36 h 47"/>
              <a:gd name="T50" fmla="*/ 9 w 47"/>
              <a:gd name="T51" fmla="*/ 6 h 47"/>
              <a:gd name="T52" fmla="*/ 6 w 47"/>
              <a:gd name="T53" fmla="*/ 9 h 47"/>
              <a:gd name="T54" fmla="*/ 11 w 47"/>
              <a:gd name="T55" fmla="*/ 11 h 47"/>
              <a:gd name="T56" fmla="*/ 9 w 47"/>
              <a:gd name="T57" fmla="*/ 6 h 47"/>
              <a:gd name="T58" fmla="*/ 38 w 47"/>
              <a:gd name="T59" fmla="*/ 41 h 47"/>
              <a:gd name="T60" fmla="*/ 41 w 47"/>
              <a:gd name="T61" fmla="*/ 38 h 47"/>
              <a:gd name="T62" fmla="*/ 36 w 47"/>
              <a:gd name="T63" fmla="*/ 3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7" h="47">
                <a:moveTo>
                  <a:pt x="44" y="21"/>
                </a:moveTo>
                <a:cubicBezTo>
                  <a:pt x="44" y="21"/>
                  <a:pt x="42" y="21"/>
                  <a:pt x="42" y="21"/>
                </a:cubicBezTo>
                <a:cubicBezTo>
                  <a:pt x="41" y="21"/>
                  <a:pt x="40" y="22"/>
                  <a:pt x="40" y="23"/>
                </a:cubicBezTo>
                <a:cubicBezTo>
                  <a:pt x="40" y="24"/>
                  <a:pt x="41" y="25"/>
                  <a:pt x="42" y="25"/>
                </a:cubicBezTo>
                <a:cubicBezTo>
                  <a:pt x="42" y="25"/>
                  <a:pt x="44" y="25"/>
                  <a:pt x="44" y="25"/>
                </a:cubicBezTo>
                <a:cubicBezTo>
                  <a:pt x="46" y="25"/>
                  <a:pt x="47" y="24"/>
                  <a:pt x="47" y="23"/>
                </a:cubicBezTo>
                <a:cubicBezTo>
                  <a:pt x="47" y="22"/>
                  <a:pt x="46" y="21"/>
                  <a:pt x="44" y="21"/>
                </a:cubicBezTo>
                <a:close/>
                <a:moveTo>
                  <a:pt x="23" y="10"/>
                </a:moveTo>
                <a:cubicBezTo>
                  <a:pt x="16" y="10"/>
                  <a:pt x="10" y="16"/>
                  <a:pt x="10" y="23"/>
                </a:cubicBezTo>
                <a:cubicBezTo>
                  <a:pt x="10" y="30"/>
                  <a:pt x="16" y="36"/>
                  <a:pt x="23" y="36"/>
                </a:cubicBezTo>
                <a:cubicBezTo>
                  <a:pt x="30" y="36"/>
                  <a:pt x="36" y="30"/>
                  <a:pt x="36" y="23"/>
                </a:cubicBezTo>
                <a:cubicBezTo>
                  <a:pt x="36" y="16"/>
                  <a:pt x="30" y="10"/>
                  <a:pt x="23" y="10"/>
                </a:cubicBezTo>
                <a:close/>
                <a:moveTo>
                  <a:pt x="23" y="33"/>
                </a:moveTo>
                <a:cubicBezTo>
                  <a:pt x="18" y="33"/>
                  <a:pt x="14" y="28"/>
                  <a:pt x="14" y="23"/>
                </a:cubicBezTo>
                <a:cubicBezTo>
                  <a:pt x="14" y="18"/>
                  <a:pt x="18" y="14"/>
                  <a:pt x="23" y="14"/>
                </a:cubicBezTo>
                <a:lnTo>
                  <a:pt x="23" y="33"/>
                </a:lnTo>
                <a:close/>
                <a:moveTo>
                  <a:pt x="7" y="23"/>
                </a:moveTo>
                <a:cubicBezTo>
                  <a:pt x="7" y="22"/>
                  <a:pt x="6" y="21"/>
                  <a:pt x="4" y="21"/>
                </a:cubicBezTo>
                <a:cubicBezTo>
                  <a:pt x="4" y="21"/>
                  <a:pt x="3" y="21"/>
                  <a:pt x="2" y="21"/>
                </a:cubicBezTo>
                <a:cubicBezTo>
                  <a:pt x="1" y="21"/>
                  <a:pt x="0" y="22"/>
                  <a:pt x="0" y="23"/>
                </a:cubicBezTo>
                <a:cubicBezTo>
                  <a:pt x="0" y="24"/>
                  <a:pt x="1" y="25"/>
                  <a:pt x="2" y="25"/>
                </a:cubicBezTo>
                <a:cubicBezTo>
                  <a:pt x="3" y="25"/>
                  <a:pt x="4" y="25"/>
                  <a:pt x="4" y="25"/>
                </a:cubicBezTo>
                <a:cubicBezTo>
                  <a:pt x="6" y="25"/>
                  <a:pt x="7" y="24"/>
                  <a:pt x="7" y="23"/>
                </a:cubicBezTo>
                <a:close/>
                <a:moveTo>
                  <a:pt x="23" y="7"/>
                </a:moveTo>
                <a:cubicBezTo>
                  <a:pt x="24" y="7"/>
                  <a:pt x="25" y="6"/>
                  <a:pt x="25" y="5"/>
                </a:cubicBezTo>
                <a:cubicBezTo>
                  <a:pt x="25" y="4"/>
                  <a:pt x="25" y="3"/>
                  <a:pt x="25" y="2"/>
                </a:cubicBezTo>
                <a:cubicBezTo>
                  <a:pt x="25" y="1"/>
                  <a:pt x="24" y="0"/>
                  <a:pt x="23" y="0"/>
                </a:cubicBezTo>
                <a:cubicBezTo>
                  <a:pt x="22" y="0"/>
                  <a:pt x="21" y="1"/>
                  <a:pt x="21" y="2"/>
                </a:cubicBezTo>
                <a:cubicBezTo>
                  <a:pt x="21" y="3"/>
                  <a:pt x="21" y="4"/>
                  <a:pt x="21" y="5"/>
                </a:cubicBezTo>
                <a:cubicBezTo>
                  <a:pt x="21" y="6"/>
                  <a:pt x="22" y="7"/>
                  <a:pt x="23" y="7"/>
                </a:cubicBezTo>
                <a:close/>
                <a:moveTo>
                  <a:pt x="23" y="40"/>
                </a:moveTo>
                <a:cubicBezTo>
                  <a:pt x="22" y="40"/>
                  <a:pt x="21" y="41"/>
                  <a:pt x="21" y="42"/>
                </a:cubicBezTo>
                <a:cubicBezTo>
                  <a:pt x="21" y="42"/>
                  <a:pt x="21" y="44"/>
                  <a:pt x="21" y="44"/>
                </a:cubicBezTo>
                <a:cubicBezTo>
                  <a:pt x="21" y="46"/>
                  <a:pt x="22" y="47"/>
                  <a:pt x="23" y="47"/>
                </a:cubicBezTo>
                <a:cubicBezTo>
                  <a:pt x="24" y="47"/>
                  <a:pt x="25" y="46"/>
                  <a:pt x="25" y="44"/>
                </a:cubicBezTo>
                <a:cubicBezTo>
                  <a:pt x="25" y="44"/>
                  <a:pt x="25" y="42"/>
                  <a:pt x="25" y="42"/>
                </a:cubicBezTo>
                <a:cubicBezTo>
                  <a:pt x="25" y="41"/>
                  <a:pt x="24" y="40"/>
                  <a:pt x="23" y="40"/>
                </a:cubicBezTo>
                <a:close/>
                <a:moveTo>
                  <a:pt x="41" y="9"/>
                </a:moveTo>
                <a:cubicBezTo>
                  <a:pt x="41" y="8"/>
                  <a:pt x="42" y="6"/>
                  <a:pt x="41" y="6"/>
                </a:cubicBezTo>
                <a:cubicBezTo>
                  <a:pt x="40" y="5"/>
                  <a:pt x="39" y="5"/>
                  <a:pt x="38" y="6"/>
                </a:cubicBezTo>
                <a:cubicBezTo>
                  <a:pt x="38" y="6"/>
                  <a:pt x="36" y="7"/>
                  <a:pt x="36" y="8"/>
                </a:cubicBezTo>
                <a:cubicBezTo>
                  <a:pt x="35" y="9"/>
                  <a:pt x="35" y="10"/>
                  <a:pt x="36" y="11"/>
                </a:cubicBezTo>
                <a:cubicBezTo>
                  <a:pt x="37" y="11"/>
                  <a:pt x="38" y="11"/>
                  <a:pt x="39" y="10"/>
                </a:cubicBezTo>
                <a:cubicBezTo>
                  <a:pt x="39" y="10"/>
                  <a:pt x="40" y="9"/>
                  <a:pt x="41" y="9"/>
                </a:cubicBezTo>
                <a:close/>
                <a:moveTo>
                  <a:pt x="8" y="36"/>
                </a:moveTo>
                <a:cubicBezTo>
                  <a:pt x="7" y="37"/>
                  <a:pt x="6" y="38"/>
                  <a:pt x="6" y="38"/>
                </a:cubicBezTo>
                <a:cubicBezTo>
                  <a:pt x="5" y="39"/>
                  <a:pt x="5" y="40"/>
                  <a:pt x="6" y="41"/>
                </a:cubicBezTo>
                <a:cubicBezTo>
                  <a:pt x="6" y="42"/>
                  <a:pt x="8" y="41"/>
                  <a:pt x="9" y="41"/>
                </a:cubicBezTo>
                <a:cubicBezTo>
                  <a:pt x="9" y="40"/>
                  <a:pt x="10" y="39"/>
                  <a:pt x="10" y="39"/>
                </a:cubicBezTo>
                <a:cubicBezTo>
                  <a:pt x="11" y="38"/>
                  <a:pt x="11" y="37"/>
                  <a:pt x="11" y="36"/>
                </a:cubicBezTo>
                <a:cubicBezTo>
                  <a:pt x="10" y="35"/>
                  <a:pt x="9" y="35"/>
                  <a:pt x="8" y="36"/>
                </a:cubicBezTo>
                <a:close/>
                <a:moveTo>
                  <a:pt x="9" y="6"/>
                </a:moveTo>
                <a:cubicBezTo>
                  <a:pt x="8" y="5"/>
                  <a:pt x="6" y="5"/>
                  <a:pt x="6" y="6"/>
                </a:cubicBezTo>
                <a:cubicBezTo>
                  <a:pt x="5" y="6"/>
                  <a:pt x="5" y="8"/>
                  <a:pt x="6" y="9"/>
                </a:cubicBezTo>
                <a:cubicBezTo>
                  <a:pt x="6" y="9"/>
                  <a:pt x="7" y="10"/>
                  <a:pt x="8" y="10"/>
                </a:cubicBezTo>
                <a:cubicBezTo>
                  <a:pt x="9" y="11"/>
                  <a:pt x="10" y="11"/>
                  <a:pt x="11" y="11"/>
                </a:cubicBezTo>
                <a:cubicBezTo>
                  <a:pt x="11" y="10"/>
                  <a:pt x="11" y="9"/>
                  <a:pt x="10" y="8"/>
                </a:cubicBezTo>
                <a:cubicBezTo>
                  <a:pt x="10" y="7"/>
                  <a:pt x="9" y="6"/>
                  <a:pt x="9" y="6"/>
                </a:cubicBezTo>
                <a:close/>
                <a:moveTo>
                  <a:pt x="36" y="39"/>
                </a:moveTo>
                <a:cubicBezTo>
                  <a:pt x="36" y="39"/>
                  <a:pt x="38" y="40"/>
                  <a:pt x="38" y="41"/>
                </a:cubicBezTo>
                <a:cubicBezTo>
                  <a:pt x="39" y="41"/>
                  <a:pt x="40" y="42"/>
                  <a:pt x="41" y="41"/>
                </a:cubicBezTo>
                <a:cubicBezTo>
                  <a:pt x="42" y="40"/>
                  <a:pt x="41" y="39"/>
                  <a:pt x="41" y="38"/>
                </a:cubicBezTo>
                <a:cubicBezTo>
                  <a:pt x="40" y="38"/>
                  <a:pt x="39" y="37"/>
                  <a:pt x="39" y="36"/>
                </a:cubicBezTo>
                <a:cubicBezTo>
                  <a:pt x="38" y="35"/>
                  <a:pt x="37" y="35"/>
                  <a:pt x="36" y="36"/>
                </a:cubicBezTo>
                <a:cubicBezTo>
                  <a:pt x="35" y="37"/>
                  <a:pt x="35" y="38"/>
                  <a:pt x="36" y="3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7" name="Freeform 57"/>
          <p:cNvSpPr>
            <a:spLocks noChangeAspect="1" noEditPoints="1"/>
          </p:cNvSpPr>
          <p:nvPr/>
        </p:nvSpPr>
        <p:spPr bwMode="auto">
          <a:xfrm>
            <a:off x="5929487" y="1475311"/>
            <a:ext cx="189477" cy="190506"/>
          </a:xfrm>
          <a:custGeom>
            <a:avLst/>
            <a:gdLst>
              <a:gd name="T0" fmla="*/ 58 w 116"/>
              <a:gd name="T1" fmla="*/ 0 h 116"/>
              <a:gd name="T2" fmla="*/ 0 w 116"/>
              <a:gd name="T3" fmla="*/ 58 h 116"/>
              <a:gd name="T4" fmla="*/ 58 w 116"/>
              <a:gd name="T5" fmla="*/ 116 h 116"/>
              <a:gd name="T6" fmla="*/ 116 w 116"/>
              <a:gd name="T7" fmla="*/ 58 h 116"/>
              <a:gd name="T8" fmla="*/ 58 w 116"/>
              <a:gd name="T9" fmla="*/ 0 h 116"/>
              <a:gd name="T10" fmla="*/ 51 w 116"/>
              <a:gd name="T11" fmla="*/ 14 h 116"/>
              <a:gd name="T12" fmla="*/ 65 w 116"/>
              <a:gd name="T13" fmla="*/ 14 h 116"/>
              <a:gd name="T14" fmla="*/ 65 w 116"/>
              <a:gd name="T15" fmla="*/ 51 h 116"/>
              <a:gd name="T16" fmla="*/ 51 w 116"/>
              <a:gd name="T17" fmla="*/ 51 h 116"/>
              <a:gd name="T18" fmla="*/ 51 w 116"/>
              <a:gd name="T19" fmla="*/ 14 h 116"/>
              <a:gd name="T20" fmla="*/ 58 w 116"/>
              <a:gd name="T21" fmla="*/ 97 h 116"/>
              <a:gd name="T22" fmla="*/ 20 w 116"/>
              <a:gd name="T23" fmla="*/ 58 h 116"/>
              <a:gd name="T24" fmla="*/ 43 w 116"/>
              <a:gd name="T25" fmla="*/ 23 h 116"/>
              <a:gd name="T26" fmla="*/ 44 w 116"/>
              <a:gd name="T27" fmla="*/ 22 h 116"/>
              <a:gd name="T28" fmla="*/ 44 w 116"/>
              <a:gd name="T29" fmla="*/ 36 h 116"/>
              <a:gd name="T30" fmla="*/ 31 w 116"/>
              <a:gd name="T31" fmla="*/ 58 h 116"/>
              <a:gd name="T32" fmla="*/ 58 w 116"/>
              <a:gd name="T33" fmla="*/ 85 h 116"/>
              <a:gd name="T34" fmla="*/ 85 w 116"/>
              <a:gd name="T35" fmla="*/ 58 h 116"/>
              <a:gd name="T36" fmla="*/ 73 w 116"/>
              <a:gd name="T37" fmla="*/ 36 h 116"/>
              <a:gd name="T38" fmla="*/ 73 w 116"/>
              <a:gd name="T39" fmla="*/ 22 h 116"/>
              <a:gd name="T40" fmla="*/ 74 w 116"/>
              <a:gd name="T41" fmla="*/ 23 h 116"/>
              <a:gd name="T42" fmla="*/ 97 w 116"/>
              <a:gd name="T43" fmla="*/ 58 h 116"/>
              <a:gd name="T44" fmla="*/ 58 w 116"/>
              <a:gd name="T45" fmla="*/ 97 h 11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16" h="116">
                <a:moveTo>
                  <a:pt x="58" y="0"/>
                </a:move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6"/>
                  <a:pt x="58" y="116"/>
                </a:cubicBezTo>
                <a:cubicBezTo>
                  <a:pt x="90" y="116"/>
                  <a:pt x="116" y="90"/>
                  <a:pt x="116" y="58"/>
                </a:cubicBezTo>
                <a:cubicBezTo>
                  <a:pt x="116" y="26"/>
                  <a:pt x="90" y="0"/>
                  <a:pt x="58" y="0"/>
                </a:cubicBezTo>
                <a:close/>
                <a:moveTo>
                  <a:pt x="51" y="14"/>
                </a:moveTo>
                <a:cubicBezTo>
                  <a:pt x="65" y="14"/>
                  <a:pt x="65" y="14"/>
                  <a:pt x="65" y="14"/>
                </a:cubicBezTo>
                <a:cubicBezTo>
                  <a:pt x="65" y="51"/>
                  <a:pt x="65" y="51"/>
                  <a:pt x="65" y="51"/>
                </a:cubicBezTo>
                <a:cubicBezTo>
                  <a:pt x="51" y="51"/>
                  <a:pt x="51" y="51"/>
                  <a:pt x="51" y="51"/>
                </a:cubicBezTo>
                <a:lnTo>
                  <a:pt x="51" y="14"/>
                </a:lnTo>
                <a:close/>
                <a:moveTo>
                  <a:pt x="58" y="97"/>
                </a:moveTo>
                <a:cubicBezTo>
                  <a:pt x="37" y="97"/>
                  <a:pt x="20" y="79"/>
                  <a:pt x="20" y="58"/>
                </a:cubicBezTo>
                <a:cubicBezTo>
                  <a:pt x="20" y="43"/>
                  <a:pt x="29" y="29"/>
                  <a:pt x="43" y="23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36"/>
                  <a:pt x="44" y="36"/>
                  <a:pt x="44" y="36"/>
                </a:cubicBezTo>
                <a:cubicBezTo>
                  <a:pt x="36" y="41"/>
                  <a:pt x="31" y="49"/>
                  <a:pt x="31" y="58"/>
                </a:cubicBezTo>
                <a:cubicBezTo>
                  <a:pt x="31" y="73"/>
                  <a:pt x="43" y="85"/>
                  <a:pt x="58" y="85"/>
                </a:cubicBezTo>
                <a:cubicBezTo>
                  <a:pt x="73" y="85"/>
                  <a:pt x="85" y="73"/>
                  <a:pt x="85" y="58"/>
                </a:cubicBezTo>
                <a:cubicBezTo>
                  <a:pt x="85" y="49"/>
                  <a:pt x="80" y="41"/>
                  <a:pt x="73" y="36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3"/>
                  <a:pt x="74" y="23"/>
                  <a:pt x="74" y="23"/>
                </a:cubicBezTo>
                <a:cubicBezTo>
                  <a:pt x="88" y="29"/>
                  <a:pt x="97" y="43"/>
                  <a:pt x="97" y="58"/>
                </a:cubicBezTo>
                <a:cubicBezTo>
                  <a:pt x="97" y="79"/>
                  <a:pt x="79" y="97"/>
                  <a:pt x="58" y="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5" name="Freeform 465"/>
          <p:cNvSpPr>
            <a:spLocks noChangeAspect="1" noEditPoints="1"/>
          </p:cNvSpPr>
          <p:nvPr/>
        </p:nvSpPr>
        <p:spPr bwMode="auto">
          <a:xfrm>
            <a:off x="5557233" y="1885282"/>
            <a:ext cx="180305" cy="180305"/>
          </a:xfrm>
          <a:custGeom>
            <a:avLst/>
            <a:gdLst>
              <a:gd name="T0" fmla="*/ 9 w 44"/>
              <a:gd name="T1" fmla="*/ 43 h 44"/>
              <a:gd name="T2" fmla="*/ 7 w 44"/>
              <a:gd name="T3" fmla="*/ 44 h 44"/>
              <a:gd name="T4" fmla="*/ 4 w 44"/>
              <a:gd name="T5" fmla="*/ 43 h 44"/>
              <a:gd name="T6" fmla="*/ 1 w 44"/>
              <a:gd name="T7" fmla="*/ 40 h 44"/>
              <a:gd name="T8" fmla="*/ 0 w 44"/>
              <a:gd name="T9" fmla="*/ 38 h 44"/>
              <a:gd name="T10" fmla="*/ 1 w 44"/>
              <a:gd name="T11" fmla="*/ 36 h 44"/>
              <a:gd name="T12" fmla="*/ 20 w 44"/>
              <a:gd name="T13" fmla="*/ 17 h 44"/>
              <a:gd name="T14" fmla="*/ 27 w 44"/>
              <a:gd name="T15" fmla="*/ 25 h 44"/>
              <a:gd name="T16" fmla="*/ 9 w 44"/>
              <a:gd name="T17" fmla="*/ 43 h 44"/>
              <a:gd name="T18" fmla="*/ 8 w 44"/>
              <a:gd name="T19" fmla="*/ 35 h 44"/>
              <a:gd name="T20" fmla="*/ 7 w 44"/>
              <a:gd name="T21" fmla="*/ 36 h 44"/>
              <a:gd name="T22" fmla="*/ 8 w 44"/>
              <a:gd name="T23" fmla="*/ 38 h 44"/>
              <a:gd name="T24" fmla="*/ 10 w 44"/>
              <a:gd name="T25" fmla="*/ 36 h 44"/>
              <a:gd name="T26" fmla="*/ 8 w 44"/>
              <a:gd name="T27" fmla="*/ 35 h 44"/>
              <a:gd name="T28" fmla="*/ 44 w 44"/>
              <a:gd name="T29" fmla="*/ 16 h 44"/>
              <a:gd name="T30" fmla="*/ 32 w 44"/>
              <a:gd name="T31" fmla="*/ 24 h 44"/>
              <a:gd name="T32" fmla="*/ 20 w 44"/>
              <a:gd name="T33" fmla="*/ 12 h 44"/>
              <a:gd name="T34" fmla="*/ 32 w 44"/>
              <a:gd name="T35" fmla="*/ 0 h 44"/>
              <a:gd name="T36" fmla="*/ 39 w 44"/>
              <a:gd name="T37" fmla="*/ 2 h 44"/>
              <a:gd name="T38" fmla="*/ 39 w 44"/>
              <a:gd name="T39" fmla="*/ 3 h 44"/>
              <a:gd name="T40" fmla="*/ 39 w 44"/>
              <a:gd name="T41" fmla="*/ 3 h 44"/>
              <a:gd name="T42" fmla="*/ 31 w 44"/>
              <a:gd name="T43" fmla="*/ 8 h 44"/>
              <a:gd name="T44" fmla="*/ 31 w 44"/>
              <a:gd name="T45" fmla="*/ 14 h 44"/>
              <a:gd name="T46" fmla="*/ 36 w 44"/>
              <a:gd name="T47" fmla="*/ 17 h 44"/>
              <a:gd name="T48" fmla="*/ 43 w 44"/>
              <a:gd name="T49" fmla="*/ 12 h 44"/>
              <a:gd name="T50" fmla="*/ 44 w 44"/>
              <a:gd name="T51" fmla="*/ 13 h 44"/>
              <a:gd name="T52" fmla="*/ 44 w 44"/>
              <a:gd name="T53" fmla="*/ 16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44">
                <a:moveTo>
                  <a:pt x="9" y="43"/>
                </a:moveTo>
                <a:cubicBezTo>
                  <a:pt x="8" y="44"/>
                  <a:pt x="8" y="44"/>
                  <a:pt x="7" y="44"/>
                </a:cubicBezTo>
                <a:cubicBezTo>
                  <a:pt x="6" y="44"/>
                  <a:pt x="5" y="44"/>
                  <a:pt x="4" y="43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39"/>
                  <a:pt x="0" y="38"/>
                </a:cubicBezTo>
                <a:cubicBezTo>
                  <a:pt x="0" y="37"/>
                  <a:pt x="1" y="36"/>
                  <a:pt x="1" y="36"/>
                </a:cubicBezTo>
                <a:cubicBezTo>
                  <a:pt x="20" y="17"/>
                  <a:pt x="20" y="17"/>
                  <a:pt x="20" y="17"/>
                </a:cubicBezTo>
                <a:cubicBezTo>
                  <a:pt x="21" y="21"/>
                  <a:pt x="24" y="24"/>
                  <a:pt x="27" y="25"/>
                </a:cubicBezTo>
                <a:lnTo>
                  <a:pt x="9" y="43"/>
                </a:lnTo>
                <a:close/>
                <a:moveTo>
                  <a:pt x="8" y="35"/>
                </a:moveTo>
                <a:cubicBezTo>
                  <a:pt x="7" y="35"/>
                  <a:pt x="7" y="35"/>
                  <a:pt x="7" y="36"/>
                </a:cubicBezTo>
                <a:cubicBezTo>
                  <a:pt x="7" y="37"/>
                  <a:pt x="7" y="38"/>
                  <a:pt x="8" y="38"/>
                </a:cubicBezTo>
                <a:cubicBezTo>
                  <a:pt x="9" y="38"/>
                  <a:pt x="10" y="37"/>
                  <a:pt x="10" y="36"/>
                </a:cubicBezTo>
                <a:cubicBezTo>
                  <a:pt x="10" y="35"/>
                  <a:pt x="9" y="35"/>
                  <a:pt x="8" y="35"/>
                </a:cubicBezTo>
                <a:close/>
                <a:moveTo>
                  <a:pt x="44" y="16"/>
                </a:moveTo>
                <a:cubicBezTo>
                  <a:pt x="42" y="21"/>
                  <a:pt x="37" y="24"/>
                  <a:pt x="32" y="24"/>
                </a:cubicBezTo>
                <a:cubicBezTo>
                  <a:pt x="26" y="24"/>
                  <a:pt x="20" y="19"/>
                  <a:pt x="20" y="12"/>
                </a:cubicBezTo>
                <a:cubicBezTo>
                  <a:pt x="20" y="6"/>
                  <a:pt x="26" y="0"/>
                  <a:pt x="32" y="0"/>
                </a:cubicBezTo>
                <a:cubicBezTo>
                  <a:pt x="34" y="0"/>
                  <a:pt x="37" y="1"/>
                  <a:pt x="39" y="2"/>
                </a:cubicBezTo>
                <a:cubicBezTo>
                  <a:pt x="39" y="2"/>
                  <a:pt x="39" y="2"/>
                  <a:pt x="39" y="3"/>
                </a:cubicBezTo>
                <a:cubicBezTo>
                  <a:pt x="39" y="3"/>
                  <a:pt x="39" y="3"/>
                  <a:pt x="39" y="3"/>
                </a:cubicBezTo>
                <a:cubicBezTo>
                  <a:pt x="31" y="8"/>
                  <a:pt x="31" y="8"/>
                  <a:pt x="31" y="8"/>
                </a:cubicBezTo>
                <a:cubicBezTo>
                  <a:pt x="31" y="14"/>
                  <a:pt x="31" y="14"/>
                  <a:pt x="31" y="14"/>
                </a:cubicBezTo>
                <a:cubicBezTo>
                  <a:pt x="36" y="17"/>
                  <a:pt x="36" y="17"/>
                  <a:pt x="36" y="17"/>
                </a:cubicBezTo>
                <a:cubicBezTo>
                  <a:pt x="37" y="16"/>
                  <a:pt x="43" y="12"/>
                  <a:pt x="43" y="12"/>
                </a:cubicBezTo>
                <a:cubicBezTo>
                  <a:pt x="44" y="12"/>
                  <a:pt x="44" y="13"/>
                  <a:pt x="44" y="13"/>
                </a:cubicBezTo>
                <a:cubicBezTo>
                  <a:pt x="44" y="14"/>
                  <a:pt x="44" y="15"/>
                  <a:pt x="44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6" name="Freeform 220"/>
          <p:cNvSpPr>
            <a:spLocks noChangeAspect="1" noEditPoints="1"/>
          </p:cNvSpPr>
          <p:nvPr/>
        </p:nvSpPr>
        <p:spPr bwMode="auto">
          <a:xfrm>
            <a:off x="5914953" y="1886314"/>
            <a:ext cx="208950" cy="190294"/>
          </a:xfrm>
          <a:custGeom>
            <a:avLst/>
            <a:gdLst>
              <a:gd name="T0" fmla="*/ 24 w 47"/>
              <a:gd name="T1" fmla="*/ 26 h 43"/>
              <a:gd name="T2" fmla="*/ 34 w 47"/>
              <a:gd name="T3" fmla="*/ 22 h 43"/>
              <a:gd name="T4" fmla="*/ 32 w 47"/>
              <a:gd name="T5" fmla="*/ 15 h 43"/>
              <a:gd name="T6" fmla="*/ 24 w 47"/>
              <a:gd name="T7" fmla="*/ 18 h 43"/>
              <a:gd name="T8" fmla="*/ 16 w 47"/>
              <a:gd name="T9" fmla="*/ 15 h 43"/>
              <a:gd name="T10" fmla="*/ 13 w 47"/>
              <a:gd name="T11" fmla="*/ 22 h 43"/>
              <a:gd name="T12" fmla="*/ 24 w 47"/>
              <a:gd name="T13" fmla="*/ 26 h 43"/>
              <a:gd name="T14" fmla="*/ 24 w 47"/>
              <a:gd name="T15" fmla="*/ 11 h 43"/>
              <a:gd name="T16" fmla="*/ 29 w 47"/>
              <a:gd name="T17" fmla="*/ 9 h 43"/>
              <a:gd name="T18" fmla="*/ 27 w 47"/>
              <a:gd name="T19" fmla="*/ 2 h 43"/>
              <a:gd name="T20" fmla="*/ 24 w 47"/>
              <a:gd name="T21" fmla="*/ 0 h 43"/>
              <a:gd name="T22" fmla="*/ 20 w 47"/>
              <a:gd name="T23" fmla="*/ 2 h 43"/>
              <a:gd name="T24" fmla="*/ 18 w 47"/>
              <a:gd name="T25" fmla="*/ 9 h 43"/>
              <a:gd name="T26" fmla="*/ 24 w 47"/>
              <a:gd name="T27" fmla="*/ 11 h 43"/>
              <a:gd name="T28" fmla="*/ 44 w 47"/>
              <a:gd name="T29" fmla="*/ 29 h 43"/>
              <a:gd name="T30" fmla="*/ 35 w 47"/>
              <a:gd name="T31" fmla="*/ 25 h 43"/>
              <a:gd name="T32" fmla="*/ 36 w 47"/>
              <a:gd name="T33" fmla="*/ 28 h 43"/>
              <a:gd name="T34" fmla="*/ 24 w 47"/>
              <a:gd name="T35" fmla="*/ 33 h 43"/>
              <a:gd name="T36" fmla="*/ 11 w 47"/>
              <a:gd name="T37" fmla="*/ 28 h 43"/>
              <a:gd name="T38" fmla="*/ 12 w 47"/>
              <a:gd name="T39" fmla="*/ 25 h 43"/>
              <a:gd name="T40" fmla="*/ 3 w 47"/>
              <a:gd name="T41" fmla="*/ 29 h 43"/>
              <a:gd name="T42" fmla="*/ 3 w 47"/>
              <a:gd name="T43" fmla="*/ 33 h 43"/>
              <a:gd name="T44" fmla="*/ 19 w 47"/>
              <a:gd name="T45" fmla="*/ 42 h 43"/>
              <a:gd name="T46" fmla="*/ 28 w 47"/>
              <a:gd name="T47" fmla="*/ 42 h 43"/>
              <a:gd name="T48" fmla="*/ 44 w 47"/>
              <a:gd name="T49" fmla="*/ 33 h 43"/>
              <a:gd name="T50" fmla="*/ 44 w 47"/>
              <a:gd name="T51" fmla="*/ 2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7" h="43">
                <a:moveTo>
                  <a:pt x="24" y="26"/>
                </a:moveTo>
                <a:cubicBezTo>
                  <a:pt x="29" y="26"/>
                  <a:pt x="34" y="24"/>
                  <a:pt x="34" y="22"/>
                </a:cubicBezTo>
                <a:cubicBezTo>
                  <a:pt x="33" y="20"/>
                  <a:pt x="32" y="17"/>
                  <a:pt x="32" y="15"/>
                </a:cubicBezTo>
                <a:cubicBezTo>
                  <a:pt x="31" y="16"/>
                  <a:pt x="28" y="18"/>
                  <a:pt x="24" y="18"/>
                </a:cubicBezTo>
                <a:cubicBezTo>
                  <a:pt x="20" y="18"/>
                  <a:pt x="16" y="16"/>
                  <a:pt x="16" y="15"/>
                </a:cubicBezTo>
                <a:cubicBezTo>
                  <a:pt x="15" y="17"/>
                  <a:pt x="14" y="20"/>
                  <a:pt x="13" y="22"/>
                </a:cubicBezTo>
                <a:cubicBezTo>
                  <a:pt x="13" y="24"/>
                  <a:pt x="18" y="26"/>
                  <a:pt x="24" y="26"/>
                </a:cubicBezTo>
                <a:close/>
                <a:moveTo>
                  <a:pt x="24" y="11"/>
                </a:moveTo>
                <a:cubicBezTo>
                  <a:pt x="26" y="11"/>
                  <a:pt x="29" y="10"/>
                  <a:pt x="29" y="9"/>
                </a:cubicBezTo>
                <a:cubicBezTo>
                  <a:pt x="28" y="6"/>
                  <a:pt x="28" y="3"/>
                  <a:pt x="27" y="2"/>
                </a:cubicBezTo>
                <a:cubicBezTo>
                  <a:pt x="27" y="1"/>
                  <a:pt x="25" y="0"/>
                  <a:pt x="24" y="0"/>
                </a:cubicBezTo>
                <a:cubicBezTo>
                  <a:pt x="22" y="0"/>
                  <a:pt x="21" y="1"/>
                  <a:pt x="20" y="2"/>
                </a:cubicBezTo>
                <a:cubicBezTo>
                  <a:pt x="20" y="3"/>
                  <a:pt x="19" y="6"/>
                  <a:pt x="18" y="9"/>
                </a:cubicBezTo>
                <a:cubicBezTo>
                  <a:pt x="19" y="10"/>
                  <a:pt x="21" y="11"/>
                  <a:pt x="24" y="11"/>
                </a:cubicBezTo>
                <a:close/>
                <a:moveTo>
                  <a:pt x="44" y="29"/>
                </a:moveTo>
                <a:cubicBezTo>
                  <a:pt x="35" y="25"/>
                  <a:pt x="35" y="25"/>
                  <a:pt x="35" y="25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31"/>
                  <a:pt x="31" y="33"/>
                  <a:pt x="24" y="33"/>
                </a:cubicBezTo>
                <a:cubicBezTo>
                  <a:pt x="17" y="33"/>
                  <a:pt x="11" y="31"/>
                  <a:pt x="11" y="28"/>
                </a:cubicBezTo>
                <a:cubicBezTo>
                  <a:pt x="12" y="25"/>
                  <a:pt x="12" y="25"/>
                  <a:pt x="12" y="25"/>
                </a:cubicBezTo>
                <a:cubicBezTo>
                  <a:pt x="3" y="29"/>
                  <a:pt x="3" y="29"/>
                  <a:pt x="3" y="29"/>
                </a:cubicBezTo>
                <a:cubicBezTo>
                  <a:pt x="1" y="30"/>
                  <a:pt x="0" y="31"/>
                  <a:pt x="3" y="33"/>
                </a:cubicBezTo>
                <a:cubicBezTo>
                  <a:pt x="19" y="42"/>
                  <a:pt x="19" y="42"/>
                  <a:pt x="19" y="42"/>
                </a:cubicBezTo>
                <a:cubicBezTo>
                  <a:pt x="22" y="43"/>
                  <a:pt x="26" y="43"/>
                  <a:pt x="28" y="42"/>
                </a:cubicBezTo>
                <a:cubicBezTo>
                  <a:pt x="44" y="33"/>
                  <a:pt x="44" y="33"/>
                  <a:pt x="44" y="33"/>
                </a:cubicBezTo>
                <a:cubicBezTo>
                  <a:pt x="47" y="31"/>
                  <a:pt x="47" y="30"/>
                  <a:pt x="44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39" name="Freeform 102"/>
          <p:cNvSpPr>
            <a:spLocks noChangeAspect="1" noChangeArrowheads="1"/>
          </p:cNvSpPr>
          <p:nvPr/>
        </p:nvSpPr>
        <p:spPr bwMode="auto">
          <a:xfrm>
            <a:off x="6279945" y="1877209"/>
            <a:ext cx="222250" cy="200025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" name="Freeform 109"/>
          <p:cNvSpPr>
            <a:spLocks noChangeAspect="1" noEditPoints="1"/>
          </p:cNvSpPr>
          <p:nvPr/>
        </p:nvSpPr>
        <p:spPr bwMode="auto">
          <a:xfrm>
            <a:off x="6609996" y="1888419"/>
            <a:ext cx="233363" cy="198438"/>
          </a:xfrm>
          <a:custGeom>
            <a:avLst/>
            <a:gdLst>
              <a:gd name="T0" fmla="*/ 10 w 68"/>
              <a:gd name="T1" fmla="*/ 57 h 58"/>
              <a:gd name="T2" fmla="*/ 9 w 68"/>
              <a:gd name="T3" fmla="*/ 58 h 58"/>
              <a:gd name="T4" fmla="*/ 2 w 68"/>
              <a:gd name="T5" fmla="*/ 58 h 58"/>
              <a:gd name="T6" fmla="*/ 0 w 68"/>
              <a:gd name="T7" fmla="*/ 57 h 58"/>
              <a:gd name="T8" fmla="*/ 0 w 68"/>
              <a:gd name="T9" fmla="*/ 49 h 58"/>
              <a:gd name="T10" fmla="*/ 2 w 68"/>
              <a:gd name="T11" fmla="*/ 48 h 58"/>
              <a:gd name="T12" fmla="*/ 9 w 68"/>
              <a:gd name="T13" fmla="*/ 48 h 58"/>
              <a:gd name="T14" fmla="*/ 10 w 68"/>
              <a:gd name="T15" fmla="*/ 49 h 58"/>
              <a:gd name="T16" fmla="*/ 10 w 68"/>
              <a:gd name="T17" fmla="*/ 57 h 58"/>
              <a:gd name="T18" fmla="*/ 25 w 68"/>
              <a:gd name="T19" fmla="*/ 57 h 58"/>
              <a:gd name="T20" fmla="*/ 24 w 68"/>
              <a:gd name="T21" fmla="*/ 58 h 58"/>
              <a:gd name="T22" fmla="*/ 16 w 68"/>
              <a:gd name="T23" fmla="*/ 58 h 58"/>
              <a:gd name="T24" fmla="*/ 15 w 68"/>
              <a:gd name="T25" fmla="*/ 57 h 58"/>
              <a:gd name="T26" fmla="*/ 15 w 68"/>
              <a:gd name="T27" fmla="*/ 44 h 58"/>
              <a:gd name="T28" fmla="*/ 16 w 68"/>
              <a:gd name="T29" fmla="*/ 43 h 58"/>
              <a:gd name="T30" fmla="*/ 24 w 68"/>
              <a:gd name="T31" fmla="*/ 43 h 58"/>
              <a:gd name="T32" fmla="*/ 25 w 68"/>
              <a:gd name="T33" fmla="*/ 44 h 58"/>
              <a:gd name="T34" fmla="*/ 25 w 68"/>
              <a:gd name="T35" fmla="*/ 57 h 58"/>
              <a:gd name="T36" fmla="*/ 39 w 68"/>
              <a:gd name="T37" fmla="*/ 57 h 58"/>
              <a:gd name="T38" fmla="*/ 38 w 68"/>
              <a:gd name="T39" fmla="*/ 58 h 58"/>
              <a:gd name="T40" fmla="*/ 31 w 68"/>
              <a:gd name="T41" fmla="*/ 58 h 58"/>
              <a:gd name="T42" fmla="*/ 30 w 68"/>
              <a:gd name="T43" fmla="*/ 57 h 58"/>
              <a:gd name="T44" fmla="*/ 30 w 68"/>
              <a:gd name="T45" fmla="*/ 35 h 58"/>
              <a:gd name="T46" fmla="*/ 31 w 68"/>
              <a:gd name="T47" fmla="*/ 34 h 58"/>
              <a:gd name="T48" fmla="*/ 38 w 68"/>
              <a:gd name="T49" fmla="*/ 34 h 58"/>
              <a:gd name="T50" fmla="*/ 39 w 68"/>
              <a:gd name="T51" fmla="*/ 35 h 58"/>
              <a:gd name="T52" fmla="*/ 39 w 68"/>
              <a:gd name="T53" fmla="*/ 57 h 58"/>
              <a:gd name="T54" fmla="*/ 54 w 68"/>
              <a:gd name="T55" fmla="*/ 57 h 58"/>
              <a:gd name="T56" fmla="*/ 53 w 68"/>
              <a:gd name="T57" fmla="*/ 58 h 58"/>
              <a:gd name="T58" fmla="*/ 45 w 68"/>
              <a:gd name="T59" fmla="*/ 58 h 58"/>
              <a:gd name="T60" fmla="*/ 44 w 68"/>
              <a:gd name="T61" fmla="*/ 57 h 58"/>
              <a:gd name="T62" fmla="*/ 44 w 68"/>
              <a:gd name="T63" fmla="*/ 20 h 58"/>
              <a:gd name="T64" fmla="*/ 45 w 68"/>
              <a:gd name="T65" fmla="*/ 19 h 58"/>
              <a:gd name="T66" fmla="*/ 53 w 68"/>
              <a:gd name="T67" fmla="*/ 19 h 58"/>
              <a:gd name="T68" fmla="*/ 54 w 68"/>
              <a:gd name="T69" fmla="*/ 20 h 58"/>
              <a:gd name="T70" fmla="*/ 54 w 68"/>
              <a:gd name="T71" fmla="*/ 57 h 58"/>
              <a:gd name="T72" fmla="*/ 68 w 68"/>
              <a:gd name="T73" fmla="*/ 57 h 58"/>
              <a:gd name="T74" fmla="*/ 67 w 68"/>
              <a:gd name="T75" fmla="*/ 58 h 58"/>
              <a:gd name="T76" fmla="*/ 60 w 68"/>
              <a:gd name="T77" fmla="*/ 58 h 58"/>
              <a:gd name="T78" fmla="*/ 59 w 68"/>
              <a:gd name="T79" fmla="*/ 57 h 58"/>
              <a:gd name="T80" fmla="*/ 59 w 68"/>
              <a:gd name="T81" fmla="*/ 1 h 58"/>
              <a:gd name="T82" fmla="*/ 60 w 68"/>
              <a:gd name="T83" fmla="*/ 0 h 58"/>
              <a:gd name="T84" fmla="*/ 67 w 68"/>
              <a:gd name="T85" fmla="*/ 0 h 58"/>
              <a:gd name="T86" fmla="*/ 68 w 68"/>
              <a:gd name="T87" fmla="*/ 1 h 58"/>
              <a:gd name="T88" fmla="*/ 68 w 68"/>
              <a:gd name="T89" fmla="*/ 57 h 5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68" h="58">
                <a:moveTo>
                  <a:pt x="10" y="57"/>
                </a:moveTo>
                <a:cubicBezTo>
                  <a:pt x="10" y="57"/>
                  <a:pt x="10" y="58"/>
                  <a:pt x="9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1" y="58"/>
                  <a:pt x="0" y="57"/>
                  <a:pt x="0" y="57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1" y="48"/>
                  <a:pt x="2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10" y="48"/>
                  <a:pt x="10" y="49"/>
                  <a:pt x="10" y="49"/>
                </a:cubicBezTo>
                <a:lnTo>
                  <a:pt x="10" y="57"/>
                </a:lnTo>
                <a:close/>
                <a:moveTo>
                  <a:pt x="25" y="57"/>
                </a:moveTo>
                <a:cubicBezTo>
                  <a:pt x="25" y="57"/>
                  <a:pt x="24" y="58"/>
                  <a:pt x="24" y="58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8"/>
                  <a:pt x="15" y="57"/>
                  <a:pt x="15" y="5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6" y="43"/>
                  <a:pt x="16" y="43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3"/>
                  <a:pt x="25" y="44"/>
                  <a:pt x="25" y="44"/>
                </a:cubicBezTo>
                <a:lnTo>
                  <a:pt x="25" y="57"/>
                </a:lnTo>
                <a:close/>
                <a:moveTo>
                  <a:pt x="39" y="57"/>
                </a:moveTo>
                <a:cubicBezTo>
                  <a:pt x="39" y="57"/>
                  <a:pt x="39" y="58"/>
                  <a:pt x="38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30" y="58"/>
                  <a:pt x="30" y="57"/>
                  <a:pt x="30" y="57"/>
                </a:cubicBezTo>
                <a:cubicBezTo>
                  <a:pt x="30" y="35"/>
                  <a:pt x="30" y="35"/>
                  <a:pt x="30" y="35"/>
                </a:cubicBezTo>
                <a:cubicBezTo>
                  <a:pt x="30" y="34"/>
                  <a:pt x="30" y="34"/>
                  <a:pt x="31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9" y="34"/>
                  <a:pt x="39" y="34"/>
                  <a:pt x="39" y="35"/>
                </a:cubicBezTo>
                <a:lnTo>
                  <a:pt x="39" y="57"/>
                </a:lnTo>
                <a:close/>
                <a:moveTo>
                  <a:pt x="54" y="57"/>
                </a:moveTo>
                <a:cubicBezTo>
                  <a:pt x="54" y="57"/>
                  <a:pt x="53" y="58"/>
                  <a:pt x="53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58"/>
                  <a:pt x="44" y="57"/>
                  <a:pt x="44" y="57"/>
                </a:cubicBezTo>
                <a:cubicBezTo>
                  <a:pt x="44" y="20"/>
                  <a:pt x="44" y="20"/>
                  <a:pt x="44" y="20"/>
                </a:cubicBezTo>
                <a:cubicBezTo>
                  <a:pt x="44" y="20"/>
                  <a:pt x="45" y="19"/>
                  <a:pt x="45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53" y="19"/>
                  <a:pt x="54" y="20"/>
                  <a:pt x="54" y="20"/>
                </a:cubicBezTo>
                <a:lnTo>
                  <a:pt x="54" y="57"/>
                </a:lnTo>
                <a:close/>
                <a:moveTo>
                  <a:pt x="68" y="57"/>
                </a:moveTo>
                <a:cubicBezTo>
                  <a:pt x="68" y="57"/>
                  <a:pt x="68" y="58"/>
                  <a:pt x="67" y="58"/>
                </a:cubicBezTo>
                <a:cubicBezTo>
                  <a:pt x="60" y="58"/>
                  <a:pt x="60" y="58"/>
                  <a:pt x="60" y="58"/>
                </a:cubicBezTo>
                <a:cubicBezTo>
                  <a:pt x="59" y="58"/>
                  <a:pt x="59" y="57"/>
                  <a:pt x="59" y="57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0"/>
                  <a:pt x="59" y="0"/>
                  <a:pt x="60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68" y="0"/>
                  <a:pt x="68" y="1"/>
                </a:cubicBezTo>
                <a:lnTo>
                  <a:pt x="68" y="5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" name="Freeform 79"/>
          <p:cNvSpPr>
            <a:spLocks noChangeAspect="1" noEditPoints="1"/>
          </p:cNvSpPr>
          <p:nvPr/>
        </p:nvSpPr>
        <p:spPr bwMode="auto">
          <a:xfrm>
            <a:off x="6974153" y="1882563"/>
            <a:ext cx="233802" cy="211899"/>
          </a:xfrm>
          <a:custGeom>
            <a:avLst/>
            <a:gdLst>
              <a:gd name="T0" fmla="*/ 675948 w 168"/>
              <a:gd name="T1" fmla="*/ 660400 h 152"/>
              <a:gd name="T2" fmla="*/ 623952 w 168"/>
              <a:gd name="T3" fmla="*/ 608263 h 152"/>
              <a:gd name="T4" fmla="*/ 623952 w 168"/>
              <a:gd name="T5" fmla="*/ 52137 h 152"/>
              <a:gd name="T6" fmla="*/ 675948 w 168"/>
              <a:gd name="T7" fmla="*/ 0 h 152"/>
              <a:gd name="T8" fmla="*/ 727944 w 168"/>
              <a:gd name="T9" fmla="*/ 52137 h 152"/>
              <a:gd name="T10" fmla="*/ 727944 w 168"/>
              <a:gd name="T11" fmla="*/ 608263 h 152"/>
              <a:gd name="T12" fmla="*/ 675948 w 168"/>
              <a:gd name="T13" fmla="*/ 660400 h 152"/>
              <a:gd name="T14" fmla="*/ 467964 w 168"/>
              <a:gd name="T15" fmla="*/ 660400 h 152"/>
              <a:gd name="T16" fmla="*/ 415968 w 168"/>
              <a:gd name="T17" fmla="*/ 608263 h 152"/>
              <a:gd name="T18" fmla="*/ 415968 w 168"/>
              <a:gd name="T19" fmla="*/ 191168 h 152"/>
              <a:gd name="T20" fmla="*/ 467964 w 168"/>
              <a:gd name="T21" fmla="*/ 139032 h 152"/>
              <a:gd name="T22" fmla="*/ 519960 w 168"/>
              <a:gd name="T23" fmla="*/ 191168 h 152"/>
              <a:gd name="T24" fmla="*/ 519960 w 168"/>
              <a:gd name="T25" fmla="*/ 608263 h 152"/>
              <a:gd name="T26" fmla="*/ 467964 w 168"/>
              <a:gd name="T27" fmla="*/ 660400 h 152"/>
              <a:gd name="T28" fmla="*/ 259980 w 168"/>
              <a:gd name="T29" fmla="*/ 660400 h 152"/>
              <a:gd name="T30" fmla="*/ 207984 w 168"/>
              <a:gd name="T31" fmla="*/ 608263 h 152"/>
              <a:gd name="T32" fmla="*/ 207984 w 168"/>
              <a:gd name="T33" fmla="*/ 330200 h 152"/>
              <a:gd name="T34" fmla="*/ 259980 w 168"/>
              <a:gd name="T35" fmla="*/ 278063 h 152"/>
              <a:gd name="T36" fmla="*/ 311976 w 168"/>
              <a:gd name="T37" fmla="*/ 330200 h 152"/>
              <a:gd name="T38" fmla="*/ 311976 w 168"/>
              <a:gd name="T39" fmla="*/ 608263 h 152"/>
              <a:gd name="T40" fmla="*/ 259980 w 168"/>
              <a:gd name="T41" fmla="*/ 660400 h 152"/>
              <a:gd name="T42" fmla="*/ 51996 w 168"/>
              <a:gd name="T43" fmla="*/ 660400 h 152"/>
              <a:gd name="T44" fmla="*/ 0 w 168"/>
              <a:gd name="T45" fmla="*/ 608263 h 152"/>
              <a:gd name="T46" fmla="*/ 0 w 168"/>
              <a:gd name="T47" fmla="*/ 469232 h 152"/>
              <a:gd name="T48" fmla="*/ 51996 w 168"/>
              <a:gd name="T49" fmla="*/ 417095 h 152"/>
              <a:gd name="T50" fmla="*/ 103992 w 168"/>
              <a:gd name="T51" fmla="*/ 469232 h 152"/>
              <a:gd name="T52" fmla="*/ 103992 w 168"/>
              <a:gd name="T53" fmla="*/ 608263 h 152"/>
              <a:gd name="T54" fmla="*/ 51996 w 168"/>
              <a:gd name="T55" fmla="*/ 660400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3" name="Freeform 59"/>
          <p:cNvSpPr>
            <a:spLocks noChangeAspect="1" noChangeArrowheads="1"/>
          </p:cNvSpPr>
          <p:nvPr/>
        </p:nvSpPr>
        <p:spPr bwMode="auto">
          <a:xfrm>
            <a:off x="7379050" y="1884028"/>
            <a:ext cx="219075" cy="217487"/>
          </a:xfrm>
          <a:custGeom>
            <a:avLst/>
            <a:gdLst>
              <a:gd name="T0" fmla="*/ 580 w 609"/>
              <a:gd name="T1" fmla="*/ 333 h 602"/>
              <a:gd name="T2" fmla="*/ 474 w 609"/>
              <a:gd name="T3" fmla="*/ 304 h 602"/>
              <a:gd name="T4" fmla="*/ 580 w 609"/>
              <a:gd name="T5" fmla="*/ 276 h 602"/>
              <a:gd name="T6" fmla="*/ 580 w 609"/>
              <a:gd name="T7" fmla="*/ 333 h 602"/>
              <a:gd name="T8" fmla="*/ 523 w 609"/>
              <a:gd name="T9" fmla="*/ 120 h 602"/>
              <a:gd name="T10" fmla="*/ 467 w 609"/>
              <a:gd name="T11" fmla="*/ 177 h 602"/>
              <a:gd name="T12" fmla="*/ 417 w 609"/>
              <a:gd name="T13" fmla="*/ 163 h 602"/>
              <a:gd name="T14" fmla="*/ 424 w 609"/>
              <a:gd name="T15" fmla="*/ 142 h 602"/>
              <a:gd name="T16" fmla="*/ 481 w 609"/>
              <a:gd name="T17" fmla="*/ 85 h 602"/>
              <a:gd name="T18" fmla="*/ 530 w 609"/>
              <a:gd name="T19" fmla="*/ 106 h 602"/>
              <a:gd name="T20" fmla="*/ 304 w 609"/>
              <a:gd name="T21" fmla="*/ 601 h 602"/>
              <a:gd name="T22" fmla="*/ 276 w 609"/>
              <a:gd name="T23" fmla="*/ 573 h 602"/>
              <a:gd name="T24" fmla="*/ 304 w 609"/>
              <a:gd name="T25" fmla="*/ 474 h 602"/>
              <a:gd name="T26" fmla="*/ 332 w 609"/>
              <a:gd name="T27" fmla="*/ 573 h 602"/>
              <a:gd name="T28" fmla="*/ 304 w 609"/>
              <a:gd name="T29" fmla="*/ 135 h 602"/>
              <a:gd name="T30" fmla="*/ 276 w 609"/>
              <a:gd name="T31" fmla="*/ 106 h 602"/>
              <a:gd name="T32" fmla="*/ 304 w 609"/>
              <a:gd name="T33" fmla="*/ 0 h 602"/>
              <a:gd name="T34" fmla="*/ 332 w 609"/>
              <a:gd name="T35" fmla="*/ 106 h 602"/>
              <a:gd name="T36" fmla="*/ 184 w 609"/>
              <a:gd name="T37" fmla="*/ 460 h 602"/>
              <a:gd name="T38" fmla="*/ 127 w 609"/>
              <a:gd name="T39" fmla="*/ 516 h 602"/>
              <a:gd name="T40" fmla="*/ 106 w 609"/>
              <a:gd name="T41" fmla="*/ 530 h 602"/>
              <a:gd name="T42" fmla="*/ 85 w 609"/>
              <a:gd name="T43" fmla="*/ 481 h 602"/>
              <a:gd name="T44" fmla="*/ 141 w 609"/>
              <a:gd name="T45" fmla="*/ 424 h 602"/>
              <a:gd name="T46" fmla="*/ 163 w 609"/>
              <a:gd name="T47" fmla="*/ 417 h 602"/>
              <a:gd name="T48" fmla="*/ 184 w 609"/>
              <a:gd name="T49" fmla="*/ 460 h 602"/>
              <a:gd name="T50" fmla="*/ 163 w 609"/>
              <a:gd name="T51" fmla="*/ 191 h 602"/>
              <a:gd name="T52" fmla="*/ 141 w 609"/>
              <a:gd name="T53" fmla="*/ 177 h 602"/>
              <a:gd name="T54" fmla="*/ 85 w 609"/>
              <a:gd name="T55" fmla="*/ 120 h 602"/>
              <a:gd name="T56" fmla="*/ 106 w 609"/>
              <a:gd name="T57" fmla="*/ 78 h 602"/>
              <a:gd name="T58" fmla="*/ 127 w 609"/>
              <a:gd name="T59" fmla="*/ 85 h 602"/>
              <a:gd name="T60" fmla="*/ 184 w 609"/>
              <a:gd name="T61" fmla="*/ 142 h 602"/>
              <a:gd name="T62" fmla="*/ 163 w 609"/>
              <a:gd name="T63" fmla="*/ 191 h 602"/>
              <a:gd name="T64" fmla="*/ 134 w 609"/>
              <a:gd name="T65" fmla="*/ 304 h 602"/>
              <a:gd name="T66" fmla="*/ 28 w 609"/>
              <a:gd name="T67" fmla="*/ 333 h 602"/>
              <a:gd name="T68" fmla="*/ 28 w 609"/>
              <a:gd name="T69" fmla="*/ 276 h 602"/>
              <a:gd name="T70" fmla="*/ 134 w 609"/>
              <a:gd name="T71" fmla="*/ 304 h 602"/>
              <a:gd name="T72" fmla="*/ 445 w 609"/>
              <a:gd name="T73" fmla="*/ 417 h 602"/>
              <a:gd name="T74" fmla="*/ 467 w 609"/>
              <a:gd name="T75" fmla="*/ 424 h 602"/>
              <a:gd name="T76" fmla="*/ 523 w 609"/>
              <a:gd name="T77" fmla="*/ 481 h 602"/>
              <a:gd name="T78" fmla="*/ 502 w 609"/>
              <a:gd name="T79" fmla="*/ 530 h 602"/>
              <a:gd name="T80" fmla="*/ 481 w 609"/>
              <a:gd name="T81" fmla="*/ 516 h 602"/>
              <a:gd name="T82" fmla="*/ 424 w 609"/>
              <a:gd name="T83" fmla="*/ 460 h 602"/>
              <a:gd name="T84" fmla="*/ 445 w 609"/>
              <a:gd name="T85" fmla="*/ 417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09" h="602">
                <a:moveTo>
                  <a:pt x="580" y="333"/>
                </a:moveTo>
                <a:lnTo>
                  <a:pt x="580" y="333"/>
                </a:lnTo>
                <a:cubicBezTo>
                  <a:pt x="502" y="333"/>
                  <a:pt x="502" y="333"/>
                  <a:pt x="502" y="333"/>
                </a:cubicBezTo>
                <a:cubicBezTo>
                  <a:pt x="488" y="333"/>
                  <a:pt x="474" y="318"/>
                  <a:pt x="474" y="304"/>
                </a:cubicBezTo>
                <a:cubicBezTo>
                  <a:pt x="474" y="283"/>
                  <a:pt x="488" y="276"/>
                  <a:pt x="502" y="276"/>
                </a:cubicBezTo>
                <a:cubicBezTo>
                  <a:pt x="580" y="276"/>
                  <a:pt x="580" y="276"/>
                  <a:pt x="580" y="276"/>
                </a:cubicBezTo>
                <a:cubicBezTo>
                  <a:pt x="594" y="276"/>
                  <a:pt x="608" y="283"/>
                  <a:pt x="608" y="304"/>
                </a:cubicBezTo>
                <a:cubicBezTo>
                  <a:pt x="608" y="318"/>
                  <a:pt x="594" y="333"/>
                  <a:pt x="580" y="333"/>
                </a:cubicBezTo>
                <a:close/>
                <a:moveTo>
                  <a:pt x="523" y="120"/>
                </a:moveTo>
                <a:lnTo>
                  <a:pt x="523" y="120"/>
                </a:lnTo>
                <a:cubicBezTo>
                  <a:pt x="467" y="177"/>
                  <a:pt x="467" y="177"/>
                  <a:pt x="467" y="177"/>
                </a:cubicBezTo>
                <a:lnTo>
                  <a:pt x="467" y="177"/>
                </a:lnTo>
                <a:cubicBezTo>
                  <a:pt x="459" y="184"/>
                  <a:pt x="452" y="191"/>
                  <a:pt x="445" y="191"/>
                </a:cubicBezTo>
                <a:cubicBezTo>
                  <a:pt x="431" y="191"/>
                  <a:pt x="417" y="177"/>
                  <a:pt x="417" y="163"/>
                </a:cubicBezTo>
                <a:cubicBezTo>
                  <a:pt x="417" y="156"/>
                  <a:pt x="417" y="149"/>
                  <a:pt x="424" y="142"/>
                </a:cubicBezTo>
                <a:lnTo>
                  <a:pt x="424" y="142"/>
                </a:lnTo>
                <a:cubicBezTo>
                  <a:pt x="481" y="85"/>
                  <a:pt x="481" y="85"/>
                  <a:pt x="481" y="85"/>
                </a:cubicBezTo>
                <a:lnTo>
                  <a:pt x="481" y="85"/>
                </a:lnTo>
                <a:cubicBezTo>
                  <a:pt x="488" y="78"/>
                  <a:pt x="495" y="78"/>
                  <a:pt x="502" y="78"/>
                </a:cubicBezTo>
                <a:cubicBezTo>
                  <a:pt x="516" y="78"/>
                  <a:pt x="530" y="85"/>
                  <a:pt x="530" y="106"/>
                </a:cubicBezTo>
                <a:cubicBezTo>
                  <a:pt x="530" y="113"/>
                  <a:pt x="530" y="120"/>
                  <a:pt x="523" y="120"/>
                </a:cubicBezTo>
                <a:close/>
                <a:moveTo>
                  <a:pt x="304" y="601"/>
                </a:moveTo>
                <a:lnTo>
                  <a:pt x="304" y="601"/>
                </a:lnTo>
                <a:cubicBezTo>
                  <a:pt x="290" y="601"/>
                  <a:pt x="276" y="594"/>
                  <a:pt x="276" y="573"/>
                </a:cubicBezTo>
                <a:cubicBezTo>
                  <a:pt x="276" y="502"/>
                  <a:pt x="276" y="502"/>
                  <a:pt x="276" y="502"/>
                </a:cubicBezTo>
                <a:cubicBezTo>
                  <a:pt x="276" y="481"/>
                  <a:pt x="290" y="474"/>
                  <a:pt x="304" y="474"/>
                </a:cubicBezTo>
                <a:cubicBezTo>
                  <a:pt x="318" y="474"/>
                  <a:pt x="332" y="481"/>
                  <a:pt x="332" y="502"/>
                </a:cubicBezTo>
                <a:cubicBezTo>
                  <a:pt x="332" y="573"/>
                  <a:pt x="332" y="573"/>
                  <a:pt x="332" y="573"/>
                </a:cubicBezTo>
                <a:cubicBezTo>
                  <a:pt x="332" y="594"/>
                  <a:pt x="318" y="601"/>
                  <a:pt x="304" y="601"/>
                </a:cubicBezTo>
                <a:close/>
                <a:moveTo>
                  <a:pt x="304" y="135"/>
                </a:moveTo>
                <a:lnTo>
                  <a:pt x="304" y="135"/>
                </a:lnTo>
                <a:cubicBezTo>
                  <a:pt x="290" y="135"/>
                  <a:pt x="276" y="120"/>
                  <a:pt x="276" y="106"/>
                </a:cubicBezTo>
                <a:cubicBezTo>
                  <a:pt x="276" y="29"/>
                  <a:pt x="276" y="29"/>
                  <a:pt x="276" y="29"/>
                </a:cubicBezTo>
                <a:cubicBezTo>
                  <a:pt x="276" y="15"/>
                  <a:pt x="290" y="0"/>
                  <a:pt x="304" y="0"/>
                </a:cubicBezTo>
                <a:cubicBezTo>
                  <a:pt x="318" y="0"/>
                  <a:pt x="332" y="15"/>
                  <a:pt x="332" y="29"/>
                </a:cubicBezTo>
                <a:cubicBezTo>
                  <a:pt x="332" y="106"/>
                  <a:pt x="332" y="106"/>
                  <a:pt x="332" y="106"/>
                </a:cubicBezTo>
                <a:cubicBezTo>
                  <a:pt x="332" y="120"/>
                  <a:pt x="318" y="135"/>
                  <a:pt x="304" y="135"/>
                </a:cubicBezTo>
                <a:close/>
                <a:moveTo>
                  <a:pt x="184" y="460"/>
                </a:moveTo>
                <a:lnTo>
                  <a:pt x="184" y="460"/>
                </a:lnTo>
                <a:cubicBezTo>
                  <a:pt x="127" y="516"/>
                  <a:pt x="127" y="516"/>
                  <a:pt x="127" y="516"/>
                </a:cubicBezTo>
                <a:lnTo>
                  <a:pt x="127" y="516"/>
                </a:lnTo>
                <a:cubicBezTo>
                  <a:pt x="120" y="523"/>
                  <a:pt x="113" y="530"/>
                  <a:pt x="106" y="530"/>
                </a:cubicBezTo>
                <a:cubicBezTo>
                  <a:pt x="92" y="530"/>
                  <a:pt x="78" y="516"/>
                  <a:pt x="78" y="502"/>
                </a:cubicBezTo>
                <a:cubicBezTo>
                  <a:pt x="78" y="495"/>
                  <a:pt x="78" y="488"/>
                  <a:pt x="85" y="481"/>
                </a:cubicBezTo>
                <a:lnTo>
                  <a:pt x="85" y="481"/>
                </a:lnTo>
                <a:cubicBezTo>
                  <a:pt x="141" y="424"/>
                  <a:pt x="141" y="424"/>
                  <a:pt x="141" y="424"/>
                </a:cubicBezTo>
                <a:lnTo>
                  <a:pt x="141" y="424"/>
                </a:lnTo>
                <a:cubicBezTo>
                  <a:pt x="149" y="417"/>
                  <a:pt x="156" y="417"/>
                  <a:pt x="163" y="417"/>
                </a:cubicBezTo>
                <a:cubicBezTo>
                  <a:pt x="177" y="417"/>
                  <a:pt x="191" y="424"/>
                  <a:pt x="191" y="446"/>
                </a:cubicBezTo>
                <a:cubicBezTo>
                  <a:pt x="191" y="453"/>
                  <a:pt x="191" y="460"/>
                  <a:pt x="184" y="460"/>
                </a:cubicBezTo>
                <a:close/>
                <a:moveTo>
                  <a:pt x="163" y="191"/>
                </a:moveTo>
                <a:lnTo>
                  <a:pt x="163" y="191"/>
                </a:lnTo>
                <a:cubicBezTo>
                  <a:pt x="156" y="191"/>
                  <a:pt x="149" y="184"/>
                  <a:pt x="141" y="177"/>
                </a:cubicBezTo>
                <a:lnTo>
                  <a:pt x="141" y="177"/>
                </a:lnTo>
                <a:cubicBezTo>
                  <a:pt x="85" y="120"/>
                  <a:pt x="85" y="120"/>
                  <a:pt x="85" y="120"/>
                </a:cubicBezTo>
                <a:lnTo>
                  <a:pt x="85" y="120"/>
                </a:lnTo>
                <a:cubicBezTo>
                  <a:pt x="78" y="120"/>
                  <a:pt x="78" y="113"/>
                  <a:pt x="78" y="106"/>
                </a:cubicBezTo>
                <a:cubicBezTo>
                  <a:pt x="78" y="85"/>
                  <a:pt x="92" y="78"/>
                  <a:pt x="106" y="78"/>
                </a:cubicBezTo>
                <a:cubicBezTo>
                  <a:pt x="113" y="78"/>
                  <a:pt x="120" y="78"/>
                  <a:pt x="127" y="85"/>
                </a:cubicBezTo>
                <a:lnTo>
                  <a:pt x="127" y="85"/>
                </a:lnTo>
                <a:cubicBezTo>
                  <a:pt x="184" y="142"/>
                  <a:pt x="184" y="142"/>
                  <a:pt x="184" y="142"/>
                </a:cubicBezTo>
                <a:lnTo>
                  <a:pt x="184" y="142"/>
                </a:lnTo>
                <a:cubicBezTo>
                  <a:pt x="191" y="149"/>
                  <a:pt x="191" y="156"/>
                  <a:pt x="191" y="163"/>
                </a:cubicBezTo>
                <a:cubicBezTo>
                  <a:pt x="191" y="177"/>
                  <a:pt x="177" y="191"/>
                  <a:pt x="163" y="191"/>
                </a:cubicBezTo>
                <a:close/>
                <a:moveTo>
                  <a:pt x="134" y="304"/>
                </a:moveTo>
                <a:lnTo>
                  <a:pt x="134" y="304"/>
                </a:lnTo>
                <a:cubicBezTo>
                  <a:pt x="134" y="318"/>
                  <a:pt x="120" y="333"/>
                  <a:pt x="106" y="333"/>
                </a:cubicBezTo>
                <a:cubicBezTo>
                  <a:pt x="28" y="333"/>
                  <a:pt x="28" y="333"/>
                  <a:pt x="28" y="333"/>
                </a:cubicBezTo>
                <a:cubicBezTo>
                  <a:pt x="14" y="333"/>
                  <a:pt x="0" y="318"/>
                  <a:pt x="0" y="304"/>
                </a:cubicBezTo>
                <a:cubicBezTo>
                  <a:pt x="0" y="283"/>
                  <a:pt x="14" y="276"/>
                  <a:pt x="28" y="276"/>
                </a:cubicBezTo>
                <a:cubicBezTo>
                  <a:pt x="106" y="276"/>
                  <a:pt x="106" y="276"/>
                  <a:pt x="106" y="276"/>
                </a:cubicBezTo>
                <a:cubicBezTo>
                  <a:pt x="120" y="276"/>
                  <a:pt x="134" y="283"/>
                  <a:pt x="134" y="304"/>
                </a:cubicBezTo>
                <a:close/>
                <a:moveTo>
                  <a:pt x="445" y="417"/>
                </a:moveTo>
                <a:lnTo>
                  <a:pt x="445" y="417"/>
                </a:lnTo>
                <a:cubicBezTo>
                  <a:pt x="452" y="417"/>
                  <a:pt x="459" y="417"/>
                  <a:pt x="467" y="424"/>
                </a:cubicBezTo>
                <a:lnTo>
                  <a:pt x="467" y="424"/>
                </a:lnTo>
                <a:cubicBezTo>
                  <a:pt x="523" y="481"/>
                  <a:pt x="523" y="481"/>
                  <a:pt x="523" y="481"/>
                </a:cubicBezTo>
                <a:lnTo>
                  <a:pt x="523" y="481"/>
                </a:lnTo>
                <a:cubicBezTo>
                  <a:pt x="530" y="488"/>
                  <a:pt x="530" y="495"/>
                  <a:pt x="530" y="502"/>
                </a:cubicBezTo>
                <a:cubicBezTo>
                  <a:pt x="530" y="516"/>
                  <a:pt x="516" y="530"/>
                  <a:pt x="502" y="530"/>
                </a:cubicBezTo>
                <a:cubicBezTo>
                  <a:pt x="495" y="530"/>
                  <a:pt x="488" y="523"/>
                  <a:pt x="481" y="516"/>
                </a:cubicBezTo>
                <a:lnTo>
                  <a:pt x="481" y="516"/>
                </a:lnTo>
                <a:cubicBezTo>
                  <a:pt x="424" y="460"/>
                  <a:pt x="424" y="460"/>
                  <a:pt x="424" y="460"/>
                </a:cubicBezTo>
                <a:lnTo>
                  <a:pt x="424" y="460"/>
                </a:lnTo>
                <a:cubicBezTo>
                  <a:pt x="417" y="460"/>
                  <a:pt x="417" y="453"/>
                  <a:pt x="417" y="446"/>
                </a:cubicBezTo>
                <a:cubicBezTo>
                  <a:pt x="417" y="424"/>
                  <a:pt x="431" y="417"/>
                  <a:pt x="445" y="4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44" name="Freeform 38"/>
          <p:cNvSpPr>
            <a:spLocks noChangeAspect="1" noChangeArrowheads="1"/>
          </p:cNvSpPr>
          <p:nvPr/>
        </p:nvSpPr>
        <p:spPr bwMode="auto">
          <a:xfrm>
            <a:off x="7712775" y="1912870"/>
            <a:ext cx="178153" cy="178153"/>
          </a:xfrm>
          <a:custGeom>
            <a:avLst/>
            <a:gdLst>
              <a:gd name="T0" fmla="*/ 601 w 609"/>
              <a:gd name="T1" fmla="*/ 43 h 609"/>
              <a:gd name="T2" fmla="*/ 601 w 609"/>
              <a:gd name="T3" fmla="*/ 43 h 609"/>
              <a:gd name="T4" fmla="*/ 601 w 609"/>
              <a:gd name="T5" fmla="*/ 43 h 609"/>
              <a:gd name="T6" fmla="*/ 396 w 609"/>
              <a:gd name="T7" fmla="*/ 587 h 609"/>
              <a:gd name="T8" fmla="*/ 396 w 609"/>
              <a:gd name="T9" fmla="*/ 587 h 609"/>
              <a:gd name="T10" fmla="*/ 367 w 609"/>
              <a:gd name="T11" fmla="*/ 608 h 609"/>
              <a:gd name="T12" fmla="*/ 339 w 609"/>
              <a:gd name="T13" fmla="*/ 587 h 609"/>
              <a:gd name="T14" fmla="*/ 339 w 609"/>
              <a:gd name="T15" fmla="*/ 587 h 609"/>
              <a:gd name="T16" fmla="*/ 283 w 609"/>
              <a:gd name="T17" fmla="*/ 326 h 609"/>
              <a:gd name="T18" fmla="*/ 21 w 609"/>
              <a:gd name="T19" fmla="*/ 269 h 609"/>
              <a:gd name="T20" fmla="*/ 21 w 609"/>
              <a:gd name="T21" fmla="*/ 269 h 609"/>
              <a:gd name="T22" fmla="*/ 0 w 609"/>
              <a:gd name="T23" fmla="*/ 241 h 609"/>
              <a:gd name="T24" fmla="*/ 21 w 609"/>
              <a:gd name="T25" fmla="*/ 212 h 609"/>
              <a:gd name="T26" fmla="*/ 21 w 609"/>
              <a:gd name="T27" fmla="*/ 212 h 609"/>
              <a:gd name="T28" fmla="*/ 565 w 609"/>
              <a:gd name="T29" fmla="*/ 8 h 609"/>
              <a:gd name="T30" fmla="*/ 565 w 609"/>
              <a:gd name="T31" fmla="*/ 8 h 609"/>
              <a:gd name="T32" fmla="*/ 579 w 609"/>
              <a:gd name="T33" fmla="*/ 0 h 609"/>
              <a:gd name="T34" fmla="*/ 608 w 609"/>
              <a:gd name="T35" fmla="*/ 29 h 609"/>
              <a:gd name="T36" fmla="*/ 601 w 609"/>
              <a:gd name="T37" fmla="*/ 43 h 609"/>
              <a:gd name="T38" fmla="*/ 127 w 609"/>
              <a:gd name="T39" fmla="*/ 234 h 609"/>
              <a:gd name="T40" fmla="*/ 127 w 609"/>
              <a:gd name="T41" fmla="*/ 234 h 609"/>
              <a:gd name="T42" fmla="*/ 311 w 609"/>
              <a:gd name="T43" fmla="*/ 276 h 609"/>
              <a:gd name="T44" fmla="*/ 311 w 609"/>
              <a:gd name="T45" fmla="*/ 276 h 609"/>
              <a:gd name="T46" fmla="*/ 332 w 609"/>
              <a:gd name="T47" fmla="*/ 297 h 609"/>
              <a:gd name="T48" fmla="*/ 332 w 609"/>
              <a:gd name="T49" fmla="*/ 297 h 609"/>
              <a:gd name="T50" fmla="*/ 375 w 609"/>
              <a:gd name="T51" fmla="*/ 481 h 609"/>
              <a:gd name="T52" fmla="*/ 530 w 609"/>
              <a:gd name="T53" fmla="*/ 78 h 609"/>
              <a:gd name="T54" fmla="*/ 127 w 609"/>
              <a:gd name="T55" fmla="*/ 234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09" h="609">
                <a:moveTo>
                  <a:pt x="601" y="43"/>
                </a:moveTo>
                <a:lnTo>
                  <a:pt x="601" y="43"/>
                </a:lnTo>
                <a:lnTo>
                  <a:pt x="601" y="43"/>
                </a:lnTo>
                <a:cubicBezTo>
                  <a:pt x="396" y="587"/>
                  <a:pt x="396" y="587"/>
                  <a:pt x="396" y="587"/>
                </a:cubicBezTo>
                <a:lnTo>
                  <a:pt x="396" y="587"/>
                </a:lnTo>
                <a:cubicBezTo>
                  <a:pt x="389" y="601"/>
                  <a:pt x="382" y="608"/>
                  <a:pt x="367" y="608"/>
                </a:cubicBezTo>
                <a:cubicBezTo>
                  <a:pt x="353" y="608"/>
                  <a:pt x="346" y="594"/>
                  <a:pt x="339" y="587"/>
                </a:cubicBezTo>
                <a:lnTo>
                  <a:pt x="339" y="587"/>
                </a:lnTo>
                <a:cubicBezTo>
                  <a:pt x="283" y="326"/>
                  <a:pt x="283" y="326"/>
                  <a:pt x="283" y="326"/>
                </a:cubicBezTo>
                <a:cubicBezTo>
                  <a:pt x="21" y="269"/>
                  <a:pt x="21" y="269"/>
                  <a:pt x="21" y="269"/>
                </a:cubicBezTo>
                <a:lnTo>
                  <a:pt x="21" y="269"/>
                </a:lnTo>
                <a:cubicBezTo>
                  <a:pt x="14" y="262"/>
                  <a:pt x="0" y="255"/>
                  <a:pt x="0" y="241"/>
                </a:cubicBezTo>
                <a:cubicBezTo>
                  <a:pt x="0" y="227"/>
                  <a:pt x="7" y="219"/>
                  <a:pt x="21" y="212"/>
                </a:cubicBezTo>
                <a:lnTo>
                  <a:pt x="21" y="212"/>
                </a:lnTo>
                <a:cubicBezTo>
                  <a:pt x="565" y="8"/>
                  <a:pt x="565" y="8"/>
                  <a:pt x="565" y="8"/>
                </a:cubicBezTo>
                <a:lnTo>
                  <a:pt x="565" y="8"/>
                </a:lnTo>
                <a:cubicBezTo>
                  <a:pt x="572" y="0"/>
                  <a:pt x="572" y="0"/>
                  <a:pt x="579" y="0"/>
                </a:cubicBezTo>
                <a:cubicBezTo>
                  <a:pt x="594" y="0"/>
                  <a:pt x="608" y="15"/>
                  <a:pt x="608" y="29"/>
                </a:cubicBezTo>
                <a:cubicBezTo>
                  <a:pt x="608" y="36"/>
                  <a:pt x="608" y="36"/>
                  <a:pt x="601" y="43"/>
                </a:cubicBezTo>
                <a:close/>
                <a:moveTo>
                  <a:pt x="127" y="234"/>
                </a:moveTo>
                <a:lnTo>
                  <a:pt x="127" y="234"/>
                </a:lnTo>
                <a:cubicBezTo>
                  <a:pt x="311" y="276"/>
                  <a:pt x="311" y="276"/>
                  <a:pt x="311" y="276"/>
                </a:cubicBezTo>
                <a:lnTo>
                  <a:pt x="311" y="276"/>
                </a:lnTo>
                <a:cubicBezTo>
                  <a:pt x="318" y="276"/>
                  <a:pt x="332" y="290"/>
                  <a:pt x="332" y="297"/>
                </a:cubicBezTo>
                <a:lnTo>
                  <a:pt x="332" y="297"/>
                </a:lnTo>
                <a:cubicBezTo>
                  <a:pt x="375" y="481"/>
                  <a:pt x="375" y="481"/>
                  <a:pt x="375" y="481"/>
                </a:cubicBezTo>
                <a:cubicBezTo>
                  <a:pt x="530" y="78"/>
                  <a:pt x="530" y="78"/>
                  <a:pt x="530" y="78"/>
                </a:cubicBezTo>
                <a:lnTo>
                  <a:pt x="127" y="2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039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ARROWS &amp; Symbols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sp>
        <p:nvSpPr>
          <p:cNvPr id="61" name="Freeform 43"/>
          <p:cNvSpPr>
            <a:spLocks noChangeAspect="1" noEditPoints="1"/>
          </p:cNvSpPr>
          <p:nvPr/>
        </p:nvSpPr>
        <p:spPr bwMode="auto">
          <a:xfrm>
            <a:off x="5924717" y="2716619"/>
            <a:ext cx="212475" cy="212475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1 h 41"/>
              <a:gd name="T4" fmla="*/ 21 w 41"/>
              <a:gd name="T5" fmla="*/ 0 h 41"/>
              <a:gd name="T6" fmla="*/ 41 w 41"/>
              <a:gd name="T7" fmla="*/ 21 h 41"/>
              <a:gd name="T8" fmla="*/ 21 w 41"/>
              <a:gd name="T9" fmla="*/ 41 h 41"/>
              <a:gd name="T10" fmla="*/ 29 w 41"/>
              <a:gd name="T11" fmla="*/ 9 h 41"/>
              <a:gd name="T12" fmla="*/ 21 w 41"/>
              <a:gd name="T13" fmla="*/ 6 h 41"/>
              <a:gd name="T14" fmla="*/ 6 w 41"/>
              <a:gd name="T15" fmla="*/ 21 h 41"/>
              <a:gd name="T16" fmla="*/ 9 w 41"/>
              <a:gd name="T17" fmla="*/ 29 h 41"/>
              <a:gd name="T18" fmla="*/ 29 w 41"/>
              <a:gd name="T19" fmla="*/ 9 h 41"/>
              <a:gd name="T20" fmla="*/ 33 w 41"/>
              <a:gd name="T21" fmla="*/ 13 h 41"/>
              <a:gd name="T22" fmla="*/ 13 w 41"/>
              <a:gd name="T23" fmla="*/ 33 h 41"/>
              <a:gd name="T24" fmla="*/ 21 w 41"/>
              <a:gd name="T25" fmla="*/ 35 h 41"/>
              <a:gd name="T26" fmla="*/ 35 w 41"/>
              <a:gd name="T27" fmla="*/ 21 h 41"/>
              <a:gd name="T28" fmla="*/ 33 w 41"/>
              <a:gd name="T29" fmla="*/ 1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29" y="9"/>
                </a:moveTo>
                <a:cubicBezTo>
                  <a:pt x="27" y="7"/>
                  <a:pt x="24" y="6"/>
                  <a:pt x="21" y="6"/>
                </a:cubicBezTo>
                <a:cubicBezTo>
                  <a:pt x="13" y="6"/>
                  <a:pt x="6" y="13"/>
                  <a:pt x="6" y="21"/>
                </a:cubicBezTo>
                <a:cubicBezTo>
                  <a:pt x="6" y="24"/>
                  <a:pt x="7" y="26"/>
                  <a:pt x="9" y="29"/>
                </a:cubicBezTo>
                <a:lnTo>
                  <a:pt x="29" y="9"/>
                </a:lnTo>
                <a:close/>
                <a:moveTo>
                  <a:pt x="33" y="13"/>
                </a:moveTo>
                <a:cubicBezTo>
                  <a:pt x="13" y="33"/>
                  <a:pt x="13" y="33"/>
                  <a:pt x="13" y="33"/>
                </a:cubicBezTo>
                <a:cubicBezTo>
                  <a:pt x="15" y="35"/>
                  <a:pt x="18" y="35"/>
                  <a:pt x="21" y="35"/>
                </a:cubicBezTo>
                <a:cubicBezTo>
                  <a:pt x="29" y="35"/>
                  <a:pt x="35" y="29"/>
                  <a:pt x="35" y="21"/>
                </a:cubicBezTo>
                <a:cubicBezTo>
                  <a:pt x="35" y="18"/>
                  <a:pt x="35" y="15"/>
                  <a:pt x="33" y="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2" name="Freeform 141"/>
          <p:cNvSpPr>
            <a:spLocks noChangeAspect="1" noEditPoints="1"/>
          </p:cNvSpPr>
          <p:nvPr/>
        </p:nvSpPr>
        <p:spPr bwMode="auto">
          <a:xfrm>
            <a:off x="7687063" y="2725753"/>
            <a:ext cx="227747" cy="199778"/>
          </a:xfrm>
          <a:custGeom>
            <a:avLst/>
            <a:gdLst>
              <a:gd name="T0" fmla="*/ 37 w 48"/>
              <a:gd name="T1" fmla="*/ 34 h 42"/>
              <a:gd name="T2" fmla="*/ 30 w 48"/>
              <a:gd name="T3" fmla="*/ 42 h 42"/>
              <a:gd name="T4" fmla="*/ 7 w 48"/>
              <a:gd name="T5" fmla="*/ 42 h 42"/>
              <a:gd name="T6" fmla="*/ 0 w 48"/>
              <a:gd name="T7" fmla="*/ 34 h 42"/>
              <a:gd name="T8" fmla="*/ 0 w 48"/>
              <a:gd name="T9" fmla="*/ 12 h 42"/>
              <a:gd name="T10" fmla="*/ 7 w 48"/>
              <a:gd name="T11" fmla="*/ 4 h 42"/>
              <a:gd name="T12" fmla="*/ 26 w 48"/>
              <a:gd name="T13" fmla="*/ 4 h 42"/>
              <a:gd name="T14" fmla="*/ 27 w 48"/>
              <a:gd name="T15" fmla="*/ 5 h 42"/>
              <a:gd name="T16" fmla="*/ 27 w 48"/>
              <a:gd name="T17" fmla="*/ 6 h 42"/>
              <a:gd name="T18" fmla="*/ 26 w 48"/>
              <a:gd name="T19" fmla="*/ 7 h 42"/>
              <a:gd name="T20" fmla="*/ 7 w 48"/>
              <a:gd name="T21" fmla="*/ 7 h 42"/>
              <a:gd name="T22" fmla="*/ 3 w 48"/>
              <a:gd name="T23" fmla="*/ 12 h 42"/>
              <a:gd name="T24" fmla="*/ 3 w 48"/>
              <a:gd name="T25" fmla="*/ 34 h 42"/>
              <a:gd name="T26" fmla="*/ 7 w 48"/>
              <a:gd name="T27" fmla="*/ 38 h 42"/>
              <a:gd name="T28" fmla="*/ 30 w 48"/>
              <a:gd name="T29" fmla="*/ 38 h 42"/>
              <a:gd name="T30" fmla="*/ 34 w 48"/>
              <a:gd name="T31" fmla="*/ 34 h 42"/>
              <a:gd name="T32" fmla="*/ 34 w 48"/>
              <a:gd name="T33" fmla="*/ 25 h 42"/>
              <a:gd name="T34" fmla="*/ 35 w 48"/>
              <a:gd name="T35" fmla="*/ 24 h 42"/>
              <a:gd name="T36" fmla="*/ 36 w 48"/>
              <a:gd name="T37" fmla="*/ 24 h 42"/>
              <a:gd name="T38" fmla="*/ 37 w 48"/>
              <a:gd name="T39" fmla="*/ 25 h 42"/>
              <a:gd name="T40" fmla="*/ 37 w 48"/>
              <a:gd name="T41" fmla="*/ 34 h 42"/>
              <a:gd name="T42" fmla="*/ 48 w 48"/>
              <a:gd name="T43" fmla="*/ 16 h 42"/>
              <a:gd name="T44" fmla="*/ 46 w 48"/>
              <a:gd name="T45" fmla="*/ 18 h 42"/>
              <a:gd name="T46" fmla="*/ 45 w 48"/>
              <a:gd name="T47" fmla="*/ 17 h 42"/>
              <a:gd name="T48" fmla="*/ 40 w 48"/>
              <a:gd name="T49" fmla="*/ 12 h 42"/>
              <a:gd name="T50" fmla="*/ 22 w 48"/>
              <a:gd name="T51" fmla="*/ 30 h 42"/>
              <a:gd name="T52" fmla="*/ 22 w 48"/>
              <a:gd name="T53" fmla="*/ 30 h 42"/>
              <a:gd name="T54" fmla="*/ 21 w 48"/>
              <a:gd name="T55" fmla="*/ 30 h 42"/>
              <a:gd name="T56" fmla="*/ 18 w 48"/>
              <a:gd name="T57" fmla="*/ 27 h 42"/>
              <a:gd name="T58" fmla="*/ 18 w 48"/>
              <a:gd name="T59" fmla="*/ 26 h 42"/>
              <a:gd name="T60" fmla="*/ 18 w 48"/>
              <a:gd name="T61" fmla="*/ 26 h 42"/>
              <a:gd name="T62" fmla="*/ 36 w 48"/>
              <a:gd name="T63" fmla="*/ 8 h 42"/>
              <a:gd name="T64" fmla="*/ 31 w 48"/>
              <a:gd name="T65" fmla="*/ 3 h 42"/>
              <a:gd name="T66" fmla="*/ 30 w 48"/>
              <a:gd name="T67" fmla="*/ 2 h 42"/>
              <a:gd name="T68" fmla="*/ 32 w 48"/>
              <a:gd name="T69" fmla="*/ 0 h 42"/>
              <a:gd name="T70" fmla="*/ 46 w 48"/>
              <a:gd name="T71" fmla="*/ 0 h 42"/>
              <a:gd name="T72" fmla="*/ 48 w 48"/>
              <a:gd name="T73" fmla="*/ 2 h 42"/>
              <a:gd name="T74" fmla="*/ 48 w 48"/>
              <a:gd name="T75" fmla="*/ 16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" h="42">
                <a:moveTo>
                  <a:pt x="37" y="34"/>
                </a:moveTo>
                <a:cubicBezTo>
                  <a:pt x="37" y="38"/>
                  <a:pt x="34" y="42"/>
                  <a:pt x="30" y="42"/>
                </a:cubicBezTo>
                <a:cubicBezTo>
                  <a:pt x="7" y="42"/>
                  <a:pt x="7" y="42"/>
                  <a:pt x="7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"/>
                  <a:pt x="3" y="4"/>
                  <a:pt x="7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7" y="4"/>
                  <a:pt x="27" y="4"/>
                  <a:pt x="27" y="5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7"/>
                  <a:pt x="27" y="7"/>
                  <a:pt x="26" y="7"/>
                </a:cubicBezTo>
                <a:cubicBezTo>
                  <a:pt x="7" y="7"/>
                  <a:pt x="7" y="7"/>
                  <a:pt x="7" y="7"/>
                </a:cubicBezTo>
                <a:cubicBezTo>
                  <a:pt x="5" y="7"/>
                  <a:pt x="3" y="9"/>
                  <a:pt x="3" y="12"/>
                </a:cubicBezTo>
                <a:cubicBezTo>
                  <a:pt x="3" y="34"/>
                  <a:pt x="3" y="34"/>
                  <a:pt x="3" y="34"/>
                </a:cubicBezTo>
                <a:cubicBezTo>
                  <a:pt x="3" y="36"/>
                  <a:pt x="5" y="38"/>
                  <a:pt x="7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2" y="38"/>
                  <a:pt x="34" y="36"/>
                  <a:pt x="34" y="34"/>
                </a:cubicBezTo>
                <a:cubicBezTo>
                  <a:pt x="34" y="25"/>
                  <a:pt x="34" y="25"/>
                  <a:pt x="34" y="25"/>
                </a:cubicBezTo>
                <a:cubicBezTo>
                  <a:pt x="34" y="25"/>
                  <a:pt x="34" y="24"/>
                  <a:pt x="35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7" y="24"/>
                  <a:pt x="37" y="25"/>
                  <a:pt x="37" y="25"/>
                </a:cubicBezTo>
                <a:lnTo>
                  <a:pt x="37" y="34"/>
                </a:lnTo>
                <a:close/>
                <a:moveTo>
                  <a:pt x="48" y="16"/>
                </a:moveTo>
                <a:cubicBezTo>
                  <a:pt x="48" y="17"/>
                  <a:pt x="47" y="18"/>
                  <a:pt x="46" y="18"/>
                </a:cubicBezTo>
                <a:cubicBezTo>
                  <a:pt x="45" y="18"/>
                  <a:pt x="45" y="17"/>
                  <a:pt x="45" y="17"/>
                </a:cubicBezTo>
                <a:cubicBezTo>
                  <a:pt x="40" y="12"/>
                  <a:pt x="40" y="12"/>
                  <a:pt x="40" y="12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1" y="30"/>
                  <a:pt x="21" y="30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36" y="8"/>
                  <a:pt x="36" y="8"/>
                  <a:pt x="36" y="8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3"/>
                  <a:pt x="30" y="3"/>
                  <a:pt x="30" y="2"/>
                </a:cubicBezTo>
                <a:cubicBezTo>
                  <a:pt x="30" y="1"/>
                  <a:pt x="31" y="0"/>
                  <a:pt x="3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3" name="Freeform 142"/>
          <p:cNvSpPr>
            <a:spLocks noChangeAspect="1" noEditPoints="1"/>
          </p:cNvSpPr>
          <p:nvPr/>
        </p:nvSpPr>
        <p:spPr bwMode="auto">
          <a:xfrm>
            <a:off x="6285163" y="3562731"/>
            <a:ext cx="212611" cy="216994"/>
          </a:xfrm>
          <a:custGeom>
            <a:avLst/>
            <a:gdLst>
              <a:gd name="T0" fmla="*/ 41 w 41"/>
              <a:gd name="T1" fmla="*/ 34 h 42"/>
              <a:gd name="T2" fmla="*/ 33 w 41"/>
              <a:gd name="T3" fmla="*/ 42 h 42"/>
              <a:gd name="T4" fmla="*/ 8 w 41"/>
              <a:gd name="T5" fmla="*/ 42 h 42"/>
              <a:gd name="T6" fmla="*/ 0 w 41"/>
              <a:gd name="T7" fmla="*/ 34 h 42"/>
              <a:gd name="T8" fmla="*/ 0 w 41"/>
              <a:gd name="T9" fmla="*/ 8 h 42"/>
              <a:gd name="T10" fmla="*/ 8 w 41"/>
              <a:gd name="T11" fmla="*/ 0 h 42"/>
              <a:gd name="T12" fmla="*/ 33 w 41"/>
              <a:gd name="T13" fmla="*/ 0 h 42"/>
              <a:gd name="T14" fmla="*/ 41 w 41"/>
              <a:gd name="T15" fmla="*/ 8 h 42"/>
              <a:gd name="T16" fmla="*/ 41 w 41"/>
              <a:gd name="T17" fmla="*/ 34 h 42"/>
              <a:gd name="T18" fmla="*/ 34 w 41"/>
              <a:gd name="T19" fmla="*/ 9 h 42"/>
              <a:gd name="T20" fmla="*/ 33 w 41"/>
              <a:gd name="T21" fmla="*/ 7 h 42"/>
              <a:gd name="T22" fmla="*/ 20 w 41"/>
              <a:gd name="T23" fmla="*/ 7 h 42"/>
              <a:gd name="T24" fmla="*/ 18 w 41"/>
              <a:gd name="T25" fmla="*/ 8 h 42"/>
              <a:gd name="T26" fmla="*/ 19 w 41"/>
              <a:gd name="T27" fmla="*/ 10 h 42"/>
              <a:gd name="T28" fmla="*/ 22 w 41"/>
              <a:gd name="T29" fmla="*/ 14 h 42"/>
              <a:gd name="T30" fmla="*/ 8 w 41"/>
              <a:gd name="T31" fmla="*/ 28 h 42"/>
              <a:gd name="T32" fmla="*/ 8 w 41"/>
              <a:gd name="T33" fmla="*/ 31 h 42"/>
              <a:gd name="T34" fmla="*/ 11 w 41"/>
              <a:gd name="T35" fmla="*/ 34 h 42"/>
              <a:gd name="T36" fmla="*/ 13 w 41"/>
              <a:gd name="T37" fmla="*/ 34 h 42"/>
              <a:gd name="T38" fmla="*/ 28 w 41"/>
              <a:gd name="T39" fmla="*/ 19 h 42"/>
              <a:gd name="T40" fmla="*/ 31 w 41"/>
              <a:gd name="T41" fmla="*/ 23 h 42"/>
              <a:gd name="T42" fmla="*/ 33 w 41"/>
              <a:gd name="T43" fmla="*/ 24 h 42"/>
              <a:gd name="T44" fmla="*/ 33 w 41"/>
              <a:gd name="T45" fmla="*/ 23 h 42"/>
              <a:gd name="T46" fmla="*/ 34 w 41"/>
              <a:gd name="T47" fmla="*/ 22 h 42"/>
              <a:gd name="T48" fmla="*/ 34 w 41"/>
              <a:gd name="T49" fmla="*/ 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9"/>
                </a:moveTo>
                <a:cubicBezTo>
                  <a:pt x="34" y="8"/>
                  <a:pt x="34" y="7"/>
                  <a:pt x="33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19" y="7"/>
                  <a:pt x="18" y="8"/>
                  <a:pt x="18" y="8"/>
                </a:cubicBezTo>
                <a:cubicBezTo>
                  <a:pt x="18" y="9"/>
                  <a:pt x="18" y="10"/>
                  <a:pt x="19" y="10"/>
                </a:cubicBezTo>
                <a:cubicBezTo>
                  <a:pt x="22" y="14"/>
                  <a:pt x="22" y="14"/>
                  <a:pt x="22" y="14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9"/>
                  <a:pt x="7" y="30"/>
                  <a:pt x="8" y="31"/>
                </a:cubicBezTo>
                <a:cubicBezTo>
                  <a:pt x="11" y="34"/>
                  <a:pt x="11" y="34"/>
                  <a:pt x="11" y="34"/>
                </a:cubicBezTo>
                <a:cubicBezTo>
                  <a:pt x="11" y="34"/>
                  <a:pt x="13" y="34"/>
                  <a:pt x="13" y="34"/>
                </a:cubicBezTo>
                <a:cubicBezTo>
                  <a:pt x="28" y="19"/>
                  <a:pt x="28" y="19"/>
                  <a:pt x="28" y="19"/>
                </a:cubicBezTo>
                <a:cubicBezTo>
                  <a:pt x="31" y="23"/>
                  <a:pt x="31" y="23"/>
                  <a:pt x="31" y="23"/>
                </a:cubicBezTo>
                <a:cubicBezTo>
                  <a:pt x="32" y="23"/>
                  <a:pt x="32" y="24"/>
                  <a:pt x="33" y="24"/>
                </a:cubicBezTo>
                <a:cubicBezTo>
                  <a:pt x="33" y="24"/>
                  <a:pt x="33" y="24"/>
                  <a:pt x="33" y="23"/>
                </a:cubicBezTo>
                <a:cubicBezTo>
                  <a:pt x="34" y="23"/>
                  <a:pt x="34" y="23"/>
                  <a:pt x="34" y="22"/>
                </a:cubicBezTo>
                <a:lnTo>
                  <a:pt x="34" y="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5" name="Freeform 443"/>
          <p:cNvSpPr>
            <a:spLocks noChangeAspect="1" noEditPoints="1"/>
          </p:cNvSpPr>
          <p:nvPr/>
        </p:nvSpPr>
        <p:spPr bwMode="auto">
          <a:xfrm>
            <a:off x="6280217" y="2716603"/>
            <a:ext cx="219061" cy="212491"/>
          </a:xfrm>
          <a:custGeom>
            <a:avLst/>
            <a:gdLst>
              <a:gd name="T0" fmla="*/ 21 w 42"/>
              <a:gd name="T1" fmla="*/ 41 h 41"/>
              <a:gd name="T2" fmla="*/ 0 w 42"/>
              <a:gd name="T3" fmla="*/ 20 h 41"/>
              <a:gd name="T4" fmla="*/ 21 w 42"/>
              <a:gd name="T5" fmla="*/ 0 h 41"/>
              <a:gd name="T6" fmla="*/ 42 w 42"/>
              <a:gd name="T7" fmla="*/ 20 h 41"/>
              <a:gd name="T8" fmla="*/ 21 w 42"/>
              <a:gd name="T9" fmla="*/ 41 h 41"/>
              <a:gd name="T10" fmla="*/ 31 w 42"/>
              <a:gd name="T11" fmla="*/ 25 h 41"/>
              <a:gd name="T12" fmla="*/ 26 w 42"/>
              <a:gd name="T13" fmla="*/ 20 h 41"/>
              <a:gd name="T14" fmla="*/ 31 w 42"/>
              <a:gd name="T15" fmla="*/ 16 h 41"/>
              <a:gd name="T16" fmla="*/ 31 w 42"/>
              <a:gd name="T17" fmla="*/ 14 h 41"/>
              <a:gd name="T18" fmla="*/ 31 w 42"/>
              <a:gd name="T19" fmla="*/ 13 h 41"/>
              <a:gd name="T20" fmla="*/ 28 w 42"/>
              <a:gd name="T21" fmla="*/ 11 h 41"/>
              <a:gd name="T22" fmla="*/ 27 w 42"/>
              <a:gd name="T23" fmla="*/ 10 h 41"/>
              <a:gd name="T24" fmla="*/ 26 w 42"/>
              <a:gd name="T25" fmla="*/ 11 h 41"/>
              <a:gd name="T26" fmla="*/ 21 w 42"/>
              <a:gd name="T27" fmla="*/ 16 h 41"/>
              <a:gd name="T28" fmla="*/ 16 w 42"/>
              <a:gd name="T29" fmla="*/ 11 h 41"/>
              <a:gd name="T30" fmla="*/ 15 w 42"/>
              <a:gd name="T31" fmla="*/ 10 h 41"/>
              <a:gd name="T32" fmla="*/ 14 w 42"/>
              <a:gd name="T33" fmla="*/ 11 h 41"/>
              <a:gd name="T34" fmla="*/ 11 w 42"/>
              <a:gd name="T35" fmla="*/ 13 h 41"/>
              <a:gd name="T36" fmla="*/ 11 w 42"/>
              <a:gd name="T37" fmla="*/ 14 h 41"/>
              <a:gd name="T38" fmla="*/ 11 w 42"/>
              <a:gd name="T39" fmla="*/ 16 h 41"/>
              <a:gd name="T40" fmla="*/ 16 w 42"/>
              <a:gd name="T41" fmla="*/ 20 h 41"/>
              <a:gd name="T42" fmla="*/ 11 w 42"/>
              <a:gd name="T43" fmla="*/ 25 h 41"/>
              <a:gd name="T44" fmla="*/ 11 w 42"/>
              <a:gd name="T45" fmla="*/ 27 h 41"/>
              <a:gd name="T46" fmla="*/ 11 w 42"/>
              <a:gd name="T47" fmla="*/ 28 h 41"/>
              <a:gd name="T48" fmla="*/ 14 w 42"/>
              <a:gd name="T49" fmla="*/ 30 h 41"/>
              <a:gd name="T50" fmla="*/ 15 w 42"/>
              <a:gd name="T51" fmla="*/ 31 h 41"/>
              <a:gd name="T52" fmla="*/ 16 w 42"/>
              <a:gd name="T53" fmla="*/ 30 h 41"/>
              <a:gd name="T54" fmla="*/ 21 w 42"/>
              <a:gd name="T55" fmla="*/ 25 h 41"/>
              <a:gd name="T56" fmla="*/ 26 w 42"/>
              <a:gd name="T57" fmla="*/ 30 h 41"/>
              <a:gd name="T58" fmla="*/ 27 w 42"/>
              <a:gd name="T59" fmla="*/ 31 h 41"/>
              <a:gd name="T60" fmla="*/ 28 w 42"/>
              <a:gd name="T61" fmla="*/ 30 h 41"/>
              <a:gd name="T62" fmla="*/ 31 w 42"/>
              <a:gd name="T63" fmla="*/ 28 h 41"/>
              <a:gd name="T64" fmla="*/ 31 w 42"/>
              <a:gd name="T65" fmla="*/ 27 h 41"/>
              <a:gd name="T66" fmla="*/ 31 w 42"/>
              <a:gd name="T67" fmla="*/ 2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2" h="41">
                <a:moveTo>
                  <a:pt x="21" y="41"/>
                </a:moveTo>
                <a:cubicBezTo>
                  <a:pt x="10" y="41"/>
                  <a:pt x="0" y="32"/>
                  <a:pt x="0" y="20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2" y="9"/>
                  <a:pt x="42" y="20"/>
                </a:cubicBezTo>
                <a:cubicBezTo>
                  <a:pt x="42" y="32"/>
                  <a:pt x="32" y="41"/>
                  <a:pt x="21" y="41"/>
                </a:cubicBezTo>
                <a:close/>
                <a:moveTo>
                  <a:pt x="31" y="25"/>
                </a:moveTo>
                <a:cubicBezTo>
                  <a:pt x="26" y="20"/>
                  <a:pt x="26" y="20"/>
                  <a:pt x="26" y="20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15"/>
                  <a:pt x="31" y="15"/>
                  <a:pt x="31" y="14"/>
                </a:cubicBezTo>
                <a:cubicBezTo>
                  <a:pt x="31" y="14"/>
                  <a:pt x="31" y="13"/>
                  <a:pt x="31" y="13"/>
                </a:cubicBezTo>
                <a:cubicBezTo>
                  <a:pt x="28" y="11"/>
                  <a:pt x="28" y="11"/>
                  <a:pt x="28" y="11"/>
                </a:cubicBezTo>
                <a:cubicBezTo>
                  <a:pt x="28" y="10"/>
                  <a:pt x="27" y="10"/>
                  <a:pt x="27" y="10"/>
                </a:cubicBezTo>
                <a:cubicBezTo>
                  <a:pt x="27" y="10"/>
                  <a:pt x="26" y="10"/>
                  <a:pt x="26" y="11"/>
                </a:cubicBezTo>
                <a:cubicBezTo>
                  <a:pt x="21" y="16"/>
                  <a:pt x="21" y="16"/>
                  <a:pt x="21" y="16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0"/>
                  <a:pt x="15" y="10"/>
                  <a:pt x="15" y="10"/>
                </a:cubicBezTo>
                <a:cubicBezTo>
                  <a:pt x="14" y="10"/>
                  <a:pt x="14" y="10"/>
                  <a:pt x="14" y="11"/>
                </a:cubicBez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4"/>
                  <a:pt x="11" y="14"/>
                </a:cubicBezTo>
                <a:cubicBezTo>
                  <a:pt x="11" y="15"/>
                  <a:pt x="11" y="15"/>
                  <a:pt x="11" y="16"/>
                </a:cubicBezTo>
                <a:cubicBezTo>
                  <a:pt x="16" y="20"/>
                  <a:pt x="16" y="20"/>
                  <a:pt x="16" y="20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26"/>
                  <a:pt x="11" y="26"/>
                  <a:pt x="11" y="27"/>
                </a:cubicBezTo>
                <a:cubicBezTo>
                  <a:pt x="11" y="27"/>
                  <a:pt x="11" y="27"/>
                  <a:pt x="11" y="28"/>
                </a:cubicBezTo>
                <a:cubicBezTo>
                  <a:pt x="14" y="30"/>
                  <a:pt x="14" y="30"/>
                  <a:pt x="14" y="30"/>
                </a:cubicBezTo>
                <a:cubicBezTo>
                  <a:pt x="14" y="30"/>
                  <a:pt x="14" y="31"/>
                  <a:pt x="15" y="31"/>
                </a:cubicBezTo>
                <a:cubicBezTo>
                  <a:pt x="15" y="31"/>
                  <a:pt x="16" y="30"/>
                  <a:pt x="16" y="30"/>
                </a:cubicBezTo>
                <a:cubicBezTo>
                  <a:pt x="21" y="25"/>
                  <a:pt x="21" y="25"/>
                  <a:pt x="21" y="25"/>
                </a:cubicBezTo>
                <a:cubicBezTo>
                  <a:pt x="26" y="30"/>
                  <a:pt x="26" y="30"/>
                  <a:pt x="26" y="30"/>
                </a:cubicBezTo>
                <a:cubicBezTo>
                  <a:pt x="26" y="30"/>
                  <a:pt x="27" y="31"/>
                  <a:pt x="27" y="31"/>
                </a:cubicBezTo>
                <a:cubicBezTo>
                  <a:pt x="27" y="31"/>
                  <a:pt x="28" y="30"/>
                  <a:pt x="28" y="30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7"/>
                  <a:pt x="31" y="27"/>
                  <a:pt x="31" y="27"/>
                </a:cubicBezTo>
                <a:cubicBezTo>
                  <a:pt x="31" y="26"/>
                  <a:pt x="31" y="26"/>
                  <a:pt x="31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6" name="Freeform 444"/>
          <p:cNvSpPr>
            <a:spLocks noChangeAspect="1" noEditPoints="1"/>
          </p:cNvSpPr>
          <p:nvPr/>
        </p:nvSpPr>
        <p:spPr bwMode="auto">
          <a:xfrm>
            <a:off x="6636936" y="2719281"/>
            <a:ext cx="211934" cy="209814"/>
          </a:xfrm>
          <a:custGeom>
            <a:avLst/>
            <a:gdLst>
              <a:gd name="T0" fmla="*/ 21 w 42"/>
              <a:gd name="T1" fmla="*/ 42 h 42"/>
              <a:gd name="T2" fmla="*/ 0 w 42"/>
              <a:gd name="T3" fmla="*/ 21 h 42"/>
              <a:gd name="T4" fmla="*/ 21 w 42"/>
              <a:gd name="T5" fmla="*/ 0 h 42"/>
              <a:gd name="T6" fmla="*/ 42 w 42"/>
              <a:gd name="T7" fmla="*/ 21 h 42"/>
              <a:gd name="T8" fmla="*/ 21 w 42"/>
              <a:gd name="T9" fmla="*/ 42 h 42"/>
              <a:gd name="T10" fmla="*/ 21 w 42"/>
              <a:gd name="T11" fmla="*/ 6 h 42"/>
              <a:gd name="T12" fmla="*/ 6 w 42"/>
              <a:gd name="T13" fmla="*/ 21 h 42"/>
              <a:gd name="T14" fmla="*/ 21 w 42"/>
              <a:gd name="T15" fmla="*/ 36 h 42"/>
              <a:gd name="T16" fmla="*/ 36 w 42"/>
              <a:gd name="T17" fmla="*/ 21 h 42"/>
              <a:gd name="T18" fmla="*/ 21 w 42"/>
              <a:gd name="T19" fmla="*/ 6 h 42"/>
              <a:gd name="T20" fmla="*/ 26 w 42"/>
              <a:gd name="T21" fmla="*/ 30 h 42"/>
              <a:gd name="T22" fmla="*/ 25 w 42"/>
              <a:gd name="T23" fmla="*/ 30 h 42"/>
              <a:gd name="T24" fmla="*/ 21 w 42"/>
              <a:gd name="T25" fmla="*/ 26 h 42"/>
              <a:gd name="T26" fmla="*/ 17 w 42"/>
              <a:gd name="T27" fmla="*/ 30 h 42"/>
              <a:gd name="T28" fmla="*/ 16 w 42"/>
              <a:gd name="T29" fmla="*/ 30 h 42"/>
              <a:gd name="T30" fmla="*/ 12 w 42"/>
              <a:gd name="T31" fmla="*/ 26 h 42"/>
              <a:gd name="T32" fmla="*/ 12 w 42"/>
              <a:gd name="T33" fmla="*/ 25 h 42"/>
              <a:gd name="T34" fmla="*/ 16 w 42"/>
              <a:gd name="T35" fmla="*/ 21 h 42"/>
              <a:gd name="T36" fmla="*/ 12 w 42"/>
              <a:gd name="T37" fmla="*/ 17 h 42"/>
              <a:gd name="T38" fmla="*/ 12 w 42"/>
              <a:gd name="T39" fmla="*/ 16 h 42"/>
              <a:gd name="T40" fmla="*/ 16 w 42"/>
              <a:gd name="T41" fmla="*/ 12 h 42"/>
              <a:gd name="T42" fmla="*/ 17 w 42"/>
              <a:gd name="T43" fmla="*/ 12 h 42"/>
              <a:gd name="T44" fmla="*/ 21 w 42"/>
              <a:gd name="T45" fmla="*/ 16 h 42"/>
              <a:gd name="T46" fmla="*/ 25 w 42"/>
              <a:gd name="T47" fmla="*/ 12 h 42"/>
              <a:gd name="T48" fmla="*/ 26 w 42"/>
              <a:gd name="T49" fmla="*/ 12 h 42"/>
              <a:gd name="T50" fmla="*/ 30 w 42"/>
              <a:gd name="T51" fmla="*/ 16 h 42"/>
              <a:gd name="T52" fmla="*/ 30 w 42"/>
              <a:gd name="T53" fmla="*/ 17 h 42"/>
              <a:gd name="T54" fmla="*/ 26 w 42"/>
              <a:gd name="T55" fmla="*/ 21 h 42"/>
              <a:gd name="T56" fmla="*/ 30 w 42"/>
              <a:gd name="T57" fmla="*/ 25 h 42"/>
              <a:gd name="T58" fmla="*/ 30 w 42"/>
              <a:gd name="T59" fmla="*/ 26 h 42"/>
              <a:gd name="T60" fmla="*/ 26 w 42"/>
              <a:gd name="T61" fmla="*/ 3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2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2" y="10"/>
                  <a:pt x="42" y="21"/>
                </a:cubicBezTo>
                <a:cubicBezTo>
                  <a:pt x="42" y="32"/>
                  <a:pt x="32" y="42"/>
                  <a:pt x="21" y="42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6"/>
                  <a:pt x="21" y="36"/>
                </a:cubicBezTo>
                <a:cubicBezTo>
                  <a:pt x="29" y="36"/>
                  <a:pt x="36" y="29"/>
                  <a:pt x="36" y="21"/>
                </a:cubicBezTo>
                <a:cubicBezTo>
                  <a:pt x="36" y="13"/>
                  <a:pt x="29" y="6"/>
                  <a:pt x="21" y="6"/>
                </a:cubicBezTo>
                <a:close/>
                <a:moveTo>
                  <a:pt x="26" y="30"/>
                </a:moveTo>
                <a:cubicBezTo>
                  <a:pt x="26" y="30"/>
                  <a:pt x="25" y="30"/>
                  <a:pt x="25" y="30"/>
                </a:cubicBezTo>
                <a:cubicBezTo>
                  <a:pt x="21" y="26"/>
                  <a:pt x="21" y="26"/>
                  <a:pt x="21" y="26"/>
                </a:cubicBezTo>
                <a:cubicBezTo>
                  <a:pt x="17" y="30"/>
                  <a:pt x="17" y="30"/>
                  <a:pt x="17" y="30"/>
                </a:cubicBezTo>
                <a:cubicBezTo>
                  <a:pt x="17" y="30"/>
                  <a:pt x="16" y="30"/>
                  <a:pt x="16" y="30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2" y="25"/>
                  <a:pt x="12" y="25"/>
                </a:cubicBezTo>
                <a:cubicBezTo>
                  <a:pt x="16" y="21"/>
                  <a:pt x="16" y="21"/>
                  <a:pt x="16" y="21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6"/>
                  <a:pt x="12" y="16"/>
                </a:cubicBez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7" y="12"/>
                  <a:pt x="17" y="12"/>
                </a:cubicBezTo>
                <a:cubicBezTo>
                  <a:pt x="21" y="16"/>
                  <a:pt x="21" y="16"/>
                  <a:pt x="21" y="16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2"/>
                  <a:pt x="26" y="12"/>
                  <a:pt x="26" y="12"/>
                </a:cubicBezTo>
                <a:cubicBezTo>
                  <a:pt x="30" y="16"/>
                  <a:pt x="30" y="16"/>
                  <a:pt x="30" y="16"/>
                </a:cubicBezTo>
                <a:cubicBezTo>
                  <a:pt x="30" y="16"/>
                  <a:pt x="30" y="17"/>
                  <a:pt x="30" y="17"/>
                </a:cubicBezTo>
                <a:cubicBezTo>
                  <a:pt x="26" y="21"/>
                  <a:pt x="26" y="21"/>
                  <a:pt x="26" y="21"/>
                </a:cubicBezTo>
                <a:cubicBezTo>
                  <a:pt x="30" y="25"/>
                  <a:pt x="30" y="25"/>
                  <a:pt x="30" y="25"/>
                </a:cubicBezTo>
                <a:cubicBezTo>
                  <a:pt x="30" y="25"/>
                  <a:pt x="30" y="26"/>
                  <a:pt x="30" y="26"/>
                </a:cubicBezTo>
                <a:lnTo>
                  <a:pt x="26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7" name="Freeform 342"/>
          <p:cNvSpPr>
            <a:spLocks noChangeAspect="1" noEditPoints="1"/>
          </p:cNvSpPr>
          <p:nvPr/>
        </p:nvSpPr>
        <p:spPr bwMode="auto">
          <a:xfrm>
            <a:off x="5903997" y="1882035"/>
            <a:ext cx="201983" cy="178950"/>
          </a:xfrm>
          <a:custGeom>
            <a:avLst/>
            <a:gdLst>
              <a:gd name="T0" fmla="*/ 48 w 48"/>
              <a:gd name="T1" fmla="*/ 10 h 43"/>
              <a:gd name="T2" fmla="*/ 39 w 48"/>
              <a:gd name="T3" fmla="*/ 19 h 43"/>
              <a:gd name="T4" fmla="*/ 39 w 48"/>
              <a:gd name="T5" fmla="*/ 19 h 43"/>
              <a:gd name="T6" fmla="*/ 38 w 48"/>
              <a:gd name="T7" fmla="*/ 18 h 43"/>
              <a:gd name="T8" fmla="*/ 38 w 48"/>
              <a:gd name="T9" fmla="*/ 13 h 43"/>
              <a:gd name="T10" fmla="*/ 31 w 48"/>
              <a:gd name="T11" fmla="*/ 13 h 43"/>
              <a:gd name="T12" fmla="*/ 24 w 48"/>
              <a:gd name="T13" fmla="*/ 18 h 43"/>
              <a:gd name="T14" fmla="*/ 22 w 48"/>
              <a:gd name="T15" fmla="*/ 23 h 43"/>
              <a:gd name="T16" fmla="*/ 7 w 48"/>
              <a:gd name="T17" fmla="*/ 37 h 43"/>
              <a:gd name="T18" fmla="*/ 1 w 48"/>
              <a:gd name="T19" fmla="*/ 37 h 43"/>
              <a:gd name="T20" fmla="*/ 0 w 48"/>
              <a:gd name="T21" fmla="*/ 36 h 43"/>
              <a:gd name="T22" fmla="*/ 0 w 48"/>
              <a:gd name="T23" fmla="*/ 31 h 43"/>
              <a:gd name="T24" fmla="*/ 1 w 48"/>
              <a:gd name="T25" fmla="*/ 30 h 43"/>
              <a:gd name="T26" fmla="*/ 7 w 48"/>
              <a:gd name="T27" fmla="*/ 30 h 43"/>
              <a:gd name="T28" fmla="*/ 14 w 48"/>
              <a:gd name="T29" fmla="*/ 25 h 43"/>
              <a:gd name="T30" fmla="*/ 16 w 48"/>
              <a:gd name="T31" fmla="*/ 20 h 43"/>
              <a:gd name="T32" fmla="*/ 31 w 48"/>
              <a:gd name="T33" fmla="*/ 6 h 43"/>
              <a:gd name="T34" fmla="*/ 38 w 48"/>
              <a:gd name="T35" fmla="*/ 6 h 43"/>
              <a:gd name="T36" fmla="*/ 38 w 48"/>
              <a:gd name="T37" fmla="*/ 1 h 43"/>
              <a:gd name="T38" fmla="*/ 39 w 48"/>
              <a:gd name="T39" fmla="*/ 0 h 43"/>
              <a:gd name="T40" fmla="*/ 39 w 48"/>
              <a:gd name="T41" fmla="*/ 1 h 43"/>
              <a:gd name="T42" fmla="*/ 48 w 48"/>
              <a:gd name="T43" fmla="*/ 9 h 43"/>
              <a:gd name="T44" fmla="*/ 48 w 48"/>
              <a:gd name="T45" fmla="*/ 10 h 43"/>
              <a:gd name="T46" fmla="*/ 48 w 48"/>
              <a:gd name="T47" fmla="*/ 10 h 43"/>
              <a:gd name="T48" fmla="*/ 14 w 48"/>
              <a:gd name="T49" fmla="*/ 20 h 43"/>
              <a:gd name="T50" fmla="*/ 7 w 48"/>
              <a:gd name="T51" fmla="*/ 13 h 43"/>
              <a:gd name="T52" fmla="*/ 1 w 48"/>
              <a:gd name="T53" fmla="*/ 13 h 43"/>
              <a:gd name="T54" fmla="*/ 0 w 48"/>
              <a:gd name="T55" fmla="*/ 12 h 43"/>
              <a:gd name="T56" fmla="*/ 0 w 48"/>
              <a:gd name="T57" fmla="*/ 7 h 43"/>
              <a:gd name="T58" fmla="*/ 1 w 48"/>
              <a:gd name="T59" fmla="*/ 6 h 43"/>
              <a:gd name="T60" fmla="*/ 7 w 48"/>
              <a:gd name="T61" fmla="*/ 6 h 43"/>
              <a:gd name="T62" fmla="*/ 18 w 48"/>
              <a:gd name="T63" fmla="*/ 12 h 43"/>
              <a:gd name="T64" fmla="*/ 14 w 48"/>
              <a:gd name="T65" fmla="*/ 20 h 43"/>
              <a:gd name="T66" fmla="*/ 48 w 48"/>
              <a:gd name="T67" fmla="*/ 34 h 43"/>
              <a:gd name="T68" fmla="*/ 39 w 48"/>
              <a:gd name="T69" fmla="*/ 43 h 43"/>
              <a:gd name="T70" fmla="*/ 39 w 48"/>
              <a:gd name="T71" fmla="*/ 43 h 43"/>
              <a:gd name="T72" fmla="*/ 38 w 48"/>
              <a:gd name="T73" fmla="*/ 42 h 43"/>
              <a:gd name="T74" fmla="*/ 38 w 48"/>
              <a:gd name="T75" fmla="*/ 37 h 43"/>
              <a:gd name="T76" fmla="*/ 20 w 48"/>
              <a:gd name="T77" fmla="*/ 31 h 43"/>
              <a:gd name="T78" fmla="*/ 24 w 48"/>
              <a:gd name="T79" fmla="*/ 24 h 43"/>
              <a:gd name="T80" fmla="*/ 31 w 48"/>
              <a:gd name="T81" fmla="*/ 30 h 43"/>
              <a:gd name="T82" fmla="*/ 38 w 48"/>
              <a:gd name="T83" fmla="*/ 30 h 43"/>
              <a:gd name="T84" fmla="*/ 38 w 48"/>
              <a:gd name="T85" fmla="*/ 25 h 43"/>
              <a:gd name="T86" fmla="*/ 39 w 48"/>
              <a:gd name="T87" fmla="*/ 24 h 43"/>
              <a:gd name="T88" fmla="*/ 39 w 48"/>
              <a:gd name="T89" fmla="*/ 25 h 43"/>
              <a:gd name="T90" fmla="*/ 48 w 48"/>
              <a:gd name="T91" fmla="*/ 33 h 43"/>
              <a:gd name="T92" fmla="*/ 48 w 48"/>
              <a:gd name="T93" fmla="*/ 34 h 43"/>
              <a:gd name="T94" fmla="*/ 48 w 48"/>
              <a:gd name="T95" fmla="*/ 3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" h="43">
                <a:moveTo>
                  <a:pt x="48" y="10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19"/>
                  <a:pt x="39" y="19"/>
                </a:cubicBezTo>
                <a:cubicBezTo>
                  <a:pt x="38" y="19"/>
                  <a:pt x="38" y="19"/>
                  <a:pt x="38" y="18"/>
                </a:cubicBezTo>
                <a:cubicBezTo>
                  <a:pt x="38" y="13"/>
                  <a:pt x="38" y="13"/>
                  <a:pt x="38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27" y="13"/>
                  <a:pt x="26" y="16"/>
                  <a:pt x="24" y="18"/>
                </a:cubicBezTo>
                <a:cubicBezTo>
                  <a:pt x="24" y="20"/>
                  <a:pt x="23" y="22"/>
                  <a:pt x="22" y="23"/>
                </a:cubicBezTo>
                <a:cubicBezTo>
                  <a:pt x="19" y="30"/>
                  <a:pt x="16" y="37"/>
                  <a:pt x="7" y="37"/>
                </a:cubicBezTo>
                <a:cubicBezTo>
                  <a:pt x="1" y="37"/>
                  <a:pt x="1" y="37"/>
                  <a:pt x="1" y="37"/>
                </a:cubicBezTo>
                <a:cubicBezTo>
                  <a:pt x="1" y="37"/>
                  <a:pt x="0" y="37"/>
                  <a:pt x="0" y="36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1"/>
                  <a:pt x="1" y="30"/>
                  <a:pt x="1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11" y="30"/>
                  <a:pt x="12" y="28"/>
                  <a:pt x="14" y="25"/>
                </a:cubicBezTo>
                <a:cubicBezTo>
                  <a:pt x="15" y="23"/>
                  <a:pt x="15" y="22"/>
                  <a:pt x="16" y="20"/>
                </a:cubicBezTo>
                <a:cubicBezTo>
                  <a:pt x="19" y="13"/>
                  <a:pt x="22" y="6"/>
                  <a:pt x="31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1"/>
                  <a:pt x="38" y="0"/>
                  <a:pt x="39" y="0"/>
                </a:cubicBezTo>
                <a:cubicBezTo>
                  <a:pt x="39" y="0"/>
                  <a:pt x="39" y="0"/>
                  <a:pt x="39" y="1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10"/>
                  <a:pt x="48" y="10"/>
                </a:cubicBezTo>
                <a:cubicBezTo>
                  <a:pt x="48" y="10"/>
                  <a:pt x="48" y="10"/>
                  <a:pt x="48" y="10"/>
                </a:cubicBezTo>
                <a:close/>
                <a:moveTo>
                  <a:pt x="14" y="20"/>
                </a:moveTo>
                <a:cubicBezTo>
                  <a:pt x="13" y="16"/>
                  <a:pt x="11" y="13"/>
                  <a:pt x="7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1" y="13"/>
                  <a:pt x="0" y="13"/>
                  <a:pt x="0" y="12"/>
                </a:cubicBezTo>
                <a:cubicBezTo>
                  <a:pt x="0" y="7"/>
                  <a:pt x="0" y="7"/>
                  <a:pt x="0" y="7"/>
                </a:cubicBezTo>
                <a:cubicBezTo>
                  <a:pt x="0" y="7"/>
                  <a:pt x="1" y="6"/>
                  <a:pt x="1" y="6"/>
                </a:cubicBezTo>
                <a:cubicBezTo>
                  <a:pt x="7" y="6"/>
                  <a:pt x="7" y="6"/>
                  <a:pt x="7" y="6"/>
                </a:cubicBezTo>
                <a:cubicBezTo>
                  <a:pt x="12" y="6"/>
                  <a:pt x="15" y="9"/>
                  <a:pt x="18" y="12"/>
                </a:cubicBezTo>
                <a:cubicBezTo>
                  <a:pt x="17" y="15"/>
                  <a:pt x="15" y="17"/>
                  <a:pt x="14" y="20"/>
                </a:cubicBezTo>
                <a:close/>
                <a:moveTo>
                  <a:pt x="48" y="34"/>
                </a:moveTo>
                <a:cubicBezTo>
                  <a:pt x="39" y="43"/>
                  <a:pt x="39" y="43"/>
                  <a:pt x="39" y="43"/>
                </a:cubicBezTo>
                <a:cubicBezTo>
                  <a:pt x="39" y="43"/>
                  <a:pt x="39" y="43"/>
                  <a:pt x="39" y="43"/>
                </a:cubicBezTo>
                <a:cubicBezTo>
                  <a:pt x="38" y="43"/>
                  <a:pt x="38" y="43"/>
                  <a:pt x="38" y="42"/>
                </a:cubicBezTo>
                <a:cubicBezTo>
                  <a:pt x="38" y="37"/>
                  <a:pt x="38" y="37"/>
                  <a:pt x="38" y="37"/>
                </a:cubicBezTo>
                <a:cubicBezTo>
                  <a:pt x="30" y="37"/>
                  <a:pt x="25" y="38"/>
                  <a:pt x="20" y="31"/>
                </a:cubicBezTo>
                <a:cubicBezTo>
                  <a:pt x="22" y="29"/>
                  <a:pt x="23" y="26"/>
                  <a:pt x="24" y="24"/>
                </a:cubicBezTo>
                <a:cubicBezTo>
                  <a:pt x="25" y="27"/>
                  <a:pt x="27" y="30"/>
                  <a:pt x="31" y="30"/>
                </a:cubicBezTo>
                <a:cubicBezTo>
                  <a:pt x="38" y="30"/>
                  <a:pt x="38" y="30"/>
                  <a:pt x="38" y="30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4"/>
                  <a:pt x="39" y="24"/>
                </a:cubicBezTo>
                <a:cubicBezTo>
                  <a:pt x="39" y="24"/>
                  <a:pt x="39" y="24"/>
                  <a:pt x="39" y="25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4"/>
                  <a:pt x="48" y="34"/>
                </a:cubicBezTo>
                <a:cubicBezTo>
                  <a:pt x="48" y="34"/>
                  <a:pt x="48" y="34"/>
                  <a:pt x="48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8" name="Freeform 346"/>
          <p:cNvSpPr>
            <a:spLocks noChangeAspect="1" noEditPoints="1"/>
          </p:cNvSpPr>
          <p:nvPr/>
        </p:nvSpPr>
        <p:spPr bwMode="auto">
          <a:xfrm>
            <a:off x="3745571" y="3139130"/>
            <a:ext cx="213480" cy="213480"/>
          </a:xfrm>
          <a:custGeom>
            <a:avLst/>
            <a:gdLst>
              <a:gd name="T0" fmla="*/ 40 w 41"/>
              <a:gd name="T1" fmla="*/ 25 h 41"/>
              <a:gd name="T2" fmla="*/ 20 w 41"/>
              <a:gd name="T3" fmla="*/ 41 h 41"/>
              <a:gd name="T4" fmla="*/ 6 w 41"/>
              <a:gd name="T5" fmla="*/ 36 h 41"/>
              <a:gd name="T6" fmla="*/ 3 w 41"/>
              <a:gd name="T7" fmla="*/ 39 h 41"/>
              <a:gd name="T8" fmla="*/ 1 w 41"/>
              <a:gd name="T9" fmla="*/ 40 h 41"/>
              <a:gd name="T10" fmla="*/ 0 w 41"/>
              <a:gd name="T11" fmla="*/ 38 h 41"/>
              <a:gd name="T12" fmla="*/ 0 w 41"/>
              <a:gd name="T13" fmla="*/ 26 h 41"/>
              <a:gd name="T14" fmla="*/ 1 w 41"/>
              <a:gd name="T15" fmla="*/ 24 h 41"/>
              <a:gd name="T16" fmla="*/ 13 w 41"/>
              <a:gd name="T17" fmla="*/ 24 h 41"/>
              <a:gd name="T18" fmla="*/ 15 w 41"/>
              <a:gd name="T19" fmla="*/ 26 h 41"/>
              <a:gd name="T20" fmla="*/ 15 w 41"/>
              <a:gd name="T21" fmla="*/ 27 h 41"/>
              <a:gd name="T22" fmla="*/ 11 w 41"/>
              <a:gd name="T23" fmla="*/ 31 h 41"/>
              <a:gd name="T24" fmla="*/ 20 w 41"/>
              <a:gd name="T25" fmla="*/ 35 h 41"/>
              <a:gd name="T26" fmla="*/ 32 w 41"/>
              <a:gd name="T27" fmla="*/ 28 h 41"/>
              <a:gd name="T28" fmla="*/ 33 w 41"/>
              <a:gd name="T29" fmla="*/ 25 h 41"/>
              <a:gd name="T30" fmla="*/ 34 w 41"/>
              <a:gd name="T31" fmla="*/ 24 h 41"/>
              <a:gd name="T32" fmla="*/ 39 w 41"/>
              <a:gd name="T33" fmla="*/ 24 h 41"/>
              <a:gd name="T34" fmla="*/ 40 w 41"/>
              <a:gd name="T35" fmla="*/ 25 h 41"/>
              <a:gd name="T36" fmla="*/ 40 w 41"/>
              <a:gd name="T37" fmla="*/ 25 h 41"/>
              <a:gd name="T38" fmla="*/ 41 w 41"/>
              <a:gd name="T39" fmla="*/ 16 h 41"/>
              <a:gd name="T40" fmla="*/ 39 w 41"/>
              <a:gd name="T41" fmla="*/ 17 h 41"/>
              <a:gd name="T42" fmla="*/ 27 w 41"/>
              <a:gd name="T43" fmla="*/ 17 h 41"/>
              <a:gd name="T44" fmla="*/ 25 w 41"/>
              <a:gd name="T45" fmla="*/ 16 h 41"/>
              <a:gd name="T46" fmla="*/ 26 w 41"/>
              <a:gd name="T47" fmla="*/ 15 h 41"/>
              <a:gd name="T48" fmla="*/ 30 w 41"/>
              <a:gd name="T49" fmla="*/ 11 h 41"/>
              <a:gd name="T50" fmla="*/ 20 w 41"/>
              <a:gd name="T51" fmla="*/ 7 h 41"/>
              <a:gd name="T52" fmla="*/ 9 w 41"/>
              <a:gd name="T53" fmla="*/ 14 h 41"/>
              <a:gd name="T54" fmla="*/ 7 w 41"/>
              <a:gd name="T55" fmla="*/ 17 h 41"/>
              <a:gd name="T56" fmla="*/ 6 w 41"/>
              <a:gd name="T57" fmla="*/ 17 h 41"/>
              <a:gd name="T58" fmla="*/ 1 w 41"/>
              <a:gd name="T59" fmla="*/ 17 h 41"/>
              <a:gd name="T60" fmla="*/ 0 w 41"/>
              <a:gd name="T61" fmla="*/ 17 h 41"/>
              <a:gd name="T62" fmla="*/ 0 w 41"/>
              <a:gd name="T63" fmla="*/ 16 h 41"/>
              <a:gd name="T64" fmla="*/ 20 w 41"/>
              <a:gd name="T65" fmla="*/ 0 h 41"/>
              <a:gd name="T66" fmla="*/ 34 w 41"/>
              <a:gd name="T67" fmla="*/ 6 h 41"/>
              <a:gd name="T68" fmla="*/ 38 w 41"/>
              <a:gd name="T69" fmla="*/ 2 h 41"/>
              <a:gd name="T70" fmla="*/ 39 w 41"/>
              <a:gd name="T71" fmla="*/ 2 h 41"/>
              <a:gd name="T72" fmla="*/ 41 w 41"/>
              <a:gd name="T73" fmla="*/ 4 h 41"/>
              <a:gd name="T74" fmla="*/ 41 w 41"/>
              <a:gd name="T75" fmla="*/ 1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" h="41">
                <a:moveTo>
                  <a:pt x="40" y="25"/>
                </a:moveTo>
                <a:cubicBezTo>
                  <a:pt x="38" y="35"/>
                  <a:pt x="30" y="41"/>
                  <a:pt x="20" y="41"/>
                </a:cubicBezTo>
                <a:cubicBezTo>
                  <a:pt x="15" y="41"/>
                  <a:pt x="10" y="39"/>
                  <a:pt x="6" y="36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40"/>
                  <a:pt x="2" y="40"/>
                  <a:pt x="1" y="40"/>
                </a:cubicBezTo>
                <a:cubicBezTo>
                  <a:pt x="0" y="40"/>
                  <a:pt x="0" y="39"/>
                  <a:pt x="0" y="3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5"/>
                  <a:pt x="0" y="24"/>
                  <a:pt x="1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4"/>
                  <a:pt x="15" y="25"/>
                  <a:pt x="15" y="26"/>
                </a:cubicBezTo>
                <a:cubicBezTo>
                  <a:pt x="15" y="26"/>
                  <a:pt x="15" y="27"/>
                  <a:pt x="15" y="27"/>
                </a:cubicBezTo>
                <a:cubicBezTo>
                  <a:pt x="11" y="31"/>
                  <a:pt x="11" y="31"/>
                  <a:pt x="11" y="31"/>
                </a:cubicBezTo>
                <a:cubicBezTo>
                  <a:pt x="13" y="33"/>
                  <a:pt x="17" y="35"/>
                  <a:pt x="20" y="35"/>
                </a:cubicBezTo>
                <a:cubicBezTo>
                  <a:pt x="25" y="35"/>
                  <a:pt x="29" y="32"/>
                  <a:pt x="32" y="28"/>
                </a:cubicBezTo>
                <a:cubicBezTo>
                  <a:pt x="33" y="27"/>
                  <a:pt x="33" y="26"/>
                  <a:pt x="33" y="25"/>
                </a:cubicBezTo>
                <a:cubicBezTo>
                  <a:pt x="33" y="25"/>
                  <a:pt x="34" y="24"/>
                  <a:pt x="34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40" y="24"/>
                  <a:pt x="40" y="25"/>
                  <a:pt x="40" y="25"/>
                </a:cubicBezTo>
                <a:cubicBezTo>
                  <a:pt x="40" y="25"/>
                  <a:pt x="40" y="25"/>
                  <a:pt x="40" y="25"/>
                </a:cubicBezTo>
                <a:close/>
                <a:moveTo>
                  <a:pt x="41" y="16"/>
                </a:moveTo>
                <a:cubicBezTo>
                  <a:pt x="41" y="17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5" y="17"/>
                  <a:pt x="25" y="16"/>
                </a:cubicBezTo>
                <a:cubicBezTo>
                  <a:pt x="25" y="15"/>
                  <a:pt x="26" y="15"/>
                  <a:pt x="26" y="15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5" y="7"/>
                  <a:pt x="11" y="10"/>
                  <a:pt x="9" y="14"/>
                </a:cubicBezTo>
                <a:cubicBezTo>
                  <a:pt x="8" y="15"/>
                  <a:pt x="8" y="16"/>
                  <a:pt x="7" y="17"/>
                </a:cubicBezTo>
                <a:cubicBezTo>
                  <a:pt x="7" y="17"/>
                  <a:pt x="7" y="17"/>
                  <a:pt x="6" y="17"/>
                </a:cubicBezTo>
                <a:cubicBezTo>
                  <a:pt x="1" y="17"/>
                  <a:pt x="1" y="17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6"/>
                  <a:pt x="0" y="16"/>
                </a:cubicBezTo>
                <a:cubicBezTo>
                  <a:pt x="2" y="7"/>
                  <a:pt x="10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39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69" name="Freeform 24"/>
          <p:cNvSpPr>
            <a:spLocks noChangeAspect="1" noEditPoints="1"/>
          </p:cNvSpPr>
          <p:nvPr/>
        </p:nvSpPr>
        <p:spPr bwMode="auto">
          <a:xfrm>
            <a:off x="1217296" y="1472903"/>
            <a:ext cx="193786" cy="193786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34 w 41"/>
              <a:gd name="T11" fmla="*/ 20 h 41"/>
              <a:gd name="T12" fmla="*/ 31 w 41"/>
              <a:gd name="T13" fmla="*/ 17 h 41"/>
              <a:gd name="T14" fmla="*/ 30 w 41"/>
              <a:gd name="T15" fmla="*/ 17 h 41"/>
              <a:gd name="T16" fmla="*/ 29 w 41"/>
              <a:gd name="T17" fmla="*/ 17 h 41"/>
              <a:gd name="T18" fmla="*/ 24 w 41"/>
              <a:gd name="T19" fmla="*/ 22 h 41"/>
              <a:gd name="T20" fmla="*/ 24 w 41"/>
              <a:gd name="T21" fmla="*/ 9 h 41"/>
              <a:gd name="T22" fmla="*/ 22 w 41"/>
              <a:gd name="T23" fmla="*/ 7 h 41"/>
              <a:gd name="T24" fmla="*/ 19 w 41"/>
              <a:gd name="T25" fmla="*/ 7 h 41"/>
              <a:gd name="T26" fmla="*/ 17 w 41"/>
              <a:gd name="T27" fmla="*/ 9 h 41"/>
              <a:gd name="T28" fmla="*/ 17 w 41"/>
              <a:gd name="T29" fmla="*/ 22 h 41"/>
              <a:gd name="T30" fmla="*/ 12 w 41"/>
              <a:gd name="T31" fmla="*/ 17 h 41"/>
              <a:gd name="T32" fmla="*/ 11 w 41"/>
              <a:gd name="T33" fmla="*/ 17 h 41"/>
              <a:gd name="T34" fmla="*/ 9 w 41"/>
              <a:gd name="T35" fmla="*/ 17 h 41"/>
              <a:gd name="T36" fmla="*/ 7 w 41"/>
              <a:gd name="T37" fmla="*/ 20 h 41"/>
              <a:gd name="T38" fmla="*/ 6 w 41"/>
              <a:gd name="T39" fmla="*/ 21 h 41"/>
              <a:gd name="T40" fmla="*/ 7 w 41"/>
              <a:gd name="T41" fmla="*/ 22 h 41"/>
              <a:gd name="T42" fmla="*/ 17 w 41"/>
              <a:gd name="T43" fmla="*/ 32 h 41"/>
              <a:gd name="T44" fmla="*/ 19 w 41"/>
              <a:gd name="T45" fmla="*/ 34 h 41"/>
              <a:gd name="T46" fmla="*/ 20 w 41"/>
              <a:gd name="T47" fmla="*/ 35 h 41"/>
              <a:gd name="T48" fmla="*/ 21 w 41"/>
              <a:gd name="T49" fmla="*/ 34 h 41"/>
              <a:gd name="T50" fmla="*/ 24 w 41"/>
              <a:gd name="T51" fmla="*/ 32 h 41"/>
              <a:gd name="T52" fmla="*/ 34 w 41"/>
              <a:gd name="T53" fmla="*/ 22 h 41"/>
              <a:gd name="T54" fmla="*/ 34 w 41"/>
              <a:gd name="T55" fmla="*/ 21 h 41"/>
              <a:gd name="T56" fmla="*/ 34 w 41"/>
              <a:gd name="T57" fmla="*/ 2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34" y="20"/>
                </a:move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0" y="17"/>
                  <a:pt x="30" y="17"/>
                </a:cubicBezTo>
                <a:cubicBezTo>
                  <a:pt x="29" y="17"/>
                  <a:pt x="29" y="17"/>
                  <a:pt x="29" y="17"/>
                </a:cubicBezTo>
                <a:cubicBezTo>
                  <a:pt x="24" y="22"/>
                  <a:pt x="24" y="22"/>
                  <a:pt x="24" y="22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8"/>
                  <a:pt x="23" y="7"/>
                  <a:pt x="22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8" y="7"/>
                  <a:pt x="17" y="8"/>
                  <a:pt x="17" y="9"/>
                </a:cubicBezTo>
                <a:cubicBezTo>
                  <a:pt x="17" y="22"/>
                  <a:pt x="17" y="22"/>
                  <a:pt x="17" y="22"/>
                </a:cubicBezTo>
                <a:cubicBezTo>
                  <a:pt x="12" y="17"/>
                  <a:pt x="12" y="17"/>
                  <a:pt x="12" y="17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7"/>
                  <a:pt x="10" y="17"/>
                  <a:pt x="9" y="17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6" y="20"/>
                  <a:pt x="6" y="21"/>
                </a:cubicBezTo>
                <a:cubicBezTo>
                  <a:pt x="6" y="21"/>
                  <a:pt x="7" y="22"/>
                  <a:pt x="7" y="22"/>
                </a:cubicBezTo>
                <a:cubicBezTo>
                  <a:pt x="17" y="32"/>
                  <a:pt x="17" y="32"/>
                  <a:pt x="17" y="32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5"/>
                  <a:pt x="20" y="35"/>
                  <a:pt x="20" y="35"/>
                </a:cubicBezTo>
                <a:cubicBezTo>
                  <a:pt x="21" y="35"/>
                  <a:pt x="21" y="35"/>
                  <a:pt x="21" y="34"/>
                </a:cubicBezTo>
                <a:cubicBezTo>
                  <a:pt x="24" y="32"/>
                  <a:pt x="24" y="32"/>
                  <a:pt x="24" y="32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1"/>
                  <a:pt x="34" y="21"/>
                </a:cubicBezTo>
                <a:cubicBezTo>
                  <a:pt x="34" y="20"/>
                  <a:pt x="34" y="20"/>
                  <a:pt x="34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70" name="Freeform 25"/>
          <p:cNvSpPr>
            <a:spLocks noChangeAspect="1" noEditPoints="1"/>
          </p:cNvSpPr>
          <p:nvPr/>
        </p:nvSpPr>
        <p:spPr bwMode="auto">
          <a:xfrm>
            <a:off x="1589506" y="1473112"/>
            <a:ext cx="193786" cy="193786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0 h 41"/>
              <a:gd name="T4" fmla="*/ 20 w 41"/>
              <a:gd name="T5" fmla="*/ 0 h 41"/>
              <a:gd name="T6" fmla="*/ 41 w 41"/>
              <a:gd name="T7" fmla="*/ 20 h 41"/>
              <a:gd name="T8" fmla="*/ 20 w 41"/>
              <a:gd name="T9" fmla="*/ 41 h 41"/>
              <a:gd name="T10" fmla="*/ 34 w 41"/>
              <a:gd name="T11" fmla="*/ 19 h 41"/>
              <a:gd name="T12" fmla="*/ 32 w 41"/>
              <a:gd name="T13" fmla="*/ 17 h 41"/>
              <a:gd name="T14" fmla="*/ 19 w 41"/>
              <a:gd name="T15" fmla="*/ 17 h 41"/>
              <a:gd name="T16" fmla="*/ 24 w 41"/>
              <a:gd name="T17" fmla="*/ 12 h 41"/>
              <a:gd name="T18" fmla="*/ 24 w 41"/>
              <a:gd name="T19" fmla="*/ 11 h 41"/>
              <a:gd name="T20" fmla="*/ 24 w 41"/>
              <a:gd name="T21" fmla="*/ 10 h 41"/>
              <a:gd name="T22" fmla="*/ 21 w 41"/>
              <a:gd name="T23" fmla="*/ 7 h 41"/>
              <a:gd name="T24" fmla="*/ 20 w 41"/>
              <a:gd name="T25" fmla="*/ 7 h 41"/>
              <a:gd name="T26" fmla="*/ 19 w 41"/>
              <a:gd name="T27" fmla="*/ 7 h 41"/>
              <a:gd name="T28" fmla="*/ 9 w 41"/>
              <a:gd name="T29" fmla="*/ 17 h 41"/>
              <a:gd name="T30" fmla="*/ 7 w 41"/>
              <a:gd name="T31" fmla="*/ 19 h 41"/>
              <a:gd name="T32" fmla="*/ 6 w 41"/>
              <a:gd name="T33" fmla="*/ 20 h 41"/>
              <a:gd name="T34" fmla="*/ 7 w 41"/>
              <a:gd name="T35" fmla="*/ 22 h 41"/>
              <a:gd name="T36" fmla="*/ 9 w 41"/>
              <a:gd name="T37" fmla="*/ 24 h 41"/>
              <a:gd name="T38" fmla="*/ 19 w 41"/>
              <a:gd name="T39" fmla="*/ 34 h 41"/>
              <a:gd name="T40" fmla="*/ 20 w 41"/>
              <a:gd name="T41" fmla="*/ 34 h 41"/>
              <a:gd name="T42" fmla="*/ 21 w 41"/>
              <a:gd name="T43" fmla="*/ 34 h 41"/>
              <a:gd name="T44" fmla="*/ 24 w 41"/>
              <a:gd name="T45" fmla="*/ 31 h 41"/>
              <a:gd name="T46" fmla="*/ 24 w 41"/>
              <a:gd name="T47" fmla="*/ 30 h 41"/>
              <a:gd name="T48" fmla="*/ 24 w 41"/>
              <a:gd name="T49" fmla="*/ 29 h 41"/>
              <a:gd name="T50" fmla="*/ 19 w 41"/>
              <a:gd name="T51" fmla="*/ 24 h 41"/>
              <a:gd name="T52" fmla="*/ 32 w 41"/>
              <a:gd name="T53" fmla="*/ 24 h 41"/>
              <a:gd name="T54" fmla="*/ 34 w 41"/>
              <a:gd name="T55" fmla="*/ 22 h 41"/>
              <a:gd name="T56" fmla="*/ 34 w 41"/>
              <a:gd name="T57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34" y="19"/>
                </a:moveTo>
                <a:cubicBezTo>
                  <a:pt x="34" y="18"/>
                  <a:pt x="33" y="17"/>
                  <a:pt x="32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12"/>
                  <a:pt x="24" y="11"/>
                  <a:pt x="24" y="11"/>
                </a:cubicBezTo>
                <a:cubicBezTo>
                  <a:pt x="24" y="10"/>
                  <a:pt x="24" y="10"/>
                  <a:pt x="24" y="10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0" y="7"/>
                </a:cubicBezTo>
                <a:cubicBezTo>
                  <a:pt x="20" y="7"/>
                  <a:pt x="19" y="7"/>
                  <a:pt x="19" y="7"/>
                </a:cubicBezTo>
                <a:cubicBezTo>
                  <a:pt x="9" y="17"/>
                  <a:pt x="9" y="17"/>
                  <a:pt x="9" y="17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20"/>
                  <a:pt x="6" y="20"/>
                  <a:pt x="6" y="20"/>
                </a:cubicBezTo>
                <a:cubicBezTo>
                  <a:pt x="6" y="21"/>
                  <a:pt x="7" y="21"/>
                  <a:pt x="7" y="22"/>
                </a:cubicBezTo>
                <a:cubicBezTo>
                  <a:pt x="9" y="24"/>
                  <a:pt x="9" y="24"/>
                  <a:pt x="9" y="24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0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0"/>
                </a:cubicBezTo>
                <a:cubicBezTo>
                  <a:pt x="24" y="30"/>
                  <a:pt x="24" y="29"/>
                  <a:pt x="24" y="29"/>
                </a:cubicBezTo>
                <a:cubicBezTo>
                  <a:pt x="19" y="24"/>
                  <a:pt x="19" y="24"/>
                  <a:pt x="19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3" y="24"/>
                  <a:pt x="34" y="23"/>
                  <a:pt x="34" y="22"/>
                </a:cubicBezTo>
                <a:lnTo>
                  <a:pt x="34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71" name="Freeform 26"/>
          <p:cNvSpPr>
            <a:spLocks noChangeAspect="1" noEditPoints="1"/>
          </p:cNvSpPr>
          <p:nvPr/>
        </p:nvSpPr>
        <p:spPr bwMode="auto">
          <a:xfrm>
            <a:off x="1217294" y="1876926"/>
            <a:ext cx="204777" cy="208999"/>
          </a:xfrm>
          <a:custGeom>
            <a:avLst/>
            <a:gdLst>
              <a:gd name="T0" fmla="*/ 20 w 41"/>
              <a:gd name="T1" fmla="*/ 42 h 42"/>
              <a:gd name="T2" fmla="*/ 0 w 41"/>
              <a:gd name="T3" fmla="*/ 21 h 42"/>
              <a:gd name="T4" fmla="*/ 20 w 41"/>
              <a:gd name="T5" fmla="*/ 0 h 42"/>
              <a:gd name="T6" fmla="*/ 41 w 41"/>
              <a:gd name="T7" fmla="*/ 21 h 42"/>
              <a:gd name="T8" fmla="*/ 20 w 41"/>
              <a:gd name="T9" fmla="*/ 42 h 42"/>
              <a:gd name="T10" fmla="*/ 6 w 41"/>
              <a:gd name="T11" fmla="*/ 21 h 42"/>
              <a:gd name="T12" fmla="*/ 20 w 41"/>
              <a:gd name="T13" fmla="*/ 36 h 42"/>
              <a:gd name="T14" fmla="*/ 35 w 41"/>
              <a:gd name="T15" fmla="*/ 21 h 42"/>
              <a:gd name="T16" fmla="*/ 20 w 41"/>
              <a:gd name="T17" fmla="*/ 6 h 42"/>
              <a:gd name="T18" fmla="*/ 6 w 41"/>
              <a:gd name="T19" fmla="*/ 21 h 42"/>
              <a:gd name="T20" fmla="*/ 29 w 41"/>
              <a:gd name="T21" fmla="*/ 23 h 42"/>
              <a:gd name="T22" fmla="*/ 21 w 41"/>
              <a:gd name="T23" fmla="*/ 31 h 42"/>
              <a:gd name="T24" fmla="*/ 20 w 41"/>
              <a:gd name="T25" fmla="*/ 31 h 42"/>
              <a:gd name="T26" fmla="*/ 20 w 41"/>
              <a:gd name="T27" fmla="*/ 31 h 42"/>
              <a:gd name="T28" fmla="*/ 11 w 41"/>
              <a:gd name="T29" fmla="*/ 23 h 42"/>
              <a:gd name="T30" fmla="*/ 11 w 41"/>
              <a:gd name="T31" fmla="*/ 22 h 42"/>
              <a:gd name="T32" fmla="*/ 12 w 41"/>
              <a:gd name="T33" fmla="*/ 21 h 42"/>
              <a:gd name="T34" fmla="*/ 17 w 41"/>
              <a:gd name="T35" fmla="*/ 21 h 42"/>
              <a:gd name="T36" fmla="*/ 17 w 41"/>
              <a:gd name="T37" fmla="*/ 12 h 42"/>
              <a:gd name="T38" fmla="*/ 18 w 41"/>
              <a:gd name="T39" fmla="*/ 11 h 42"/>
              <a:gd name="T40" fmla="*/ 23 w 41"/>
              <a:gd name="T41" fmla="*/ 11 h 42"/>
              <a:gd name="T42" fmla="*/ 24 w 41"/>
              <a:gd name="T43" fmla="*/ 12 h 42"/>
              <a:gd name="T44" fmla="*/ 24 w 41"/>
              <a:gd name="T45" fmla="*/ 21 h 42"/>
              <a:gd name="T46" fmla="*/ 29 w 41"/>
              <a:gd name="T47" fmla="*/ 21 h 42"/>
              <a:gd name="T48" fmla="*/ 30 w 41"/>
              <a:gd name="T49" fmla="*/ 22 h 42"/>
              <a:gd name="T50" fmla="*/ 29 w 41"/>
              <a:gd name="T51" fmla="*/ 2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2">
                <a:moveTo>
                  <a:pt x="20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0" y="42"/>
                </a:cubicBezTo>
                <a:close/>
                <a:moveTo>
                  <a:pt x="6" y="21"/>
                </a:moveTo>
                <a:cubicBezTo>
                  <a:pt x="6" y="29"/>
                  <a:pt x="12" y="36"/>
                  <a:pt x="20" y="36"/>
                </a:cubicBezTo>
                <a:cubicBezTo>
                  <a:pt x="28" y="36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9" y="23"/>
                </a:moveTo>
                <a:cubicBezTo>
                  <a:pt x="21" y="31"/>
                  <a:pt x="21" y="31"/>
                  <a:pt x="21" y="31"/>
                </a:cubicBezTo>
                <a:cubicBezTo>
                  <a:pt x="21" y="31"/>
                  <a:pt x="20" y="31"/>
                  <a:pt x="20" y="31"/>
                </a:cubicBezTo>
                <a:cubicBezTo>
                  <a:pt x="20" y="31"/>
                  <a:pt x="20" y="31"/>
                  <a:pt x="20" y="31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2"/>
                  <a:pt x="11" y="22"/>
                  <a:pt x="11" y="22"/>
                </a:cubicBezTo>
                <a:cubicBezTo>
                  <a:pt x="11" y="21"/>
                  <a:pt x="11" y="21"/>
                  <a:pt x="12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7" y="11"/>
                  <a:pt x="18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4" y="11"/>
                  <a:pt x="24" y="12"/>
                </a:cubicBezTo>
                <a:cubicBezTo>
                  <a:pt x="24" y="21"/>
                  <a:pt x="24" y="21"/>
                  <a:pt x="24" y="21"/>
                </a:cubicBezTo>
                <a:cubicBezTo>
                  <a:pt x="29" y="21"/>
                  <a:pt x="29" y="21"/>
                  <a:pt x="29" y="21"/>
                </a:cubicBezTo>
                <a:cubicBezTo>
                  <a:pt x="29" y="21"/>
                  <a:pt x="30" y="21"/>
                  <a:pt x="30" y="22"/>
                </a:cubicBezTo>
                <a:cubicBezTo>
                  <a:pt x="30" y="22"/>
                  <a:pt x="30" y="22"/>
                  <a:pt x="29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72" name="Freeform 27"/>
          <p:cNvSpPr>
            <a:spLocks noChangeAspect="1" noEditPoints="1"/>
          </p:cNvSpPr>
          <p:nvPr/>
        </p:nvSpPr>
        <p:spPr bwMode="auto">
          <a:xfrm>
            <a:off x="1575068" y="1877057"/>
            <a:ext cx="210301" cy="210301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20 w 41"/>
              <a:gd name="T11" fmla="*/ 6 h 41"/>
              <a:gd name="T12" fmla="*/ 6 w 41"/>
              <a:gd name="T13" fmla="*/ 21 h 41"/>
              <a:gd name="T14" fmla="*/ 20 w 41"/>
              <a:gd name="T15" fmla="*/ 35 h 41"/>
              <a:gd name="T16" fmla="*/ 35 w 41"/>
              <a:gd name="T17" fmla="*/ 21 h 41"/>
              <a:gd name="T18" fmla="*/ 20 w 41"/>
              <a:gd name="T19" fmla="*/ 6 h 41"/>
              <a:gd name="T20" fmla="*/ 31 w 41"/>
              <a:gd name="T21" fmla="*/ 23 h 41"/>
              <a:gd name="T22" fmla="*/ 30 w 41"/>
              <a:gd name="T23" fmla="*/ 24 h 41"/>
              <a:gd name="T24" fmla="*/ 20 w 41"/>
              <a:gd name="T25" fmla="*/ 24 h 41"/>
              <a:gd name="T26" fmla="*/ 20 w 41"/>
              <a:gd name="T27" fmla="*/ 29 h 41"/>
              <a:gd name="T28" fmla="*/ 19 w 41"/>
              <a:gd name="T29" fmla="*/ 30 h 41"/>
              <a:gd name="T30" fmla="*/ 19 w 41"/>
              <a:gd name="T31" fmla="*/ 30 h 41"/>
              <a:gd name="T32" fmla="*/ 10 w 41"/>
              <a:gd name="T33" fmla="*/ 21 h 41"/>
              <a:gd name="T34" fmla="*/ 10 w 41"/>
              <a:gd name="T35" fmla="*/ 21 h 41"/>
              <a:gd name="T36" fmla="*/ 10 w 41"/>
              <a:gd name="T37" fmla="*/ 20 h 41"/>
              <a:gd name="T38" fmla="*/ 19 w 41"/>
              <a:gd name="T39" fmla="*/ 11 h 41"/>
              <a:gd name="T40" fmla="*/ 19 w 41"/>
              <a:gd name="T41" fmla="*/ 11 h 41"/>
              <a:gd name="T42" fmla="*/ 20 w 41"/>
              <a:gd name="T43" fmla="*/ 12 h 41"/>
              <a:gd name="T44" fmla="*/ 20 w 41"/>
              <a:gd name="T45" fmla="*/ 17 h 41"/>
              <a:gd name="T46" fmla="*/ 30 w 41"/>
              <a:gd name="T47" fmla="*/ 17 h 41"/>
              <a:gd name="T48" fmla="*/ 31 w 41"/>
              <a:gd name="T49" fmla="*/ 18 h 41"/>
              <a:gd name="T50" fmla="*/ 31 w 41"/>
              <a:gd name="T51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6"/>
                </a:moveTo>
                <a:cubicBezTo>
                  <a:pt x="12" y="6"/>
                  <a:pt x="6" y="13"/>
                  <a:pt x="6" y="21"/>
                </a:cubicBez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lose/>
                <a:moveTo>
                  <a:pt x="31" y="23"/>
                </a:moveTo>
                <a:cubicBezTo>
                  <a:pt x="31" y="24"/>
                  <a:pt x="30" y="24"/>
                  <a:pt x="3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30"/>
                  <a:pt x="20" y="30"/>
                  <a:pt x="19" y="30"/>
                </a:cubicBezTo>
                <a:cubicBezTo>
                  <a:pt x="19" y="30"/>
                  <a:pt x="19" y="30"/>
                  <a:pt x="19" y="30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1"/>
                  <a:pt x="10" y="21"/>
                  <a:pt x="10" y="21"/>
                </a:cubicBezTo>
                <a:cubicBezTo>
                  <a:pt x="10" y="20"/>
                  <a:pt x="10" y="20"/>
                  <a:pt x="10" y="20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20" y="11"/>
                  <a:pt x="20" y="12"/>
                  <a:pt x="20" y="12"/>
                </a:cubicBezTo>
                <a:cubicBezTo>
                  <a:pt x="20" y="17"/>
                  <a:pt x="20" y="17"/>
                  <a:pt x="2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1" y="18"/>
                  <a:pt x="31" y="18"/>
                </a:cubicBezTo>
                <a:lnTo>
                  <a:pt x="31" y="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73" name="Freeform 28"/>
          <p:cNvSpPr>
            <a:spLocks noChangeAspect="1" noEditPoints="1"/>
          </p:cNvSpPr>
          <p:nvPr/>
        </p:nvSpPr>
        <p:spPr bwMode="auto">
          <a:xfrm>
            <a:off x="1940830" y="1874267"/>
            <a:ext cx="210301" cy="210301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0 h 41"/>
              <a:gd name="T4" fmla="*/ 20 w 41"/>
              <a:gd name="T5" fmla="*/ 0 h 41"/>
              <a:gd name="T6" fmla="*/ 41 w 41"/>
              <a:gd name="T7" fmla="*/ 20 h 41"/>
              <a:gd name="T8" fmla="*/ 20 w 41"/>
              <a:gd name="T9" fmla="*/ 41 h 41"/>
              <a:gd name="T10" fmla="*/ 20 w 41"/>
              <a:gd name="T11" fmla="*/ 6 h 41"/>
              <a:gd name="T12" fmla="*/ 6 w 41"/>
              <a:gd name="T13" fmla="*/ 20 h 41"/>
              <a:gd name="T14" fmla="*/ 20 w 41"/>
              <a:gd name="T15" fmla="*/ 35 h 41"/>
              <a:gd name="T16" fmla="*/ 35 w 41"/>
              <a:gd name="T17" fmla="*/ 20 h 41"/>
              <a:gd name="T18" fmla="*/ 20 w 41"/>
              <a:gd name="T19" fmla="*/ 6 h 41"/>
              <a:gd name="T20" fmla="*/ 30 w 41"/>
              <a:gd name="T21" fmla="*/ 21 h 41"/>
              <a:gd name="T22" fmla="*/ 22 w 41"/>
              <a:gd name="T23" fmla="*/ 29 h 41"/>
              <a:gd name="T24" fmla="*/ 21 w 41"/>
              <a:gd name="T25" fmla="*/ 30 h 41"/>
              <a:gd name="T26" fmla="*/ 20 w 41"/>
              <a:gd name="T27" fmla="*/ 29 h 41"/>
              <a:gd name="T28" fmla="*/ 20 w 41"/>
              <a:gd name="T29" fmla="*/ 24 h 41"/>
              <a:gd name="T30" fmla="*/ 11 w 41"/>
              <a:gd name="T31" fmla="*/ 24 h 41"/>
              <a:gd name="T32" fmla="*/ 10 w 41"/>
              <a:gd name="T33" fmla="*/ 23 h 41"/>
              <a:gd name="T34" fmla="*/ 10 w 41"/>
              <a:gd name="T35" fmla="*/ 18 h 41"/>
              <a:gd name="T36" fmla="*/ 11 w 41"/>
              <a:gd name="T37" fmla="*/ 17 h 41"/>
              <a:gd name="T38" fmla="*/ 20 w 41"/>
              <a:gd name="T39" fmla="*/ 17 h 41"/>
              <a:gd name="T40" fmla="*/ 20 w 41"/>
              <a:gd name="T41" fmla="*/ 12 h 41"/>
              <a:gd name="T42" fmla="*/ 21 w 41"/>
              <a:gd name="T43" fmla="*/ 11 h 41"/>
              <a:gd name="T44" fmla="*/ 22 w 41"/>
              <a:gd name="T45" fmla="*/ 11 h 41"/>
              <a:gd name="T46" fmla="*/ 30 w 41"/>
              <a:gd name="T47" fmla="*/ 20 h 41"/>
              <a:gd name="T48" fmla="*/ 31 w 41"/>
              <a:gd name="T49" fmla="*/ 20 h 41"/>
              <a:gd name="T50" fmla="*/ 30 w 41"/>
              <a:gd name="T51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20" y="6"/>
                </a:moveTo>
                <a:cubicBezTo>
                  <a:pt x="12" y="6"/>
                  <a:pt x="6" y="12"/>
                  <a:pt x="6" y="20"/>
                </a:cubicBezTo>
                <a:cubicBezTo>
                  <a:pt x="6" y="28"/>
                  <a:pt x="12" y="35"/>
                  <a:pt x="20" y="35"/>
                </a:cubicBezTo>
                <a:cubicBezTo>
                  <a:pt x="28" y="35"/>
                  <a:pt x="35" y="28"/>
                  <a:pt x="35" y="20"/>
                </a:cubicBezTo>
                <a:cubicBezTo>
                  <a:pt x="35" y="12"/>
                  <a:pt x="28" y="6"/>
                  <a:pt x="20" y="6"/>
                </a:cubicBezTo>
                <a:close/>
                <a:moveTo>
                  <a:pt x="30" y="21"/>
                </a:moveTo>
                <a:cubicBezTo>
                  <a:pt x="22" y="29"/>
                  <a:pt x="22" y="29"/>
                  <a:pt x="22" y="29"/>
                </a:cubicBezTo>
                <a:cubicBezTo>
                  <a:pt x="22" y="30"/>
                  <a:pt x="21" y="30"/>
                  <a:pt x="21" y="30"/>
                </a:cubicBezTo>
                <a:cubicBezTo>
                  <a:pt x="21" y="30"/>
                  <a:pt x="20" y="29"/>
                  <a:pt x="20" y="29"/>
                </a:cubicBezTo>
                <a:cubicBezTo>
                  <a:pt x="20" y="24"/>
                  <a:pt x="20" y="24"/>
                  <a:pt x="20" y="24"/>
                </a:cubicBezTo>
                <a:cubicBezTo>
                  <a:pt x="11" y="24"/>
                  <a:pt x="11" y="24"/>
                  <a:pt x="11" y="24"/>
                </a:cubicBezTo>
                <a:cubicBezTo>
                  <a:pt x="10" y="24"/>
                  <a:pt x="10" y="23"/>
                  <a:pt x="10" y="23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7"/>
                  <a:pt x="10" y="17"/>
                  <a:pt x="11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11"/>
                  <a:pt x="21" y="11"/>
                  <a:pt x="21" y="11"/>
                </a:cubicBezTo>
                <a:cubicBezTo>
                  <a:pt x="21" y="11"/>
                  <a:pt x="22" y="11"/>
                  <a:pt x="22" y="11"/>
                </a:cubicBezTo>
                <a:cubicBezTo>
                  <a:pt x="30" y="20"/>
                  <a:pt x="30" y="20"/>
                  <a:pt x="30" y="20"/>
                </a:cubicBezTo>
                <a:cubicBezTo>
                  <a:pt x="30" y="20"/>
                  <a:pt x="31" y="20"/>
                  <a:pt x="31" y="20"/>
                </a:cubicBezTo>
                <a:cubicBezTo>
                  <a:pt x="31" y="20"/>
                  <a:pt x="30" y="21"/>
                  <a:pt x="30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74" name="Freeform 29"/>
          <p:cNvSpPr>
            <a:spLocks noChangeAspect="1" noEditPoints="1"/>
          </p:cNvSpPr>
          <p:nvPr/>
        </p:nvSpPr>
        <p:spPr bwMode="auto">
          <a:xfrm>
            <a:off x="2271261" y="1875205"/>
            <a:ext cx="210301" cy="210301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1 h 41"/>
              <a:gd name="T4" fmla="*/ 20 w 41"/>
              <a:gd name="T5" fmla="*/ 0 h 41"/>
              <a:gd name="T6" fmla="*/ 41 w 41"/>
              <a:gd name="T7" fmla="*/ 21 h 41"/>
              <a:gd name="T8" fmla="*/ 20 w 41"/>
              <a:gd name="T9" fmla="*/ 41 h 41"/>
              <a:gd name="T10" fmla="*/ 6 w 41"/>
              <a:gd name="T11" fmla="*/ 21 h 41"/>
              <a:gd name="T12" fmla="*/ 20 w 41"/>
              <a:gd name="T13" fmla="*/ 35 h 41"/>
              <a:gd name="T14" fmla="*/ 35 w 41"/>
              <a:gd name="T15" fmla="*/ 21 h 41"/>
              <a:gd name="T16" fmla="*/ 20 w 41"/>
              <a:gd name="T17" fmla="*/ 6 h 41"/>
              <a:gd name="T18" fmla="*/ 6 w 41"/>
              <a:gd name="T19" fmla="*/ 21 h 41"/>
              <a:gd name="T20" fmla="*/ 29 w 41"/>
              <a:gd name="T21" fmla="*/ 21 h 41"/>
              <a:gd name="T22" fmla="*/ 24 w 41"/>
              <a:gd name="T23" fmla="*/ 21 h 41"/>
              <a:gd name="T24" fmla="*/ 24 w 41"/>
              <a:gd name="T25" fmla="*/ 30 h 41"/>
              <a:gd name="T26" fmla="*/ 23 w 41"/>
              <a:gd name="T27" fmla="*/ 31 h 41"/>
              <a:gd name="T28" fmla="*/ 18 w 41"/>
              <a:gd name="T29" fmla="*/ 31 h 41"/>
              <a:gd name="T30" fmla="*/ 17 w 41"/>
              <a:gd name="T31" fmla="*/ 30 h 41"/>
              <a:gd name="T32" fmla="*/ 17 w 41"/>
              <a:gd name="T33" fmla="*/ 21 h 41"/>
              <a:gd name="T34" fmla="*/ 12 w 41"/>
              <a:gd name="T35" fmla="*/ 21 h 41"/>
              <a:gd name="T36" fmla="*/ 11 w 41"/>
              <a:gd name="T37" fmla="*/ 20 h 41"/>
              <a:gd name="T38" fmla="*/ 11 w 41"/>
              <a:gd name="T39" fmla="*/ 19 h 41"/>
              <a:gd name="T40" fmla="*/ 20 w 41"/>
              <a:gd name="T41" fmla="*/ 11 h 41"/>
              <a:gd name="T42" fmla="*/ 20 w 41"/>
              <a:gd name="T43" fmla="*/ 11 h 41"/>
              <a:gd name="T44" fmla="*/ 21 w 41"/>
              <a:gd name="T45" fmla="*/ 11 h 41"/>
              <a:gd name="T46" fmla="*/ 29 w 41"/>
              <a:gd name="T47" fmla="*/ 19 h 41"/>
              <a:gd name="T48" fmla="*/ 30 w 41"/>
              <a:gd name="T49" fmla="*/ 20 h 41"/>
              <a:gd name="T50" fmla="*/ 29 w 41"/>
              <a:gd name="T51" fmla="*/ 2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6" y="21"/>
                </a:moveTo>
                <a:cubicBezTo>
                  <a:pt x="6" y="29"/>
                  <a:pt x="12" y="35"/>
                  <a:pt x="20" y="35"/>
                </a:cubicBezTo>
                <a:cubicBezTo>
                  <a:pt x="28" y="35"/>
                  <a:pt x="35" y="29"/>
                  <a:pt x="35" y="21"/>
                </a:cubicBezTo>
                <a:cubicBezTo>
                  <a:pt x="35" y="13"/>
                  <a:pt x="28" y="6"/>
                  <a:pt x="20" y="6"/>
                </a:cubicBezTo>
                <a:cubicBezTo>
                  <a:pt x="12" y="6"/>
                  <a:pt x="6" y="13"/>
                  <a:pt x="6" y="21"/>
                </a:cubicBezTo>
                <a:close/>
                <a:moveTo>
                  <a:pt x="29" y="21"/>
                </a:moveTo>
                <a:cubicBezTo>
                  <a:pt x="24" y="21"/>
                  <a:pt x="24" y="21"/>
                  <a:pt x="24" y="21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31"/>
                  <a:pt x="23" y="31"/>
                  <a:pt x="23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7" y="31"/>
                  <a:pt x="17" y="31"/>
                  <a:pt x="17" y="30"/>
                </a:cubicBezTo>
                <a:cubicBezTo>
                  <a:pt x="17" y="21"/>
                  <a:pt x="17" y="21"/>
                  <a:pt x="17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1" y="21"/>
                  <a:pt x="11" y="20"/>
                  <a:pt x="11" y="20"/>
                </a:cubicBezTo>
                <a:cubicBezTo>
                  <a:pt x="11" y="20"/>
                  <a:pt x="11" y="20"/>
                  <a:pt x="11" y="19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1" y="11"/>
                  <a:pt x="21" y="11"/>
                </a:cubicBezTo>
                <a:cubicBezTo>
                  <a:pt x="29" y="19"/>
                  <a:pt x="29" y="19"/>
                  <a:pt x="29" y="19"/>
                </a:cubicBezTo>
                <a:cubicBezTo>
                  <a:pt x="30" y="20"/>
                  <a:pt x="30" y="20"/>
                  <a:pt x="30" y="20"/>
                </a:cubicBezTo>
                <a:cubicBezTo>
                  <a:pt x="29" y="21"/>
                  <a:pt x="29" y="21"/>
                  <a:pt x="29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75" name="Freeform 30"/>
          <p:cNvSpPr>
            <a:spLocks noChangeAspect="1" noEditPoints="1"/>
          </p:cNvSpPr>
          <p:nvPr/>
        </p:nvSpPr>
        <p:spPr bwMode="auto">
          <a:xfrm>
            <a:off x="1950451" y="1471052"/>
            <a:ext cx="193786" cy="193786"/>
          </a:xfrm>
          <a:custGeom>
            <a:avLst/>
            <a:gdLst>
              <a:gd name="T0" fmla="*/ 20 w 41"/>
              <a:gd name="T1" fmla="*/ 41 h 41"/>
              <a:gd name="T2" fmla="*/ 0 w 41"/>
              <a:gd name="T3" fmla="*/ 20 h 41"/>
              <a:gd name="T4" fmla="*/ 20 w 41"/>
              <a:gd name="T5" fmla="*/ 0 h 41"/>
              <a:gd name="T6" fmla="*/ 41 w 41"/>
              <a:gd name="T7" fmla="*/ 20 h 41"/>
              <a:gd name="T8" fmla="*/ 20 w 41"/>
              <a:gd name="T9" fmla="*/ 41 h 41"/>
              <a:gd name="T10" fmla="*/ 34 w 41"/>
              <a:gd name="T11" fmla="*/ 19 h 41"/>
              <a:gd name="T12" fmla="*/ 31 w 41"/>
              <a:gd name="T13" fmla="*/ 17 h 41"/>
              <a:gd name="T14" fmla="*/ 21 w 41"/>
              <a:gd name="T15" fmla="*/ 7 h 41"/>
              <a:gd name="T16" fmla="*/ 20 w 41"/>
              <a:gd name="T17" fmla="*/ 7 h 41"/>
              <a:gd name="T18" fmla="*/ 19 w 41"/>
              <a:gd name="T19" fmla="*/ 7 h 41"/>
              <a:gd name="T20" fmla="*/ 17 w 41"/>
              <a:gd name="T21" fmla="*/ 10 h 41"/>
              <a:gd name="T22" fmla="*/ 16 w 41"/>
              <a:gd name="T23" fmla="*/ 11 h 41"/>
              <a:gd name="T24" fmla="*/ 17 w 41"/>
              <a:gd name="T25" fmla="*/ 12 h 41"/>
              <a:gd name="T26" fmla="*/ 22 w 41"/>
              <a:gd name="T27" fmla="*/ 17 h 41"/>
              <a:gd name="T28" fmla="*/ 8 w 41"/>
              <a:gd name="T29" fmla="*/ 17 h 41"/>
              <a:gd name="T30" fmla="*/ 7 w 41"/>
              <a:gd name="T31" fmla="*/ 19 h 41"/>
              <a:gd name="T32" fmla="*/ 7 w 41"/>
              <a:gd name="T33" fmla="*/ 22 h 41"/>
              <a:gd name="T34" fmla="*/ 8 w 41"/>
              <a:gd name="T35" fmla="*/ 24 h 41"/>
              <a:gd name="T36" fmla="*/ 22 w 41"/>
              <a:gd name="T37" fmla="*/ 24 h 41"/>
              <a:gd name="T38" fmla="*/ 17 w 41"/>
              <a:gd name="T39" fmla="*/ 29 h 41"/>
              <a:gd name="T40" fmla="*/ 16 w 41"/>
              <a:gd name="T41" fmla="*/ 30 h 41"/>
              <a:gd name="T42" fmla="*/ 17 w 41"/>
              <a:gd name="T43" fmla="*/ 31 h 41"/>
              <a:gd name="T44" fmla="*/ 19 w 41"/>
              <a:gd name="T45" fmla="*/ 34 h 41"/>
              <a:gd name="T46" fmla="*/ 20 w 41"/>
              <a:gd name="T47" fmla="*/ 34 h 41"/>
              <a:gd name="T48" fmla="*/ 21 w 41"/>
              <a:gd name="T49" fmla="*/ 34 h 41"/>
              <a:gd name="T50" fmla="*/ 31 w 41"/>
              <a:gd name="T51" fmla="*/ 24 h 41"/>
              <a:gd name="T52" fmla="*/ 34 w 41"/>
              <a:gd name="T53" fmla="*/ 22 h 41"/>
              <a:gd name="T54" fmla="*/ 34 w 41"/>
              <a:gd name="T55" fmla="*/ 20 h 41"/>
              <a:gd name="T56" fmla="*/ 34 w 41"/>
              <a:gd name="T57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41">
                <a:moveTo>
                  <a:pt x="20" y="41"/>
                </a:moveTo>
                <a:cubicBezTo>
                  <a:pt x="9" y="41"/>
                  <a:pt x="0" y="32"/>
                  <a:pt x="0" y="20"/>
                </a:cubicBezTo>
                <a:cubicBezTo>
                  <a:pt x="0" y="9"/>
                  <a:pt x="9" y="0"/>
                  <a:pt x="20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0" y="41"/>
                </a:cubicBezTo>
                <a:close/>
                <a:moveTo>
                  <a:pt x="34" y="19"/>
                </a:moveTo>
                <a:cubicBezTo>
                  <a:pt x="31" y="17"/>
                  <a:pt x="31" y="17"/>
                  <a:pt x="31" y="1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0" y="7"/>
                </a:cubicBezTo>
                <a:cubicBezTo>
                  <a:pt x="20" y="7"/>
                  <a:pt x="19" y="7"/>
                  <a:pt x="19" y="7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0"/>
                  <a:pt x="16" y="10"/>
                  <a:pt x="16" y="11"/>
                </a:cubicBezTo>
                <a:cubicBezTo>
                  <a:pt x="16" y="11"/>
                  <a:pt x="16" y="12"/>
                  <a:pt x="17" y="12"/>
                </a:cubicBezTo>
                <a:cubicBezTo>
                  <a:pt x="22" y="17"/>
                  <a:pt x="22" y="17"/>
                  <a:pt x="22" y="17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4"/>
                  <a:pt x="8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17" y="29"/>
                  <a:pt x="17" y="29"/>
                  <a:pt x="17" y="29"/>
                </a:cubicBezTo>
                <a:cubicBezTo>
                  <a:pt x="16" y="29"/>
                  <a:pt x="16" y="30"/>
                  <a:pt x="16" y="30"/>
                </a:cubicBezTo>
                <a:cubicBezTo>
                  <a:pt x="16" y="31"/>
                  <a:pt x="16" y="31"/>
                  <a:pt x="17" y="31"/>
                </a:cubicBez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20" y="34"/>
                  <a:pt x="20" y="34"/>
                </a:cubicBezTo>
                <a:cubicBezTo>
                  <a:pt x="21" y="34"/>
                  <a:pt x="21" y="34"/>
                  <a:pt x="21" y="34"/>
                </a:cubicBezTo>
                <a:cubicBezTo>
                  <a:pt x="31" y="24"/>
                  <a:pt x="31" y="24"/>
                  <a:pt x="31" y="24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1"/>
                  <a:pt x="34" y="21"/>
                  <a:pt x="34" y="20"/>
                </a:cubicBezTo>
                <a:cubicBezTo>
                  <a:pt x="34" y="20"/>
                  <a:pt x="34" y="20"/>
                  <a:pt x="34" y="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76" name="Freeform 31"/>
          <p:cNvSpPr>
            <a:spLocks noChangeAspect="1" noEditPoints="1"/>
          </p:cNvSpPr>
          <p:nvPr/>
        </p:nvSpPr>
        <p:spPr bwMode="auto">
          <a:xfrm>
            <a:off x="2282525" y="1465849"/>
            <a:ext cx="193786" cy="197781"/>
          </a:xfrm>
          <a:custGeom>
            <a:avLst/>
            <a:gdLst>
              <a:gd name="T0" fmla="*/ 20 w 41"/>
              <a:gd name="T1" fmla="*/ 42 h 42"/>
              <a:gd name="T2" fmla="*/ 0 w 41"/>
              <a:gd name="T3" fmla="*/ 21 h 42"/>
              <a:gd name="T4" fmla="*/ 20 w 41"/>
              <a:gd name="T5" fmla="*/ 0 h 42"/>
              <a:gd name="T6" fmla="*/ 41 w 41"/>
              <a:gd name="T7" fmla="*/ 21 h 42"/>
              <a:gd name="T8" fmla="*/ 20 w 41"/>
              <a:gd name="T9" fmla="*/ 42 h 42"/>
              <a:gd name="T10" fmla="*/ 34 w 41"/>
              <a:gd name="T11" fmla="*/ 20 h 42"/>
              <a:gd name="T12" fmla="*/ 24 w 41"/>
              <a:gd name="T13" fmla="*/ 10 h 42"/>
              <a:gd name="T14" fmla="*/ 21 w 41"/>
              <a:gd name="T15" fmla="*/ 8 h 42"/>
              <a:gd name="T16" fmla="*/ 20 w 41"/>
              <a:gd name="T17" fmla="*/ 7 h 42"/>
              <a:gd name="T18" fmla="*/ 19 w 41"/>
              <a:gd name="T19" fmla="*/ 8 h 42"/>
              <a:gd name="T20" fmla="*/ 17 w 41"/>
              <a:gd name="T21" fmla="*/ 10 h 42"/>
              <a:gd name="T22" fmla="*/ 7 w 41"/>
              <a:gd name="T23" fmla="*/ 20 h 42"/>
              <a:gd name="T24" fmla="*/ 6 w 41"/>
              <a:gd name="T25" fmla="*/ 21 h 42"/>
              <a:gd name="T26" fmla="*/ 7 w 41"/>
              <a:gd name="T27" fmla="*/ 22 h 42"/>
              <a:gd name="T28" fmla="*/ 9 w 41"/>
              <a:gd name="T29" fmla="*/ 25 h 42"/>
              <a:gd name="T30" fmla="*/ 11 w 41"/>
              <a:gd name="T31" fmla="*/ 25 h 42"/>
              <a:gd name="T32" fmla="*/ 12 w 41"/>
              <a:gd name="T33" fmla="*/ 25 h 42"/>
              <a:gd name="T34" fmla="*/ 17 w 41"/>
              <a:gd name="T35" fmla="*/ 20 h 42"/>
              <a:gd name="T36" fmla="*/ 17 w 41"/>
              <a:gd name="T37" fmla="*/ 33 h 42"/>
              <a:gd name="T38" fmla="*/ 19 w 41"/>
              <a:gd name="T39" fmla="*/ 35 h 42"/>
              <a:gd name="T40" fmla="*/ 22 w 41"/>
              <a:gd name="T41" fmla="*/ 35 h 42"/>
              <a:gd name="T42" fmla="*/ 24 w 41"/>
              <a:gd name="T43" fmla="*/ 33 h 42"/>
              <a:gd name="T44" fmla="*/ 24 w 41"/>
              <a:gd name="T45" fmla="*/ 20 h 42"/>
              <a:gd name="T46" fmla="*/ 29 w 41"/>
              <a:gd name="T47" fmla="*/ 25 h 42"/>
              <a:gd name="T48" fmla="*/ 30 w 41"/>
              <a:gd name="T49" fmla="*/ 25 h 42"/>
              <a:gd name="T50" fmla="*/ 31 w 41"/>
              <a:gd name="T51" fmla="*/ 25 h 42"/>
              <a:gd name="T52" fmla="*/ 34 w 41"/>
              <a:gd name="T53" fmla="*/ 22 h 42"/>
              <a:gd name="T54" fmla="*/ 34 w 41"/>
              <a:gd name="T55" fmla="*/ 21 h 42"/>
              <a:gd name="T56" fmla="*/ 34 w 41"/>
              <a:gd name="T57" fmla="*/ 2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1" h="42">
                <a:moveTo>
                  <a:pt x="20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0" y="42"/>
                </a:cubicBezTo>
                <a:close/>
                <a:moveTo>
                  <a:pt x="34" y="20"/>
                </a:moveTo>
                <a:cubicBezTo>
                  <a:pt x="24" y="10"/>
                  <a:pt x="24" y="10"/>
                  <a:pt x="24" y="10"/>
                </a:cubicBezTo>
                <a:cubicBezTo>
                  <a:pt x="21" y="8"/>
                  <a:pt x="21" y="8"/>
                  <a:pt x="21" y="8"/>
                </a:cubicBezTo>
                <a:cubicBezTo>
                  <a:pt x="21" y="7"/>
                  <a:pt x="21" y="7"/>
                  <a:pt x="20" y="7"/>
                </a:cubicBezTo>
                <a:cubicBezTo>
                  <a:pt x="20" y="7"/>
                  <a:pt x="19" y="7"/>
                  <a:pt x="19" y="8"/>
                </a:cubicBezTo>
                <a:cubicBezTo>
                  <a:pt x="17" y="10"/>
                  <a:pt x="17" y="10"/>
                  <a:pt x="17" y="1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20"/>
                  <a:pt x="6" y="21"/>
                  <a:pt x="6" y="21"/>
                </a:cubicBezTo>
                <a:cubicBezTo>
                  <a:pt x="6" y="21"/>
                  <a:pt x="7" y="22"/>
                  <a:pt x="7" y="22"/>
                </a:cubicBezTo>
                <a:cubicBezTo>
                  <a:pt x="9" y="25"/>
                  <a:pt x="9" y="25"/>
                  <a:pt x="9" y="25"/>
                </a:cubicBezTo>
                <a:cubicBezTo>
                  <a:pt x="10" y="25"/>
                  <a:pt x="10" y="25"/>
                  <a:pt x="11" y="25"/>
                </a:cubicBezTo>
                <a:cubicBezTo>
                  <a:pt x="11" y="25"/>
                  <a:pt x="11" y="25"/>
                  <a:pt x="12" y="25"/>
                </a:cubicBezTo>
                <a:cubicBezTo>
                  <a:pt x="17" y="20"/>
                  <a:pt x="17" y="20"/>
                  <a:pt x="17" y="20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5"/>
                  <a:pt x="19" y="35"/>
                </a:cubicBezTo>
                <a:cubicBezTo>
                  <a:pt x="22" y="35"/>
                  <a:pt x="22" y="35"/>
                  <a:pt x="22" y="35"/>
                </a:cubicBezTo>
                <a:cubicBezTo>
                  <a:pt x="23" y="35"/>
                  <a:pt x="24" y="34"/>
                  <a:pt x="24" y="33"/>
                </a:cubicBezTo>
                <a:cubicBezTo>
                  <a:pt x="24" y="20"/>
                  <a:pt x="24" y="20"/>
                  <a:pt x="24" y="20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25"/>
                  <a:pt x="29" y="25"/>
                  <a:pt x="30" y="25"/>
                </a:cubicBezTo>
                <a:cubicBezTo>
                  <a:pt x="30" y="25"/>
                  <a:pt x="31" y="25"/>
                  <a:pt x="31" y="25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2"/>
                  <a:pt x="34" y="21"/>
                  <a:pt x="34" y="21"/>
                </a:cubicBezTo>
                <a:cubicBezTo>
                  <a:pt x="34" y="21"/>
                  <a:pt x="34" y="20"/>
                  <a:pt x="34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77" name="Freeform 32"/>
          <p:cNvSpPr>
            <a:spLocks noChangeAspect="1"/>
          </p:cNvSpPr>
          <p:nvPr/>
        </p:nvSpPr>
        <p:spPr bwMode="auto">
          <a:xfrm>
            <a:off x="1217669" y="2307925"/>
            <a:ext cx="199778" cy="189790"/>
          </a:xfrm>
          <a:custGeom>
            <a:avLst/>
            <a:gdLst>
              <a:gd name="T0" fmla="*/ 41 w 42"/>
              <a:gd name="T1" fmla="*/ 21 h 40"/>
              <a:gd name="T2" fmla="*/ 24 w 42"/>
              <a:gd name="T3" fmla="*/ 39 h 40"/>
              <a:gd name="T4" fmla="*/ 21 w 42"/>
              <a:gd name="T5" fmla="*/ 40 h 40"/>
              <a:gd name="T6" fmla="*/ 19 w 42"/>
              <a:gd name="T7" fmla="*/ 39 h 40"/>
              <a:gd name="T8" fmla="*/ 1 w 42"/>
              <a:gd name="T9" fmla="*/ 21 h 40"/>
              <a:gd name="T10" fmla="*/ 0 w 42"/>
              <a:gd name="T11" fmla="*/ 19 h 40"/>
              <a:gd name="T12" fmla="*/ 1 w 42"/>
              <a:gd name="T13" fmla="*/ 17 h 40"/>
              <a:gd name="T14" fmla="*/ 3 w 42"/>
              <a:gd name="T15" fmla="*/ 14 h 40"/>
              <a:gd name="T16" fmla="*/ 6 w 42"/>
              <a:gd name="T17" fmla="*/ 13 h 40"/>
              <a:gd name="T18" fmla="*/ 8 w 42"/>
              <a:gd name="T19" fmla="*/ 14 h 40"/>
              <a:gd name="T20" fmla="*/ 16 w 42"/>
              <a:gd name="T21" fmla="*/ 22 h 40"/>
              <a:gd name="T22" fmla="*/ 16 w 42"/>
              <a:gd name="T23" fmla="*/ 4 h 40"/>
              <a:gd name="T24" fmla="*/ 20 w 42"/>
              <a:gd name="T25" fmla="*/ 0 h 40"/>
              <a:gd name="T26" fmla="*/ 23 w 42"/>
              <a:gd name="T27" fmla="*/ 0 h 40"/>
              <a:gd name="T28" fmla="*/ 26 w 42"/>
              <a:gd name="T29" fmla="*/ 4 h 40"/>
              <a:gd name="T30" fmla="*/ 26 w 42"/>
              <a:gd name="T31" fmla="*/ 22 h 40"/>
              <a:gd name="T32" fmla="*/ 34 w 42"/>
              <a:gd name="T33" fmla="*/ 14 h 40"/>
              <a:gd name="T34" fmla="*/ 37 w 42"/>
              <a:gd name="T35" fmla="*/ 13 h 40"/>
              <a:gd name="T36" fmla="*/ 39 w 42"/>
              <a:gd name="T37" fmla="*/ 14 h 40"/>
              <a:gd name="T38" fmla="*/ 41 w 42"/>
              <a:gd name="T39" fmla="*/ 17 h 40"/>
              <a:gd name="T40" fmla="*/ 42 w 42"/>
              <a:gd name="T41" fmla="*/ 19 h 40"/>
              <a:gd name="T42" fmla="*/ 41 w 42"/>
              <a:gd name="T43" fmla="*/ 21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2" h="40">
                <a:moveTo>
                  <a:pt x="41" y="21"/>
                </a:moveTo>
                <a:cubicBezTo>
                  <a:pt x="24" y="39"/>
                  <a:pt x="24" y="39"/>
                  <a:pt x="24" y="39"/>
                </a:cubicBezTo>
                <a:cubicBezTo>
                  <a:pt x="23" y="39"/>
                  <a:pt x="22" y="40"/>
                  <a:pt x="21" y="40"/>
                </a:cubicBezTo>
                <a:cubicBezTo>
                  <a:pt x="20" y="40"/>
                  <a:pt x="19" y="39"/>
                  <a:pt x="19" y="39"/>
                </a:cubicBezTo>
                <a:cubicBezTo>
                  <a:pt x="1" y="21"/>
                  <a:pt x="1" y="21"/>
                  <a:pt x="1" y="21"/>
                </a:cubicBezTo>
                <a:cubicBezTo>
                  <a:pt x="1" y="21"/>
                  <a:pt x="0" y="20"/>
                  <a:pt x="0" y="19"/>
                </a:cubicBezTo>
                <a:cubicBezTo>
                  <a:pt x="0" y="18"/>
                  <a:pt x="1" y="17"/>
                  <a:pt x="1" y="17"/>
                </a:cubicBezTo>
                <a:cubicBezTo>
                  <a:pt x="3" y="14"/>
                  <a:pt x="3" y="14"/>
                  <a:pt x="3" y="14"/>
                </a:cubicBezTo>
                <a:cubicBezTo>
                  <a:pt x="4" y="14"/>
                  <a:pt x="5" y="13"/>
                  <a:pt x="6" y="13"/>
                </a:cubicBezTo>
                <a:cubicBezTo>
                  <a:pt x="7" y="13"/>
                  <a:pt x="8" y="14"/>
                  <a:pt x="8" y="14"/>
                </a:cubicBezTo>
                <a:cubicBezTo>
                  <a:pt x="16" y="22"/>
                  <a:pt x="16" y="22"/>
                  <a:pt x="16" y="22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8" y="0"/>
                  <a:pt x="2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2"/>
                  <a:pt x="26" y="4"/>
                </a:cubicBezTo>
                <a:cubicBezTo>
                  <a:pt x="26" y="22"/>
                  <a:pt x="26" y="22"/>
                  <a:pt x="26" y="22"/>
                </a:cubicBezTo>
                <a:cubicBezTo>
                  <a:pt x="34" y="14"/>
                  <a:pt x="34" y="14"/>
                  <a:pt x="34" y="14"/>
                </a:cubicBezTo>
                <a:cubicBezTo>
                  <a:pt x="35" y="14"/>
                  <a:pt x="36" y="13"/>
                  <a:pt x="37" y="13"/>
                </a:cubicBezTo>
                <a:cubicBezTo>
                  <a:pt x="38" y="13"/>
                  <a:pt x="38" y="14"/>
                  <a:pt x="39" y="14"/>
                </a:cubicBezTo>
                <a:cubicBezTo>
                  <a:pt x="41" y="17"/>
                  <a:pt x="41" y="17"/>
                  <a:pt x="41" y="17"/>
                </a:cubicBezTo>
                <a:cubicBezTo>
                  <a:pt x="42" y="17"/>
                  <a:pt x="42" y="18"/>
                  <a:pt x="42" y="19"/>
                </a:cubicBezTo>
                <a:cubicBezTo>
                  <a:pt x="42" y="20"/>
                  <a:pt x="42" y="21"/>
                  <a:pt x="41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78" name="Freeform 33"/>
          <p:cNvSpPr>
            <a:spLocks noChangeAspect="1"/>
          </p:cNvSpPr>
          <p:nvPr/>
        </p:nvSpPr>
        <p:spPr bwMode="auto">
          <a:xfrm>
            <a:off x="1574309" y="2306567"/>
            <a:ext cx="189790" cy="197780"/>
          </a:xfrm>
          <a:custGeom>
            <a:avLst/>
            <a:gdLst>
              <a:gd name="T0" fmla="*/ 40 w 40"/>
              <a:gd name="T1" fmla="*/ 23 h 42"/>
              <a:gd name="T2" fmla="*/ 37 w 40"/>
              <a:gd name="T3" fmla="*/ 26 h 42"/>
              <a:gd name="T4" fmla="*/ 18 w 40"/>
              <a:gd name="T5" fmla="*/ 26 h 42"/>
              <a:gd name="T6" fmla="*/ 26 w 40"/>
              <a:gd name="T7" fmla="*/ 34 h 42"/>
              <a:gd name="T8" fmla="*/ 27 w 40"/>
              <a:gd name="T9" fmla="*/ 36 h 42"/>
              <a:gd name="T10" fmla="*/ 26 w 40"/>
              <a:gd name="T11" fmla="*/ 39 h 42"/>
              <a:gd name="T12" fmla="*/ 24 w 40"/>
              <a:gd name="T13" fmla="*/ 41 h 42"/>
              <a:gd name="T14" fmla="*/ 21 w 40"/>
              <a:gd name="T15" fmla="*/ 42 h 42"/>
              <a:gd name="T16" fmla="*/ 19 w 40"/>
              <a:gd name="T17" fmla="*/ 41 h 42"/>
              <a:gd name="T18" fmla="*/ 1 w 40"/>
              <a:gd name="T19" fmla="*/ 23 h 42"/>
              <a:gd name="T20" fmla="*/ 0 w 40"/>
              <a:gd name="T21" fmla="*/ 21 h 42"/>
              <a:gd name="T22" fmla="*/ 1 w 40"/>
              <a:gd name="T23" fmla="*/ 19 h 42"/>
              <a:gd name="T24" fmla="*/ 19 w 40"/>
              <a:gd name="T25" fmla="*/ 1 h 42"/>
              <a:gd name="T26" fmla="*/ 21 w 40"/>
              <a:gd name="T27" fmla="*/ 0 h 42"/>
              <a:gd name="T28" fmla="*/ 24 w 40"/>
              <a:gd name="T29" fmla="*/ 1 h 42"/>
              <a:gd name="T30" fmla="*/ 26 w 40"/>
              <a:gd name="T31" fmla="*/ 3 h 42"/>
              <a:gd name="T32" fmla="*/ 27 w 40"/>
              <a:gd name="T33" fmla="*/ 6 h 42"/>
              <a:gd name="T34" fmla="*/ 26 w 40"/>
              <a:gd name="T35" fmla="*/ 8 h 42"/>
              <a:gd name="T36" fmla="*/ 18 w 40"/>
              <a:gd name="T37" fmla="*/ 16 h 42"/>
              <a:gd name="T38" fmla="*/ 37 w 40"/>
              <a:gd name="T39" fmla="*/ 16 h 42"/>
              <a:gd name="T40" fmla="*/ 40 w 40"/>
              <a:gd name="T41" fmla="*/ 19 h 42"/>
              <a:gd name="T42" fmla="*/ 40 w 40"/>
              <a:gd name="T43" fmla="*/ 23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0" h="42">
                <a:moveTo>
                  <a:pt x="40" y="23"/>
                </a:moveTo>
                <a:cubicBezTo>
                  <a:pt x="40" y="25"/>
                  <a:pt x="39" y="26"/>
                  <a:pt x="37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7" y="35"/>
                  <a:pt x="27" y="36"/>
                </a:cubicBezTo>
                <a:cubicBezTo>
                  <a:pt x="27" y="37"/>
                  <a:pt x="26" y="38"/>
                  <a:pt x="26" y="39"/>
                </a:cubicBezTo>
                <a:cubicBezTo>
                  <a:pt x="24" y="41"/>
                  <a:pt x="24" y="41"/>
                  <a:pt x="24" y="41"/>
                </a:cubicBezTo>
                <a:cubicBezTo>
                  <a:pt x="23" y="41"/>
                  <a:pt x="22" y="42"/>
                  <a:pt x="21" y="42"/>
                </a:cubicBezTo>
                <a:cubicBezTo>
                  <a:pt x="20" y="42"/>
                  <a:pt x="19" y="41"/>
                  <a:pt x="19" y="41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0" y="22"/>
                  <a:pt x="0" y="21"/>
                </a:cubicBezTo>
                <a:cubicBezTo>
                  <a:pt x="0" y="20"/>
                  <a:pt x="1" y="19"/>
                  <a:pt x="1" y="19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20" y="0"/>
                  <a:pt x="21" y="0"/>
                </a:cubicBezTo>
                <a:cubicBezTo>
                  <a:pt x="22" y="0"/>
                  <a:pt x="23" y="0"/>
                  <a:pt x="24" y="1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4"/>
                  <a:pt x="27" y="5"/>
                  <a:pt x="27" y="6"/>
                </a:cubicBezTo>
                <a:cubicBezTo>
                  <a:pt x="27" y="6"/>
                  <a:pt x="26" y="7"/>
                  <a:pt x="26" y="8"/>
                </a:cubicBezTo>
                <a:cubicBezTo>
                  <a:pt x="18" y="16"/>
                  <a:pt x="18" y="16"/>
                  <a:pt x="18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9" y="16"/>
                  <a:pt x="40" y="17"/>
                  <a:pt x="40" y="19"/>
                </a:cubicBezTo>
                <a:lnTo>
                  <a:pt x="40" y="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79" name="Freeform 34"/>
          <p:cNvSpPr>
            <a:spLocks noChangeAspect="1"/>
          </p:cNvSpPr>
          <p:nvPr/>
        </p:nvSpPr>
        <p:spPr bwMode="auto">
          <a:xfrm>
            <a:off x="1948961" y="2300291"/>
            <a:ext cx="183795" cy="193785"/>
          </a:xfrm>
          <a:custGeom>
            <a:avLst/>
            <a:gdLst>
              <a:gd name="T0" fmla="*/ 38 w 39"/>
              <a:gd name="T1" fmla="*/ 23 h 41"/>
              <a:gd name="T2" fmla="*/ 21 w 39"/>
              <a:gd name="T3" fmla="*/ 40 h 41"/>
              <a:gd name="T4" fmla="*/ 18 w 39"/>
              <a:gd name="T5" fmla="*/ 41 h 41"/>
              <a:gd name="T6" fmla="*/ 16 w 39"/>
              <a:gd name="T7" fmla="*/ 40 h 41"/>
              <a:gd name="T8" fmla="*/ 14 w 39"/>
              <a:gd name="T9" fmla="*/ 38 h 41"/>
              <a:gd name="T10" fmla="*/ 13 w 39"/>
              <a:gd name="T11" fmla="*/ 36 h 41"/>
              <a:gd name="T12" fmla="*/ 14 w 39"/>
              <a:gd name="T13" fmla="*/ 34 h 41"/>
              <a:gd name="T14" fmla="*/ 22 w 39"/>
              <a:gd name="T15" fmla="*/ 26 h 41"/>
              <a:gd name="T16" fmla="*/ 3 w 39"/>
              <a:gd name="T17" fmla="*/ 26 h 41"/>
              <a:gd name="T18" fmla="*/ 0 w 39"/>
              <a:gd name="T19" fmla="*/ 22 h 41"/>
              <a:gd name="T20" fmla="*/ 0 w 39"/>
              <a:gd name="T21" fmla="*/ 19 h 41"/>
              <a:gd name="T22" fmla="*/ 3 w 39"/>
              <a:gd name="T23" fmla="*/ 15 h 41"/>
              <a:gd name="T24" fmla="*/ 22 w 39"/>
              <a:gd name="T25" fmla="*/ 15 h 41"/>
              <a:gd name="T26" fmla="*/ 14 w 39"/>
              <a:gd name="T27" fmla="*/ 8 h 41"/>
              <a:gd name="T28" fmla="*/ 13 w 39"/>
              <a:gd name="T29" fmla="*/ 5 h 41"/>
              <a:gd name="T30" fmla="*/ 14 w 39"/>
              <a:gd name="T31" fmla="*/ 3 h 41"/>
              <a:gd name="T32" fmla="*/ 16 w 39"/>
              <a:gd name="T33" fmla="*/ 1 h 41"/>
              <a:gd name="T34" fmla="*/ 18 w 39"/>
              <a:gd name="T35" fmla="*/ 0 h 41"/>
              <a:gd name="T36" fmla="*/ 21 w 39"/>
              <a:gd name="T37" fmla="*/ 1 h 41"/>
              <a:gd name="T38" fmla="*/ 38 w 39"/>
              <a:gd name="T39" fmla="*/ 18 h 41"/>
              <a:gd name="T40" fmla="*/ 39 w 39"/>
              <a:gd name="T41" fmla="*/ 21 h 41"/>
              <a:gd name="T42" fmla="*/ 38 w 39"/>
              <a:gd name="T43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9" h="41">
                <a:moveTo>
                  <a:pt x="38" y="23"/>
                </a:moveTo>
                <a:cubicBezTo>
                  <a:pt x="21" y="40"/>
                  <a:pt x="21" y="40"/>
                  <a:pt x="21" y="40"/>
                </a:cubicBezTo>
                <a:cubicBezTo>
                  <a:pt x="20" y="41"/>
                  <a:pt x="19" y="41"/>
                  <a:pt x="18" y="41"/>
                </a:cubicBezTo>
                <a:cubicBezTo>
                  <a:pt x="17" y="41"/>
                  <a:pt x="16" y="41"/>
                  <a:pt x="16" y="40"/>
                </a:cubicBezTo>
                <a:cubicBezTo>
                  <a:pt x="14" y="38"/>
                  <a:pt x="14" y="38"/>
                  <a:pt x="14" y="38"/>
                </a:cubicBezTo>
                <a:cubicBezTo>
                  <a:pt x="13" y="38"/>
                  <a:pt x="13" y="37"/>
                  <a:pt x="13" y="36"/>
                </a:cubicBezTo>
                <a:cubicBezTo>
                  <a:pt x="13" y="35"/>
                  <a:pt x="13" y="34"/>
                  <a:pt x="14" y="34"/>
                </a:cubicBezTo>
                <a:cubicBezTo>
                  <a:pt x="22" y="26"/>
                  <a:pt x="22" y="26"/>
                  <a:pt x="22" y="26"/>
                </a:cubicBezTo>
                <a:cubicBezTo>
                  <a:pt x="3" y="26"/>
                  <a:pt x="3" y="26"/>
                  <a:pt x="3" y="26"/>
                </a:cubicBezTo>
                <a:cubicBezTo>
                  <a:pt x="1" y="26"/>
                  <a:pt x="0" y="24"/>
                  <a:pt x="0" y="2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7"/>
                  <a:pt x="1" y="15"/>
                  <a:pt x="3" y="15"/>
                </a:cubicBezTo>
                <a:cubicBezTo>
                  <a:pt x="22" y="15"/>
                  <a:pt x="22" y="15"/>
                  <a:pt x="22" y="15"/>
                </a:cubicBezTo>
                <a:cubicBezTo>
                  <a:pt x="14" y="8"/>
                  <a:pt x="14" y="8"/>
                  <a:pt x="14" y="8"/>
                </a:cubicBezTo>
                <a:cubicBezTo>
                  <a:pt x="13" y="7"/>
                  <a:pt x="13" y="6"/>
                  <a:pt x="13" y="5"/>
                </a:cubicBezTo>
                <a:cubicBezTo>
                  <a:pt x="13" y="4"/>
                  <a:pt x="13" y="3"/>
                  <a:pt x="14" y="3"/>
                </a:cubicBezTo>
                <a:cubicBezTo>
                  <a:pt x="16" y="1"/>
                  <a:pt x="16" y="1"/>
                  <a:pt x="16" y="1"/>
                </a:cubicBezTo>
                <a:cubicBezTo>
                  <a:pt x="16" y="0"/>
                  <a:pt x="17" y="0"/>
                  <a:pt x="18" y="0"/>
                </a:cubicBezTo>
                <a:cubicBezTo>
                  <a:pt x="19" y="0"/>
                  <a:pt x="20" y="0"/>
                  <a:pt x="21" y="1"/>
                </a:cubicBezTo>
                <a:cubicBezTo>
                  <a:pt x="38" y="18"/>
                  <a:pt x="38" y="18"/>
                  <a:pt x="38" y="18"/>
                </a:cubicBezTo>
                <a:cubicBezTo>
                  <a:pt x="39" y="19"/>
                  <a:pt x="39" y="20"/>
                  <a:pt x="39" y="21"/>
                </a:cubicBezTo>
                <a:cubicBezTo>
                  <a:pt x="39" y="21"/>
                  <a:pt x="39" y="22"/>
                  <a:pt x="38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80" name="Freeform 35"/>
          <p:cNvSpPr>
            <a:spLocks noChangeAspect="1"/>
          </p:cNvSpPr>
          <p:nvPr/>
        </p:nvSpPr>
        <p:spPr bwMode="auto">
          <a:xfrm>
            <a:off x="2271633" y="2300160"/>
            <a:ext cx="199778" cy="185793"/>
          </a:xfrm>
          <a:custGeom>
            <a:avLst/>
            <a:gdLst>
              <a:gd name="T0" fmla="*/ 41 w 42"/>
              <a:gd name="T1" fmla="*/ 23 h 39"/>
              <a:gd name="T2" fmla="*/ 39 w 42"/>
              <a:gd name="T3" fmla="*/ 25 h 39"/>
              <a:gd name="T4" fmla="*/ 37 w 42"/>
              <a:gd name="T5" fmla="*/ 26 h 39"/>
              <a:gd name="T6" fmla="*/ 34 w 42"/>
              <a:gd name="T7" fmla="*/ 25 h 39"/>
              <a:gd name="T8" fmla="*/ 26 w 42"/>
              <a:gd name="T9" fmla="*/ 17 h 39"/>
              <a:gd name="T10" fmla="*/ 26 w 42"/>
              <a:gd name="T11" fmla="*/ 36 h 39"/>
              <a:gd name="T12" fmla="*/ 23 w 42"/>
              <a:gd name="T13" fmla="*/ 39 h 39"/>
              <a:gd name="T14" fmla="*/ 20 w 42"/>
              <a:gd name="T15" fmla="*/ 39 h 39"/>
              <a:gd name="T16" fmla="*/ 16 w 42"/>
              <a:gd name="T17" fmla="*/ 36 h 39"/>
              <a:gd name="T18" fmla="*/ 16 w 42"/>
              <a:gd name="T19" fmla="*/ 17 h 39"/>
              <a:gd name="T20" fmla="*/ 8 w 42"/>
              <a:gd name="T21" fmla="*/ 25 h 39"/>
              <a:gd name="T22" fmla="*/ 6 w 42"/>
              <a:gd name="T23" fmla="*/ 26 h 39"/>
              <a:gd name="T24" fmla="*/ 3 w 42"/>
              <a:gd name="T25" fmla="*/ 25 h 39"/>
              <a:gd name="T26" fmla="*/ 1 w 42"/>
              <a:gd name="T27" fmla="*/ 23 h 39"/>
              <a:gd name="T28" fmla="*/ 0 w 42"/>
              <a:gd name="T29" fmla="*/ 20 h 39"/>
              <a:gd name="T30" fmla="*/ 1 w 42"/>
              <a:gd name="T31" fmla="*/ 18 h 39"/>
              <a:gd name="T32" fmla="*/ 19 w 42"/>
              <a:gd name="T33" fmla="*/ 1 h 39"/>
              <a:gd name="T34" fmla="*/ 21 w 42"/>
              <a:gd name="T35" fmla="*/ 0 h 39"/>
              <a:gd name="T36" fmla="*/ 24 w 42"/>
              <a:gd name="T37" fmla="*/ 1 h 39"/>
              <a:gd name="T38" fmla="*/ 41 w 42"/>
              <a:gd name="T39" fmla="*/ 18 h 39"/>
              <a:gd name="T40" fmla="*/ 42 w 42"/>
              <a:gd name="T41" fmla="*/ 20 h 39"/>
              <a:gd name="T42" fmla="*/ 41 w 42"/>
              <a:gd name="T43" fmla="*/ 23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2" h="39">
                <a:moveTo>
                  <a:pt x="41" y="23"/>
                </a:moveTo>
                <a:cubicBezTo>
                  <a:pt x="39" y="25"/>
                  <a:pt x="39" y="25"/>
                  <a:pt x="39" y="25"/>
                </a:cubicBezTo>
                <a:cubicBezTo>
                  <a:pt x="38" y="26"/>
                  <a:pt x="38" y="26"/>
                  <a:pt x="37" y="26"/>
                </a:cubicBezTo>
                <a:cubicBezTo>
                  <a:pt x="36" y="26"/>
                  <a:pt x="35" y="26"/>
                  <a:pt x="34" y="25"/>
                </a:cubicBezTo>
                <a:cubicBezTo>
                  <a:pt x="26" y="17"/>
                  <a:pt x="26" y="17"/>
                  <a:pt x="26" y="17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8"/>
                  <a:pt x="25" y="39"/>
                  <a:pt x="23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8" y="39"/>
                  <a:pt x="16" y="38"/>
                  <a:pt x="16" y="36"/>
                </a:cubicBezTo>
                <a:cubicBezTo>
                  <a:pt x="16" y="17"/>
                  <a:pt x="16" y="17"/>
                  <a:pt x="16" y="17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6"/>
                  <a:pt x="7" y="26"/>
                  <a:pt x="6" y="26"/>
                </a:cubicBezTo>
                <a:cubicBezTo>
                  <a:pt x="5" y="26"/>
                  <a:pt x="4" y="26"/>
                  <a:pt x="3" y="25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2"/>
                  <a:pt x="0" y="21"/>
                  <a:pt x="0" y="20"/>
                </a:cubicBezTo>
                <a:cubicBezTo>
                  <a:pt x="0" y="20"/>
                  <a:pt x="1" y="19"/>
                  <a:pt x="1" y="18"/>
                </a:cubicBezTo>
                <a:cubicBezTo>
                  <a:pt x="19" y="1"/>
                  <a:pt x="19" y="1"/>
                  <a:pt x="19" y="1"/>
                </a:cubicBezTo>
                <a:cubicBezTo>
                  <a:pt x="19" y="0"/>
                  <a:pt x="20" y="0"/>
                  <a:pt x="21" y="0"/>
                </a:cubicBezTo>
                <a:cubicBezTo>
                  <a:pt x="22" y="0"/>
                  <a:pt x="23" y="0"/>
                  <a:pt x="24" y="1"/>
                </a:cubicBezTo>
                <a:cubicBezTo>
                  <a:pt x="41" y="18"/>
                  <a:pt x="41" y="18"/>
                  <a:pt x="41" y="18"/>
                </a:cubicBezTo>
                <a:cubicBezTo>
                  <a:pt x="42" y="19"/>
                  <a:pt x="42" y="20"/>
                  <a:pt x="42" y="20"/>
                </a:cubicBezTo>
                <a:cubicBezTo>
                  <a:pt x="42" y="21"/>
                  <a:pt x="42" y="22"/>
                  <a:pt x="41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81" name="Freeform 38"/>
          <p:cNvSpPr>
            <a:spLocks noChangeAspect="1"/>
          </p:cNvSpPr>
          <p:nvPr/>
        </p:nvSpPr>
        <p:spPr bwMode="auto">
          <a:xfrm>
            <a:off x="5554836" y="1535728"/>
            <a:ext cx="181694" cy="63753"/>
          </a:xfrm>
          <a:custGeom>
            <a:avLst/>
            <a:gdLst>
              <a:gd name="T0" fmla="*/ 48 w 48"/>
              <a:gd name="T1" fmla="*/ 9 h 17"/>
              <a:gd name="T2" fmla="*/ 41 w 48"/>
              <a:gd name="T3" fmla="*/ 16 h 17"/>
              <a:gd name="T4" fmla="*/ 40 w 48"/>
              <a:gd name="T5" fmla="*/ 17 h 17"/>
              <a:gd name="T6" fmla="*/ 38 w 48"/>
              <a:gd name="T7" fmla="*/ 15 h 17"/>
              <a:gd name="T8" fmla="*/ 38 w 48"/>
              <a:gd name="T9" fmla="*/ 12 h 17"/>
              <a:gd name="T10" fmla="*/ 11 w 48"/>
              <a:gd name="T11" fmla="*/ 12 h 17"/>
              <a:gd name="T12" fmla="*/ 11 w 48"/>
              <a:gd name="T13" fmla="*/ 15 h 17"/>
              <a:gd name="T14" fmla="*/ 9 w 48"/>
              <a:gd name="T15" fmla="*/ 17 h 17"/>
              <a:gd name="T16" fmla="*/ 8 w 48"/>
              <a:gd name="T17" fmla="*/ 16 h 17"/>
              <a:gd name="T18" fmla="*/ 1 w 48"/>
              <a:gd name="T19" fmla="*/ 9 h 17"/>
              <a:gd name="T20" fmla="*/ 0 w 48"/>
              <a:gd name="T21" fmla="*/ 8 h 17"/>
              <a:gd name="T22" fmla="*/ 1 w 48"/>
              <a:gd name="T23" fmla="*/ 7 h 17"/>
              <a:gd name="T24" fmla="*/ 8 w 48"/>
              <a:gd name="T25" fmla="*/ 0 h 17"/>
              <a:gd name="T26" fmla="*/ 9 w 48"/>
              <a:gd name="T27" fmla="*/ 0 h 17"/>
              <a:gd name="T28" fmla="*/ 11 w 48"/>
              <a:gd name="T29" fmla="*/ 1 h 17"/>
              <a:gd name="T30" fmla="*/ 11 w 48"/>
              <a:gd name="T31" fmla="*/ 5 h 17"/>
              <a:gd name="T32" fmla="*/ 38 w 48"/>
              <a:gd name="T33" fmla="*/ 5 h 17"/>
              <a:gd name="T34" fmla="*/ 38 w 48"/>
              <a:gd name="T35" fmla="*/ 1 h 17"/>
              <a:gd name="T36" fmla="*/ 40 w 48"/>
              <a:gd name="T37" fmla="*/ 0 h 17"/>
              <a:gd name="T38" fmla="*/ 41 w 48"/>
              <a:gd name="T39" fmla="*/ 0 h 17"/>
              <a:gd name="T40" fmla="*/ 48 w 48"/>
              <a:gd name="T41" fmla="*/ 7 h 17"/>
              <a:gd name="T42" fmla="*/ 48 w 48"/>
              <a:gd name="T43" fmla="*/ 8 h 17"/>
              <a:gd name="T44" fmla="*/ 48 w 48"/>
              <a:gd name="T45" fmla="*/ 9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8" h="17">
                <a:moveTo>
                  <a:pt x="48" y="9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7"/>
                  <a:pt x="40" y="17"/>
                  <a:pt x="40" y="17"/>
                </a:cubicBezTo>
                <a:cubicBezTo>
                  <a:pt x="39" y="17"/>
                  <a:pt x="38" y="16"/>
                  <a:pt x="38" y="15"/>
                </a:cubicBezTo>
                <a:cubicBezTo>
                  <a:pt x="38" y="12"/>
                  <a:pt x="38" y="12"/>
                  <a:pt x="38" y="12"/>
                </a:cubicBezTo>
                <a:cubicBezTo>
                  <a:pt x="11" y="12"/>
                  <a:pt x="11" y="12"/>
                  <a:pt x="11" y="12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16"/>
                  <a:pt x="10" y="17"/>
                  <a:pt x="9" y="17"/>
                </a:cubicBezTo>
                <a:cubicBezTo>
                  <a:pt x="8" y="17"/>
                  <a:pt x="8" y="17"/>
                  <a:pt x="8" y="16"/>
                </a:cubicBez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9"/>
                  <a:pt x="0" y="8"/>
                </a:cubicBezTo>
                <a:cubicBezTo>
                  <a:pt x="0" y="8"/>
                  <a:pt x="0" y="7"/>
                  <a:pt x="1" y="7"/>
                </a:cubicBezTo>
                <a:cubicBezTo>
                  <a:pt x="8" y="0"/>
                  <a:pt x="8" y="0"/>
                  <a:pt x="8" y="0"/>
                </a:cubicBezTo>
                <a:cubicBezTo>
                  <a:pt x="8" y="0"/>
                  <a:pt x="8" y="0"/>
                  <a:pt x="9" y="0"/>
                </a:cubicBezTo>
                <a:cubicBezTo>
                  <a:pt x="10" y="0"/>
                  <a:pt x="11" y="0"/>
                  <a:pt x="11" y="1"/>
                </a:cubicBezTo>
                <a:cubicBezTo>
                  <a:pt x="11" y="5"/>
                  <a:pt x="11" y="5"/>
                  <a:pt x="11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9" y="0"/>
                  <a:pt x="40" y="0"/>
                </a:cubicBezTo>
                <a:cubicBezTo>
                  <a:pt x="40" y="0"/>
                  <a:pt x="41" y="0"/>
                  <a:pt x="41" y="0"/>
                </a:cubicBezTo>
                <a:cubicBezTo>
                  <a:pt x="48" y="7"/>
                  <a:pt x="48" y="7"/>
                  <a:pt x="48" y="7"/>
                </a:cubicBezTo>
                <a:cubicBezTo>
                  <a:pt x="48" y="7"/>
                  <a:pt x="48" y="8"/>
                  <a:pt x="48" y="8"/>
                </a:cubicBezTo>
                <a:cubicBezTo>
                  <a:pt x="48" y="9"/>
                  <a:pt x="48" y="9"/>
                  <a:pt x="48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82" name="Freeform 39"/>
          <p:cNvSpPr>
            <a:spLocks noChangeAspect="1"/>
          </p:cNvSpPr>
          <p:nvPr/>
        </p:nvSpPr>
        <p:spPr bwMode="auto">
          <a:xfrm>
            <a:off x="5971288" y="1482624"/>
            <a:ext cx="63752" cy="181693"/>
          </a:xfrm>
          <a:custGeom>
            <a:avLst/>
            <a:gdLst>
              <a:gd name="T0" fmla="*/ 15 w 17"/>
              <a:gd name="T1" fmla="*/ 10 h 48"/>
              <a:gd name="T2" fmla="*/ 12 w 17"/>
              <a:gd name="T3" fmla="*/ 10 h 48"/>
              <a:gd name="T4" fmla="*/ 12 w 17"/>
              <a:gd name="T5" fmla="*/ 38 h 48"/>
              <a:gd name="T6" fmla="*/ 15 w 17"/>
              <a:gd name="T7" fmla="*/ 38 h 48"/>
              <a:gd name="T8" fmla="*/ 17 w 17"/>
              <a:gd name="T9" fmla="*/ 39 h 48"/>
              <a:gd name="T10" fmla="*/ 16 w 17"/>
              <a:gd name="T11" fmla="*/ 40 h 48"/>
              <a:gd name="T12" fmla="*/ 9 w 17"/>
              <a:gd name="T13" fmla="*/ 47 h 48"/>
              <a:gd name="T14" fmla="*/ 8 w 17"/>
              <a:gd name="T15" fmla="*/ 48 h 48"/>
              <a:gd name="T16" fmla="*/ 7 w 17"/>
              <a:gd name="T17" fmla="*/ 47 h 48"/>
              <a:gd name="T18" fmla="*/ 0 w 17"/>
              <a:gd name="T19" fmla="*/ 40 h 48"/>
              <a:gd name="T20" fmla="*/ 0 w 17"/>
              <a:gd name="T21" fmla="*/ 39 h 48"/>
              <a:gd name="T22" fmla="*/ 1 w 17"/>
              <a:gd name="T23" fmla="*/ 38 h 48"/>
              <a:gd name="T24" fmla="*/ 5 w 17"/>
              <a:gd name="T25" fmla="*/ 38 h 48"/>
              <a:gd name="T26" fmla="*/ 5 w 17"/>
              <a:gd name="T27" fmla="*/ 10 h 48"/>
              <a:gd name="T28" fmla="*/ 1 w 17"/>
              <a:gd name="T29" fmla="*/ 10 h 48"/>
              <a:gd name="T30" fmla="*/ 0 w 17"/>
              <a:gd name="T31" fmla="*/ 8 h 48"/>
              <a:gd name="T32" fmla="*/ 0 w 17"/>
              <a:gd name="T33" fmla="*/ 7 h 48"/>
              <a:gd name="T34" fmla="*/ 7 w 17"/>
              <a:gd name="T35" fmla="*/ 0 h 48"/>
              <a:gd name="T36" fmla="*/ 8 w 17"/>
              <a:gd name="T37" fmla="*/ 0 h 48"/>
              <a:gd name="T38" fmla="*/ 9 w 17"/>
              <a:gd name="T39" fmla="*/ 0 h 48"/>
              <a:gd name="T40" fmla="*/ 16 w 17"/>
              <a:gd name="T41" fmla="*/ 7 h 48"/>
              <a:gd name="T42" fmla="*/ 17 w 17"/>
              <a:gd name="T43" fmla="*/ 8 h 48"/>
              <a:gd name="T44" fmla="*/ 15 w 17"/>
              <a:gd name="T45" fmla="*/ 1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" h="48">
                <a:moveTo>
                  <a:pt x="15" y="10"/>
                </a:moveTo>
                <a:cubicBezTo>
                  <a:pt x="12" y="10"/>
                  <a:pt x="12" y="10"/>
                  <a:pt x="12" y="10"/>
                </a:cubicBezTo>
                <a:cubicBezTo>
                  <a:pt x="12" y="38"/>
                  <a:pt x="12" y="38"/>
                  <a:pt x="12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6" y="38"/>
                  <a:pt x="17" y="38"/>
                  <a:pt x="17" y="39"/>
                </a:cubicBezTo>
                <a:cubicBezTo>
                  <a:pt x="17" y="40"/>
                  <a:pt x="17" y="40"/>
                  <a:pt x="16" y="40"/>
                </a:cubicBezTo>
                <a:cubicBezTo>
                  <a:pt x="9" y="47"/>
                  <a:pt x="9" y="47"/>
                  <a:pt x="9" y="47"/>
                </a:cubicBezTo>
                <a:cubicBezTo>
                  <a:pt x="9" y="48"/>
                  <a:pt x="9" y="48"/>
                  <a:pt x="8" y="48"/>
                </a:cubicBezTo>
                <a:cubicBezTo>
                  <a:pt x="8" y="48"/>
                  <a:pt x="7" y="48"/>
                  <a:pt x="7" y="47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8"/>
                  <a:pt x="1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10"/>
                  <a:pt x="5" y="10"/>
                  <a:pt x="5" y="10"/>
                </a:cubicBezTo>
                <a:cubicBezTo>
                  <a:pt x="1" y="10"/>
                  <a:pt x="1" y="10"/>
                  <a:pt x="1" y="10"/>
                </a:cubicBezTo>
                <a:cubicBezTo>
                  <a:pt x="0" y="10"/>
                  <a:pt x="0" y="9"/>
                  <a:pt x="0" y="8"/>
                </a:cubicBezTo>
                <a:cubicBezTo>
                  <a:pt x="0" y="8"/>
                  <a:pt x="0" y="8"/>
                  <a:pt x="0" y="7"/>
                </a:cubicBezTo>
                <a:cubicBezTo>
                  <a:pt x="7" y="0"/>
                  <a:pt x="7" y="0"/>
                  <a:pt x="7" y="0"/>
                </a:cubicBezTo>
                <a:cubicBezTo>
                  <a:pt x="7" y="0"/>
                  <a:pt x="8" y="0"/>
                  <a:pt x="8" y="0"/>
                </a:cubicBezTo>
                <a:cubicBezTo>
                  <a:pt x="9" y="0"/>
                  <a:pt x="9" y="0"/>
                  <a:pt x="9" y="0"/>
                </a:cubicBezTo>
                <a:cubicBezTo>
                  <a:pt x="16" y="7"/>
                  <a:pt x="16" y="7"/>
                  <a:pt x="16" y="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9"/>
                  <a:pt x="16" y="10"/>
                  <a:pt x="15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90" name="Freeform 89"/>
          <p:cNvSpPr>
            <a:spLocks noChangeAspect="1" noEditPoints="1"/>
          </p:cNvSpPr>
          <p:nvPr/>
        </p:nvSpPr>
        <p:spPr bwMode="auto">
          <a:xfrm>
            <a:off x="6637825" y="3136981"/>
            <a:ext cx="215480" cy="215480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0 h 41"/>
              <a:gd name="T4" fmla="*/ 21 w 41"/>
              <a:gd name="T5" fmla="*/ 0 h 41"/>
              <a:gd name="T6" fmla="*/ 41 w 41"/>
              <a:gd name="T7" fmla="*/ 20 h 41"/>
              <a:gd name="T8" fmla="*/ 21 w 41"/>
              <a:gd name="T9" fmla="*/ 41 h 41"/>
              <a:gd name="T10" fmla="*/ 34 w 41"/>
              <a:gd name="T11" fmla="*/ 15 h 41"/>
              <a:gd name="T12" fmla="*/ 32 w 41"/>
              <a:gd name="T13" fmla="*/ 12 h 41"/>
              <a:gd name="T14" fmla="*/ 31 w 41"/>
              <a:gd name="T15" fmla="*/ 12 h 41"/>
              <a:gd name="T16" fmla="*/ 29 w 41"/>
              <a:gd name="T17" fmla="*/ 12 h 41"/>
              <a:gd name="T18" fmla="*/ 18 w 41"/>
              <a:gd name="T19" fmla="*/ 23 h 41"/>
              <a:gd name="T20" fmla="*/ 12 w 41"/>
              <a:gd name="T21" fmla="*/ 17 h 41"/>
              <a:gd name="T22" fmla="*/ 11 w 41"/>
              <a:gd name="T23" fmla="*/ 17 h 41"/>
              <a:gd name="T24" fmla="*/ 10 w 41"/>
              <a:gd name="T25" fmla="*/ 17 h 41"/>
              <a:gd name="T26" fmla="*/ 8 w 41"/>
              <a:gd name="T27" fmla="*/ 20 h 41"/>
              <a:gd name="T28" fmla="*/ 7 w 41"/>
              <a:gd name="T29" fmla="*/ 21 h 41"/>
              <a:gd name="T30" fmla="*/ 8 w 41"/>
              <a:gd name="T31" fmla="*/ 22 h 41"/>
              <a:gd name="T32" fmla="*/ 17 w 41"/>
              <a:gd name="T33" fmla="*/ 32 h 41"/>
              <a:gd name="T34" fmla="*/ 18 w 41"/>
              <a:gd name="T35" fmla="*/ 32 h 41"/>
              <a:gd name="T36" fmla="*/ 20 w 41"/>
              <a:gd name="T37" fmla="*/ 32 h 41"/>
              <a:gd name="T38" fmla="*/ 34 w 41"/>
              <a:gd name="T39" fmla="*/ 17 h 41"/>
              <a:gd name="T40" fmla="*/ 35 w 41"/>
              <a:gd name="T41" fmla="*/ 16 h 41"/>
              <a:gd name="T42" fmla="*/ 34 w 41"/>
              <a:gd name="T43" fmla="*/ 1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10" y="41"/>
                  <a:pt x="0" y="32"/>
                  <a:pt x="0" y="20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34" y="15"/>
                </a:moveTo>
                <a:cubicBezTo>
                  <a:pt x="32" y="12"/>
                  <a:pt x="32" y="12"/>
                  <a:pt x="32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30" y="12"/>
                  <a:pt x="30" y="12"/>
                  <a:pt x="29" y="12"/>
                </a:cubicBezTo>
                <a:cubicBezTo>
                  <a:pt x="18" y="23"/>
                  <a:pt x="18" y="23"/>
                  <a:pt x="18" y="23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2" y="17"/>
                  <a:pt x="11" y="17"/>
                </a:cubicBezTo>
                <a:cubicBezTo>
                  <a:pt x="11" y="17"/>
                  <a:pt x="10" y="17"/>
                  <a:pt x="10" y="17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20"/>
                  <a:pt x="7" y="21"/>
                  <a:pt x="7" y="21"/>
                </a:cubicBezTo>
                <a:cubicBezTo>
                  <a:pt x="7" y="21"/>
                  <a:pt x="7" y="22"/>
                  <a:pt x="8" y="22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9" y="32"/>
                  <a:pt x="19" y="32"/>
                  <a:pt x="20" y="32"/>
                </a:cubicBezTo>
                <a:cubicBezTo>
                  <a:pt x="34" y="17"/>
                  <a:pt x="34" y="17"/>
                  <a:pt x="34" y="17"/>
                </a:cubicBezTo>
                <a:cubicBezTo>
                  <a:pt x="35" y="17"/>
                  <a:pt x="35" y="17"/>
                  <a:pt x="35" y="16"/>
                </a:cubicBezTo>
                <a:cubicBezTo>
                  <a:pt x="35" y="16"/>
                  <a:pt x="35" y="15"/>
                  <a:pt x="34" y="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91" name="Freeform 90"/>
          <p:cNvSpPr>
            <a:spLocks noChangeAspect="1" noEditPoints="1"/>
          </p:cNvSpPr>
          <p:nvPr/>
        </p:nvSpPr>
        <p:spPr bwMode="auto">
          <a:xfrm>
            <a:off x="6994664" y="3131020"/>
            <a:ext cx="215480" cy="219922"/>
          </a:xfrm>
          <a:custGeom>
            <a:avLst/>
            <a:gdLst>
              <a:gd name="T0" fmla="*/ 21 w 41"/>
              <a:gd name="T1" fmla="*/ 42 h 42"/>
              <a:gd name="T2" fmla="*/ 0 w 41"/>
              <a:gd name="T3" fmla="*/ 21 h 42"/>
              <a:gd name="T4" fmla="*/ 21 w 41"/>
              <a:gd name="T5" fmla="*/ 0 h 42"/>
              <a:gd name="T6" fmla="*/ 41 w 41"/>
              <a:gd name="T7" fmla="*/ 21 h 42"/>
              <a:gd name="T8" fmla="*/ 21 w 41"/>
              <a:gd name="T9" fmla="*/ 42 h 42"/>
              <a:gd name="T10" fmla="*/ 21 w 41"/>
              <a:gd name="T11" fmla="*/ 6 h 42"/>
              <a:gd name="T12" fmla="*/ 6 w 41"/>
              <a:gd name="T13" fmla="*/ 21 h 42"/>
              <a:gd name="T14" fmla="*/ 21 w 41"/>
              <a:gd name="T15" fmla="*/ 36 h 42"/>
              <a:gd name="T16" fmla="*/ 35 w 41"/>
              <a:gd name="T17" fmla="*/ 21 h 42"/>
              <a:gd name="T18" fmla="*/ 21 w 41"/>
              <a:gd name="T19" fmla="*/ 6 h 42"/>
              <a:gd name="T20" fmla="*/ 20 w 41"/>
              <a:gd name="T21" fmla="*/ 30 h 42"/>
              <a:gd name="T22" fmla="*/ 18 w 41"/>
              <a:gd name="T23" fmla="*/ 30 h 42"/>
              <a:gd name="T24" fmla="*/ 10 w 41"/>
              <a:gd name="T25" fmla="*/ 22 h 42"/>
              <a:gd name="T26" fmla="*/ 10 w 41"/>
              <a:gd name="T27" fmla="*/ 20 h 42"/>
              <a:gd name="T28" fmla="*/ 13 w 41"/>
              <a:gd name="T29" fmla="*/ 17 h 42"/>
              <a:gd name="T30" fmla="*/ 15 w 41"/>
              <a:gd name="T31" fmla="*/ 17 h 42"/>
              <a:gd name="T32" fmla="*/ 19 w 41"/>
              <a:gd name="T33" fmla="*/ 21 h 42"/>
              <a:gd name="T34" fmla="*/ 27 w 41"/>
              <a:gd name="T35" fmla="*/ 14 h 42"/>
              <a:gd name="T36" fmla="*/ 29 w 41"/>
              <a:gd name="T37" fmla="*/ 14 h 42"/>
              <a:gd name="T38" fmla="*/ 32 w 41"/>
              <a:gd name="T39" fmla="*/ 16 h 42"/>
              <a:gd name="T40" fmla="*/ 32 w 41"/>
              <a:gd name="T41" fmla="*/ 19 h 42"/>
              <a:gd name="T42" fmla="*/ 20 w 41"/>
              <a:gd name="T43" fmla="*/ 3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21" y="6"/>
                </a:moveTo>
                <a:cubicBezTo>
                  <a:pt x="13" y="6"/>
                  <a:pt x="6" y="13"/>
                  <a:pt x="6" y="21"/>
                </a:cubicBezTo>
                <a:cubicBezTo>
                  <a:pt x="6" y="29"/>
                  <a:pt x="13" y="36"/>
                  <a:pt x="21" y="36"/>
                </a:cubicBezTo>
                <a:cubicBezTo>
                  <a:pt x="29" y="36"/>
                  <a:pt x="35" y="29"/>
                  <a:pt x="35" y="21"/>
                </a:cubicBezTo>
                <a:cubicBezTo>
                  <a:pt x="35" y="13"/>
                  <a:pt x="29" y="6"/>
                  <a:pt x="21" y="6"/>
                </a:cubicBezTo>
                <a:close/>
                <a:moveTo>
                  <a:pt x="20" y="30"/>
                </a:moveTo>
                <a:cubicBezTo>
                  <a:pt x="20" y="31"/>
                  <a:pt x="19" y="31"/>
                  <a:pt x="18" y="30"/>
                </a:cubicBezTo>
                <a:cubicBezTo>
                  <a:pt x="10" y="22"/>
                  <a:pt x="10" y="22"/>
                  <a:pt x="10" y="22"/>
                </a:cubicBezTo>
                <a:cubicBezTo>
                  <a:pt x="9" y="22"/>
                  <a:pt x="9" y="21"/>
                  <a:pt x="10" y="20"/>
                </a:cubicBezTo>
                <a:cubicBezTo>
                  <a:pt x="13" y="17"/>
                  <a:pt x="13" y="17"/>
                  <a:pt x="13" y="17"/>
                </a:cubicBezTo>
                <a:cubicBezTo>
                  <a:pt x="14" y="16"/>
                  <a:pt x="15" y="16"/>
                  <a:pt x="15" y="17"/>
                </a:cubicBezTo>
                <a:cubicBezTo>
                  <a:pt x="19" y="21"/>
                  <a:pt x="19" y="21"/>
                  <a:pt x="19" y="21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3"/>
                  <a:pt x="28" y="13"/>
                  <a:pt x="29" y="14"/>
                </a:cubicBezTo>
                <a:cubicBezTo>
                  <a:pt x="32" y="16"/>
                  <a:pt x="32" y="16"/>
                  <a:pt x="32" y="16"/>
                </a:cubicBezTo>
                <a:cubicBezTo>
                  <a:pt x="32" y="17"/>
                  <a:pt x="32" y="18"/>
                  <a:pt x="32" y="19"/>
                </a:cubicBezTo>
                <a:lnTo>
                  <a:pt x="20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92" name="Freeform 91"/>
          <p:cNvSpPr>
            <a:spLocks noChangeAspect="1" noEditPoints="1"/>
          </p:cNvSpPr>
          <p:nvPr/>
        </p:nvSpPr>
        <p:spPr bwMode="auto">
          <a:xfrm>
            <a:off x="7351503" y="3141590"/>
            <a:ext cx="208302" cy="208302"/>
          </a:xfrm>
          <a:custGeom>
            <a:avLst/>
            <a:gdLst>
              <a:gd name="T0" fmla="*/ 41 w 41"/>
              <a:gd name="T1" fmla="*/ 34 h 41"/>
              <a:gd name="T2" fmla="*/ 34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4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5 w 41"/>
              <a:gd name="T19" fmla="*/ 15 h 41"/>
              <a:gd name="T20" fmla="*/ 35 w 41"/>
              <a:gd name="T21" fmla="*/ 13 h 41"/>
              <a:gd name="T22" fmla="*/ 32 w 41"/>
              <a:gd name="T23" fmla="*/ 10 h 41"/>
              <a:gd name="T24" fmla="*/ 30 w 41"/>
              <a:gd name="T25" fmla="*/ 10 h 41"/>
              <a:gd name="T26" fmla="*/ 17 w 41"/>
              <a:gd name="T27" fmla="*/ 22 h 41"/>
              <a:gd name="T28" fmla="*/ 12 w 41"/>
              <a:gd name="T29" fmla="*/ 17 h 41"/>
              <a:gd name="T30" fmla="*/ 9 w 41"/>
              <a:gd name="T31" fmla="*/ 17 h 41"/>
              <a:gd name="T32" fmla="*/ 7 w 41"/>
              <a:gd name="T33" fmla="*/ 19 h 41"/>
              <a:gd name="T34" fmla="*/ 7 w 41"/>
              <a:gd name="T35" fmla="*/ 22 h 41"/>
              <a:gd name="T36" fmla="*/ 16 w 41"/>
              <a:gd name="T37" fmla="*/ 31 h 41"/>
              <a:gd name="T38" fmla="*/ 19 w 41"/>
              <a:gd name="T39" fmla="*/ 31 h 41"/>
              <a:gd name="T40" fmla="*/ 35 w 41"/>
              <a:gd name="T41" fmla="*/ 1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5" y="15"/>
                </a:moveTo>
                <a:cubicBezTo>
                  <a:pt x="36" y="14"/>
                  <a:pt x="36" y="13"/>
                  <a:pt x="35" y="13"/>
                </a:cubicBezTo>
                <a:cubicBezTo>
                  <a:pt x="32" y="10"/>
                  <a:pt x="32" y="10"/>
                  <a:pt x="32" y="10"/>
                </a:cubicBezTo>
                <a:cubicBezTo>
                  <a:pt x="32" y="9"/>
                  <a:pt x="31" y="9"/>
                  <a:pt x="30" y="10"/>
                </a:cubicBezTo>
                <a:cubicBezTo>
                  <a:pt x="17" y="22"/>
                  <a:pt x="17" y="22"/>
                  <a:pt x="17" y="22"/>
                </a:cubicBezTo>
                <a:cubicBezTo>
                  <a:pt x="12" y="17"/>
                  <a:pt x="12" y="17"/>
                  <a:pt x="12" y="17"/>
                </a:cubicBezTo>
                <a:cubicBezTo>
                  <a:pt x="11" y="16"/>
                  <a:pt x="10" y="16"/>
                  <a:pt x="9" y="17"/>
                </a:cubicBezTo>
                <a:cubicBezTo>
                  <a:pt x="7" y="19"/>
                  <a:pt x="7" y="19"/>
                  <a:pt x="7" y="19"/>
                </a:cubicBezTo>
                <a:cubicBezTo>
                  <a:pt x="6" y="20"/>
                  <a:pt x="6" y="21"/>
                  <a:pt x="7" y="22"/>
                </a:cubicBezTo>
                <a:cubicBezTo>
                  <a:pt x="16" y="31"/>
                  <a:pt x="16" y="31"/>
                  <a:pt x="16" y="31"/>
                </a:cubicBezTo>
                <a:cubicBezTo>
                  <a:pt x="17" y="32"/>
                  <a:pt x="18" y="32"/>
                  <a:pt x="19" y="31"/>
                </a:cubicBezTo>
                <a:lnTo>
                  <a:pt x="35" y="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93" name="Freeform 92"/>
          <p:cNvSpPr>
            <a:spLocks noChangeAspect="1" noEditPoints="1"/>
          </p:cNvSpPr>
          <p:nvPr/>
        </p:nvSpPr>
        <p:spPr bwMode="auto">
          <a:xfrm>
            <a:off x="7666154" y="3139651"/>
            <a:ext cx="256787" cy="217281"/>
          </a:xfrm>
          <a:custGeom>
            <a:avLst/>
            <a:gdLst>
              <a:gd name="T0" fmla="*/ 37 w 44"/>
              <a:gd name="T1" fmla="*/ 30 h 37"/>
              <a:gd name="T2" fmla="*/ 30 w 44"/>
              <a:gd name="T3" fmla="*/ 37 h 37"/>
              <a:gd name="T4" fmla="*/ 7 w 44"/>
              <a:gd name="T5" fmla="*/ 37 h 37"/>
              <a:gd name="T6" fmla="*/ 0 w 44"/>
              <a:gd name="T7" fmla="*/ 30 h 37"/>
              <a:gd name="T8" fmla="*/ 0 w 44"/>
              <a:gd name="T9" fmla="*/ 7 h 37"/>
              <a:gd name="T10" fmla="*/ 7 w 44"/>
              <a:gd name="T11" fmla="*/ 0 h 37"/>
              <a:gd name="T12" fmla="*/ 30 w 44"/>
              <a:gd name="T13" fmla="*/ 0 h 37"/>
              <a:gd name="T14" fmla="*/ 33 w 44"/>
              <a:gd name="T15" fmla="*/ 0 h 37"/>
              <a:gd name="T16" fmla="*/ 33 w 44"/>
              <a:gd name="T17" fmla="*/ 1 h 37"/>
              <a:gd name="T18" fmla="*/ 33 w 44"/>
              <a:gd name="T19" fmla="*/ 2 h 37"/>
              <a:gd name="T20" fmla="*/ 32 w 44"/>
              <a:gd name="T21" fmla="*/ 3 h 37"/>
              <a:gd name="T22" fmla="*/ 31 w 44"/>
              <a:gd name="T23" fmla="*/ 3 h 37"/>
              <a:gd name="T24" fmla="*/ 31 w 44"/>
              <a:gd name="T25" fmla="*/ 3 h 37"/>
              <a:gd name="T26" fmla="*/ 30 w 44"/>
              <a:gd name="T27" fmla="*/ 3 h 37"/>
              <a:gd name="T28" fmla="*/ 7 w 44"/>
              <a:gd name="T29" fmla="*/ 3 h 37"/>
              <a:gd name="T30" fmla="*/ 3 w 44"/>
              <a:gd name="T31" fmla="*/ 7 h 37"/>
              <a:gd name="T32" fmla="*/ 3 w 44"/>
              <a:gd name="T33" fmla="*/ 30 h 37"/>
              <a:gd name="T34" fmla="*/ 7 w 44"/>
              <a:gd name="T35" fmla="*/ 34 h 37"/>
              <a:gd name="T36" fmla="*/ 30 w 44"/>
              <a:gd name="T37" fmla="*/ 34 h 37"/>
              <a:gd name="T38" fmla="*/ 34 w 44"/>
              <a:gd name="T39" fmla="*/ 30 h 37"/>
              <a:gd name="T40" fmla="*/ 34 w 44"/>
              <a:gd name="T41" fmla="*/ 23 h 37"/>
              <a:gd name="T42" fmla="*/ 34 w 44"/>
              <a:gd name="T43" fmla="*/ 22 h 37"/>
              <a:gd name="T44" fmla="*/ 36 w 44"/>
              <a:gd name="T45" fmla="*/ 21 h 37"/>
              <a:gd name="T46" fmla="*/ 36 w 44"/>
              <a:gd name="T47" fmla="*/ 20 h 37"/>
              <a:gd name="T48" fmla="*/ 37 w 44"/>
              <a:gd name="T49" fmla="*/ 20 h 37"/>
              <a:gd name="T50" fmla="*/ 37 w 44"/>
              <a:gd name="T51" fmla="*/ 21 h 37"/>
              <a:gd name="T52" fmla="*/ 37 w 44"/>
              <a:gd name="T53" fmla="*/ 30 h 37"/>
              <a:gd name="T54" fmla="*/ 22 w 44"/>
              <a:gd name="T55" fmla="*/ 30 h 37"/>
              <a:gd name="T56" fmla="*/ 19 w 44"/>
              <a:gd name="T57" fmla="*/ 30 h 37"/>
              <a:gd name="T58" fmla="*/ 7 w 44"/>
              <a:gd name="T59" fmla="*/ 18 h 37"/>
              <a:gd name="T60" fmla="*/ 7 w 44"/>
              <a:gd name="T61" fmla="*/ 15 h 37"/>
              <a:gd name="T62" fmla="*/ 10 w 44"/>
              <a:gd name="T63" fmla="*/ 12 h 37"/>
              <a:gd name="T64" fmla="*/ 13 w 44"/>
              <a:gd name="T65" fmla="*/ 12 h 37"/>
              <a:gd name="T66" fmla="*/ 20 w 44"/>
              <a:gd name="T67" fmla="*/ 19 h 37"/>
              <a:gd name="T68" fmla="*/ 38 w 44"/>
              <a:gd name="T69" fmla="*/ 2 h 37"/>
              <a:gd name="T70" fmla="*/ 41 w 44"/>
              <a:gd name="T71" fmla="*/ 2 h 37"/>
              <a:gd name="T72" fmla="*/ 44 w 44"/>
              <a:gd name="T73" fmla="*/ 5 h 37"/>
              <a:gd name="T74" fmla="*/ 44 w 44"/>
              <a:gd name="T75" fmla="*/ 8 h 37"/>
              <a:gd name="T76" fmla="*/ 22 w 44"/>
              <a:gd name="T77" fmla="*/ 3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4" h="37">
                <a:moveTo>
                  <a:pt x="37" y="30"/>
                </a:moveTo>
                <a:cubicBezTo>
                  <a:pt x="37" y="34"/>
                  <a:pt x="34" y="37"/>
                  <a:pt x="30" y="37"/>
                </a:cubicBezTo>
                <a:cubicBezTo>
                  <a:pt x="7" y="37"/>
                  <a:pt x="7" y="37"/>
                  <a:pt x="7" y="37"/>
                </a:cubicBezTo>
                <a:cubicBezTo>
                  <a:pt x="3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0"/>
                  <a:pt x="33" y="0"/>
                </a:cubicBezTo>
                <a:cubicBezTo>
                  <a:pt x="33" y="0"/>
                  <a:pt x="33" y="1"/>
                  <a:pt x="33" y="1"/>
                </a:cubicBezTo>
                <a:cubicBezTo>
                  <a:pt x="33" y="1"/>
                  <a:pt x="33" y="2"/>
                  <a:pt x="33" y="2"/>
                </a:cubicBezTo>
                <a:cubicBezTo>
                  <a:pt x="32" y="3"/>
                  <a:pt x="32" y="3"/>
                  <a:pt x="32" y="3"/>
                </a:cubicBezTo>
                <a:cubicBezTo>
                  <a:pt x="32" y="3"/>
                  <a:pt x="31" y="3"/>
                  <a:pt x="31" y="3"/>
                </a:cubicBezTo>
                <a:cubicBezTo>
                  <a:pt x="31" y="3"/>
                  <a:pt x="31" y="3"/>
                  <a:pt x="31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7" y="3"/>
                  <a:pt x="7" y="3"/>
                  <a:pt x="7" y="3"/>
                </a:cubicBezTo>
                <a:cubicBezTo>
                  <a:pt x="5" y="3"/>
                  <a:pt x="3" y="5"/>
                  <a:pt x="3" y="7"/>
                </a:cubicBezTo>
                <a:cubicBezTo>
                  <a:pt x="3" y="30"/>
                  <a:pt x="3" y="30"/>
                  <a:pt x="3" y="30"/>
                </a:cubicBezTo>
                <a:cubicBezTo>
                  <a:pt x="3" y="32"/>
                  <a:pt x="5" y="34"/>
                  <a:pt x="7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2" y="34"/>
                  <a:pt x="34" y="32"/>
                  <a:pt x="34" y="30"/>
                </a:cubicBezTo>
                <a:cubicBezTo>
                  <a:pt x="34" y="23"/>
                  <a:pt x="34" y="23"/>
                  <a:pt x="34" y="23"/>
                </a:cubicBezTo>
                <a:cubicBezTo>
                  <a:pt x="34" y="23"/>
                  <a:pt x="34" y="22"/>
                  <a:pt x="34" y="22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20"/>
                  <a:pt x="37" y="20"/>
                  <a:pt x="37" y="20"/>
                </a:cubicBezTo>
                <a:cubicBezTo>
                  <a:pt x="37" y="21"/>
                  <a:pt x="37" y="21"/>
                  <a:pt x="37" y="21"/>
                </a:cubicBezTo>
                <a:lnTo>
                  <a:pt x="37" y="30"/>
                </a:lnTo>
                <a:close/>
                <a:moveTo>
                  <a:pt x="22" y="30"/>
                </a:moveTo>
                <a:cubicBezTo>
                  <a:pt x="21" y="31"/>
                  <a:pt x="20" y="31"/>
                  <a:pt x="19" y="30"/>
                </a:cubicBezTo>
                <a:cubicBezTo>
                  <a:pt x="7" y="18"/>
                  <a:pt x="7" y="18"/>
                  <a:pt x="7" y="18"/>
                </a:cubicBezTo>
                <a:cubicBezTo>
                  <a:pt x="6" y="17"/>
                  <a:pt x="6" y="16"/>
                  <a:pt x="7" y="15"/>
                </a:cubicBezTo>
                <a:cubicBezTo>
                  <a:pt x="10" y="12"/>
                  <a:pt x="10" y="12"/>
                  <a:pt x="10" y="12"/>
                </a:cubicBezTo>
                <a:cubicBezTo>
                  <a:pt x="11" y="11"/>
                  <a:pt x="12" y="11"/>
                  <a:pt x="13" y="12"/>
                </a:cubicBezTo>
                <a:cubicBezTo>
                  <a:pt x="20" y="19"/>
                  <a:pt x="20" y="19"/>
                  <a:pt x="20" y="19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40" y="1"/>
                  <a:pt x="41" y="2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6"/>
                  <a:pt x="44" y="7"/>
                  <a:pt x="44" y="8"/>
                </a:cubicBezTo>
                <a:lnTo>
                  <a:pt x="22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94" name="Freeform 93"/>
          <p:cNvSpPr>
            <a:spLocks noChangeAspect="1" noEditPoints="1"/>
          </p:cNvSpPr>
          <p:nvPr/>
        </p:nvSpPr>
        <p:spPr bwMode="auto">
          <a:xfrm>
            <a:off x="2647815" y="1470422"/>
            <a:ext cx="194921" cy="194921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1 h 41"/>
              <a:gd name="T4" fmla="*/ 21 w 41"/>
              <a:gd name="T5" fmla="*/ 0 h 41"/>
              <a:gd name="T6" fmla="*/ 41 w 41"/>
              <a:gd name="T7" fmla="*/ 21 h 41"/>
              <a:gd name="T8" fmla="*/ 21 w 41"/>
              <a:gd name="T9" fmla="*/ 41 h 41"/>
              <a:gd name="T10" fmla="*/ 34 w 41"/>
              <a:gd name="T11" fmla="*/ 19 h 41"/>
              <a:gd name="T12" fmla="*/ 34 w 41"/>
              <a:gd name="T13" fmla="*/ 17 h 41"/>
              <a:gd name="T14" fmla="*/ 32 w 41"/>
              <a:gd name="T15" fmla="*/ 14 h 41"/>
              <a:gd name="T16" fmla="*/ 29 w 41"/>
              <a:gd name="T17" fmla="*/ 14 h 41"/>
              <a:gd name="T18" fmla="*/ 21 w 41"/>
              <a:gd name="T19" fmla="*/ 23 h 41"/>
              <a:gd name="T20" fmla="*/ 13 w 41"/>
              <a:gd name="T21" fmla="*/ 14 h 41"/>
              <a:gd name="T22" fmla="*/ 10 w 41"/>
              <a:gd name="T23" fmla="*/ 14 h 41"/>
              <a:gd name="T24" fmla="*/ 8 w 41"/>
              <a:gd name="T25" fmla="*/ 17 h 41"/>
              <a:gd name="T26" fmla="*/ 8 w 41"/>
              <a:gd name="T27" fmla="*/ 19 h 41"/>
              <a:gd name="T28" fmla="*/ 20 w 41"/>
              <a:gd name="T29" fmla="*/ 32 h 41"/>
              <a:gd name="T30" fmla="*/ 22 w 41"/>
              <a:gd name="T31" fmla="*/ 32 h 41"/>
              <a:gd name="T32" fmla="*/ 34 w 41"/>
              <a:gd name="T33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10" y="41"/>
                  <a:pt x="0" y="32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34" y="19"/>
                </a:moveTo>
                <a:cubicBezTo>
                  <a:pt x="35" y="19"/>
                  <a:pt x="35" y="18"/>
                  <a:pt x="34" y="17"/>
                </a:cubicBezTo>
                <a:cubicBezTo>
                  <a:pt x="32" y="14"/>
                  <a:pt x="32" y="14"/>
                  <a:pt x="32" y="14"/>
                </a:cubicBezTo>
                <a:cubicBezTo>
                  <a:pt x="31" y="14"/>
                  <a:pt x="30" y="14"/>
                  <a:pt x="29" y="14"/>
                </a:cubicBezTo>
                <a:cubicBezTo>
                  <a:pt x="21" y="23"/>
                  <a:pt x="21" y="23"/>
                  <a:pt x="21" y="23"/>
                </a:cubicBezTo>
                <a:cubicBezTo>
                  <a:pt x="13" y="14"/>
                  <a:pt x="13" y="14"/>
                  <a:pt x="13" y="14"/>
                </a:cubicBezTo>
                <a:cubicBezTo>
                  <a:pt x="12" y="14"/>
                  <a:pt x="11" y="14"/>
                  <a:pt x="10" y="14"/>
                </a:cubicBezTo>
                <a:cubicBezTo>
                  <a:pt x="8" y="17"/>
                  <a:pt x="8" y="17"/>
                  <a:pt x="8" y="17"/>
                </a:cubicBezTo>
                <a:cubicBezTo>
                  <a:pt x="7" y="18"/>
                  <a:pt x="7" y="19"/>
                  <a:pt x="8" y="19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32"/>
                  <a:pt x="21" y="32"/>
                  <a:pt x="22" y="32"/>
                </a:cubicBezTo>
                <a:lnTo>
                  <a:pt x="34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95" name="Freeform 94"/>
          <p:cNvSpPr>
            <a:spLocks noChangeAspect="1" noEditPoints="1"/>
          </p:cNvSpPr>
          <p:nvPr/>
        </p:nvSpPr>
        <p:spPr bwMode="auto">
          <a:xfrm>
            <a:off x="3018388" y="1468994"/>
            <a:ext cx="194921" cy="194921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0 h 41"/>
              <a:gd name="T4" fmla="*/ 21 w 41"/>
              <a:gd name="T5" fmla="*/ 0 h 41"/>
              <a:gd name="T6" fmla="*/ 41 w 41"/>
              <a:gd name="T7" fmla="*/ 20 h 41"/>
              <a:gd name="T8" fmla="*/ 21 w 41"/>
              <a:gd name="T9" fmla="*/ 41 h 41"/>
              <a:gd name="T10" fmla="*/ 27 w 41"/>
              <a:gd name="T11" fmla="*/ 31 h 41"/>
              <a:gd name="T12" fmla="*/ 27 w 41"/>
              <a:gd name="T13" fmla="*/ 29 h 41"/>
              <a:gd name="T14" fmla="*/ 19 w 41"/>
              <a:gd name="T15" fmla="*/ 20 h 41"/>
              <a:gd name="T16" fmla="*/ 27 w 41"/>
              <a:gd name="T17" fmla="*/ 12 h 41"/>
              <a:gd name="T18" fmla="*/ 27 w 41"/>
              <a:gd name="T19" fmla="*/ 10 h 41"/>
              <a:gd name="T20" fmla="*/ 25 w 41"/>
              <a:gd name="T21" fmla="*/ 7 h 41"/>
              <a:gd name="T22" fmla="*/ 22 w 41"/>
              <a:gd name="T23" fmla="*/ 7 h 41"/>
              <a:gd name="T24" fmla="*/ 10 w 41"/>
              <a:gd name="T25" fmla="*/ 19 h 41"/>
              <a:gd name="T26" fmla="*/ 10 w 41"/>
              <a:gd name="T27" fmla="*/ 22 h 41"/>
              <a:gd name="T28" fmla="*/ 22 w 41"/>
              <a:gd name="T29" fmla="*/ 34 h 41"/>
              <a:gd name="T30" fmla="*/ 25 w 41"/>
              <a:gd name="T31" fmla="*/ 34 h 41"/>
              <a:gd name="T32" fmla="*/ 27 w 41"/>
              <a:gd name="T33" fmla="*/ 3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10" y="41"/>
                  <a:pt x="0" y="32"/>
                  <a:pt x="0" y="20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27" y="31"/>
                </a:moveTo>
                <a:cubicBezTo>
                  <a:pt x="28" y="30"/>
                  <a:pt x="28" y="29"/>
                  <a:pt x="27" y="29"/>
                </a:cubicBezTo>
                <a:cubicBezTo>
                  <a:pt x="19" y="20"/>
                  <a:pt x="19" y="20"/>
                  <a:pt x="19" y="20"/>
                </a:cubicBezTo>
                <a:cubicBezTo>
                  <a:pt x="27" y="12"/>
                  <a:pt x="27" y="12"/>
                  <a:pt x="27" y="12"/>
                </a:cubicBezTo>
                <a:cubicBezTo>
                  <a:pt x="28" y="12"/>
                  <a:pt x="28" y="10"/>
                  <a:pt x="27" y="10"/>
                </a:cubicBezTo>
                <a:cubicBezTo>
                  <a:pt x="25" y="7"/>
                  <a:pt x="25" y="7"/>
                  <a:pt x="25" y="7"/>
                </a:cubicBezTo>
                <a:cubicBezTo>
                  <a:pt x="24" y="6"/>
                  <a:pt x="23" y="6"/>
                  <a:pt x="22" y="7"/>
                </a:cubicBezTo>
                <a:cubicBezTo>
                  <a:pt x="10" y="19"/>
                  <a:pt x="10" y="19"/>
                  <a:pt x="10" y="19"/>
                </a:cubicBezTo>
                <a:cubicBezTo>
                  <a:pt x="9" y="20"/>
                  <a:pt x="9" y="21"/>
                  <a:pt x="10" y="22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4"/>
                  <a:pt x="24" y="34"/>
                  <a:pt x="25" y="34"/>
                </a:cubicBezTo>
                <a:lnTo>
                  <a:pt x="27" y="3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96" name="Freeform 95"/>
          <p:cNvSpPr>
            <a:spLocks noChangeAspect="1" noEditPoints="1"/>
          </p:cNvSpPr>
          <p:nvPr/>
        </p:nvSpPr>
        <p:spPr bwMode="auto">
          <a:xfrm>
            <a:off x="3374523" y="1471779"/>
            <a:ext cx="194921" cy="198940"/>
          </a:xfrm>
          <a:custGeom>
            <a:avLst/>
            <a:gdLst>
              <a:gd name="T0" fmla="*/ 21 w 41"/>
              <a:gd name="T1" fmla="*/ 42 h 42"/>
              <a:gd name="T2" fmla="*/ 0 w 41"/>
              <a:gd name="T3" fmla="*/ 21 h 42"/>
              <a:gd name="T4" fmla="*/ 21 w 41"/>
              <a:gd name="T5" fmla="*/ 0 h 42"/>
              <a:gd name="T6" fmla="*/ 41 w 41"/>
              <a:gd name="T7" fmla="*/ 21 h 42"/>
              <a:gd name="T8" fmla="*/ 21 w 41"/>
              <a:gd name="T9" fmla="*/ 42 h 42"/>
              <a:gd name="T10" fmla="*/ 32 w 41"/>
              <a:gd name="T11" fmla="*/ 22 h 42"/>
              <a:gd name="T12" fmla="*/ 32 w 41"/>
              <a:gd name="T13" fmla="*/ 20 h 42"/>
              <a:gd name="T14" fmla="*/ 20 w 41"/>
              <a:gd name="T15" fmla="*/ 8 h 42"/>
              <a:gd name="T16" fmla="*/ 17 w 41"/>
              <a:gd name="T17" fmla="*/ 8 h 42"/>
              <a:gd name="T18" fmla="*/ 14 w 41"/>
              <a:gd name="T19" fmla="*/ 10 h 42"/>
              <a:gd name="T20" fmla="*/ 14 w 41"/>
              <a:gd name="T21" fmla="*/ 13 h 42"/>
              <a:gd name="T22" fmla="*/ 23 w 41"/>
              <a:gd name="T23" fmla="*/ 21 h 42"/>
              <a:gd name="T24" fmla="*/ 14 w 41"/>
              <a:gd name="T25" fmla="*/ 29 h 42"/>
              <a:gd name="T26" fmla="*/ 14 w 41"/>
              <a:gd name="T27" fmla="*/ 32 h 42"/>
              <a:gd name="T28" fmla="*/ 17 w 41"/>
              <a:gd name="T29" fmla="*/ 34 h 42"/>
              <a:gd name="T30" fmla="*/ 20 w 41"/>
              <a:gd name="T31" fmla="*/ 34 h 42"/>
              <a:gd name="T32" fmla="*/ 32 w 41"/>
              <a:gd name="T33" fmla="*/ 2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" h="42">
                <a:moveTo>
                  <a:pt x="21" y="42"/>
                </a:moveTo>
                <a:cubicBezTo>
                  <a:pt x="10" y="42"/>
                  <a:pt x="0" y="32"/>
                  <a:pt x="0" y="21"/>
                </a:cubicBezTo>
                <a:cubicBezTo>
                  <a:pt x="0" y="10"/>
                  <a:pt x="10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2" y="22"/>
                </a:moveTo>
                <a:cubicBezTo>
                  <a:pt x="32" y="22"/>
                  <a:pt x="32" y="21"/>
                  <a:pt x="32" y="20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7"/>
                  <a:pt x="18" y="7"/>
                  <a:pt x="17" y="8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23" y="21"/>
                  <a:pt x="23" y="21"/>
                  <a:pt x="23" y="21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30"/>
                  <a:pt x="14" y="31"/>
                  <a:pt x="14" y="32"/>
                </a:cubicBezTo>
                <a:cubicBezTo>
                  <a:pt x="17" y="34"/>
                  <a:pt x="17" y="34"/>
                  <a:pt x="17" y="34"/>
                </a:cubicBezTo>
                <a:cubicBezTo>
                  <a:pt x="18" y="35"/>
                  <a:pt x="19" y="35"/>
                  <a:pt x="20" y="34"/>
                </a:cubicBezTo>
                <a:lnTo>
                  <a:pt x="32" y="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97" name="Freeform 96"/>
          <p:cNvSpPr>
            <a:spLocks noChangeAspect="1" noEditPoints="1"/>
          </p:cNvSpPr>
          <p:nvPr/>
        </p:nvSpPr>
        <p:spPr bwMode="auto">
          <a:xfrm>
            <a:off x="3732294" y="1475129"/>
            <a:ext cx="194921" cy="194921"/>
          </a:xfrm>
          <a:custGeom>
            <a:avLst/>
            <a:gdLst>
              <a:gd name="T0" fmla="*/ 21 w 41"/>
              <a:gd name="T1" fmla="*/ 41 h 41"/>
              <a:gd name="T2" fmla="*/ 0 w 41"/>
              <a:gd name="T3" fmla="*/ 21 h 41"/>
              <a:gd name="T4" fmla="*/ 21 w 41"/>
              <a:gd name="T5" fmla="*/ 0 h 41"/>
              <a:gd name="T6" fmla="*/ 41 w 41"/>
              <a:gd name="T7" fmla="*/ 21 h 41"/>
              <a:gd name="T8" fmla="*/ 21 w 41"/>
              <a:gd name="T9" fmla="*/ 41 h 41"/>
              <a:gd name="T10" fmla="*/ 34 w 41"/>
              <a:gd name="T11" fmla="*/ 24 h 41"/>
              <a:gd name="T12" fmla="*/ 34 w 41"/>
              <a:gd name="T13" fmla="*/ 22 h 41"/>
              <a:gd name="T14" fmla="*/ 22 w 41"/>
              <a:gd name="T15" fmla="*/ 10 h 41"/>
              <a:gd name="T16" fmla="*/ 20 w 41"/>
              <a:gd name="T17" fmla="*/ 10 h 41"/>
              <a:gd name="T18" fmla="*/ 8 w 41"/>
              <a:gd name="T19" fmla="*/ 22 h 41"/>
              <a:gd name="T20" fmla="*/ 8 w 41"/>
              <a:gd name="T21" fmla="*/ 24 h 41"/>
              <a:gd name="T22" fmla="*/ 10 w 41"/>
              <a:gd name="T23" fmla="*/ 27 h 41"/>
              <a:gd name="T24" fmla="*/ 13 w 41"/>
              <a:gd name="T25" fmla="*/ 27 h 41"/>
              <a:gd name="T26" fmla="*/ 21 w 41"/>
              <a:gd name="T27" fmla="*/ 19 h 41"/>
              <a:gd name="T28" fmla="*/ 29 w 41"/>
              <a:gd name="T29" fmla="*/ 27 h 41"/>
              <a:gd name="T30" fmla="*/ 32 w 41"/>
              <a:gd name="T31" fmla="*/ 27 h 41"/>
              <a:gd name="T32" fmla="*/ 34 w 41"/>
              <a:gd name="T33" fmla="*/ 2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10" y="41"/>
                  <a:pt x="0" y="32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32" y="0"/>
                  <a:pt x="41" y="9"/>
                  <a:pt x="41" y="21"/>
                </a:cubicBezTo>
                <a:cubicBezTo>
                  <a:pt x="41" y="32"/>
                  <a:pt x="32" y="41"/>
                  <a:pt x="21" y="41"/>
                </a:cubicBezTo>
                <a:close/>
                <a:moveTo>
                  <a:pt x="34" y="24"/>
                </a:moveTo>
                <a:cubicBezTo>
                  <a:pt x="35" y="24"/>
                  <a:pt x="35" y="23"/>
                  <a:pt x="34" y="22"/>
                </a:cubicBezTo>
                <a:cubicBezTo>
                  <a:pt x="22" y="10"/>
                  <a:pt x="22" y="10"/>
                  <a:pt x="22" y="10"/>
                </a:cubicBezTo>
                <a:cubicBezTo>
                  <a:pt x="21" y="9"/>
                  <a:pt x="20" y="9"/>
                  <a:pt x="20" y="10"/>
                </a:cubicBezTo>
                <a:cubicBezTo>
                  <a:pt x="8" y="22"/>
                  <a:pt x="8" y="22"/>
                  <a:pt x="8" y="22"/>
                </a:cubicBezTo>
                <a:cubicBezTo>
                  <a:pt x="7" y="23"/>
                  <a:pt x="7" y="24"/>
                  <a:pt x="8" y="24"/>
                </a:cubicBezTo>
                <a:cubicBezTo>
                  <a:pt x="10" y="27"/>
                  <a:pt x="10" y="27"/>
                  <a:pt x="10" y="27"/>
                </a:cubicBezTo>
                <a:cubicBezTo>
                  <a:pt x="11" y="28"/>
                  <a:pt x="12" y="28"/>
                  <a:pt x="13" y="27"/>
                </a:cubicBezTo>
                <a:cubicBezTo>
                  <a:pt x="21" y="19"/>
                  <a:pt x="21" y="19"/>
                  <a:pt x="21" y="19"/>
                </a:cubicBezTo>
                <a:cubicBezTo>
                  <a:pt x="29" y="27"/>
                  <a:pt x="29" y="27"/>
                  <a:pt x="29" y="27"/>
                </a:cubicBezTo>
                <a:cubicBezTo>
                  <a:pt x="30" y="28"/>
                  <a:pt x="31" y="28"/>
                  <a:pt x="32" y="27"/>
                </a:cubicBezTo>
                <a:lnTo>
                  <a:pt x="34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02" name="Freeform 112"/>
          <p:cNvSpPr>
            <a:spLocks noChangeAspect="1" noEditPoints="1"/>
          </p:cNvSpPr>
          <p:nvPr/>
        </p:nvSpPr>
        <p:spPr bwMode="auto">
          <a:xfrm>
            <a:off x="2645010" y="2748225"/>
            <a:ext cx="201050" cy="150788"/>
          </a:xfrm>
          <a:custGeom>
            <a:avLst/>
            <a:gdLst>
              <a:gd name="T0" fmla="*/ 14 w 49"/>
              <a:gd name="T1" fmla="*/ 32 h 37"/>
              <a:gd name="T2" fmla="*/ 13 w 49"/>
              <a:gd name="T3" fmla="*/ 32 h 37"/>
              <a:gd name="T4" fmla="*/ 0 w 49"/>
              <a:gd name="T5" fmla="*/ 19 h 37"/>
              <a:gd name="T6" fmla="*/ 0 w 49"/>
              <a:gd name="T7" fmla="*/ 18 h 37"/>
              <a:gd name="T8" fmla="*/ 13 w 49"/>
              <a:gd name="T9" fmla="*/ 5 h 37"/>
              <a:gd name="T10" fmla="*/ 14 w 49"/>
              <a:gd name="T11" fmla="*/ 5 h 37"/>
              <a:gd name="T12" fmla="*/ 15 w 49"/>
              <a:gd name="T13" fmla="*/ 7 h 37"/>
              <a:gd name="T14" fmla="*/ 15 w 49"/>
              <a:gd name="T15" fmla="*/ 8 h 37"/>
              <a:gd name="T16" fmla="*/ 5 w 49"/>
              <a:gd name="T17" fmla="*/ 19 h 37"/>
              <a:gd name="T18" fmla="*/ 15 w 49"/>
              <a:gd name="T19" fmla="*/ 29 h 37"/>
              <a:gd name="T20" fmla="*/ 15 w 49"/>
              <a:gd name="T21" fmla="*/ 30 h 37"/>
              <a:gd name="T22" fmla="*/ 14 w 49"/>
              <a:gd name="T23" fmla="*/ 32 h 37"/>
              <a:gd name="T24" fmla="*/ 21 w 49"/>
              <a:gd name="T25" fmla="*/ 36 h 37"/>
              <a:gd name="T26" fmla="*/ 20 w 49"/>
              <a:gd name="T27" fmla="*/ 37 h 37"/>
              <a:gd name="T28" fmla="*/ 18 w 49"/>
              <a:gd name="T29" fmla="*/ 36 h 37"/>
              <a:gd name="T30" fmla="*/ 18 w 49"/>
              <a:gd name="T31" fmla="*/ 35 h 37"/>
              <a:gd name="T32" fmla="*/ 28 w 49"/>
              <a:gd name="T33" fmla="*/ 1 h 37"/>
              <a:gd name="T34" fmla="*/ 29 w 49"/>
              <a:gd name="T35" fmla="*/ 0 h 37"/>
              <a:gd name="T36" fmla="*/ 31 w 49"/>
              <a:gd name="T37" fmla="*/ 1 h 37"/>
              <a:gd name="T38" fmla="*/ 31 w 49"/>
              <a:gd name="T39" fmla="*/ 2 h 37"/>
              <a:gd name="T40" fmla="*/ 21 w 49"/>
              <a:gd name="T41" fmla="*/ 36 h 37"/>
              <a:gd name="T42" fmla="*/ 36 w 49"/>
              <a:gd name="T43" fmla="*/ 32 h 37"/>
              <a:gd name="T44" fmla="*/ 35 w 49"/>
              <a:gd name="T45" fmla="*/ 32 h 37"/>
              <a:gd name="T46" fmla="*/ 34 w 49"/>
              <a:gd name="T47" fmla="*/ 30 h 37"/>
              <a:gd name="T48" fmla="*/ 34 w 49"/>
              <a:gd name="T49" fmla="*/ 29 h 37"/>
              <a:gd name="T50" fmla="*/ 44 w 49"/>
              <a:gd name="T51" fmla="*/ 19 h 37"/>
              <a:gd name="T52" fmla="*/ 34 w 49"/>
              <a:gd name="T53" fmla="*/ 8 h 37"/>
              <a:gd name="T54" fmla="*/ 34 w 49"/>
              <a:gd name="T55" fmla="*/ 7 h 37"/>
              <a:gd name="T56" fmla="*/ 35 w 49"/>
              <a:gd name="T57" fmla="*/ 5 h 37"/>
              <a:gd name="T58" fmla="*/ 36 w 49"/>
              <a:gd name="T59" fmla="*/ 5 h 37"/>
              <a:gd name="T60" fmla="*/ 49 w 49"/>
              <a:gd name="T61" fmla="*/ 18 h 37"/>
              <a:gd name="T62" fmla="*/ 49 w 49"/>
              <a:gd name="T63" fmla="*/ 19 h 37"/>
              <a:gd name="T64" fmla="*/ 36 w 49"/>
              <a:gd name="T65" fmla="*/ 32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9" h="37">
                <a:moveTo>
                  <a:pt x="14" y="32"/>
                </a:moveTo>
                <a:cubicBezTo>
                  <a:pt x="14" y="32"/>
                  <a:pt x="13" y="32"/>
                  <a:pt x="13" y="3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8"/>
                  <a:pt x="0" y="18"/>
                </a:cubicBezTo>
                <a:cubicBezTo>
                  <a:pt x="13" y="5"/>
                  <a:pt x="13" y="5"/>
                  <a:pt x="13" y="5"/>
                </a:cubicBezTo>
                <a:cubicBezTo>
                  <a:pt x="13" y="5"/>
                  <a:pt x="14" y="5"/>
                  <a:pt x="14" y="5"/>
                </a:cubicBezTo>
                <a:cubicBezTo>
                  <a:pt x="15" y="7"/>
                  <a:pt x="15" y="7"/>
                  <a:pt x="15" y="7"/>
                </a:cubicBezTo>
                <a:cubicBezTo>
                  <a:pt x="16" y="7"/>
                  <a:pt x="16" y="8"/>
                  <a:pt x="15" y="8"/>
                </a:cubicBezTo>
                <a:cubicBezTo>
                  <a:pt x="5" y="19"/>
                  <a:pt x="5" y="19"/>
                  <a:pt x="5" y="19"/>
                </a:cubicBezTo>
                <a:cubicBezTo>
                  <a:pt x="15" y="29"/>
                  <a:pt x="15" y="29"/>
                  <a:pt x="15" y="29"/>
                </a:cubicBezTo>
                <a:cubicBezTo>
                  <a:pt x="16" y="29"/>
                  <a:pt x="16" y="30"/>
                  <a:pt x="15" y="30"/>
                </a:cubicBezTo>
                <a:lnTo>
                  <a:pt x="14" y="32"/>
                </a:lnTo>
                <a:close/>
                <a:moveTo>
                  <a:pt x="21" y="36"/>
                </a:moveTo>
                <a:cubicBezTo>
                  <a:pt x="21" y="37"/>
                  <a:pt x="21" y="37"/>
                  <a:pt x="20" y="37"/>
                </a:cubicBezTo>
                <a:cubicBezTo>
                  <a:pt x="18" y="36"/>
                  <a:pt x="18" y="36"/>
                  <a:pt x="18" y="36"/>
                </a:cubicBezTo>
                <a:cubicBezTo>
                  <a:pt x="18" y="36"/>
                  <a:pt x="18" y="36"/>
                  <a:pt x="18" y="35"/>
                </a:cubicBezTo>
                <a:cubicBezTo>
                  <a:pt x="28" y="1"/>
                  <a:pt x="28" y="1"/>
                  <a:pt x="28" y="1"/>
                </a:cubicBezTo>
                <a:cubicBezTo>
                  <a:pt x="28" y="0"/>
                  <a:pt x="28" y="0"/>
                  <a:pt x="29" y="0"/>
                </a:cubicBezTo>
                <a:cubicBezTo>
                  <a:pt x="31" y="1"/>
                  <a:pt x="31" y="1"/>
                  <a:pt x="31" y="1"/>
                </a:cubicBezTo>
                <a:cubicBezTo>
                  <a:pt x="31" y="1"/>
                  <a:pt x="31" y="1"/>
                  <a:pt x="31" y="2"/>
                </a:cubicBezTo>
                <a:lnTo>
                  <a:pt x="21" y="36"/>
                </a:lnTo>
                <a:close/>
                <a:moveTo>
                  <a:pt x="36" y="32"/>
                </a:moveTo>
                <a:cubicBezTo>
                  <a:pt x="36" y="32"/>
                  <a:pt x="35" y="32"/>
                  <a:pt x="35" y="32"/>
                </a:cubicBezTo>
                <a:cubicBezTo>
                  <a:pt x="34" y="30"/>
                  <a:pt x="34" y="30"/>
                  <a:pt x="34" y="30"/>
                </a:cubicBezTo>
                <a:cubicBezTo>
                  <a:pt x="33" y="30"/>
                  <a:pt x="33" y="29"/>
                  <a:pt x="34" y="29"/>
                </a:cubicBezTo>
                <a:cubicBezTo>
                  <a:pt x="44" y="19"/>
                  <a:pt x="44" y="19"/>
                  <a:pt x="44" y="19"/>
                </a:cubicBezTo>
                <a:cubicBezTo>
                  <a:pt x="34" y="8"/>
                  <a:pt x="34" y="8"/>
                  <a:pt x="34" y="8"/>
                </a:cubicBezTo>
                <a:cubicBezTo>
                  <a:pt x="33" y="8"/>
                  <a:pt x="33" y="7"/>
                  <a:pt x="34" y="7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5"/>
                  <a:pt x="36" y="5"/>
                  <a:pt x="36" y="5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8"/>
                  <a:pt x="49" y="19"/>
                  <a:pt x="49" y="19"/>
                </a:cubicBezTo>
                <a:lnTo>
                  <a:pt x="36" y="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03" name="Freeform 124"/>
          <p:cNvSpPr>
            <a:spLocks noChangeAspect="1" noEditPoints="1"/>
          </p:cNvSpPr>
          <p:nvPr/>
        </p:nvSpPr>
        <p:spPr bwMode="auto">
          <a:xfrm>
            <a:off x="6637662" y="1881553"/>
            <a:ext cx="189790" cy="193786"/>
          </a:xfrm>
          <a:custGeom>
            <a:avLst/>
            <a:gdLst>
              <a:gd name="T0" fmla="*/ 20 w 40"/>
              <a:gd name="T1" fmla="*/ 34 h 41"/>
              <a:gd name="T2" fmla="*/ 18 w 40"/>
              <a:gd name="T3" fmla="*/ 36 h 41"/>
              <a:gd name="T4" fmla="*/ 17 w 40"/>
              <a:gd name="T5" fmla="*/ 36 h 41"/>
              <a:gd name="T6" fmla="*/ 13 w 40"/>
              <a:gd name="T7" fmla="*/ 32 h 41"/>
              <a:gd name="T8" fmla="*/ 4 w 40"/>
              <a:gd name="T9" fmla="*/ 41 h 41"/>
              <a:gd name="T10" fmla="*/ 4 w 40"/>
              <a:gd name="T11" fmla="*/ 41 h 41"/>
              <a:gd name="T12" fmla="*/ 3 w 40"/>
              <a:gd name="T13" fmla="*/ 41 h 41"/>
              <a:gd name="T14" fmla="*/ 0 w 40"/>
              <a:gd name="T15" fmla="*/ 38 h 41"/>
              <a:gd name="T16" fmla="*/ 0 w 40"/>
              <a:gd name="T17" fmla="*/ 37 h 41"/>
              <a:gd name="T18" fmla="*/ 0 w 40"/>
              <a:gd name="T19" fmla="*/ 36 h 41"/>
              <a:gd name="T20" fmla="*/ 9 w 40"/>
              <a:gd name="T21" fmla="*/ 27 h 41"/>
              <a:gd name="T22" fmla="*/ 5 w 40"/>
              <a:gd name="T23" fmla="*/ 24 h 41"/>
              <a:gd name="T24" fmla="*/ 5 w 40"/>
              <a:gd name="T25" fmla="*/ 22 h 41"/>
              <a:gd name="T26" fmla="*/ 6 w 40"/>
              <a:gd name="T27" fmla="*/ 21 h 41"/>
              <a:gd name="T28" fmla="*/ 18 w 40"/>
              <a:gd name="T29" fmla="*/ 21 h 41"/>
              <a:gd name="T30" fmla="*/ 20 w 40"/>
              <a:gd name="T31" fmla="*/ 22 h 41"/>
              <a:gd name="T32" fmla="*/ 20 w 40"/>
              <a:gd name="T33" fmla="*/ 34 h 41"/>
              <a:gd name="T34" fmla="*/ 40 w 40"/>
              <a:gd name="T35" fmla="*/ 5 h 41"/>
              <a:gd name="T36" fmla="*/ 31 w 40"/>
              <a:gd name="T37" fmla="*/ 14 h 41"/>
              <a:gd name="T38" fmla="*/ 35 w 40"/>
              <a:gd name="T39" fmla="*/ 18 h 41"/>
              <a:gd name="T40" fmla="*/ 35 w 40"/>
              <a:gd name="T41" fmla="*/ 19 h 41"/>
              <a:gd name="T42" fmla="*/ 34 w 40"/>
              <a:gd name="T43" fmla="*/ 21 h 41"/>
              <a:gd name="T44" fmla="*/ 22 w 40"/>
              <a:gd name="T45" fmla="*/ 21 h 41"/>
              <a:gd name="T46" fmla="*/ 20 w 40"/>
              <a:gd name="T47" fmla="*/ 19 h 41"/>
              <a:gd name="T48" fmla="*/ 20 w 40"/>
              <a:gd name="T49" fmla="*/ 7 h 41"/>
              <a:gd name="T50" fmla="*/ 22 w 40"/>
              <a:gd name="T51" fmla="*/ 5 h 41"/>
              <a:gd name="T52" fmla="*/ 23 w 40"/>
              <a:gd name="T53" fmla="*/ 6 h 41"/>
              <a:gd name="T54" fmla="*/ 27 w 40"/>
              <a:gd name="T55" fmla="*/ 10 h 41"/>
              <a:gd name="T56" fmla="*/ 36 w 40"/>
              <a:gd name="T57" fmla="*/ 1 h 41"/>
              <a:gd name="T58" fmla="*/ 36 w 40"/>
              <a:gd name="T59" fmla="*/ 0 h 41"/>
              <a:gd name="T60" fmla="*/ 37 w 40"/>
              <a:gd name="T61" fmla="*/ 1 h 41"/>
              <a:gd name="T62" fmla="*/ 40 w 40"/>
              <a:gd name="T63" fmla="*/ 4 h 41"/>
              <a:gd name="T64" fmla="*/ 40 w 40"/>
              <a:gd name="T65" fmla="*/ 4 h 41"/>
              <a:gd name="T66" fmla="*/ 40 w 40"/>
              <a:gd name="T67" fmla="*/ 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0" h="41">
                <a:moveTo>
                  <a:pt x="20" y="34"/>
                </a:moveTo>
                <a:cubicBezTo>
                  <a:pt x="20" y="35"/>
                  <a:pt x="19" y="36"/>
                  <a:pt x="18" y="36"/>
                </a:cubicBezTo>
                <a:cubicBezTo>
                  <a:pt x="18" y="36"/>
                  <a:pt x="17" y="36"/>
                  <a:pt x="17" y="36"/>
                </a:cubicBezTo>
                <a:cubicBezTo>
                  <a:pt x="13" y="32"/>
                  <a:pt x="13" y="32"/>
                  <a:pt x="13" y="32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1"/>
                  <a:pt x="3" y="41"/>
                  <a:pt x="3" y="4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0" y="36"/>
                  <a:pt x="0" y="36"/>
                </a:cubicBezTo>
                <a:cubicBezTo>
                  <a:pt x="9" y="27"/>
                  <a:pt x="9" y="27"/>
                  <a:pt x="9" y="27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3"/>
                  <a:pt x="5" y="23"/>
                  <a:pt x="5" y="22"/>
                </a:cubicBezTo>
                <a:cubicBezTo>
                  <a:pt x="5" y="21"/>
                  <a:pt x="5" y="21"/>
                  <a:pt x="6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9" y="21"/>
                  <a:pt x="20" y="21"/>
                  <a:pt x="20" y="22"/>
                </a:cubicBezTo>
                <a:lnTo>
                  <a:pt x="20" y="34"/>
                </a:lnTo>
                <a:close/>
                <a:moveTo>
                  <a:pt x="40" y="5"/>
                </a:moveTo>
                <a:cubicBezTo>
                  <a:pt x="31" y="14"/>
                  <a:pt x="31" y="14"/>
                  <a:pt x="31" y="14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18"/>
                  <a:pt x="35" y="18"/>
                  <a:pt x="35" y="19"/>
                </a:cubicBezTo>
                <a:cubicBezTo>
                  <a:pt x="35" y="20"/>
                  <a:pt x="35" y="21"/>
                  <a:pt x="34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1"/>
                  <a:pt x="20" y="20"/>
                  <a:pt x="20" y="19"/>
                </a:cubicBezTo>
                <a:cubicBezTo>
                  <a:pt x="20" y="7"/>
                  <a:pt x="20" y="7"/>
                  <a:pt x="20" y="7"/>
                </a:cubicBezTo>
                <a:cubicBezTo>
                  <a:pt x="20" y="6"/>
                  <a:pt x="21" y="5"/>
                  <a:pt x="22" y="5"/>
                </a:cubicBezTo>
                <a:cubicBezTo>
                  <a:pt x="22" y="5"/>
                  <a:pt x="23" y="5"/>
                  <a:pt x="23" y="6"/>
                </a:cubicBezTo>
                <a:cubicBezTo>
                  <a:pt x="27" y="10"/>
                  <a:pt x="27" y="10"/>
                  <a:pt x="27" y="10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36" y="0"/>
                  <a:pt x="36" y="0"/>
                </a:cubicBezTo>
                <a:cubicBezTo>
                  <a:pt x="37" y="0"/>
                  <a:pt x="37" y="1"/>
                  <a:pt x="37" y="1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40" y="5"/>
                  <a:pt x="40" y="5"/>
                  <a:pt x="40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04" name="Freeform 140"/>
          <p:cNvSpPr>
            <a:spLocks noChangeAspect="1" noEditPoints="1"/>
          </p:cNvSpPr>
          <p:nvPr/>
        </p:nvSpPr>
        <p:spPr bwMode="auto">
          <a:xfrm>
            <a:off x="6258495" y="1889813"/>
            <a:ext cx="186931" cy="186931"/>
          </a:xfrm>
          <a:custGeom>
            <a:avLst/>
            <a:gdLst>
              <a:gd name="T0" fmla="*/ 20 w 41"/>
              <a:gd name="T1" fmla="*/ 26 h 41"/>
              <a:gd name="T2" fmla="*/ 11 w 41"/>
              <a:gd name="T3" fmla="*/ 35 h 41"/>
              <a:gd name="T4" fmla="*/ 15 w 41"/>
              <a:gd name="T5" fmla="*/ 39 h 41"/>
              <a:gd name="T6" fmla="*/ 15 w 41"/>
              <a:gd name="T7" fmla="*/ 40 h 41"/>
              <a:gd name="T8" fmla="*/ 14 w 41"/>
              <a:gd name="T9" fmla="*/ 41 h 41"/>
              <a:gd name="T10" fmla="*/ 2 w 41"/>
              <a:gd name="T11" fmla="*/ 41 h 41"/>
              <a:gd name="T12" fmla="*/ 0 w 41"/>
              <a:gd name="T13" fmla="*/ 40 h 41"/>
              <a:gd name="T14" fmla="*/ 0 w 41"/>
              <a:gd name="T15" fmla="*/ 28 h 41"/>
              <a:gd name="T16" fmla="*/ 2 w 41"/>
              <a:gd name="T17" fmla="*/ 26 h 41"/>
              <a:gd name="T18" fmla="*/ 3 w 41"/>
              <a:gd name="T19" fmla="*/ 27 h 41"/>
              <a:gd name="T20" fmla="*/ 7 w 41"/>
              <a:gd name="T21" fmla="*/ 30 h 41"/>
              <a:gd name="T22" fmla="*/ 16 w 41"/>
              <a:gd name="T23" fmla="*/ 21 h 41"/>
              <a:gd name="T24" fmla="*/ 16 w 41"/>
              <a:gd name="T25" fmla="*/ 21 h 41"/>
              <a:gd name="T26" fmla="*/ 17 w 41"/>
              <a:gd name="T27" fmla="*/ 21 h 41"/>
              <a:gd name="T28" fmla="*/ 20 w 41"/>
              <a:gd name="T29" fmla="*/ 25 h 41"/>
              <a:gd name="T30" fmla="*/ 20 w 41"/>
              <a:gd name="T31" fmla="*/ 25 h 41"/>
              <a:gd name="T32" fmla="*/ 20 w 41"/>
              <a:gd name="T33" fmla="*/ 26 h 41"/>
              <a:gd name="T34" fmla="*/ 41 w 41"/>
              <a:gd name="T35" fmla="*/ 14 h 41"/>
              <a:gd name="T36" fmla="*/ 39 w 41"/>
              <a:gd name="T37" fmla="*/ 16 h 41"/>
              <a:gd name="T38" fmla="*/ 38 w 41"/>
              <a:gd name="T39" fmla="*/ 15 h 41"/>
              <a:gd name="T40" fmla="*/ 34 w 41"/>
              <a:gd name="T41" fmla="*/ 11 h 41"/>
              <a:gd name="T42" fmla="*/ 25 w 41"/>
              <a:gd name="T43" fmla="*/ 20 h 41"/>
              <a:gd name="T44" fmla="*/ 25 w 41"/>
              <a:gd name="T45" fmla="*/ 21 h 41"/>
              <a:gd name="T46" fmla="*/ 24 w 41"/>
              <a:gd name="T47" fmla="*/ 20 h 41"/>
              <a:gd name="T48" fmla="*/ 21 w 41"/>
              <a:gd name="T49" fmla="*/ 17 h 41"/>
              <a:gd name="T50" fmla="*/ 21 w 41"/>
              <a:gd name="T51" fmla="*/ 17 h 41"/>
              <a:gd name="T52" fmla="*/ 21 w 41"/>
              <a:gd name="T53" fmla="*/ 16 h 41"/>
              <a:gd name="T54" fmla="*/ 30 w 41"/>
              <a:gd name="T55" fmla="*/ 7 h 41"/>
              <a:gd name="T56" fmla="*/ 26 w 41"/>
              <a:gd name="T57" fmla="*/ 3 h 41"/>
              <a:gd name="T58" fmla="*/ 26 w 41"/>
              <a:gd name="T59" fmla="*/ 2 h 41"/>
              <a:gd name="T60" fmla="*/ 27 w 41"/>
              <a:gd name="T61" fmla="*/ 0 h 41"/>
              <a:gd name="T62" fmla="*/ 39 w 41"/>
              <a:gd name="T63" fmla="*/ 0 h 41"/>
              <a:gd name="T64" fmla="*/ 41 w 41"/>
              <a:gd name="T65" fmla="*/ 2 h 41"/>
              <a:gd name="T66" fmla="*/ 41 w 41"/>
              <a:gd name="T67" fmla="*/ 1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" h="41">
                <a:moveTo>
                  <a:pt x="20" y="26"/>
                </a:moveTo>
                <a:cubicBezTo>
                  <a:pt x="11" y="35"/>
                  <a:pt x="11" y="35"/>
                  <a:pt x="11" y="35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9"/>
                  <a:pt x="15" y="39"/>
                  <a:pt x="15" y="40"/>
                </a:cubicBezTo>
                <a:cubicBezTo>
                  <a:pt x="15" y="41"/>
                  <a:pt x="15" y="41"/>
                  <a:pt x="14" y="41"/>
                </a:cubicBezTo>
                <a:cubicBezTo>
                  <a:pt x="2" y="41"/>
                  <a:pt x="2" y="41"/>
                  <a:pt x="2" y="41"/>
                </a:cubicBezTo>
                <a:cubicBezTo>
                  <a:pt x="1" y="41"/>
                  <a:pt x="0" y="41"/>
                  <a:pt x="0" y="40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1" y="26"/>
                  <a:pt x="2" y="26"/>
                </a:cubicBezTo>
                <a:cubicBezTo>
                  <a:pt x="2" y="26"/>
                  <a:pt x="3" y="26"/>
                  <a:pt x="3" y="27"/>
                </a:cubicBezTo>
                <a:cubicBezTo>
                  <a:pt x="7" y="30"/>
                  <a:pt x="7" y="30"/>
                  <a:pt x="7" y="30"/>
                </a:cubicBezTo>
                <a:cubicBezTo>
                  <a:pt x="16" y="21"/>
                  <a:pt x="16" y="21"/>
                  <a:pt x="16" y="21"/>
                </a:cubicBezTo>
                <a:cubicBezTo>
                  <a:pt x="16" y="21"/>
                  <a:pt x="16" y="21"/>
                  <a:pt x="16" y="21"/>
                </a:cubicBezTo>
                <a:cubicBezTo>
                  <a:pt x="17" y="21"/>
                  <a:pt x="17" y="21"/>
                  <a:pt x="17" y="21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6"/>
                  <a:pt x="20" y="26"/>
                </a:cubicBezTo>
                <a:close/>
                <a:moveTo>
                  <a:pt x="41" y="14"/>
                </a:moveTo>
                <a:cubicBezTo>
                  <a:pt x="41" y="15"/>
                  <a:pt x="40" y="16"/>
                  <a:pt x="39" y="16"/>
                </a:cubicBezTo>
                <a:cubicBezTo>
                  <a:pt x="39" y="16"/>
                  <a:pt x="39" y="16"/>
                  <a:pt x="38" y="15"/>
                </a:cubicBezTo>
                <a:cubicBezTo>
                  <a:pt x="34" y="11"/>
                  <a:pt x="34" y="11"/>
                  <a:pt x="34" y="11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1"/>
                  <a:pt x="25" y="21"/>
                </a:cubicBezTo>
                <a:cubicBezTo>
                  <a:pt x="25" y="21"/>
                  <a:pt x="24" y="20"/>
                  <a:pt x="24" y="20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7"/>
                  <a:pt x="21" y="17"/>
                  <a:pt x="21" y="17"/>
                </a:cubicBezTo>
                <a:cubicBezTo>
                  <a:pt x="21" y="16"/>
                  <a:pt x="21" y="16"/>
                  <a:pt x="21" y="16"/>
                </a:cubicBezTo>
                <a:cubicBezTo>
                  <a:pt x="30" y="7"/>
                  <a:pt x="30" y="7"/>
                  <a:pt x="30" y="7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3"/>
                  <a:pt x="26" y="2"/>
                  <a:pt x="26" y="2"/>
                </a:cubicBezTo>
                <a:cubicBezTo>
                  <a:pt x="26" y="1"/>
                  <a:pt x="27" y="0"/>
                  <a:pt x="27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0" y="0"/>
                  <a:pt x="41" y="1"/>
                  <a:pt x="41" y="2"/>
                </a:cubicBezTo>
                <a:lnTo>
                  <a:pt x="41" y="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05" name="Freeform 174"/>
          <p:cNvSpPr>
            <a:spLocks noChangeAspect="1" noEditPoints="1"/>
          </p:cNvSpPr>
          <p:nvPr/>
        </p:nvSpPr>
        <p:spPr bwMode="auto">
          <a:xfrm>
            <a:off x="6255322" y="1504990"/>
            <a:ext cx="192368" cy="143432"/>
          </a:xfrm>
          <a:custGeom>
            <a:avLst/>
            <a:gdLst>
              <a:gd name="T0" fmla="*/ 48 w 48"/>
              <a:gd name="T1" fmla="*/ 10 h 36"/>
              <a:gd name="T2" fmla="*/ 39 w 48"/>
              <a:gd name="T3" fmla="*/ 18 h 36"/>
              <a:gd name="T4" fmla="*/ 39 w 48"/>
              <a:gd name="T5" fmla="*/ 18 h 36"/>
              <a:gd name="T6" fmla="*/ 38 w 48"/>
              <a:gd name="T7" fmla="*/ 18 h 36"/>
              <a:gd name="T8" fmla="*/ 38 w 48"/>
              <a:gd name="T9" fmla="*/ 12 h 36"/>
              <a:gd name="T10" fmla="*/ 1 w 48"/>
              <a:gd name="T11" fmla="*/ 12 h 36"/>
              <a:gd name="T12" fmla="*/ 0 w 48"/>
              <a:gd name="T13" fmla="*/ 12 h 36"/>
              <a:gd name="T14" fmla="*/ 0 w 48"/>
              <a:gd name="T15" fmla="*/ 6 h 36"/>
              <a:gd name="T16" fmla="*/ 1 w 48"/>
              <a:gd name="T17" fmla="*/ 6 h 36"/>
              <a:gd name="T18" fmla="*/ 38 w 48"/>
              <a:gd name="T19" fmla="*/ 6 h 36"/>
              <a:gd name="T20" fmla="*/ 38 w 48"/>
              <a:gd name="T21" fmla="*/ 0 h 36"/>
              <a:gd name="T22" fmla="*/ 39 w 48"/>
              <a:gd name="T23" fmla="*/ 0 h 36"/>
              <a:gd name="T24" fmla="*/ 39 w 48"/>
              <a:gd name="T25" fmla="*/ 0 h 36"/>
              <a:gd name="T26" fmla="*/ 48 w 48"/>
              <a:gd name="T27" fmla="*/ 8 h 36"/>
              <a:gd name="T28" fmla="*/ 48 w 48"/>
              <a:gd name="T29" fmla="*/ 9 h 36"/>
              <a:gd name="T30" fmla="*/ 48 w 48"/>
              <a:gd name="T31" fmla="*/ 10 h 36"/>
              <a:gd name="T32" fmla="*/ 48 w 48"/>
              <a:gd name="T33" fmla="*/ 29 h 36"/>
              <a:gd name="T34" fmla="*/ 47 w 48"/>
              <a:gd name="T35" fmla="*/ 30 h 36"/>
              <a:gd name="T36" fmla="*/ 10 w 48"/>
              <a:gd name="T37" fmla="*/ 30 h 36"/>
              <a:gd name="T38" fmla="*/ 10 w 48"/>
              <a:gd name="T39" fmla="*/ 35 h 36"/>
              <a:gd name="T40" fmla="*/ 10 w 48"/>
              <a:gd name="T41" fmla="*/ 36 h 36"/>
              <a:gd name="T42" fmla="*/ 9 w 48"/>
              <a:gd name="T43" fmla="*/ 35 h 36"/>
              <a:gd name="T44" fmla="*/ 0 w 48"/>
              <a:gd name="T45" fmla="*/ 27 h 36"/>
              <a:gd name="T46" fmla="*/ 0 w 48"/>
              <a:gd name="T47" fmla="*/ 26 h 36"/>
              <a:gd name="T48" fmla="*/ 0 w 48"/>
              <a:gd name="T49" fmla="*/ 26 h 36"/>
              <a:gd name="T50" fmla="*/ 9 w 48"/>
              <a:gd name="T51" fmla="*/ 17 h 36"/>
              <a:gd name="T52" fmla="*/ 10 w 48"/>
              <a:gd name="T53" fmla="*/ 17 h 36"/>
              <a:gd name="T54" fmla="*/ 10 w 48"/>
              <a:gd name="T55" fmla="*/ 18 h 36"/>
              <a:gd name="T56" fmla="*/ 10 w 48"/>
              <a:gd name="T57" fmla="*/ 23 h 36"/>
              <a:gd name="T58" fmla="*/ 47 w 48"/>
              <a:gd name="T59" fmla="*/ 23 h 36"/>
              <a:gd name="T60" fmla="*/ 48 w 48"/>
              <a:gd name="T61" fmla="*/ 24 h 36"/>
              <a:gd name="T62" fmla="*/ 48 w 48"/>
              <a:gd name="T63" fmla="*/ 29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" h="36">
                <a:moveTo>
                  <a:pt x="48" y="10"/>
                </a:move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8" y="18"/>
                  <a:pt x="38" y="18"/>
                  <a:pt x="38" y="18"/>
                </a:cubicBezTo>
                <a:cubicBezTo>
                  <a:pt x="38" y="12"/>
                  <a:pt x="38" y="12"/>
                  <a:pt x="38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0" y="12"/>
                  <a:pt x="0" y="12"/>
                </a:cubicBezTo>
                <a:cubicBezTo>
                  <a:pt x="0" y="6"/>
                  <a:pt x="0" y="6"/>
                  <a:pt x="0" y="6"/>
                </a:cubicBezTo>
                <a:cubicBezTo>
                  <a:pt x="0" y="6"/>
                  <a:pt x="1" y="6"/>
                  <a:pt x="1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0"/>
                  <a:pt x="38" y="0"/>
                  <a:pt x="38" y="0"/>
                </a:cubicBezTo>
                <a:cubicBezTo>
                  <a:pt x="38" y="0"/>
                  <a:pt x="38" y="0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10"/>
                </a:cubicBezTo>
                <a:close/>
                <a:moveTo>
                  <a:pt x="48" y="29"/>
                </a:moveTo>
                <a:cubicBezTo>
                  <a:pt x="48" y="29"/>
                  <a:pt x="48" y="30"/>
                  <a:pt x="47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5"/>
                  <a:pt x="10" y="36"/>
                  <a:pt x="10" y="36"/>
                </a:cubicBezTo>
                <a:cubicBezTo>
                  <a:pt x="9" y="36"/>
                  <a:pt x="9" y="35"/>
                  <a:pt x="9" y="35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7"/>
                  <a:pt x="0" y="26"/>
                  <a:pt x="0" y="26"/>
                </a:cubicBezTo>
                <a:cubicBezTo>
                  <a:pt x="0" y="26"/>
                  <a:pt x="0" y="26"/>
                  <a:pt x="0" y="26"/>
                </a:cubicBezTo>
                <a:cubicBezTo>
                  <a:pt x="9" y="17"/>
                  <a:pt x="9" y="17"/>
                  <a:pt x="9" y="17"/>
                </a:cubicBezTo>
                <a:cubicBezTo>
                  <a:pt x="9" y="17"/>
                  <a:pt x="9" y="17"/>
                  <a:pt x="10" y="17"/>
                </a:cubicBezTo>
                <a:cubicBezTo>
                  <a:pt x="10" y="17"/>
                  <a:pt x="10" y="17"/>
                  <a:pt x="10" y="18"/>
                </a:cubicBezTo>
                <a:cubicBezTo>
                  <a:pt x="10" y="23"/>
                  <a:pt x="10" y="23"/>
                  <a:pt x="10" y="23"/>
                </a:cubicBezTo>
                <a:cubicBezTo>
                  <a:pt x="47" y="23"/>
                  <a:pt x="47" y="23"/>
                  <a:pt x="47" y="23"/>
                </a:cubicBezTo>
                <a:cubicBezTo>
                  <a:pt x="48" y="23"/>
                  <a:pt x="48" y="23"/>
                  <a:pt x="48" y="24"/>
                </a:cubicBezTo>
                <a:lnTo>
                  <a:pt x="48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06" name="Freeform 278"/>
          <p:cNvSpPr>
            <a:spLocks noChangeAspect="1"/>
          </p:cNvSpPr>
          <p:nvPr/>
        </p:nvSpPr>
        <p:spPr bwMode="auto">
          <a:xfrm>
            <a:off x="4136718" y="1483776"/>
            <a:ext cx="79682" cy="180505"/>
          </a:xfrm>
          <a:custGeom>
            <a:avLst/>
            <a:gdLst>
              <a:gd name="T0" fmla="*/ 21 w 21"/>
              <a:gd name="T1" fmla="*/ 36 h 47"/>
              <a:gd name="T2" fmla="*/ 11 w 21"/>
              <a:gd name="T3" fmla="*/ 46 h 47"/>
              <a:gd name="T4" fmla="*/ 11 w 21"/>
              <a:gd name="T5" fmla="*/ 47 h 47"/>
              <a:gd name="T6" fmla="*/ 10 w 21"/>
              <a:gd name="T7" fmla="*/ 46 h 47"/>
              <a:gd name="T8" fmla="*/ 0 w 21"/>
              <a:gd name="T9" fmla="*/ 36 h 47"/>
              <a:gd name="T10" fmla="*/ 0 w 21"/>
              <a:gd name="T11" fmla="*/ 35 h 47"/>
              <a:gd name="T12" fmla="*/ 1 w 21"/>
              <a:gd name="T13" fmla="*/ 35 h 47"/>
              <a:gd name="T14" fmla="*/ 7 w 21"/>
              <a:gd name="T15" fmla="*/ 35 h 47"/>
              <a:gd name="T16" fmla="*/ 7 w 21"/>
              <a:gd name="T17" fmla="*/ 1 h 47"/>
              <a:gd name="T18" fmla="*/ 8 w 21"/>
              <a:gd name="T19" fmla="*/ 0 h 47"/>
              <a:gd name="T20" fmla="*/ 13 w 21"/>
              <a:gd name="T21" fmla="*/ 0 h 47"/>
              <a:gd name="T22" fmla="*/ 14 w 21"/>
              <a:gd name="T23" fmla="*/ 1 h 47"/>
              <a:gd name="T24" fmla="*/ 14 w 21"/>
              <a:gd name="T25" fmla="*/ 35 h 47"/>
              <a:gd name="T26" fmla="*/ 20 w 21"/>
              <a:gd name="T27" fmla="*/ 35 h 47"/>
              <a:gd name="T28" fmla="*/ 21 w 21"/>
              <a:gd name="T29" fmla="*/ 35 h 47"/>
              <a:gd name="T30" fmla="*/ 21 w 21"/>
              <a:gd name="T31" fmla="*/ 36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" h="47">
                <a:moveTo>
                  <a:pt x="21" y="36"/>
                </a:moveTo>
                <a:cubicBezTo>
                  <a:pt x="11" y="46"/>
                  <a:pt x="11" y="46"/>
                  <a:pt x="11" y="46"/>
                </a:cubicBezTo>
                <a:cubicBezTo>
                  <a:pt x="11" y="46"/>
                  <a:pt x="11" y="47"/>
                  <a:pt x="11" y="47"/>
                </a:cubicBezTo>
                <a:cubicBezTo>
                  <a:pt x="10" y="47"/>
                  <a:pt x="10" y="46"/>
                  <a:pt x="10" y="4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5"/>
                  <a:pt x="0" y="35"/>
                </a:cubicBezTo>
                <a:cubicBezTo>
                  <a:pt x="0" y="35"/>
                  <a:pt x="1" y="35"/>
                  <a:pt x="1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0"/>
                  <a:pt x="8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4" y="0"/>
                  <a:pt x="14" y="1"/>
                  <a:pt x="14" y="1"/>
                </a:cubicBezTo>
                <a:cubicBezTo>
                  <a:pt x="14" y="35"/>
                  <a:pt x="14" y="35"/>
                  <a:pt x="14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1" y="35"/>
                  <a:pt x="21" y="35"/>
                </a:cubicBezTo>
                <a:cubicBezTo>
                  <a:pt x="21" y="35"/>
                  <a:pt x="21" y="36"/>
                  <a:pt x="21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07" name="Freeform 279"/>
          <p:cNvSpPr>
            <a:spLocks noChangeAspect="1"/>
          </p:cNvSpPr>
          <p:nvPr/>
        </p:nvSpPr>
        <p:spPr bwMode="auto">
          <a:xfrm>
            <a:off x="4442734" y="1525826"/>
            <a:ext cx="182129" cy="78055"/>
          </a:xfrm>
          <a:custGeom>
            <a:avLst/>
            <a:gdLst>
              <a:gd name="T0" fmla="*/ 47 w 47"/>
              <a:gd name="T1" fmla="*/ 12 h 20"/>
              <a:gd name="T2" fmla="*/ 46 w 47"/>
              <a:gd name="T3" fmla="*/ 13 h 20"/>
              <a:gd name="T4" fmla="*/ 12 w 47"/>
              <a:gd name="T5" fmla="*/ 13 h 20"/>
              <a:gd name="T6" fmla="*/ 12 w 47"/>
              <a:gd name="T7" fmla="*/ 19 h 20"/>
              <a:gd name="T8" fmla="*/ 12 w 47"/>
              <a:gd name="T9" fmla="*/ 20 h 20"/>
              <a:gd name="T10" fmla="*/ 11 w 47"/>
              <a:gd name="T11" fmla="*/ 20 h 20"/>
              <a:gd name="T12" fmla="*/ 0 w 47"/>
              <a:gd name="T13" fmla="*/ 11 h 20"/>
              <a:gd name="T14" fmla="*/ 0 w 47"/>
              <a:gd name="T15" fmla="*/ 10 h 20"/>
              <a:gd name="T16" fmla="*/ 0 w 47"/>
              <a:gd name="T17" fmla="*/ 9 h 20"/>
              <a:gd name="T18" fmla="*/ 11 w 47"/>
              <a:gd name="T19" fmla="*/ 0 h 20"/>
              <a:gd name="T20" fmla="*/ 12 w 47"/>
              <a:gd name="T21" fmla="*/ 0 h 20"/>
              <a:gd name="T22" fmla="*/ 12 w 47"/>
              <a:gd name="T23" fmla="*/ 0 h 20"/>
              <a:gd name="T24" fmla="*/ 12 w 47"/>
              <a:gd name="T25" fmla="*/ 6 h 20"/>
              <a:gd name="T26" fmla="*/ 46 w 47"/>
              <a:gd name="T27" fmla="*/ 6 h 20"/>
              <a:gd name="T28" fmla="*/ 47 w 47"/>
              <a:gd name="T29" fmla="*/ 7 h 20"/>
              <a:gd name="T30" fmla="*/ 47 w 47"/>
              <a:gd name="T31" fmla="*/ 12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7" h="20">
                <a:moveTo>
                  <a:pt x="47" y="12"/>
                </a:moveTo>
                <a:cubicBezTo>
                  <a:pt x="47" y="13"/>
                  <a:pt x="46" y="13"/>
                  <a:pt x="46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19"/>
                  <a:pt x="12" y="19"/>
                  <a:pt x="12" y="19"/>
                </a:cubicBezTo>
                <a:cubicBezTo>
                  <a:pt x="12" y="20"/>
                  <a:pt x="12" y="20"/>
                  <a:pt x="12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10"/>
                  <a:pt x="0" y="9"/>
                  <a:pt x="0" y="9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1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6"/>
                  <a:pt x="12" y="6"/>
                  <a:pt x="12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7" y="7"/>
                  <a:pt x="47" y="7"/>
                </a:cubicBezTo>
                <a:lnTo>
                  <a:pt x="47" y="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08" name="Freeform 280"/>
          <p:cNvSpPr>
            <a:spLocks noChangeAspect="1"/>
          </p:cNvSpPr>
          <p:nvPr/>
        </p:nvSpPr>
        <p:spPr bwMode="auto">
          <a:xfrm>
            <a:off x="4810303" y="1521491"/>
            <a:ext cx="177250" cy="81307"/>
          </a:xfrm>
          <a:custGeom>
            <a:avLst/>
            <a:gdLst>
              <a:gd name="T0" fmla="*/ 46 w 46"/>
              <a:gd name="T1" fmla="*/ 11 h 21"/>
              <a:gd name="T2" fmla="*/ 35 w 46"/>
              <a:gd name="T3" fmla="*/ 21 h 21"/>
              <a:gd name="T4" fmla="*/ 34 w 46"/>
              <a:gd name="T5" fmla="*/ 21 h 21"/>
              <a:gd name="T6" fmla="*/ 34 w 46"/>
              <a:gd name="T7" fmla="*/ 20 h 21"/>
              <a:gd name="T8" fmla="*/ 34 w 46"/>
              <a:gd name="T9" fmla="*/ 14 h 21"/>
              <a:gd name="T10" fmla="*/ 0 w 46"/>
              <a:gd name="T11" fmla="*/ 14 h 21"/>
              <a:gd name="T12" fmla="*/ 0 w 46"/>
              <a:gd name="T13" fmla="*/ 13 h 21"/>
              <a:gd name="T14" fmla="*/ 0 w 46"/>
              <a:gd name="T15" fmla="*/ 8 h 21"/>
              <a:gd name="T16" fmla="*/ 0 w 46"/>
              <a:gd name="T17" fmla="*/ 7 h 21"/>
              <a:gd name="T18" fmla="*/ 34 w 46"/>
              <a:gd name="T19" fmla="*/ 7 h 21"/>
              <a:gd name="T20" fmla="*/ 34 w 46"/>
              <a:gd name="T21" fmla="*/ 1 h 21"/>
              <a:gd name="T22" fmla="*/ 34 w 46"/>
              <a:gd name="T23" fmla="*/ 0 h 21"/>
              <a:gd name="T24" fmla="*/ 35 w 46"/>
              <a:gd name="T25" fmla="*/ 0 h 21"/>
              <a:gd name="T26" fmla="*/ 46 w 46"/>
              <a:gd name="T27" fmla="*/ 10 h 21"/>
              <a:gd name="T28" fmla="*/ 46 w 46"/>
              <a:gd name="T29" fmla="*/ 10 h 21"/>
              <a:gd name="T30" fmla="*/ 46 w 46"/>
              <a:gd name="T31" fmla="*/ 1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6" h="21">
                <a:moveTo>
                  <a:pt x="46" y="11"/>
                </a:move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4" y="21"/>
                </a:cubicBezTo>
                <a:cubicBezTo>
                  <a:pt x="34" y="21"/>
                  <a:pt x="34" y="20"/>
                  <a:pt x="34" y="20"/>
                </a:cubicBezTo>
                <a:cubicBezTo>
                  <a:pt x="34" y="14"/>
                  <a:pt x="34" y="14"/>
                  <a:pt x="3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4"/>
                  <a:pt x="0" y="14"/>
                  <a:pt x="0" y="13"/>
                </a:cubicBezTo>
                <a:cubicBezTo>
                  <a:pt x="0" y="8"/>
                  <a:pt x="0" y="8"/>
                  <a:pt x="0" y="8"/>
                </a:cubicBezTo>
                <a:cubicBezTo>
                  <a:pt x="0" y="7"/>
                  <a:pt x="0" y="7"/>
                  <a:pt x="0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1"/>
                  <a:pt x="34" y="1"/>
                  <a:pt x="34" y="1"/>
                </a:cubicBezTo>
                <a:cubicBezTo>
                  <a:pt x="34" y="1"/>
                  <a:pt x="34" y="0"/>
                  <a:pt x="34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1"/>
                  <a:pt x="46" y="11"/>
                  <a:pt x="46" y="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09" name="Freeform 281"/>
          <p:cNvSpPr>
            <a:spLocks noChangeAspect="1"/>
          </p:cNvSpPr>
          <p:nvPr/>
        </p:nvSpPr>
        <p:spPr bwMode="auto">
          <a:xfrm>
            <a:off x="5241618" y="1481992"/>
            <a:ext cx="79682" cy="177251"/>
          </a:xfrm>
          <a:custGeom>
            <a:avLst/>
            <a:gdLst>
              <a:gd name="T0" fmla="*/ 20 w 21"/>
              <a:gd name="T1" fmla="*/ 12 h 46"/>
              <a:gd name="T2" fmla="*/ 14 w 21"/>
              <a:gd name="T3" fmla="*/ 12 h 46"/>
              <a:gd name="T4" fmla="*/ 14 w 21"/>
              <a:gd name="T5" fmla="*/ 45 h 46"/>
              <a:gd name="T6" fmla="*/ 13 w 21"/>
              <a:gd name="T7" fmla="*/ 46 h 46"/>
              <a:gd name="T8" fmla="*/ 8 w 21"/>
              <a:gd name="T9" fmla="*/ 46 h 46"/>
              <a:gd name="T10" fmla="*/ 7 w 21"/>
              <a:gd name="T11" fmla="*/ 45 h 46"/>
              <a:gd name="T12" fmla="*/ 7 w 21"/>
              <a:gd name="T13" fmla="*/ 12 h 46"/>
              <a:gd name="T14" fmla="*/ 1 w 21"/>
              <a:gd name="T15" fmla="*/ 12 h 46"/>
              <a:gd name="T16" fmla="*/ 0 w 21"/>
              <a:gd name="T17" fmla="*/ 11 h 46"/>
              <a:gd name="T18" fmla="*/ 0 w 21"/>
              <a:gd name="T19" fmla="*/ 10 h 46"/>
              <a:gd name="T20" fmla="*/ 10 w 21"/>
              <a:gd name="T21" fmla="*/ 0 h 46"/>
              <a:gd name="T22" fmla="*/ 10 w 21"/>
              <a:gd name="T23" fmla="*/ 0 h 46"/>
              <a:gd name="T24" fmla="*/ 11 w 21"/>
              <a:gd name="T25" fmla="*/ 0 h 46"/>
              <a:gd name="T26" fmla="*/ 21 w 21"/>
              <a:gd name="T27" fmla="*/ 10 h 46"/>
              <a:gd name="T28" fmla="*/ 21 w 21"/>
              <a:gd name="T29" fmla="*/ 11 h 46"/>
              <a:gd name="T30" fmla="*/ 20 w 21"/>
              <a:gd name="T31" fmla="*/ 1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" h="46">
                <a:moveTo>
                  <a:pt x="20" y="12"/>
                </a:moveTo>
                <a:cubicBezTo>
                  <a:pt x="14" y="12"/>
                  <a:pt x="14" y="12"/>
                  <a:pt x="14" y="12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6"/>
                  <a:pt x="14" y="46"/>
                  <a:pt x="13" y="46"/>
                </a:cubicBezTo>
                <a:cubicBezTo>
                  <a:pt x="8" y="46"/>
                  <a:pt x="8" y="46"/>
                  <a:pt x="8" y="46"/>
                </a:cubicBezTo>
                <a:cubicBezTo>
                  <a:pt x="7" y="46"/>
                  <a:pt x="7" y="46"/>
                  <a:pt x="7" y="4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2"/>
                  <a:pt x="1" y="12"/>
                  <a:pt x="1" y="12"/>
                </a:cubicBezTo>
                <a:cubicBezTo>
                  <a:pt x="1" y="12"/>
                  <a:pt x="0" y="12"/>
                  <a:pt x="0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10" y="0"/>
                  <a:pt x="10" y="0"/>
                  <a:pt x="10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2"/>
                  <a:pt x="20" y="12"/>
                  <a:pt x="20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14" name="Freeform 296"/>
          <p:cNvSpPr>
            <a:spLocks noChangeAspect="1" noEditPoints="1"/>
          </p:cNvSpPr>
          <p:nvPr/>
        </p:nvSpPr>
        <p:spPr bwMode="auto">
          <a:xfrm>
            <a:off x="5177085" y="2716281"/>
            <a:ext cx="219393" cy="212813"/>
          </a:xfrm>
          <a:custGeom>
            <a:avLst/>
            <a:gdLst>
              <a:gd name="T0" fmla="*/ 42 w 42"/>
              <a:gd name="T1" fmla="*/ 34 h 41"/>
              <a:gd name="T2" fmla="*/ 34 w 42"/>
              <a:gd name="T3" fmla="*/ 41 h 41"/>
              <a:gd name="T4" fmla="*/ 8 w 42"/>
              <a:gd name="T5" fmla="*/ 41 h 41"/>
              <a:gd name="T6" fmla="*/ 0 w 42"/>
              <a:gd name="T7" fmla="*/ 34 h 41"/>
              <a:gd name="T8" fmla="*/ 0 w 42"/>
              <a:gd name="T9" fmla="*/ 8 h 41"/>
              <a:gd name="T10" fmla="*/ 8 w 42"/>
              <a:gd name="T11" fmla="*/ 0 h 41"/>
              <a:gd name="T12" fmla="*/ 34 w 42"/>
              <a:gd name="T13" fmla="*/ 0 h 41"/>
              <a:gd name="T14" fmla="*/ 42 w 42"/>
              <a:gd name="T15" fmla="*/ 8 h 41"/>
              <a:gd name="T16" fmla="*/ 42 w 42"/>
              <a:gd name="T17" fmla="*/ 34 h 41"/>
              <a:gd name="T18" fmla="*/ 35 w 42"/>
              <a:gd name="T19" fmla="*/ 19 h 41"/>
              <a:gd name="T20" fmla="*/ 33 w 42"/>
              <a:gd name="T21" fmla="*/ 17 h 41"/>
              <a:gd name="T22" fmla="*/ 9 w 42"/>
              <a:gd name="T23" fmla="*/ 17 h 41"/>
              <a:gd name="T24" fmla="*/ 7 w 42"/>
              <a:gd name="T25" fmla="*/ 19 h 41"/>
              <a:gd name="T26" fmla="*/ 7 w 42"/>
              <a:gd name="T27" fmla="*/ 22 h 41"/>
              <a:gd name="T28" fmla="*/ 9 w 42"/>
              <a:gd name="T29" fmla="*/ 24 h 41"/>
              <a:gd name="T30" fmla="*/ 33 w 42"/>
              <a:gd name="T31" fmla="*/ 24 h 41"/>
              <a:gd name="T32" fmla="*/ 35 w 42"/>
              <a:gd name="T33" fmla="*/ 22 h 41"/>
              <a:gd name="T34" fmla="*/ 35 w 42"/>
              <a:gd name="T35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" h="41">
                <a:moveTo>
                  <a:pt x="42" y="34"/>
                </a:moveTo>
                <a:cubicBezTo>
                  <a:pt x="42" y="38"/>
                  <a:pt x="38" y="41"/>
                  <a:pt x="3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2" y="4"/>
                  <a:pt x="42" y="8"/>
                </a:cubicBezTo>
                <a:lnTo>
                  <a:pt x="42" y="34"/>
                </a:lnTo>
                <a:close/>
                <a:moveTo>
                  <a:pt x="35" y="19"/>
                </a:moveTo>
                <a:cubicBezTo>
                  <a:pt x="35" y="18"/>
                  <a:pt x="34" y="17"/>
                  <a:pt x="33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5" y="23"/>
                  <a:pt x="35" y="22"/>
                </a:cubicBezTo>
                <a:lnTo>
                  <a:pt x="35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15" name="Freeform 297"/>
          <p:cNvSpPr>
            <a:spLocks noChangeAspect="1" noEditPoints="1"/>
          </p:cNvSpPr>
          <p:nvPr/>
        </p:nvSpPr>
        <p:spPr bwMode="auto">
          <a:xfrm>
            <a:off x="5582423" y="2718939"/>
            <a:ext cx="214933" cy="210156"/>
          </a:xfrm>
          <a:custGeom>
            <a:avLst/>
            <a:gdLst>
              <a:gd name="T0" fmla="*/ 38 w 38"/>
              <a:gd name="T1" fmla="*/ 30 h 37"/>
              <a:gd name="T2" fmla="*/ 30 w 38"/>
              <a:gd name="T3" fmla="*/ 37 h 37"/>
              <a:gd name="T4" fmla="*/ 8 w 38"/>
              <a:gd name="T5" fmla="*/ 37 h 37"/>
              <a:gd name="T6" fmla="*/ 0 w 38"/>
              <a:gd name="T7" fmla="*/ 30 h 37"/>
              <a:gd name="T8" fmla="*/ 0 w 38"/>
              <a:gd name="T9" fmla="*/ 7 h 37"/>
              <a:gd name="T10" fmla="*/ 8 w 38"/>
              <a:gd name="T11" fmla="*/ 0 h 37"/>
              <a:gd name="T12" fmla="*/ 30 w 38"/>
              <a:gd name="T13" fmla="*/ 0 h 37"/>
              <a:gd name="T14" fmla="*/ 38 w 38"/>
              <a:gd name="T15" fmla="*/ 7 h 37"/>
              <a:gd name="T16" fmla="*/ 38 w 38"/>
              <a:gd name="T17" fmla="*/ 30 h 37"/>
              <a:gd name="T18" fmla="*/ 35 w 38"/>
              <a:gd name="T19" fmla="*/ 7 h 37"/>
              <a:gd name="T20" fmla="*/ 30 w 38"/>
              <a:gd name="T21" fmla="*/ 3 h 37"/>
              <a:gd name="T22" fmla="*/ 8 w 38"/>
              <a:gd name="T23" fmla="*/ 3 h 37"/>
              <a:gd name="T24" fmla="*/ 4 w 38"/>
              <a:gd name="T25" fmla="*/ 7 h 37"/>
              <a:gd name="T26" fmla="*/ 4 w 38"/>
              <a:gd name="T27" fmla="*/ 30 h 37"/>
              <a:gd name="T28" fmla="*/ 8 w 38"/>
              <a:gd name="T29" fmla="*/ 34 h 37"/>
              <a:gd name="T30" fmla="*/ 30 w 38"/>
              <a:gd name="T31" fmla="*/ 34 h 37"/>
              <a:gd name="T32" fmla="*/ 35 w 38"/>
              <a:gd name="T33" fmla="*/ 30 h 37"/>
              <a:gd name="T34" fmla="*/ 35 w 38"/>
              <a:gd name="T35" fmla="*/ 7 h 37"/>
              <a:gd name="T36" fmla="*/ 31 w 38"/>
              <a:gd name="T37" fmla="*/ 19 h 37"/>
              <a:gd name="T38" fmla="*/ 30 w 38"/>
              <a:gd name="T39" fmla="*/ 20 h 37"/>
              <a:gd name="T40" fmla="*/ 8 w 38"/>
              <a:gd name="T41" fmla="*/ 20 h 37"/>
              <a:gd name="T42" fmla="*/ 7 w 38"/>
              <a:gd name="T43" fmla="*/ 19 h 37"/>
              <a:gd name="T44" fmla="*/ 7 w 38"/>
              <a:gd name="T45" fmla="*/ 18 h 37"/>
              <a:gd name="T46" fmla="*/ 8 w 38"/>
              <a:gd name="T47" fmla="*/ 17 h 37"/>
              <a:gd name="T48" fmla="*/ 30 w 38"/>
              <a:gd name="T49" fmla="*/ 17 h 37"/>
              <a:gd name="T50" fmla="*/ 31 w 38"/>
              <a:gd name="T51" fmla="*/ 18 h 37"/>
              <a:gd name="T52" fmla="*/ 31 w 38"/>
              <a:gd name="T53" fmla="*/ 19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" h="37">
                <a:moveTo>
                  <a:pt x="38" y="30"/>
                </a:moveTo>
                <a:cubicBezTo>
                  <a:pt x="38" y="34"/>
                  <a:pt x="34" y="37"/>
                  <a:pt x="30" y="37"/>
                </a:cubicBezTo>
                <a:cubicBezTo>
                  <a:pt x="8" y="37"/>
                  <a:pt x="8" y="37"/>
                  <a:pt x="8" y="37"/>
                </a:cubicBezTo>
                <a:cubicBezTo>
                  <a:pt x="4" y="37"/>
                  <a:pt x="0" y="34"/>
                  <a:pt x="0" y="30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4" y="0"/>
                  <a:pt x="38" y="3"/>
                  <a:pt x="38" y="7"/>
                </a:cubicBezTo>
                <a:lnTo>
                  <a:pt x="38" y="30"/>
                </a:lnTo>
                <a:close/>
                <a:moveTo>
                  <a:pt x="35" y="7"/>
                </a:moveTo>
                <a:cubicBezTo>
                  <a:pt x="35" y="5"/>
                  <a:pt x="33" y="3"/>
                  <a:pt x="30" y="3"/>
                </a:cubicBezTo>
                <a:cubicBezTo>
                  <a:pt x="8" y="3"/>
                  <a:pt x="8" y="3"/>
                  <a:pt x="8" y="3"/>
                </a:cubicBezTo>
                <a:cubicBezTo>
                  <a:pt x="6" y="3"/>
                  <a:pt x="4" y="5"/>
                  <a:pt x="4" y="7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2"/>
                  <a:pt x="6" y="34"/>
                  <a:pt x="8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3" y="34"/>
                  <a:pt x="35" y="32"/>
                  <a:pt x="35" y="30"/>
                </a:cubicBezTo>
                <a:lnTo>
                  <a:pt x="35" y="7"/>
                </a:lnTo>
                <a:close/>
                <a:moveTo>
                  <a:pt x="31" y="19"/>
                </a:moveTo>
                <a:cubicBezTo>
                  <a:pt x="31" y="20"/>
                  <a:pt x="31" y="20"/>
                  <a:pt x="30" y="20"/>
                </a:cubicBezTo>
                <a:cubicBezTo>
                  <a:pt x="8" y="20"/>
                  <a:pt x="8" y="20"/>
                  <a:pt x="8" y="20"/>
                </a:cubicBezTo>
                <a:cubicBezTo>
                  <a:pt x="7" y="20"/>
                  <a:pt x="7" y="20"/>
                  <a:pt x="7" y="19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7"/>
                  <a:pt x="7" y="17"/>
                  <a:pt x="8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8"/>
                </a:cubicBezTo>
                <a:lnTo>
                  <a:pt x="31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18" name="Freeform 328"/>
          <p:cNvSpPr>
            <a:spLocks noChangeAspect="1"/>
          </p:cNvSpPr>
          <p:nvPr/>
        </p:nvSpPr>
        <p:spPr bwMode="auto">
          <a:xfrm>
            <a:off x="3746003" y="2294611"/>
            <a:ext cx="206872" cy="214004"/>
          </a:xfrm>
          <a:custGeom>
            <a:avLst/>
            <a:gdLst>
              <a:gd name="T0" fmla="*/ 37 w 37"/>
              <a:gd name="T1" fmla="*/ 21 h 38"/>
              <a:gd name="T2" fmla="*/ 35 w 37"/>
              <a:gd name="T3" fmla="*/ 24 h 38"/>
              <a:gd name="T4" fmla="*/ 24 w 37"/>
              <a:gd name="T5" fmla="*/ 24 h 38"/>
              <a:gd name="T6" fmla="*/ 24 w 37"/>
              <a:gd name="T7" fmla="*/ 35 h 38"/>
              <a:gd name="T8" fmla="*/ 21 w 37"/>
              <a:gd name="T9" fmla="*/ 38 h 38"/>
              <a:gd name="T10" fmla="*/ 16 w 37"/>
              <a:gd name="T11" fmla="*/ 38 h 38"/>
              <a:gd name="T12" fmla="*/ 13 w 37"/>
              <a:gd name="T13" fmla="*/ 35 h 38"/>
              <a:gd name="T14" fmla="*/ 13 w 37"/>
              <a:gd name="T15" fmla="*/ 24 h 38"/>
              <a:gd name="T16" fmla="*/ 2 w 37"/>
              <a:gd name="T17" fmla="*/ 24 h 38"/>
              <a:gd name="T18" fmla="*/ 0 w 37"/>
              <a:gd name="T19" fmla="*/ 21 h 38"/>
              <a:gd name="T20" fmla="*/ 0 w 37"/>
              <a:gd name="T21" fmla="*/ 16 h 38"/>
              <a:gd name="T22" fmla="*/ 2 w 37"/>
              <a:gd name="T23" fmla="*/ 14 h 38"/>
              <a:gd name="T24" fmla="*/ 13 w 37"/>
              <a:gd name="T25" fmla="*/ 14 h 38"/>
              <a:gd name="T26" fmla="*/ 13 w 37"/>
              <a:gd name="T27" fmla="*/ 2 h 38"/>
              <a:gd name="T28" fmla="*/ 16 w 37"/>
              <a:gd name="T29" fmla="*/ 0 h 38"/>
              <a:gd name="T30" fmla="*/ 21 w 37"/>
              <a:gd name="T31" fmla="*/ 0 h 38"/>
              <a:gd name="T32" fmla="*/ 24 w 37"/>
              <a:gd name="T33" fmla="*/ 2 h 38"/>
              <a:gd name="T34" fmla="*/ 24 w 37"/>
              <a:gd name="T35" fmla="*/ 14 h 38"/>
              <a:gd name="T36" fmla="*/ 35 w 37"/>
              <a:gd name="T37" fmla="*/ 14 h 38"/>
              <a:gd name="T38" fmla="*/ 37 w 37"/>
              <a:gd name="T39" fmla="*/ 16 h 38"/>
              <a:gd name="T40" fmla="*/ 37 w 37"/>
              <a:gd name="T41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" h="38">
                <a:moveTo>
                  <a:pt x="37" y="21"/>
                </a:moveTo>
                <a:cubicBezTo>
                  <a:pt x="37" y="23"/>
                  <a:pt x="36" y="24"/>
                  <a:pt x="35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35"/>
                  <a:pt x="24" y="35"/>
                  <a:pt x="24" y="35"/>
                </a:cubicBezTo>
                <a:cubicBezTo>
                  <a:pt x="24" y="36"/>
                  <a:pt x="23" y="38"/>
                  <a:pt x="21" y="38"/>
                </a:cubicBezTo>
                <a:cubicBezTo>
                  <a:pt x="16" y="38"/>
                  <a:pt x="16" y="38"/>
                  <a:pt x="16" y="38"/>
                </a:cubicBezTo>
                <a:cubicBezTo>
                  <a:pt x="15" y="38"/>
                  <a:pt x="13" y="36"/>
                  <a:pt x="13" y="35"/>
                </a:cubicBezTo>
                <a:cubicBezTo>
                  <a:pt x="13" y="24"/>
                  <a:pt x="13" y="24"/>
                  <a:pt x="13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1" y="14"/>
                  <a:pt x="2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5" y="0"/>
                  <a:pt x="16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14"/>
                  <a:pt x="24" y="14"/>
                  <a:pt x="24" y="14"/>
                </a:cubicBezTo>
                <a:cubicBezTo>
                  <a:pt x="35" y="14"/>
                  <a:pt x="35" y="14"/>
                  <a:pt x="35" y="14"/>
                </a:cubicBezTo>
                <a:cubicBezTo>
                  <a:pt x="36" y="14"/>
                  <a:pt x="37" y="15"/>
                  <a:pt x="37" y="16"/>
                </a:cubicBezTo>
                <a:lnTo>
                  <a:pt x="37" y="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19" name="Freeform 329"/>
          <p:cNvSpPr>
            <a:spLocks noChangeAspect="1" noEditPoints="1"/>
          </p:cNvSpPr>
          <p:nvPr/>
        </p:nvSpPr>
        <p:spPr bwMode="auto">
          <a:xfrm>
            <a:off x="3018812" y="2296422"/>
            <a:ext cx="206987" cy="211254"/>
          </a:xfrm>
          <a:custGeom>
            <a:avLst/>
            <a:gdLst>
              <a:gd name="T0" fmla="*/ 21 w 41"/>
              <a:gd name="T1" fmla="*/ 42 h 42"/>
              <a:gd name="T2" fmla="*/ 0 w 41"/>
              <a:gd name="T3" fmla="*/ 21 h 42"/>
              <a:gd name="T4" fmla="*/ 21 w 41"/>
              <a:gd name="T5" fmla="*/ 0 h 42"/>
              <a:gd name="T6" fmla="*/ 41 w 41"/>
              <a:gd name="T7" fmla="*/ 21 h 42"/>
              <a:gd name="T8" fmla="*/ 21 w 41"/>
              <a:gd name="T9" fmla="*/ 42 h 42"/>
              <a:gd name="T10" fmla="*/ 33 w 41"/>
              <a:gd name="T11" fmla="*/ 19 h 42"/>
              <a:gd name="T12" fmla="*/ 31 w 41"/>
              <a:gd name="T13" fmla="*/ 18 h 42"/>
              <a:gd name="T14" fmla="*/ 24 w 41"/>
              <a:gd name="T15" fmla="*/ 18 h 42"/>
              <a:gd name="T16" fmla="*/ 24 w 41"/>
              <a:gd name="T17" fmla="*/ 11 h 42"/>
              <a:gd name="T18" fmla="*/ 22 w 41"/>
              <a:gd name="T19" fmla="*/ 9 h 42"/>
              <a:gd name="T20" fmla="*/ 19 w 41"/>
              <a:gd name="T21" fmla="*/ 9 h 42"/>
              <a:gd name="T22" fmla="*/ 17 w 41"/>
              <a:gd name="T23" fmla="*/ 11 h 42"/>
              <a:gd name="T24" fmla="*/ 17 w 41"/>
              <a:gd name="T25" fmla="*/ 18 h 42"/>
              <a:gd name="T26" fmla="*/ 10 w 41"/>
              <a:gd name="T27" fmla="*/ 18 h 42"/>
              <a:gd name="T28" fmla="*/ 9 w 41"/>
              <a:gd name="T29" fmla="*/ 19 h 42"/>
              <a:gd name="T30" fmla="*/ 9 w 41"/>
              <a:gd name="T31" fmla="*/ 23 h 42"/>
              <a:gd name="T32" fmla="*/ 10 w 41"/>
              <a:gd name="T33" fmla="*/ 24 h 42"/>
              <a:gd name="T34" fmla="*/ 17 w 41"/>
              <a:gd name="T35" fmla="*/ 24 h 42"/>
              <a:gd name="T36" fmla="*/ 17 w 41"/>
              <a:gd name="T37" fmla="*/ 31 h 42"/>
              <a:gd name="T38" fmla="*/ 19 w 41"/>
              <a:gd name="T39" fmla="*/ 33 h 42"/>
              <a:gd name="T40" fmla="*/ 22 w 41"/>
              <a:gd name="T41" fmla="*/ 33 h 42"/>
              <a:gd name="T42" fmla="*/ 24 w 41"/>
              <a:gd name="T43" fmla="*/ 31 h 42"/>
              <a:gd name="T44" fmla="*/ 24 w 41"/>
              <a:gd name="T45" fmla="*/ 24 h 42"/>
              <a:gd name="T46" fmla="*/ 31 w 41"/>
              <a:gd name="T47" fmla="*/ 24 h 42"/>
              <a:gd name="T48" fmla="*/ 33 w 41"/>
              <a:gd name="T49" fmla="*/ 23 h 42"/>
              <a:gd name="T50" fmla="*/ 33 w 41"/>
              <a:gd name="T51" fmla="*/ 1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2">
                <a:moveTo>
                  <a:pt x="21" y="42"/>
                </a:move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1" y="0"/>
                </a:cubicBezTo>
                <a:cubicBezTo>
                  <a:pt x="32" y="0"/>
                  <a:pt x="41" y="10"/>
                  <a:pt x="41" y="21"/>
                </a:cubicBezTo>
                <a:cubicBezTo>
                  <a:pt x="41" y="32"/>
                  <a:pt x="32" y="42"/>
                  <a:pt x="21" y="42"/>
                </a:cubicBezTo>
                <a:close/>
                <a:moveTo>
                  <a:pt x="33" y="19"/>
                </a:moveTo>
                <a:cubicBezTo>
                  <a:pt x="33" y="18"/>
                  <a:pt x="32" y="18"/>
                  <a:pt x="31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1"/>
                  <a:pt x="24" y="11"/>
                  <a:pt x="24" y="11"/>
                </a:cubicBezTo>
                <a:cubicBezTo>
                  <a:pt x="24" y="10"/>
                  <a:pt x="23" y="9"/>
                  <a:pt x="22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8" y="9"/>
                  <a:pt x="17" y="10"/>
                  <a:pt x="17" y="11"/>
                </a:cubicBezTo>
                <a:cubicBezTo>
                  <a:pt x="17" y="18"/>
                  <a:pt x="17" y="18"/>
                  <a:pt x="17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9" y="18"/>
                  <a:pt x="9" y="18"/>
                  <a:pt x="9" y="19"/>
                </a:cubicBezTo>
                <a:cubicBezTo>
                  <a:pt x="9" y="23"/>
                  <a:pt x="9" y="23"/>
                  <a:pt x="9" y="23"/>
                </a:cubicBezTo>
                <a:cubicBezTo>
                  <a:pt x="9" y="24"/>
                  <a:pt x="9" y="24"/>
                  <a:pt x="10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8" y="33"/>
                  <a:pt x="19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3" y="33"/>
                  <a:pt x="24" y="32"/>
                  <a:pt x="24" y="31"/>
                </a:cubicBezTo>
                <a:cubicBezTo>
                  <a:pt x="24" y="24"/>
                  <a:pt x="24" y="24"/>
                  <a:pt x="24" y="24"/>
                </a:cubicBezTo>
                <a:cubicBezTo>
                  <a:pt x="31" y="24"/>
                  <a:pt x="31" y="24"/>
                  <a:pt x="31" y="24"/>
                </a:cubicBezTo>
                <a:cubicBezTo>
                  <a:pt x="32" y="24"/>
                  <a:pt x="33" y="24"/>
                  <a:pt x="33" y="23"/>
                </a:cubicBezTo>
                <a:lnTo>
                  <a:pt x="33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0" name="Freeform 330"/>
          <p:cNvSpPr>
            <a:spLocks noChangeAspect="1" noEditPoints="1"/>
          </p:cNvSpPr>
          <p:nvPr/>
        </p:nvSpPr>
        <p:spPr bwMode="auto">
          <a:xfrm>
            <a:off x="3390922" y="2296832"/>
            <a:ext cx="211417" cy="211417"/>
          </a:xfrm>
          <a:custGeom>
            <a:avLst/>
            <a:gdLst>
              <a:gd name="T0" fmla="*/ 41 w 41"/>
              <a:gd name="T1" fmla="*/ 34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4 w 41"/>
              <a:gd name="T19" fmla="*/ 19 h 41"/>
              <a:gd name="T20" fmla="*/ 33 w 41"/>
              <a:gd name="T21" fmla="*/ 17 h 41"/>
              <a:gd name="T22" fmla="*/ 24 w 41"/>
              <a:gd name="T23" fmla="*/ 17 h 41"/>
              <a:gd name="T24" fmla="*/ 24 w 41"/>
              <a:gd name="T25" fmla="*/ 9 h 41"/>
              <a:gd name="T26" fmla="*/ 22 w 41"/>
              <a:gd name="T27" fmla="*/ 7 h 41"/>
              <a:gd name="T28" fmla="*/ 19 w 41"/>
              <a:gd name="T29" fmla="*/ 7 h 41"/>
              <a:gd name="T30" fmla="*/ 17 w 41"/>
              <a:gd name="T31" fmla="*/ 9 h 41"/>
              <a:gd name="T32" fmla="*/ 17 w 41"/>
              <a:gd name="T33" fmla="*/ 17 h 41"/>
              <a:gd name="T34" fmla="*/ 9 w 41"/>
              <a:gd name="T35" fmla="*/ 17 h 41"/>
              <a:gd name="T36" fmla="*/ 7 w 41"/>
              <a:gd name="T37" fmla="*/ 19 h 41"/>
              <a:gd name="T38" fmla="*/ 7 w 41"/>
              <a:gd name="T39" fmla="*/ 22 h 41"/>
              <a:gd name="T40" fmla="*/ 9 w 41"/>
              <a:gd name="T41" fmla="*/ 24 h 41"/>
              <a:gd name="T42" fmla="*/ 17 w 41"/>
              <a:gd name="T43" fmla="*/ 24 h 41"/>
              <a:gd name="T44" fmla="*/ 17 w 41"/>
              <a:gd name="T45" fmla="*/ 33 h 41"/>
              <a:gd name="T46" fmla="*/ 19 w 41"/>
              <a:gd name="T47" fmla="*/ 34 h 41"/>
              <a:gd name="T48" fmla="*/ 22 w 41"/>
              <a:gd name="T49" fmla="*/ 34 h 41"/>
              <a:gd name="T50" fmla="*/ 24 w 41"/>
              <a:gd name="T51" fmla="*/ 33 h 41"/>
              <a:gd name="T52" fmla="*/ 24 w 41"/>
              <a:gd name="T53" fmla="*/ 24 h 41"/>
              <a:gd name="T54" fmla="*/ 33 w 41"/>
              <a:gd name="T55" fmla="*/ 24 h 41"/>
              <a:gd name="T56" fmla="*/ 34 w 41"/>
              <a:gd name="T57" fmla="*/ 22 h 41"/>
              <a:gd name="T58" fmla="*/ 34 w 41"/>
              <a:gd name="T59" fmla="*/ 1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19"/>
                </a:moveTo>
                <a:cubicBezTo>
                  <a:pt x="34" y="18"/>
                  <a:pt x="34" y="17"/>
                  <a:pt x="33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8"/>
                  <a:pt x="23" y="7"/>
                  <a:pt x="22" y="7"/>
                </a:cubicBezTo>
                <a:cubicBezTo>
                  <a:pt x="19" y="7"/>
                  <a:pt x="19" y="7"/>
                  <a:pt x="19" y="7"/>
                </a:cubicBezTo>
                <a:cubicBezTo>
                  <a:pt x="18" y="7"/>
                  <a:pt x="17" y="8"/>
                  <a:pt x="17" y="9"/>
                </a:cubicBezTo>
                <a:cubicBezTo>
                  <a:pt x="17" y="17"/>
                  <a:pt x="17" y="17"/>
                  <a:pt x="17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8" y="17"/>
                  <a:pt x="7" y="18"/>
                  <a:pt x="7" y="19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4"/>
                  <a:pt x="9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7" y="33"/>
                  <a:pt x="17" y="33"/>
                  <a:pt x="17" y="33"/>
                </a:cubicBezTo>
                <a:cubicBezTo>
                  <a:pt x="17" y="34"/>
                  <a:pt x="18" y="34"/>
                  <a:pt x="19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4"/>
                  <a:pt x="24" y="34"/>
                  <a:pt x="24" y="33"/>
                </a:cubicBezTo>
                <a:cubicBezTo>
                  <a:pt x="24" y="24"/>
                  <a:pt x="24" y="24"/>
                  <a:pt x="24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34" y="24"/>
                  <a:pt x="34" y="23"/>
                  <a:pt x="34" y="22"/>
                </a:cubicBezTo>
                <a:lnTo>
                  <a:pt x="34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1" name="Freeform 331"/>
          <p:cNvSpPr>
            <a:spLocks noChangeAspect="1" noEditPoints="1"/>
          </p:cNvSpPr>
          <p:nvPr/>
        </p:nvSpPr>
        <p:spPr bwMode="auto">
          <a:xfrm>
            <a:off x="2641257" y="2295430"/>
            <a:ext cx="212819" cy="212819"/>
          </a:xfrm>
          <a:custGeom>
            <a:avLst/>
            <a:gdLst>
              <a:gd name="T0" fmla="*/ 38 w 38"/>
              <a:gd name="T1" fmla="*/ 30 h 38"/>
              <a:gd name="T2" fmla="*/ 30 w 38"/>
              <a:gd name="T3" fmla="*/ 38 h 38"/>
              <a:gd name="T4" fmla="*/ 8 w 38"/>
              <a:gd name="T5" fmla="*/ 38 h 38"/>
              <a:gd name="T6" fmla="*/ 0 w 38"/>
              <a:gd name="T7" fmla="*/ 30 h 38"/>
              <a:gd name="T8" fmla="*/ 0 w 38"/>
              <a:gd name="T9" fmla="*/ 8 h 38"/>
              <a:gd name="T10" fmla="*/ 8 w 38"/>
              <a:gd name="T11" fmla="*/ 0 h 38"/>
              <a:gd name="T12" fmla="*/ 30 w 38"/>
              <a:gd name="T13" fmla="*/ 0 h 38"/>
              <a:gd name="T14" fmla="*/ 38 w 38"/>
              <a:gd name="T15" fmla="*/ 8 h 38"/>
              <a:gd name="T16" fmla="*/ 38 w 38"/>
              <a:gd name="T17" fmla="*/ 30 h 38"/>
              <a:gd name="T18" fmla="*/ 35 w 38"/>
              <a:gd name="T19" fmla="*/ 8 h 38"/>
              <a:gd name="T20" fmla="*/ 30 w 38"/>
              <a:gd name="T21" fmla="*/ 4 h 38"/>
              <a:gd name="T22" fmla="*/ 8 w 38"/>
              <a:gd name="T23" fmla="*/ 4 h 38"/>
              <a:gd name="T24" fmla="*/ 4 w 38"/>
              <a:gd name="T25" fmla="*/ 8 h 38"/>
              <a:gd name="T26" fmla="*/ 4 w 38"/>
              <a:gd name="T27" fmla="*/ 30 h 38"/>
              <a:gd name="T28" fmla="*/ 8 w 38"/>
              <a:gd name="T29" fmla="*/ 35 h 38"/>
              <a:gd name="T30" fmla="*/ 30 w 38"/>
              <a:gd name="T31" fmla="*/ 35 h 38"/>
              <a:gd name="T32" fmla="*/ 35 w 38"/>
              <a:gd name="T33" fmla="*/ 30 h 38"/>
              <a:gd name="T34" fmla="*/ 35 w 38"/>
              <a:gd name="T35" fmla="*/ 8 h 38"/>
              <a:gd name="T36" fmla="*/ 31 w 38"/>
              <a:gd name="T37" fmla="*/ 20 h 38"/>
              <a:gd name="T38" fmla="*/ 30 w 38"/>
              <a:gd name="T39" fmla="*/ 21 h 38"/>
              <a:gd name="T40" fmla="*/ 21 w 38"/>
              <a:gd name="T41" fmla="*/ 21 h 38"/>
              <a:gd name="T42" fmla="*/ 21 w 38"/>
              <a:gd name="T43" fmla="*/ 30 h 38"/>
              <a:gd name="T44" fmla="*/ 20 w 38"/>
              <a:gd name="T45" fmla="*/ 31 h 38"/>
              <a:gd name="T46" fmla="*/ 18 w 38"/>
              <a:gd name="T47" fmla="*/ 31 h 38"/>
              <a:gd name="T48" fmla="*/ 17 w 38"/>
              <a:gd name="T49" fmla="*/ 30 h 38"/>
              <a:gd name="T50" fmla="*/ 17 w 38"/>
              <a:gd name="T51" fmla="*/ 21 h 38"/>
              <a:gd name="T52" fmla="*/ 8 w 38"/>
              <a:gd name="T53" fmla="*/ 21 h 38"/>
              <a:gd name="T54" fmla="*/ 7 w 38"/>
              <a:gd name="T55" fmla="*/ 20 h 38"/>
              <a:gd name="T56" fmla="*/ 7 w 38"/>
              <a:gd name="T57" fmla="*/ 18 h 38"/>
              <a:gd name="T58" fmla="*/ 8 w 38"/>
              <a:gd name="T59" fmla="*/ 17 h 38"/>
              <a:gd name="T60" fmla="*/ 17 w 38"/>
              <a:gd name="T61" fmla="*/ 17 h 38"/>
              <a:gd name="T62" fmla="*/ 17 w 38"/>
              <a:gd name="T63" fmla="*/ 8 h 38"/>
              <a:gd name="T64" fmla="*/ 18 w 38"/>
              <a:gd name="T65" fmla="*/ 7 h 38"/>
              <a:gd name="T66" fmla="*/ 20 w 38"/>
              <a:gd name="T67" fmla="*/ 7 h 38"/>
              <a:gd name="T68" fmla="*/ 21 w 38"/>
              <a:gd name="T69" fmla="*/ 8 h 38"/>
              <a:gd name="T70" fmla="*/ 21 w 38"/>
              <a:gd name="T71" fmla="*/ 17 h 38"/>
              <a:gd name="T72" fmla="*/ 30 w 38"/>
              <a:gd name="T73" fmla="*/ 17 h 38"/>
              <a:gd name="T74" fmla="*/ 31 w 38"/>
              <a:gd name="T75" fmla="*/ 18 h 38"/>
              <a:gd name="T76" fmla="*/ 31 w 38"/>
              <a:gd name="T77" fmla="*/ 2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8" h="38">
                <a:moveTo>
                  <a:pt x="38" y="30"/>
                </a:moveTo>
                <a:cubicBezTo>
                  <a:pt x="38" y="35"/>
                  <a:pt x="35" y="38"/>
                  <a:pt x="30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4" y="38"/>
                  <a:pt x="0" y="35"/>
                  <a:pt x="0" y="30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5" y="0"/>
                  <a:pt x="38" y="4"/>
                  <a:pt x="38" y="8"/>
                </a:cubicBezTo>
                <a:lnTo>
                  <a:pt x="38" y="30"/>
                </a:lnTo>
                <a:close/>
                <a:moveTo>
                  <a:pt x="35" y="8"/>
                </a:moveTo>
                <a:cubicBezTo>
                  <a:pt x="35" y="6"/>
                  <a:pt x="33" y="4"/>
                  <a:pt x="30" y="4"/>
                </a:cubicBezTo>
                <a:cubicBezTo>
                  <a:pt x="8" y="4"/>
                  <a:pt x="8" y="4"/>
                  <a:pt x="8" y="4"/>
                </a:cubicBezTo>
                <a:cubicBezTo>
                  <a:pt x="6" y="4"/>
                  <a:pt x="4" y="6"/>
                  <a:pt x="4" y="8"/>
                </a:cubicBezTo>
                <a:cubicBezTo>
                  <a:pt x="4" y="30"/>
                  <a:pt x="4" y="30"/>
                  <a:pt x="4" y="30"/>
                </a:cubicBezTo>
                <a:cubicBezTo>
                  <a:pt x="4" y="33"/>
                  <a:pt x="6" y="35"/>
                  <a:pt x="8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33" y="35"/>
                  <a:pt x="35" y="33"/>
                  <a:pt x="35" y="30"/>
                </a:cubicBezTo>
                <a:lnTo>
                  <a:pt x="35" y="8"/>
                </a:lnTo>
                <a:close/>
                <a:moveTo>
                  <a:pt x="31" y="20"/>
                </a:moveTo>
                <a:cubicBezTo>
                  <a:pt x="31" y="20"/>
                  <a:pt x="31" y="21"/>
                  <a:pt x="30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31"/>
                  <a:pt x="21" y="31"/>
                  <a:pt x="20" y="31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31"/>
                  <a:pt x="17" y="31"/>
                  <a:pt x="17" y="30"/>
                </a:cubicBezTo>
                <a:cubicBezTo>
                  <a:pt x="17" y="21"/>
                  <a:pt x="17" y="21"/>
                  <a:pt x="17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21"/>
                  <a:pt x="7" y="20"/>
                  <a:pt x="7" y="20"/>
                </a:cubicBezTo>
                <a:cubicBezTo>
                  <a:pt x="7" y="18"/>
                  <a:pt x="7" y="18"/>
                  <a:pt x="7" y="18"/>
                </a:cubicBezTo>
                <a:cubicBezTo>
                  <a:pt x="7" y="18"/>
                  <a:pt x="8" y="17"/>
                  <a:pt x="8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8" y="7"/>
                  <a:pt x="18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21" y="7"/>
                  <a:pt x="21" y="8"/>
                  <a:pt x="21" y="8"/>
                </a:cubicBezTo>
                <a:cubicBezTo>
                  <a:pt x="21" y="17"/>
                  <a:pt x="21" y="17"/>
                  <a:pt x="21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8"/>
                  <a:pt x="31" y="18"/>
                </a:cubicBezTo>
                <a:lnTo>
                  <a:pt x="31" y="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2" name="Freeform 349"/>
          <p:cNvSpPr>
            <a:spLocks noChangeAspect="1"/>
          </p:cNvSpPr>
          <p:nvPr/>
        </p:nvSpPr>
        <p:spPr bwMode="auto">
          <a:xfrm>
            <a:off x="3388576" y="3141100"/>
            <a:ext cx="208734" cy="208734"/>
          </a:xfrm>
          <a:custGeom>
            <a:avLst/>
            <a:gdLst>
              <a:gd name="T0" fmla="*/ 41 w 41"/>
              <a:gd name="T1" fmla="*/ 16 h 41"/>
              <a:gd name="T2" fmla="*/ 39 w 41"/>
              <a:gd name="T3" fmla="*/ 17 h 41"/>
              <a:gd name="T4" fmla="*/ 27 w 41"/>
              <a:gd name="T5" fmla="*/ 17 h 41"/>
              <a:gd name="T6" fmla="*/ 25 w 41"/>
              <a:gd name="T7" fmla="*/ 16 h 41"/>
              <a:gd name="T8" fmla="*/ 26 w 41"/>
              <a:gd name="T9" fmla="*/ 14 h 41"/>
              <a:gd name="T10" fmla="*/ 30 w 41"/>
              <a:gd name="T11" fmla="*/ 11 h 41"/>
              <a:gd name="T12" fmla="*/ 20 w 41"/>
              <a:gd name="T13" fmla="*/ 7 h 41"/>
              <a:gd name="T14" fmla="*/ 6 w 41"/>
              <a:gd name="T15" fmla="*/ 21 h 41"/>
              <a:gd name="T16" fmla="*/ 20 w 41"/>
              <a:gd name="T17" fmla="*/ 34 h 41"/>
              <a:gd name="T18" fmla="*/ 31 w 41"/>
              <a:gd name="T19" fmla="*/ 29 h 41"/>
              <a:gd name="T20" fmla="*/ 32 w 41"/>
              <a:gd name="T21" fmla="*/ 29 h 41"/>
              <a:gd name="T22" fmla="*/ 32 w 41"/>
              <a:gd name="T23" fmla="*/ 29 h 41"/>
              <a:gd name="T24" fmla="*/ 36 w 41"/>
              <a:gd name="T25" fmla="*/ 33 h 41"/>
              <a:gd name="T26" fmla="*/ 36 w 41"/>
              <a:gd name="T27" fmla="*/ 34 h 41"/>
              <a:gd name="T28" fmla="*/ 20 w 41"/>
              <a:gd name="T29" fmla="*/ 41 h 41"/>
              <a:gd name="T30" fmla="*/ 0 w 41"/>
              <a:gd name="T31" fmla="*/ 21 h 41"/>
              <a:gd name="T32" fmla="*/ 20 w 41"/>
              <a:gd name="T33" fmla="*/ 0 h 41"/>
              <a:gd name="T34" fmla="*/ 34 w 41"/>
              <a:gd name="T35" fmla="*/ 6 h 41"/>
              <a:gd name="T36" fmla="*/ 38 w 41"/>
              <a:gd name="T37" fmla="*/ 2 h 41"/>
              <a:gd name="T38" fmla="*/ 40 w 41"/>
              <a:gd name="T39" fmla="*/ 2 h 41"/>
              <a:gd name="T40" fmla="*/ 41 w 41"/>
              <a:gd name="T41" fmla="*/ 4 h 41"/>
              <a:gd name="T42" fmla="*/ 41 w 41"/>
              <a:gd name="T43" fmla="*/ 1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" h="41">
                <a:moveTo>
                  <a:pt x="41" y="16"/>
                </a:moveTo>
                <a:cubicBezTo>
                  <a:pt x="41" y="16"/>
                  <a:pt x="40" y="17"/>
                  <a:pt x="39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6" y="17"/>
                  <a:pt x="25" y="16"/>
                </a:cubicBezTo>
                <a:cubicBezTo>
                  <a:pt x="25" y="16"/>
                  <a:pt x="25" y="15"/>
                  <a:pt x="26" y="14"/>
                </a:cubicBezTo>
                <a:cubicBezTo>
                  <a:pt x="30" y="11"/>
                  <a:pt x="30" y="11"/>
                  <a:pt x="30" y="11"/>
                </a:cubicBezTo>
                <a:cubicBezTo>
                  <a:pt x="27" y="8"/>
                  <a:pt x="24" y="7"/>
                  <a:pt x="20" y="7"/>
                </a:cubicBezTo>
                <a:cubicBezTo>
                  <a:pt x="13" y="7"/>
                  <a:pt x="6" y="13"/>
                  <a:pt x="6" y="21"/>
                </a:cubicBezTo>
                <a:cubicBezTo>
                  <a:pt x="6" y="28"/>
                  <a:pt x="13" y="34"/>
                  <a:pt x="20" y="34"/>
                </a:cubicBezTo>
                <a:cubicBezTo>
                  <a:pt x="24" y="34"/>
                  <a:pt x="28" y="32"/>
                  <a:pt x="31" y="29"/>
                </a:cubicBezTo>
                <a:cubicBezTo>
                  <a:pt x="31" y="29"/>
                  <a:pt x="31" y="29"/>
                  <a:pt x="32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3"/>
                  <a:pt x="36" y="33"/>
                  <a:pt x="36" y="34"/>
                </a:cubicBezTo>
                <a:cubicBezTo>
                  <a:pt x="32" y="39"/>
                  <a:pt x="26" y="41"/>
                  <a:pt x="20" y="41"/>
                </a:cubicBezTo>
                <a:cubicBezTo>
                  <a:pt x="9" y="41"/>
                  <a:pt x="0" y="32"/>
                  <a:pt x="0" y="21"/>
                </a:cubicBezTo>
                <a:cubicBezTo>
                  <a:pt x="0" y="9"/>
                  <a:pt x="9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2"/>
                  <a:pt x="39" y="2"/>
                  <a:pt x="40" y="2"/>
                </a:cubicBezTo>
                <a:cubicBezTo>
                  <a:pt x="40" y="2"/>
                  <a:pt x="41" y="3"/>
                  <a:pt x="41" y="4"/>
                </a:cubicBezTo>
                <a:lnTo>
                  <a:pt x="41" y="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6" name="Freeform 356"/>
          <p:cNvSpPr>
            <a:spLocks noChangeAspect="1"/>
          </p:cNvSpPr>
          <p:nvPr/>
        </p:nvSpPr>
        <p:spPr bwMode="auto">
          <a:xfrm>
            <a:off x="4082079" y="3145134"/>
            <a:ext cx="207687" cy="207687"/>
          </a:xfrm>
          <a:custGeom>
            <a:avLst/>
            <a:gdLst>
              <a:gd name="T0" fmla="*/ 21 w 41"/>
              <a:gd name="T1" fmla="*/ 41 h 41"/>
              <a:gd name="T2" fmla="*/ 5 w 41"/>
              <a:gd name="T3" fmla="*/ 34 h 41"/>
              <a:gd name="T4" fmla="*/ 5 w 41"/>
              <a:gd name="T5" fmla="*/ 32 h 41"/>
              <a:gd name="T6" fmla="*/ 9 w 41"/>
              <a:gd name="T7" fmla="*/ 29 h 41"/>
              <a:gd name="T8" fmla="*/ 9 w 41"/>
              <a:gd name="T9" fmla="*/ 29 h 41"/>
              <a:gd name="T10" fmla="*/ 10 w 41"/>
              <a:gd name="T11" fmla="*/ 29 h 41"/>
              <a:gd name="T12" fmla="*/ 21 w 41"/>
              <a:gd name="T13" fmla="*/ 34 h 41"/>
              <a:gd name="T14" fmla="*/ 34 w 41"/>
              <a:gd name="T15" fmla="*/ 20 h 41"/>
              <a:gd name="T16" fmla="*/ 21 w 41"/>
              <a:gd name="T17" fmla="*/ 7 h 41"/>
              <a:gd name="T18" fmla="*/ 11 w 41"/>
              <a:gd name="T19" fmla="*/ 10 h 41"/>
              <a:gd name="T20" fmla="*/ 15 w 41"/>
              <a:gd name="T21" fmla="*/ 14 h 41"/>
              <a:gd name="T22" fmla="*/ 15 w 41"/>
              <a:gd name="T23" fmla="*/ 16 h 41"/>
              <a:gd name="T24" fmla="*/ 14 w 41"/>
              <a:gd name="T25" fmla="*/ 17 h 41"/>
              <a:gd name="T26" fmla="*/ 2 w 41"/>
              <a:gd name="T27" fmla="*/ 17 h 41"/>
              <a:gd name="T28" fmla="*/ 0 w 41"/>
              <a:gd name="T29" fmla="*/ 15 h 41"/>
              <a:gd name="T30" fmla="*/ 0 w 41"/>
              <a:gd name="T31" fmla="*/ 3 h 41"/>
              <a:gd name="T32" fmla="*/ 1 w 41"/>
              <a:gd name="T33" fmla="*/ 2 h 41"/>
              <a:gd name="T34" fmla="*/ 3 w 41"/>
              <a:gd name="T35" fmla="*/ 2 h 41"/>
              <a:gd name="T36" fmla="*/ 7 w 41"/>
              <a:gd name="T37" fmla="*/ 6 h 41"/>
              <a:gd name="T38" fmla="*/ 21 w 41"/>
              <a:gd name="T39" fmla="*/ 0 h 41"/>
              <a:gd name="T40" fmla="*/ 41 w 41"/>
              <a:gd name="T41" fmla="*/ 20 h 41"/>
              <a:gd name="T42" fmla="*/ 21 w 41"/>
              <a:gd name="T43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1" h="41">
                <a:moveTo>
                  <a:pt x="21" y="41"/>
                </a:moveTo>
                <a:cubicBezTo>
                  <a:pt x="15" y="41"/>
                  <a:pt x="9" y="38"/>
                  <a:pt x="5" y="34"/>
                </a:cubicBezTo>
                <a:cubicBezTo>
                  <a:pt x="5" y="33"/>
                  <a:pt x="5" y="33"/>
                  <a:pt x="5" y="32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9"/>
                  <a:pt x="9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3" y="32"/>
                  <a:pt x="16" y="34"/>
                  <a:pt x="21" y="34"/>
                </a:cubicBezTo>
                <a:cubicBezTo>
                  <a:pt x="28" y="34"/>
                  <a:pt x="34" y="28"/>
                  <a:pt x="34" y="20"/>
                </a:cubicBezTo>
                <a:cubicBezTo>
                  <a:pt x="34" y="13"/>
                  <a:pt x="28" y="7"/>
                  <a:pt x="21" y="7"/>
                </a:cubicBezTo>
                <a:cubicBezTo>
                  <a:pt x="17" y="7"/>
                  <a:pt x="14" y="8"/>
                  <a:pt x="11" y="10"/>
                </a:cubicBezTo>
                <a:cubicBezTo>
                  <a:pt x="15" y="14"/>
                  <a:pt x="15" y="14"/>
                  <a:pt x="15" y="14"/>
                </a:cubicBezTo>
                <a:cubicBezTo>
                  <a:pt x="16" y="15"/>
                  <a:pt x="16" y="15"/>
                  <a:pt x="15" y="16"/>
                </a:cubicBezTo>
                <a:cubicBezTo>
                  <a:pt x="15" y="17"/>
                  <a:pt x="15" y="17"/>
                  <a:pt x="14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1" y="17"/>
                  <a:pt x="0" y="16"/>
                  <a:pt x="0" y="15"/>
                </a:cubicBezTo>
                <a:cubicBezTo>
                  <a:pt x="0" y="3"/>
                  <a:pt x="0" y="3"/>
                  <a:pt x="0" y="3"/>
                </a:cubicBezTo>
                <a:cubicBezTo>
                  <a:pt x="0" y="3"/>
                  <a:pt x="1" y="2"/>
                  <a:pt x="1" y="2"/>
                </a:cubicBezTo>
                <a:cubicBezTo>
                  <a:pt x="2" y="1"/>
                  <a:pt x="3" y="2"/>
                  <a:pt x="3" y="2"/>
                </a:cubicBezTo>
                <a:cubicBezTo>
                  <a:pt x="7" y="6"/>
                  <a:pt x="7" y="6"/>
                  <a:pt x="7" y="6"/>
                </a:cubicBezTo>
                <a:cubicBezTo>
                  <a:pt x="10" y="2"/>
                  <a:pt x="15" y="0"/>
                  <a:pt x="21" y="0"/>
                </a:cubicBezTo>
                <a:cubicBezTo>
                  <a:pt x="32" y="0"/>
                  <a:pt x="41" y="9"/>
                  <a:pt x="41" y="20"/>
                </a:cubicBezTo>
                <a:cubicBezTo>
                  <a:pt x="41" y="32"/>
                  <a:pt x="32" y="41"/>
                  <a:pt x="21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9" name="Freeform 373"/>
          <p:cNvSpPr>
            <a:spLocks noChangeAspect="1" noEditPoints="1"/>
          </p:cNvSpPr>
          <p:nvPr/>
        </p:nvSpPr>
        <p:spPr bwMode="auto">
          <a:xfrm>
            <a:off x="6985431" y="2718747"/>
            <a:ext cx="210181" cy="210181"/>
          </a:xfrm>
          <a:custGeom>
            <a:avLst/>
            <a:gdLst>
              <a:gd name="T0" fmla="*/ 41 w 41"/>
              <a:gd name="T1" fmla="*/ 33 h 41"/>
              <a:gd name="T2" fmla="*/ 33 w 41"/>
              <a:gd name="T3" fmla="*/ 41 h 41"/>
              <a:gd name="T4" fmla="*/ 7 w 41"/>
              <a:gd name="T5" fmla="*/ 41 h 41"/>
              <a:gd name="T6" fmla="*/ 0 w 41"/>
              <a:gd name="T7" fmla="*/ 33 h 41"/>
              <a:gd name="T8" fmla="*/ 0 w 41"/>
              <a:gd name="T9" fmla="*/ 7 h 41"/>
              <a:gd name="T10" fmla="*/ 7 w 41"/>
              <a:gd name="T11" fmla="*/ 0 h 41"/>
              <a:gd name="T12" fmla="*/ 33 w 41"/>
              <a:gd name="T13" fmla="*/ 0 h 41"/>
              <a:gd name="T14" fmla="*/ 41 w 41"/>
              <a:gd name="T15" fmla="*/ 7 h 41"/>
              <a:gd name="T16" fmla="*/ 41 w 41"/>
              <a:gd name="T17" fmla="*/ 33 h 41"/>
              <a:gd name="T18" fmla="*/ 36 w 41"/>
              <a:gd name="T19" fmla="*/ 16 h 41"/>
              <a:gd name="T20" fmla="*/ 36 w 41"/>
              <a:gd name="T21" fmla="*/ 14 h 41"/>
              <a:gd name="T22" fmla="*/ 27 w 41"/>
              <a:gd name="T23" fmla="*/ 4 h 41"/>
              <a:gd name="T24" fmla="*/ 25 w 41"/>
              <a:gd name="T25" fmla="*/ 4 h 41"/>
              <a:gd name="T26" fmla="*/ 24 w 41"/>
              <a:gd name="T27" fmla="*/ 6 h 41"/>
              <a:gd name="T28" fmla="*/ 24 w 41"/>
              <a:gd name="T29" fmla="*/ 10 h 41"/>
              <a:gd name="T30" fmla="*/ 7 w 41"/>
              <a:gd name="T31" fmla="*/ 25 h 41"/>
              <a:gd name="T32" fmla="*/ 11 w 41"/>
              <a:gd name="T33" fmla="*/ 36 h 41"/>
              <a:gd name="T34" fmla="*/ 12 w 41"/>
              <a:gd name="T35" fmla="*/ 37 h 41"/>
              <a:gd name="T36" fmla="*/ 12 w 41"/>
              <a:gd name="T37" fmla="*/ 36 h 41"/>
              <a:gd name="T38" fmla="*/ 13 w 41"/>
              <a:gd name="T39" fmla="*/ 36 h 41"/>
              <a:gd name="T40" fmla="*/ 14 w 41"/>
              <a:gd name="T41" fmla="*/ 23 h 41"/>
              <a:gd name="T42" fmla="*/ 24 w 41"/>
              <a:gd name="T43" fmla="*/ 20 h 41"/>
              <a:gd name="T44" fmla="*/ 24 w 41"/>
              <a:gd name="T45" fmla="*/ 25 h 41"/>
              <a:gd name="T46" fmla="*/ 25 w 41"/>
              <a:gd name="T47" fmla="*/ 26 h 41"/>
              <a:gd name="T48" fmla="*/ 25 w 41"/>
              <a:gd name="T49" fmla="*/ 26 h 41"/>
              <a:gd name="T50" fmla="*/ 27 w 41"/>
              <a:gd name="T51" fmla="*/ 26 h 41"/>
              <a:gd name="T52" fmla="*/ 36 w 41"/>
              <a:gd name="T53" fmla="*/ 16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7"/>
                  <a:pt x="37" y="41"/>
                  <a:pt x="33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3" y="41"/>
                  <a:pt x="0" y="37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7" y="0"/>
                  <a:pt x="41" y="3"/>
                  <a:pt x="41" y="7"/>
                </a:cubicBezTo>
                <a:lnTo>
                  <a:pt x="41" y="33"/>
                </a:lnTo>
                <a:close/>
                <a:moveTo>
                  <a:pt x="36" y="16"/>
                </a:moveTo>
                <a:cubicBezTo>
                  <a:pt x="37" y="16"/>
                  <a:pt x="37" y="15"/>
                  <a:pt x="36" y="14"/>
                </a:cubicBezTo>
                <a:cubicBezTo>
                  <a:pt x="27" y="4"/>
                  <a:pt x="27" y="4"/>
                  <a:pt x="27" y="4"/>
                </a:cubicBezTo>
                <a:cubicBezTo>
                  <a:pt x="26" y="4"/>
                  <a:pt x="25" y="4"/>
                  <a:pt x="25" y="4"/>
                </a:cubicBezTo>
                <a:cubicBezTo>
                  <a:pt x="24" y="4"/>
                  <a:pt x="24" y="5"/>
                  <a:pt x="24" y="6"/>
                </a:cubicBezTo>
                <a:cubicBezTo>
                  <a:pt x="24" y="10"/>
                  <a:pt x="24" y="10"/>
                  <a:pt x="24" y="10"/>
                </a:cubicBezTo>
                <a:cubicBezTo>
                  <a:pt x="8" y="10"/>
                  <a:pt x="7" y="19"/>
                  <a:pt x="7" y="25"/>
                </a:cubicBezTo>
                <a:cubicBezTo>
                  <a:pt x="7" y="31"/>
                  <a:pt x="11" y="36"/>
                  <a:pt x="11" y="36"/>
                </a:cubicBezTo>
                <a:cubicBezTo>
                  <a:pt x="11" y="36"/>
                  <a:pt x="11" y="37"/>
                  <a:pt x="12" y="37"/>
                </a:cubicBezTo>
                <a:cubicBezTo>
                  <a:pt x="12" y="37"/>
                  <a:pt x="12" y="37"/>
                  <a:pt x="12" y="36"/>
                </a:cubicBezTo>
                <a:cubicBezTo>
                  <a:pt x="12" y="36"/>
                  <a:pt x="13" y="36"/>
                  <a:pt x="13" y="36"/>
                </a:cubicBezTo>
                <a:cubicBezTo>
                  <a:pt x="12" y="29"/>
                  <a:pt x="12" y="25"/>
                  <a:pt x="14" y="23"/>
                </a:cubicBezTo>
                <a:cubicBezTo>
                  <a:pt x="16" y="21"/>
                  <a:pt x="19" y="20"/>
                  <a:pt x="24" y="20"/>
                </a:cubicBezTo>
                <a:cubicBezTo>
                  <a:pt x="24" y="25"/>
                  <a:pt x="24" y="25"/>
                  <a:pt x="24" y="25"/>
                </a:cubicBezTo>
                <a:cubicBezTo>
                  <a:pt x="24" y="25"/>
                  <a:pt x="24" y="26"/>
                  <a:pt x="25" y="26"/>
                </a:cubicBezTo>
                <a:cubicBezTo>
                  <a:pt x="25" y="26"/>
                  <a:pt x="25" y="26"/>
                  <a:pt x="25" y="26"/>
                </a:cubicBezTo>
                <a:cubicBezTo>
                  <a:pt x="26" y="26"/>
                  <a:pt x="26" y="26"/>
                  <a:pt x="27" y="26"/>
                </a:cubicBezTo>
                <a:lnTo>
                  <a:pt x="36" y="1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0" name="Freeform 374"/>
          <p:cNvSpPr>
            <a:spLocks noChangeAspect="1" noEditPoints="1"/>
          </p:cNvSpPr>
          <p:nvPr/>
        </p:nvSpPr>
        <p:spPr bwMode="auto">
          <a:xfrm>
            <a:off x="7353148" y="2721308"/>
            <a:ext cx="229681" cy="210181"/>
          </a:xfrm>
          <a:custGeom>
            <a:avLst/>
            <a:gdLst>
              <a:gd name="T0" fmla="*/ 38 w 45"/>
              <a:gd name="T1" fmla="*/ 33 h 41"/>
              <a:gd name="T2" fmla="*/ 30 w 45"/>
              <a:gd name="T3" fmla="*/ 41 h 41"/>
              <a:gd name="T4" fmla="*/ 8 w 45"/>
              <a:gd name="T5" fmla="*/ 41 h 41"/>
              <a:gd name="T6" fmla="*/ 0 w 45"/>
              <a:gd name="T7" fmla="*/ 33 h 41"/>
              <a:gd name="T8" fmla="*/ 0 w 45"/>
              <a:gd name="T9" fmla="*/ 11 h 41"/>
              <a:gd name="T10" fmla="*/ 8 w 45"/>
              <a:gd name="T11" fmla="*/ 3 h 41"/>
              <a:gd name="T12" fmla="*/ 15 w 45"/>
              <a:gd name="T13" fmla="*/ 3 h 41"/>
              <a:gd name="T14" fmla="*/ 15 w 45"/>
              <a:gd name="T15" fmla="*/ 4 h 41"/>
              <a:gd name="T16" fmla="*/ 15 w 45"/>
              <a:gd name="T17" fmla="*/ 5 h 41"/>
              <a:gd name="T18" fmla="*/ 11 w 45"/>
              <a:gd name="T19" fmla="*/ 7 h 41"/>
              <a:gd name="T20" fmla="*/ 11 w 45"/>
              <a:gd name="T21" fmla="*/ 7 h 41"/>
              <a:gd name="T22" fmla="*/ 8 w 45"/>
              <a:gd name="T23" fmla="*/ 7 h 41"/>
              <a:gd name="T24" fmla="*/ 3 w 45"/>
              <a:gd name="T25" fmla="*/ 11 h 41"/>
              <a:gd name="T26" fmla="*/ 3 w 45"/>
              <a:gd name="T27" fmla="*/ 33 h 41"/>
              <a:gd name="T28" fmla="*/ 8 w 45"/>
              <a:gd name="T29" fmla="*/ 38 h 41"/>
              <a:gd name="T30" fmla="*/ 30 w 45"/>
              <a:gd name="T31" fmla="*/ 38 h 41"/>
              <a:gd name="T32" fmla="*/ 34 w 45"/>
              <a:gd name="T33" fmla="*/ 33 h 41"/>
              <a:gd name="T34" fmla="*/ 34 w 45"/>
              <a:gd name="T35" fmla="*/ 28 h 41"/>
              <a:gd name="T36" fmla="*/ 35 w 45"/>
              <a:gd name="T37" fmla="*/ 27 h 41"/>
              <a:gd name="T38" fmla="*/ 36 w 45"/>
              <a:gd name="T39" fmla="*/ 26 h 41"/>
              <a:gd name="T40" fmla="*/ 37 w 45"/>
              <a:gd name="T41" fmla="*/ 26 h 41"/>
              <a:gd name="T42" fmla="*/ 38 w 45"/>
              <a:gd name="T43" fmla="*/ 26 h 41"/>
              <a:gd name="T44" fmla="*/ 38 w 45"/>
              <a:gd name="T45" fmla="*/ 33 h 41"/>
              <a:gd name="T46" fmla="*/ 34 w 45"/>
              <a:gd name="T47" fmla="*/ 23 h 41"/>
              <a:gd name="T48" fmla="*/ 33 w 45"/>
              <a:gd name="T49" fmla="*/ 24 h 41"/>
              <a:gd name="T50" fmla="*/ 32 w 45"/>
              <a:gd name="T51" fmla="*/ 24 h 41"/>
              <a:gd name="T52" fmla="*/ 31 w 45"/>
              <a:gd name="T53" fmla="*/ 22 h 41"/>
              <a:gd name="T54" fmla="*/ 31 w 45"/>
              <a:gd name="T55" fmla="*/ 17 h 41"/>
              <a:gd name="T56" fmla="*/ 27 w 45"/>
              <a:gd name="T57" fmla="*/ 17 h 41"/>
              <a:gd name="T58" fmla="*/ 15 w 45"/>
              <a:gd name="T59" fmla="*/ 21 h 41"/>
              <a:gd name="T60" fmla="*/ 13 w 45"/>
              <a:gd name="T61" fmla="*/ 33 h 41"/>
              <a:gd name="T62" fmla="*/ 12 w 45"/>
              <a:gd name="T63" fmla="*/ 34 h 41"/>
              <a:gd name="T64" fmla="*/ 12 w 45"/>
              <a:gd name="T65" fmla="*/ 34 h 41"/>
              <a:gd name="T66" fmla="*/ 11 w 45"/>
              <a:gd name="T67" fmla="*/ 34 h 41"/>
              <a:gd name="T68" fmla="*/ 7 w 45"/>
              <a:gd name="T69" fmla="*/ 22 h 41"/>
              <a:gd name="T70" fmla="*/ 27 w 45"/>
              <a:gd name="T71" fmla="*/ 7 h 41"/>
              <a:gd name="T72" fmla="*/ 31 w 45"/>
              <a:gd name="T73" fmla="*/ 7 h 41"/>
              <a:gd name="T74" fmla="*/ 31 w 45"/>
              <a:gd name="T75" fmla="*/ 2 h 41"/>
              <a:gd name="T76" fmla="*/ 32 w 45"/>
              <a:gd name="T77" fmla="*/ 0 h 41"/>
              <a:gd name="T78" fmla="*/ 33 w 45"/>
              <a:gd name="T79" fmla="*/ 0 h 41"/>
              <a:gd name="T80" fmla="*/ 34 w 45"/>
              <a:gd name="T81" fmla="*/ 0 h 41"/>
              <a:gd name="T82" fmla="*/ 44 w 45"/>
              <a:gd name="T83" fmla="*/ 11 h 41"/>
              <a:gd name="T84" fmla="*/ 44 w 45"/>
              <a:gd name="T85" fmla="*/ 13 h 41"/>
              <a:gd name="T86" fmla="*/ 34 w 45"/>
              <a:gd name="T87" fmla="*/ 23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5" h="41">
                <a:moveTo>
                  <a:pt x="38" y="33"/>
                </a:moveTo>
                <a:cubicBezTo>
                  <a:pt x="38" y="38"/>
                  <a:pt x="34" y="41"/>
                  <a:pt x="30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7"/>
                  <a:pt x="3" y="3"/>
                  <a:pt x="8" y="3"/>
                </a:cubicBezTo>
                <a:cubicBezTo>
                  <a:pt x="15" y="3"/>
                  <a:pt x="15" y="3"/>
                  <a:pt x="15" y="3"/>
                </a:cubicBezTo>
                <a:cubicBezTo>
                  <a:pt x="15" y="3"/>
                  <a:pt x="15" y="4"/>
                  <a:pt x="15" y="4"/>
                </a:cubicBezTo>
                <a:cubicBezTo>
                  <a:pt x="15" y="5"/>
                  <a:pt x="15" y="5"/>
                  <a:pt x="15" y="5"/>
                </a:cubicBezTo>
                <a:cubicBezTo>
                  <a:pt x="13" y="5"/>
                  <a:pt x="12" y="6"/>
                  <a:pt x="11" y="7"/>
                </a:cubicBezTo>
                <a:cubicBezTo>
                  <a:pt x="11" y="7"/>
                  <a:pt x="11" y="7"/>
                  <a:pt x="11" y="7"/>
                </a:cubicBezTo>
                <a:cubicBezTo>
                  <a:pt x="8" y="7"/>
                  <a:pt x="8" y="7"/>
                  <a:pt x="8" y="7"/>
                </a:cubicBezTo>
                <a:cubicBezTo>
                  <a:pt x="5" y="7"/>
                  <a:pt x="3" y="9"/>
                  <a:pt x="3" y="11"/>
                </a:cubicBezTo>
                <a:cubicBezTo>
                  <a:pt x="3" y="33"/>
                  <a:pt x="3" y="33"/>
                  <a:pt x="3" y="33"/>
                </a:cubicBezTo>
                <a:cubicBezTo>
                  <a:pt x="3" y="36"/>
                  <a:pt x="5" y="38"/>
                  <a:pt x="8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32" y="38"/>
                  <a:pt x="34" y="36"/>
                  <a:pt x="34" y="33"/>
                </a:cubicBezTo>
                <a:cubicBezTo>
                  <a:pt x="34" y="28"/>
                  <a:pt x="34" y="28"/>
                  <a:pt x="34" y="28"/>
                </a:cubicBezTo>
                <a:cubicBezTo>
                  <a:pt x="34" y="27"/>
                  <a:pt x="34" y="27"/>
                  <a:pt x="35" y="27"/>
                </a:cubicBezTo>
                <a:cubicBezTo>
                  <a:pt x="35" y="27"/>
                  <a:pt x="36" y="26"/>
                  <a:pt x="36" y="26"/>
                </a:cubicBezTo>
                <a:cubicBezTo>
                  <a:pt x="36" y="26"/>
                  <a:pt x="37" y="25"/>
                  <a:pt x="37" y="26"/>
                </a:cubicBezTo>
                <a:cubicBezTo>
                  <a:pt x="37" y="26"/>
                  <a:pt x="38" y="26"/>
                  <a:pt x="38" y="26"/>
                </a:cubicBezTo>
                <a:lnTo>
                  <a:pt x="38" y="33"/>
                </a:lnTo>
                <a:close/>
                <a:moveTo>
                  <a:pt x="34" y="23"/>
                </a:moveTo>
                <a:cubicBezTo>
                  <a:pt x="33" y="24"/>
                  <a:pt x="33" y="24"/>
                  <a:pt x="33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31" y="23"/>
                  <a:pt x="31" y="23"/>
                  <a:pt x="31" y="22"/>
                </a:cubicBezTo>
                <a:cubicBezTo>
                  <a:pt x="31" y="17"/>
                  <a:pt x="31" y="17"/>
                  <a:pt x="31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1" y="17"/>
                  <a:pt x="17" y="18"/>
                  <a:pt x="15" y="21"/>
                </a:cubicBezTo>
                <a:cubicBezTo>
                  <a:pt x="13" y="23"/>
                  <a:pt x="12" y="27"/>
                  <a:pt x="13" y="33"/>
                </a:cubicBezTo>
                <a:cubicBezTo>
                  <a:pt x="13" y="34"/>
                  <a:pt x="13" y="34"/>
                  <a:pt x="12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2" y="34"/>
                  <a:pt x="11" y="34"/>
                  <a:pt x="11" y="34"/>
                </a:cubicBezTo>
                <a:cubicBezTo>
                  <a:pt x="11" y="34"/>
                  <a:pt x="7" y="27"/>
                  <a:pt x="7" y="22"/>
                </a:cubicBezTo>
                <a:cubicBezTo>
                  <a:pt x="7" y="15"/>
                  <a:pt x="9" y="7"/>
                  <a:pt x="27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1" y="0"/>
                  <a:pt x="32" y="0"/>
                </a:cubicBezTo>
                <a:cubicBezTo>
                  <a:pt x="32" y="0"/>
                  <a:pt x="32" y="0"/>
                  <a:pt x="33" y="0"/>
                </a:cubicBezTo>
                <a:cubicBezTo>
                  <a:pt x="33" y="0"/>
                  <a:pt x="33" y="0"/>
                  <a:pt x="34" y="0"/>
                </a:cubicBezTo>
                <a:cubicBezTo>
                  <a:pt x="44" y="11"/>
                  <a:pt x="44" y="11"/>
                  <a:pt x="44" y="11"/>
                </a:cubicBezTo>
                <a:cubicBezTo>
                  <a:pt x="45" y="11"/>
                  <a:pt x="45" y="12"/>
                  <a:pt x="44" y="13"/>
                </a:cubicBezTo>
                <a:lnTo>
                  <a:pt x="34" y="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1" name="Freeform 446"/>
          <p:cNvSpPr>
            <a:spLocks noChangeAspect="1" noEditPoints="1"/>
          </p:cNvSpPr>
          <p:nvPr/>
        </p:nvSpPr>
        <p:spPr bwMode="auto">
          <a:xfrm>
            <a:off x="2643687" y="1873443"/>
            <a:ext cx="212532" cy="212532"/>
          </a:xfrm>
          <a:custGeom>
            <a:avLst/>
            <a:gdLst>
              <a:gd name="T0" fmla="*/ 41 w 41"/>
              <a:gd name="T1" fmla="*/ 34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4 w 41"/>
              <a:gd name="T19" fmla="*/ 8 h 41"/>
              <a:gd name="T20" fmla="*/ 33 w 41"/>
              <a:gd name="T21" fmla="*/ 7 h 41"/>
              <a:gd name="T22" fmla="*/ 8 w 41"/>
              <a:gd name="T23" fmla="*/ 7 h 41"/>
              <a:gd name="T24" fmla="*/ 7 w 41"/>
              <a:gd name="T25" fmla="*/ 8 h 41"/>
              <a:gd name="T26" fmla="*/ 7 w 41"/>
              <a:gd name="T27" fmla="*/ 34 h 41"/>
              <a:gd name="T28" fmla="*/ 8 w 41"/>
              <a:gd name="T29" fmla="*/ 35 h 41"/>
              <a:gd name="T30" fmla="*/ 33 w 41"/>
              <a:gd name="T31" fmla="*/ 35 h 41"/>
              <a:gd name="T32" fmla="*/ 34 w 41"/>
              <a:gd name="T33" fmla="*/ 34 h 41"/>
              <a:gd name="T34" fmla="*/ 34 w 41"/>
              <a:gd name="T35" fmla="*/ 8 h 41"/>
              <a:gd name="T36" fmla="*/ 31 w 41"/>
              <a:gd name="T37" fmla="*/ 17 h 41"/>
              <a:gd name="T38" fmla="*/ 22 w 41"/>
              <a:gd name="T39" fmla="*/ 29 h 41"/>
              <a:gd name="T40" fmla="*/ 21 w 41"/>
              <a:gd name="T41" fmla="*/ 29 h 41"/>
              <a:gd name="T42" fmla="*/ 19 w 41"/>
              <a:gd name="T43" fmla="*/ 29 h 41"/>
              <a:gd name="T44" fmla="*/ 11 w 41"/>
              <a:gd name="T45" fmla="*/ 17 h 41"/>
              <a:gd name="T46" fmla="*/ 10 w 41"/>
              <a:gd name="T47" fmla="*/ 15 h 41"/>
              <a:gd name="T48" fmla="*/ 12 w 41"/>
              <a:gd name="T49" fmla="*/ 14 h 41"/>
              <a:gd name="T50" fmla="*/ 29 w 41"/>
              <a:gd name="T51" fmla="*/ 14 h 41"/>
              <a:gd name="T52" fmla="*/ 31 w 41"/>
              <a:gd name="T53" fmla="*/ 15 h 41"/>
              <a:gd name="T54" fmla="*/ 31 w 41"/>
              <a:gd name="T55" fmla="*/ 1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31" y="17"/>
                </a:move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1" y="29"/>
                  <a:pt x="21" y="29"/>
                </a:cubicBezTo>
                <a:cubicBezTo>
                  <a:pt x="20" y="29"/>
                  <a:pt x="19" y="29"/>
                  <a:pt x="19" y="29"/>
                </a:cubicBezTo>
                <a:cubicBezTo>
                  <a:pt x="11" y="17"/>
                  <a:pt x="11" y="17"/>
                  <a:pt x="11" y="17"/>
                </a:cubicBezTo>
                <a:cubicBezTo>
                  <a:pt x="10" y="16"/>
                  <a:pt x="10" y="15"/>
                  <a:pt x="10" y="15"/>
                </a:cubicBezTo>
                <a:cubicBezTo>
                  <a:pt x="11" y="14"/>
                  <a:pt x="11" y="14"/>
                  <a:pt x="1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30" y="14"/>
                  <a:pt x="30" y="14"/>
                  <a:pt x="31" y="15"/>
                </a:cubicBezTo>
                <a:cubicBezTo>
                  <a:pt x="31" y="15"/>
                  <a:pt x="31" y="16"/>
                  <a:pt x="31" y="1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2" name="Freeform 447"/>
          <p:cNvSpPr>
            <a:spLocks noChangeAspect="1" noEditPoints="1"/>
          </p:cNvSpPr>
          <p:nvPr/>
        </p:nvSpPr>
        <p:spPr bwMode="auto">
          <a:xfrm>
            <a:off x="3021512" y="1877696"/>
            <a:ext cx="210638" cy="210638"/>
          </a:xfrm>
          <a:custGeom>
            <a:avLst/>
            <a:gdLst>
              <a:gd name="T0" fmla="*/ 41 w 41"/>
              <a:gd name="T1" fmla="*/ 33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3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3 h 41"/>
              <a:gd name="T18" fmla="*/ 34 w 41"/>
              <a:gd name="T19" fmla="*/ 8 h 41"/>
              <a:gd name="T20" fmla="*/ 33 w 41"/>
              <a:gd name="T21" fmla="*/ 7 h 41"/>
              <a:gd name="T22" fmla="*/ 8 w 41"/>
              <a:gd name="T23" fmla="*/ 7 h 41"/>
              <a:gd name="T24" fmla="*/ 7 w 41"/>
              <a:gd name="T25" fmla="*/ 8 h 41"/>
              <a:gd name="T26" fmla="*/ 7 w 41"/>
              <a:gd name="T27" fmla="*/ 33 h 41"/>
              <a:gd name="T28" fmla="*/ 8 w 41"/>
              <a:gd name="T29" fmla="*/ 34 h 41"/>
              <a:gd name="T30" fmla="*/ 33 w 41"/>
              <a:gd name="T31" fmla="*/ 34 h 41"/>
              <a:gd name="T32" fmla="*/ 34 w 41"/>
              <a:gd name="T33" fmla="*/ 33 h 41"/>
              <a:gd name="T34" fmla="*/ 34 w 41"/>
              <a:gd name="T35" fmla="*/ 8 h 41"/>
              <a:gd name="T36" fmla="*/ 27 w 41"/>
              <a:gd name="T37" fmla="*/ 29 h 41"/>
              <a:gd name="T38" fmla="*/ 26 w 41"/>
              <a:gd name="T39" fmla="*/ 31 h 41"/>
              <a:gd name="T40" fmla="*/ 25 w 41"/>
              <a:gd name="T41" fmla="*/ 30 h 41"/>
              <a:gd name="T42" fmla="*/ 13 w 41"/>
              <a:gd name="T43" fmla="*/ 22 h 41"/>
              <a:gd name="T44" fmla="*/ 12 w 41"/>
              <a:gd name="T45" fmla="*/ 20 h 41"/>
              <a:gd name="T46" fmla="*/ 13 w 41"/>
              <a:gd name="T47" fmla="*/ 19 h 41"/>
              <a:gd name="T48" fmla="*/ 25 w 41"/>
              <a:gd name="T49" fmla="*/ 10 h 41"/>
              <a:gd name="T50" fmla="*/ 26 w 41"/>
              <a:gd name="T51" fmla="*/ 10 h 41"/>
              <a:gd name="T52" fmla="*/ 27 w 41"/>
              <a:gd name="T53" fmla="*/ 12 h 41"/>
              <a:gd name="T54" fmla="*/ 27 w 41"/>
              <a:gd name="T55" fmla="*/ 29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1">
                <a:moveTo>
                  <a:pt x="41" y="33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3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3"/>
                  <a:pt x="41" y="8"/>
                </a:cubicBezTo>
                <a:lnTo>
                  <a:pt x="41" y="33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3"/>
                  <a:pt x="7" y="33"/>
                  <a:pt x="7" y="33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3"/>
                </a:cubicBezTo>
                <a:lnTo>
                  <a:pt x="34" y="8"/>
                </a:lnTo>
                <a:close/>
                <a:moveTo>
                  <a:pt x="27" y="29"/>
                </a:moveTo>
                <a:cubicBezTo>
                  <a:pt x="27" y="30"/>
                  <a:pt x="27" y="31"/>
                  <a:pt x="26" y="31"/>
                </a:cubicBezTo>
                <a:cubicBezTo>
                  <a:pt x="25" y="31"/>
                  <a:pt x="25" y="31"/>
                  <a:pt x="25" y="30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2"/>
                  <a:pt x="12" y="21"/>
                  <a:pt x="12" y="20"/>
                </a:cubicBezTo>
                <a:cubicBezTo>
                  <a:pt x="12" y="20"/>
                  <a:pt x="12" y="19"/>
                  <a:pt x="13" y="19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10"/>
                  <a:pt x="25" y="10"/>
                  <a:pt x="26" y="10"/>
                </a:cubicBezTo>
                <a:cubicBezTo>
                  <a:pt x="27" y="10"/>
                  <a:pt x="27" y="11"/>
                  <a:pt x="27" y="12"/>
                </a:cubicBezTo>
                <a:lnTo>
                  <a:pt x="27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3" name="Freeform 448"/>
          <p:cNvSpPr>
            <a:spLocks noChangeAspect="1" noEditPoints="1"/>
          </p:cNvSpPr>
          <p:nvPr/>
        </p:nvSpPr>
        <p:spPr bwMode="auto">
          <a:xfrm>
            <a:off x="3386637" y="1876190"/>
            <a:ext cx="210638" cy="214980"/>
          </a:xfrm>
          <a:custGeom>
            <a:avLst/>
            <a:gdLst>
              <a:gd name="T0" fmla="*/ 41 w 41"/>
              <a:gd name="T1" fmla="*/ 34 h 42"/>
              <a:gd name="T2" fmla="*/ 33 w 41"/>
              <a:gd name="T3" fmla="*/ 42 h 42"/>
              <a:gd name="T4" fmla="*/ 8 w 41"/>
              <a:gd name="T5" fmla="*/ 42 h 42"/>
              <a:gd name="T6" fmla="*/ 0 w 41"/>
              <a:gd name="T7" fmla="*/ 34 h 42"/>
              <a:gd name="T8" fmla="*/ 0 w 41"/>
              <a:gd name="T9" fmla="*/ 8 h 42"/>
              <a:gd name="T10" fmla="*/ 8 w 41"/>
              <a:gd name="T11" fmla="*/ 0 h 42"/>
              <a:gd name="T12" fmla="*/ 33 w 41"/>
              <a:gd name="T13" fmla="*/ 0 h 42"/>
              <a:gd name="T14" fmla="*/ 41 w 41"/>
              <a:gd name="T15" fmla="*/ 8 h 42"/>
              <a:gd name="T16" fmla="*/ 41 w 41"/>
              <a:gd name="T17" fmla="*/ 34 h 42"/>
              <a:gd name="T18" fmla="*/ 34 w 41"/>
              <a:gd name="T19" fmla="*/ 8 h 42"/>
              <a:gd name="T20" fmla="*/ 33 w 41"/>
              <a:gd name="T21" fmla="*/ 7 h 42"/>
              <a:gd name="T22" fmla="*/ 8 w 41"/>
              <a:gd name="T23" fmla="*/ 7 h 42"/>
              <a:gd name="T24" fmla="*/ 7 w 41"/>
              <a:gd name="T25" fmla="*/ 8 h 42"/>
              <a:gd name="T26" fmla="*/ 7 w 41"/>
              <a:gd name="T27" fmla="*/ 34 h 42"/>
              <a:gd name="T28" fmla="*/ 8 w 41"/>
              <a:gd name="T29" fmla="*/ 35 h 42"/>
              <a:gd name="T30" fmla="*/ 33 w 41"/>
              <a:gd name="T31" fmla="*/ 35 h 42"/>
              <a:gd name="T32" fmla="*/ 34 w 41"/>
              <a:gd name="T33" fmla="*/ 34 h 42"/>
              <a:gd name="T34" fmla="*/ 34 w 41"/>
              <a:gd name="T35" fmla="*/ 8 h 42"/>
              <a:gd name="T36" fmla="*/ 28 w 41"/>
              <a:gd name="T37" fmla="*/ 22 h 42"/>
              <a:gd name="T38" fmla="*/ 16 w 41"/>
              <a:gd name="T39" fmla="*/ 31 h 42"/>
              <a:gd name="T40" fmla="*/ 15 w 41"/>
              <a:gd name="T41" fmla="*/ 31 h 42"/>
              <a:gd name="T42" fmla="*/ 14 w 41"/>
              <a:gd name="T43" fmla="*/ 30 h 42"/>
              <a:gd name="T44" fmla="*/ 14 w 41"/>
              <a:gd name="T45" fmla="*/ 12 h 42"/>
              <a:gd name="T46" fmla="*/ 15 w 41"/>
              <a:gd name="T47" fmla="*/ 11 h 42"/>
              <a:gd name="T48" fmla="*/ 16 w 41"/>
              <a:gd name="T49" fmla="*/ 11 h 42"/>
              <a:gd name="T50" fmla="*/ 28 w 41"/>
              <a:gd name="T51" fmla="*/ 20 h 42"/>
              <a:gd name="T52" fmla="*/ 29 w 41"/>
              <a:gd name="T53" fmla="*/ 21 h 42"/>
              <a:gd name="T54" fmla="*/ 28 w 41"/>
              <a:gd name="T55" fmla="*/ 2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2">
                <a:moveTo>
                  <a:pt x="41" y="34"/>
                </a:moveTo>
                <a:cubicBezTo>
                  <a:pt x="41" y="38"/>
                  <a:pt x="38" y="42"/>
                  <a:pt x="33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3" y="42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8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8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5"/>
                  <a:pt x="8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5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8" y="22"/>
                </a:move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5" y="31"/>
                  <a:pt x="15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12"/>
                  <a:pt x="14" y="12"/>
                  <a:pt x="14" y="12"/>
                </a:cubicBezTo>
                <a:cubicBezTo>
                  <a:pt x="14" y="12"/>
                  <a:pt x="14" y="11"/>
                  <a:pt x="15" y="11"/>
                </a:cubicBezTo>
                <a:cubicBezTo>
                  <a:pt x="15" y="11"/>
                  <a:pt x="16" y="11"/>
                  <a:pt x="16" y="11"/>
                </a:cubicBezTo>
                <a:cubicBezTo>
                  <a:pt x="28" y="20"/>
                  <a:pt x="28" y="20"/>
                  <a:pt x="28" y="20"/>
                </a:cubicBezTo>
                <a:cubicBezTo>
                  <a:pt x="29" y="20"/>
                  <a:pt x="29" y="20"/>
                  <a:pt x="29" y="21"/>
                </a:cubicBezTo>
                <a:cubicBezTo>
                  <a:pt x="29" y="22"/>
                  <a:pt x="29" y="22"/>
                  <a:pt x="28" y="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4" name="Freeform 449"/>
          <p:cNvSpPr>
            <a:spLocks noChangeAspect="1" noEditPoints="1"/>
          </p:cNvSpPr>
          <p:nvPr/>
        </p:nvSpPr>
        <p:spPr bwMode="auto">
          <a:xfrm>
            <a:off x="3739062" y="1877581"/>
            <a:ext cx="210638" cy="210638"/>
          </a:xfrm>
          <a:custGeom>
            <a:avLst/>
            <a:gdLst>
              <a:gd name="T0" fmla="*/ 41 w 41"/>
              <a:gd name="T1" fmla="*/ 34 h 41"/>
              <a:gd name="T2" fmla="*/ 33 w 41"/>
              <a:gd name="T3" fmla="*/ 41 h 41"/>
              <a:gd name="T4" fmla="*/ 8 w 41"/>
              <a:gd name="T5" fmla="*/ 41 h 41"/>
              <a:gd name="T6" fmla="*/ 0 w 41"/>
              <a:gd name="T7" fmla="*/ 34 h 41"/>
              <a:gd name="T8" fmla="*/ 0 w 41"/>
              <a:gd name="T9" fmla="*/ 8 h 41"/>
              <a:gd name="T10" fmla="*/ 8 w 41"/>
              <a:gd name="T11" fmla="*/ 0 h 41"/>
              <a:gd name="T12" fmla="*/ 33 w 41"/>
              <a:gd name="T13" fmla="*/ 0 h 41"/>
              <a:gd name="T14" fmla="*/ 41 w 41"/>
              <a:gd name="T15" fmla="*/ 8 h 41"/>
              <a:gd name="T16" fmla="*/ 41 w 41"/>
              <a:gd name="T17" fmla="*/ 34 h 41"/>
              <a:gd name="T18" fmla="*/ 34 w 41"/>
              <a:gd name="T19" fmla="*/ 8 h 41"/>
              <a:gd name="T20" fmla="*/ 33 w 41"/>
              <a:gd name="T21" fmla="*/ 7 h 41"/>
              <a:gd name="T22" fmla="*/ 8 w 41"/>
              <a:gd name="T23" fmla="*/ 7 h 41"/>
              <a:gd name="T24" fmla="*/ 7 w 41"/>
              <a:gd name="T25" fmla="*/ 8 h 41"/>
              <a:gd name="T26" fmla="*/ 7 w 41"/>
              <a:gd name="T27" fmla="*/ 34 h 41"/>
              <a:gd name="T28" fmla="*/ 8 w 41"/>
              <a:gd name="T29" fmla="*/ 34 h 41"/>
              <a:gd name="T30" fmla="*/ 33 w 41"/>
              <a:gd name="T31" fmla="*/ 34 h 41"/>
              <a:gd name="T32" fmla="*/ 34 w 41"/>
              <a:gd name="T33" fmla="*/ 34 h 41"/>
              <a:gd name="T34" fmla="*/ 34 w 41"/>
              <a:gd name="T35" fmla="*/ 8 h 41"/>
              <a:gd name="T36" fmla="*/ 29 w 41"/>
              <a:gd name="T37" fmla="*/ 28 h 41"/>
              <a:gd name="T38" fmla="*/ 12 w 41"/>
              <a:gd name="T39" fmla="*/ 28 h 41"/>
              <a:gd name="T40" fmla="*/ 10 w 41"/>
              <a:gd name="T41" fmla="*/ 27 h 41"/>
              <a:gd name="T42" fmla="*/ 11 w 41"/>
              <a:gd name="T43" fmla="*/ 25 h 41"/>
              <a:gd name="T44" fmla="*/ 19 w 41"/>
              <a:gd name="T45" fmla="*/ 13 h 41"/>
              <a:gd name="T46" fmla="*/ 21 w 41"/>
              <a:gd name="T47" fmla="*/ 12 h 41"/>
              <a:gd name="T48" fmla="*/ 22 w 41"/>
              <a:gd name="T49" fmla="*/ 13 h 41"/>
              <a:gd name="T50" fmla="*/ 31 w 41"/>
              <a:gd name="T51" fmla="*/ 25 h 41"/>
              <a:gd name="T52" fmla="*/ 31 w 41"/>
              <a:gd name="T53" fmla="*/ 27 h 41"/>
              <a:gd name="T54" fmla="*/ 29 w 41"/>
              <a:gd name="T55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3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3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34" y="8"/>
                </a:moveTo>
                <a:cubicBezTo>
                  <a:pt x="34" y="7"/>
                  <a:pt x="34" y="7"/>
                  <a:pt x="33" y="7"/>
                </a:cubicBezTo>
                <a:cubicBezTo>
                  <a:pt x="8" y="7"/>
                  <a:pt x="8" y="7"/>
                  <a:pt x="8" y="7"/>
                </a:cubicBezTo>
                <a:cubicBezTo>
                  <a:pt x="7" y="7"/>
                  <a:pt x="7" y="7"/>
                  <a:pt x="7" y="8"/>
                </a:cubicBezTo>
                <a:cubicBezTo>
                  <a:pt x="7" y="34"/>
                  <a:pt x="7" y="34"/>
                  <a:pt x="7" y="34"/>
                </a:cubicBezTo>
                <a:cubicBezTo>
                  <a:pt x="7" y="34"/>
                  <a:pt x="7" y="34"/>
                  <a:pt x="8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4" y="34"/>
                  <a:pt x="34" y="34"/>
                  <a:pt x="34" y="34"/>
                </a:cubicBezTo>
                <a:lnTo>
                  <a:pt x="34" y="8"/>
                </a:lnTo>
                <a:close/>
                <a:moveTo>
                  <a:pt x="29" y="28"/>
                </a:moveTo>
                <a:cubicBezTo>
                  <a:pt x="12" y="28"/>
                  <a:pt x="12" y="28"/>
                  <a:pt x="12" y="28"/>
                </a:cubicBezTo>
                <a:cubicBezTo>
                  <a:pt x="11" y="28"/>
                  <a:pt x="11" y="27"/>
                  <a:pt x="10" y="27"/>
                </a:cubicBezTo>
                <a:cubicBezTo>
                  <a:pt x="10" y="26"/>
                  <a:pt x="10" y="25"/>
                  <a:pt x="11" y="25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2"/>
                  <a:pt x="20" y="12"/>
                  <a:pt x="21" y="12"/>
                </a:cubicBezTo>
                <a:cubicBezTo>
                  <a:pt x="21" y="12"/>
                  <a:pt x="22" y="12"/>
                  <a:pt x="22" y="13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1" y="27"/>
                </a:cubicBezTo>
                <a:cubicBezTo>
                  <a:pt x="30" y="27"/>
                  <a:pt x="30" y="28"/>
                  <a:pt x="29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8" name="Freeform 104"/>
          <p:cNvSpPr>
            <a:spLocks noChangeAspect="1" noEditPoints="1"/>
          </p:cNvSpPr>
          <p:nvPr/>
        </p:nvSpPr>
        <p:spPr bwMode="auto">
          <a:xfrm>
            <a:off x="5176622" y="2292051"/>
            <a:ext cx="210437" cy="217299"/>
          </a:xfrm>
          <a:custGeom>
            <a:avLst/>
            <a:gdLst>
              <a:gd name="T0" fmla="*/ 19 w 39"/>
              <a:gd name="T1" fmla="*/ 0 h 40"/>
              <a:gd name="T2" fmla="*/ 0 w 39"/>
              <a:gd name="T3" fmla="*/ 20 h 40"/>
              <a:gd name="T4" fmla="*/ 19 w 39"/>
              <a:gd name="T5" fmla="*/ 40 h 40"/>
              <a:gd name="T6" fmla="*/ 39 w 39"/>
              <a:gd name="T7" fmla="*/ 20 h 40"/>
              <a:gd name="T8" fmla="*/ 19 w 39"/>
              <a:gd name="T9" fmla="*/ 0 h 40"/>
              <a:gd name="T10" fmla="*/ 31 w 39"/>
              <a:gd name="T11" fmla="*/ 18 h 40"/>
              <a:gd name="T12" fmla="*/ 31 w 39"/>
              <a:gd name="T13" fmla="*/ 22 h 40"/>
              <a:gd name="T14" fmla="*/ 8 w 39"/>
              <a:gd name="T15" fmla="*/ 22 h 40"/>
              <a:gd name="T16" fmla="*/ 8 w 39"/>
              <a:gd name="T17" fmla="*/ 18 h 40"/>
              <a:gd name="T18" fmla="*/ 31 w 39"/>
              <a:gd name="T19" fmla="*/ 18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" h="40">
                <a:moveTo>
                  <a:pt x="19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19" y="40"/>
                </a:cubicBezTo>
                <a:cubicBezTo>
                  <a:pt x="30" y="40"/>
                  <a:pt x="39" y="31"/>
                  <a:pt x="39" y="20"/>
                </a:cubicBezTo>
                <a:cubicBezTo>
                  <a:pt x="39" y="9"/>
                  <a:pt x="30" y="0"/>
                  <a:pt x="19" y="0"/>
                </a:cubicBezTo>
                <a:close/>
                <a:moveTo>
                  <a:pt x="31" y="18"/>
                </a:moveTo>
                <a:cubicBezTo>
                  <a:pt x="31" y="22"/>
                  <a:pt x="31" y="22"/>
                  <a:pt x="31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8"/>
                  <a:pt x="8" y="18"/>
                  <a:pt x="8" y="18"/>
                </a:cubicBezTo>
                <a:lnTo>
                  <a:pt x="31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9" name="Freeform 107"/>
          <p:cNvSpPr>
            <a:spLocks noChangeAspect="1" noEditPoints="1"/>
          </p:cNvSpPr>
          <p:nvPr/>
        </p:nvSpPr>
        <p:spPr bwMode="auto">
          <a:xfrm>
            <a:off x="5574759" y="2292051"/>
            <a:ext cx="212725" cy="217299"/>
          </a:xfrm>
          <a:custGeom>
            <a:avLst/>
            <a:gdLst>
              <a:gd name="T0" fmla="*/ 19 w 39"/>
              <a:gd name="T1" fmla="*/ 0 h 40"/>
              <a:gd name="T2" fmla="*/ 0 w 39"/>
              <a:gd name="T3" fmla="*/ 20 h 40"/>
              <a:gd name="T4" fmla="*/ 19 w 39"/>
              <a:gd name="T5" fmla="*/ 40 h 40"/>
              <a:gd name="T6" fmla="*/ 39 w 39"/>
              <a:gd name="T7" fmla="*/ 20 h 40"/>
              <a:gd name="T8" fmla="*/ 19 w 39"/>
              <a:gd name="T9" fmla="*/ 0 h 40"/>
              <a:gd name="T10" fmla="*/ 22 w 39"/>
              <a:gd name="T11" fmla="*/ 22 h 40"/>
              <a:gd name="T12" fmla="*/ 22 w 39"/>
              <a:gd name="T13" fmla="*/ 32 h 40"/>
              <a:gd name="T14" fmla="*/ 17 w 39"/>
              <a:gd name="T15" fmla="*/ 32 h 40"/>
              <a:gd name="T16" fmla="*/ 17 w 39"/>
              <a:gd name="T17" fmla="*/ 22 h 40"/>
              <a:gd name="T18" fmla="*/ 8 w 39"/>
              <a:gd name="T19" fmla="*/ 22 h 40"/>
              <a:gd name="T20" fmla="*/ 8 w 39"/>
              <a:gd name="T21" fmla="*/ 18 h 40"/>
              <a:gd name="T22" fmla="*/ 17 w 39"/>
              <a:gd name="T23" fmla="*/ 18 h 40"/>
              <a:gd name="T24" fmla="*/ 17 w 39"/>
              <a:gd name="T25" fmla="*/ 8 h 40"/>
              <a:gd name="T26" fmla="*/ 22 w 39"/>
              <a:gd name="T27" fmla="*/ 8 h 40"/>
              <a:gd name="T28" fmla="*/ 22 w 39"/>
              <a:gd name="T29" fmla="*/ 18 h 40"/>
              <a:gd name="T30" fmla="*/ 31 w 39"/>
              <a:gd name="T31" fmla="*/ 18 h 40"/>
              <a:gd name="T32" fmla="*/ 31 w 39"/>
              <a:gd name="T33" fmla="*/ 22 h 40"/>
              <a:gd name="T34" fmla="*/ 22 w 39"/>
              <a:gd name="T35" fmla="*/ 2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9" h="40">
                <a:moveTo>
                  <a:pt x="19" y="0"/>
                </a:moveTo>
                <a:cubicBezTo>
                  <a:pt x="8" y="0"/>
                  <a:pt x="0" y="9"/>
                  <a:pt x="0" y="20"/>
                </a:cubicBezTo>
                <a:cubicBezTo>
                  <a:pt x="0" y="31"/>
                  <a:pt x="8" y="40"/>
                  <a:pt x="19" y="40"/>
                </a:cubicBezTo>
                <a:cubicBezTo>
                  <a:pt x="30" y="40"/>
                  <a:pt x="39" y="31"/>
                  <a:pt x="39" y="20"/>
                </a:cubicBezTo>
                <a:cubicBezTo>
                  <a:pt x="39" y="9"/>
                  <a:pt x="30" y="0"/>
                  <a:pt x="19" y="0"/>
                </a:cubicBezTo>
                <a:close/>
                <a:moveTo>
                  <a:pt x="22" y="22"/>
                </a:moveTo>
                <a:cubicBezTo>
                  <a:pt x="22" y="32"/>
                  <a:pt x="22" y="32"/>
                  <a:pt x="22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22"/>
                  <a:pt x="17" y="22"/>
                  <a:pt x="17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18"/>
                  <a:pt x="8" y="18"/>
                  <a:pt x="8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8"/>
                  <a:pt x="17" y="8"/>
                  <a:pt x="17" y="8"/>
                </a:cubicBezTo>
                <a:cubicBezTo>
                  <a:pt x="22" y="8"/>
                  <a:pt x="22" y="8"/>
                  <a:pt x="22" y="8"/>
                </a:cubicBezTo>
                <a:cubicBezTo>
                  <a:pt x="22" y="18"/>
                  <a:pt x="22" y="18"/>
                  <a:pt x="22" y="18"/>
                </a:cubicBezTo>
                <a:cubicBezTo>
                  <a:pt x="31" y="18"/>
                  <a:pt x="31" y="18"/>
                  <a:pt x="31" y="18"/>
                </a:cubicBezTo>
                <a:cubicBezTo>
                  <a:pt x="31" y="22"/>
                  <a:pt x="31" y="22"/>
                  <a:pt x="31" y="22"/>
                </a:cubicBezTo>
                <a:lnTo>
                  <a:pt x="22" y="2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40" name="Freeform 108"/>
          <p:cNvSpPr>
            <a:spLocks noChangeAspect="1" noEditPoints="1"/>
          </p:cNvSpPr>
          <p:nvPr/>
        </p:nvSpPr>
        <p:spPr bwMode="auto">
          <a:xfrm>
            <a:off x="5912220" y="2299889"/>
            <a:ext cx="201376" cy="207943"/>
          </a:xfrm>
          <a:custGeom>
            <a:avLst/>
            <a:gdLst>
              <a:gd name="T0" fmla="*/ 19 w 39"/>
              <a:gd name="T1" fmla="*/ 0 h 40"/>
              <a:gd name="T2" fmla="*/ 0 w 39"/>
              <a:gd name="T3" fmla="*/ 20 h 40"/>
              <a:gd name="T4" fmla="*/ 19 w 39"/>
              <a:gd name="T5" fmla="*/ 40 h 40"/>
              <a:gd name="T6" fmla="*/ 39 w 39"/>
              <a:gd name="T7" fmla="*/ 20 h 40"/>
              <a:gd name="T8" fmla="*/ 19 w 39"/>
              <a:gd name="T9" fmla="*/ 0 h 40"/>
              <a:gd name="T10" fmla="*/ 23 w 39"/>
              <a:gd name="T11" fmla="*/ 20 h 40"/>
              <a:gd name="T12" fmla="*/ 31 w 39"/>
              <a:gd name="T13" fmla="*/ 27 h 40"/>
              <a:gd name="T14" fmla="*/ 27 w 39"/>
              <a:gd name="T15" fmla="*/ 31 h 40"/>
              <a:gd name="T16" fmla="*/ 19 w 39"/>
              <a:gd name="T17" fmla="*/ 24 h 40"/>
              <a:gd name="T18" fmla="*/ 12 w 39"/>
              <a:gd name="T19" fmla="*/ 31 h 40"/>
              <a:gd name="T20" fmla="*/ 8 w 39"/>
              <a:gd name="T21" fmla="*/ 27 h 40"/>
              <a:gd name="T22" fmla="*/ 15 w 39"/>
              <a:gd name="T23" fmla="*/ 20 h 40"/>
              <a:gd name="T24" fmla="*/ 8 w 39"/>
              <a:gd name="T25" fmla="*/ 13 h 40"/>
              <a:gd name="T26" fmla="*/ 12 w 39"/>
              <a:gd name="T27" fmla="*/ 9 h 40"/>
              <a:gd name="T28" fmla="*/ 19 w 39"/>
              <a:gd name="T29" fmla="*/ 16 h 40"/>
              <a:gd name="T30" fmla="*/ 27 w 39"/>
              <a:gd name="T31" fmla="*/ 9 h 40"/>
              <a:gd name="T32" fmla="*/ 31 w 39"/>
              <a:gd name="T33" fmla="*/ 13 h 40"/>
              <a:gd name="T34" fmla="*/ 23 w 39"/>
              <a:gd name="T35" fmla="*/ 2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9" h="40">
                <a:moveTo>
                  <a:pt x="19" y="0"/>
                </a:moveTo>
                <a:cubicBezTo>
                  <a:pt x="9" y="0"/>
                  <a:pt x="0" y="9"/>
                  <a:pt x="0" y="20"/>
                </a:cubicBezTo>
                <a:cubicBezTo>
                  <a:pt x="0" y="31"/>
                  <a:pt x="9" y="40"/>
                  <a:pt x="19" y="40"/>
                </a:cubicBezTo>
                <a:cubicBezTo>
                  <a:pt x="30" y="40"/>
                  <a:pt x="39" y="31"/>
                  <a:pt x="39" y="20"/>
                </a:cubicBezTo>
                <a:cubicBezTo>
                  <a:pt x="39" y="9"/>
                  <a:pt x="30" y="0"/>
                  <a:pt x="19" y="0"/>
                </a:cubicBezTo>
                <a:close/>
                <a:moveTo>
                  <a:pt x="23" y="20"/>
                </a:moveTo>
                <a:cubicBezTo>
                  <a:pt x="31" y="27"/>
                  <a:pt x="31" y="27"/>
                  <a:pt x="31" y="27"/>
                </a:cubicBezTo>
                <a:cubicBezTo>
                  <a:pt x="27" y="31"/>
                  <a:pt x="27" y="31"/>
                  <a:pt x="27" y="31"/>
                </a:cubicBezTo>
                <a:cubicBezTo>
                  <a:pt x="19" y="24"/>
                  <a:pt x="19" y="24"/>
                  <a:pt x="19" y="24"/>
                </a:cubicBezTo>
                <a:cubicBezTo>
                  <a:pt x="12" y="31"/>
                  <a:pt x="12" y="31"/>
                  <a:pt x="12" y="31"/>
                </a:cubicBezTo>
                <a:cubicBezTo>
                  <a:pt x="8" y="27"/>
                  <a:pt x="8" y="27"/>
                  <a:pt x="8" y="27"/>
                </a:cubicBezTo>
                <a:cubicBezTo>
                  <a:pt x="15" y="20"/>
                  <a:pt x="15" y="20"/>
                  <a:pt x="15" y="20"/>
                </a:cubicBezTo>
                <a:cubicBezTo>
                  <a:pt x="8" y="13"/>
                  <a:pt x="8" y="13"/>
                  <a:pt x="8" y="13"/>
                </a:cubicBezTo>
                <a:cubicBezTo>
                  <a:pt x="12" y="9"/>
                  <a:pt x="12" y="9"/>
                  <a:pt x="12" y="9"/>
                </a:cubicBezTo>
                <a:cubicBezTo>
                  <a:pt x="19" y="16"/>
                  <a:pt x="19" y="16"/>
                  <a:pt x="19" y="16"/>
                </a:cubicBezTo>
                <a:cubicBezTo>
                  <a:pt x="27" y="9"/>
                  <a:pt x="27" y="9"/>
                  <a:pt x="27" y="9"/>
                </a:cubicBezTo>
                <a:cubicBezTo>
                  <a:pt x="31" y="13"/>
                  <a:pt x="31" y="13"/>
                  <a:pt x="31" y="13"/>
                </a:cubicBezTo>
                <a:lnTo>
                  <a:pt x="23" y="2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44" name="Freeform 130"/>
          <p:cNvSpPr>
            <a:spLocks noChangeAspect="1"/>
          </p:cNvSpPr>
          <p:nvPr/>
        </p:nvSpPr>
        <p:spPr bwMode="auto">
          <a:xfrm>
            <a:off x="6649340" y="3570195"/>
            <a:ext cx="204294" cy="215644"/>
          </a:xfrm>
          <a:custGeom>
            <a:avLst/>
            <a:gdLst>
              <a:gd name="T0" fmla="*/ 21 w 23"/>
              <a:gd name="T1" fmla="*/ 19 h 24"/>
              <a:gd name="T2" fmla="*/ 15 w 23"/>
              <a:gd name="T3" fmla="*/ 12 h 24"/>
              <a:gd name="T4" fmla="*/ 21 w 23"/>
              <a:gd name="T5" fmla="*/ 5 h 24"/>
              <a:gd name="T6" fmla="*/ 21 w 23"/>
              <a:gd name="T7" fmla="*/ 1 h 24"/>
              <a:gd name="T8" fmla="*/ 17 w 23"/>
              <a:gd name="T9" fmla="*/ 1 h 24"/>
              <a:gd name="T10" fmla="*/ 11 w 23"/>
              <a:gd name="T11" fmla="*/ 8 h 24"/>
              <a:gd name="T12" fmla="*/ 5 w 23"/>
              <a:gd name="T13" fmla="*/ 1 h 24"/>
              <a:gd name="T14" fmla="*/ 1 w 23"/>
              <a:gd name="T15" fmla="*/ 1 h 24"/>
              <a:gd name="T16" fmla="*/ 1 w 23"/>
              <a:gd name="T17" fmla="*/ 5 h 24"/>
              <a:gd name="T18" fmla="*/ 7 w 23"/>
              <a:gd name="T19" fmla="*/ 12 h 24"/>
              <a:gd name="T20" fmla="*/ 1 w 23"/>
              <a:gd name="T21" fmla="*/ 19 h 24"/>
              <a:gd name="T22" fmla="*/ 1 w 23"/>
              <a:gd name="T23" fmla="*/ 23 h 24"/>
              <a:gd name="T24" fmla="*/ 5 w 23"/>
              <a:gd name="T25" fmla="*/ 23 h 24"/>
              <a:gd name="T26" fmla="*/ 11 w 23"/>
              <a:gd name="T27" fmla="*/ 16 h 24"/>
              <a:gd name="T28" fmla="*/ 17 w 23"/>
              <a:gd name="T29" fmla="*/ 23 h 24"/>
              <a:gd name="T30" fmla="*/ 21 w 23"/>
              <a:gd name="T31" fmla="*/ 23 h 24"/>
              <a:gd name="T32" fmla="*/ 21 w 23"/>
              <a:gd name="T33" fmla="*/ 19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" h="24">
                <a:moveTo>
                  <a:pt x="21" y="19"/>
                </a:moveTo>
                <a:cubicBezTo>
                  <a:pt x="15" y="12"/>
                  <a:pt x="15" y="12"/>
                  <a:pt x="15" y="12"/>
                </a:cubicBezTo>
                <a:cubicBezTo>
                  <a:pt x="21" y="5"/>
                  <a:pt x="21" y="5"/>
                  <a:pt x="21" y="5"/>
                </a:cubicBezTo>
                <a:cubicBezTo>
                  <a:pt x="23" y="4"/>
                  <a:pt x="23" y="2"/>
                  <a:pt x="21" y="1"/>
                </a:cubicBezTo>
                <a:cubicBezTo>
                  <a:pt x="20" y="0"/>
                  <a:pt x="19" y="0"/>
                  <a:pt x="17" y="1"/>
                </a:cubicBezTo>
                <a:cubicBezTo>
                  <a:pt x="11" y="8"/>
                  <a:pt x="11" y="8"/>
                  <a:pt x="11" y="8"/>
                </a:cubicBezTo>
                <a:cubicBezTo>
                  <a:pt x="5" y="1"/>
                  <a:pt x="5" y="1"/>
                  <a:pt x="5" y="1"/>
                </a:cubicBezTo>
                <a:cubicBezTo>
                  <a:pt x="4" y="0"/>
                  <a:pt x="2" y="0"/>
                  <a:pt x="1" y="1"/>
                </a:cubicBezTo>
                <a:cubicBezTo>
                  <a:pt x="0" y="2"/>
                  <a:pt x="0" y="4"/>
                  <a:pt x="1" y="5"/>
                </a:cubicBezTo>
                <a:cubicBezTo>
                  <a:pt x="7" y="12"/>
                  <a:pt x="7" y="12"/>
                  <a:pt x="7" y="12"/>
                </a:cubicBezTo>
                <a:cubicBezTo>
                  <a:pt x="1" y="19"/>
                  <a:pt x="1" y="19"/>
                  <a:pt x="1" y="19"/>
                </a:cubicBezTo>
                <a:cubicBezTo>
                  <a:pt x="0" y="20"/>
                  <a:pt x="0" y="22"/>
                  <a:pt x="1" y="23"/>
                </a:cubicBezTo>
                <a:cubicBezTo>
                  <a:pt x="2" y="24"/>
                  <a:pt x="4" y="24"/>
                  <a:pt x="5" y="23"/>
                </a:cubicBezTo>
                <a:cubicBezTo>
                  <a:pt x="11" y="16"/>
                  <a:pt x="11" y="16"/>
                  <a:pt x="11" y="16"/>
                </a:cubicBezTo>
                <a:cubicBezTo>
                  <a:pt x="17" y="23"/>
                  <a:pt x="17" y="23"/>
                  <a:pt x="17" y="23"/>
                </a:cubicBezTo>
                <a:cubicBezTo>
                  <a:pt x="19" y="24"/>
                  <a:pt x="20" y="24"/>
                  <a:pt x="21" y="23"/>
                </a:cubicBezTo>
                <a:cubicBezTo>
                  <a:pt x="23" y="22"/>
                  <a:pt x="23" y="20"/>
                  <a:pt x="21" y="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45" name="Freeform 141"/>
          <p:cNvSpPr>
            <a:spLocks noChangeAspect="1"/>
          </p:cNvSpPr>
          <p:nvPr/>
        </p:nvSpPr>
        <p:spPr bwMode="auto">
          <a:xfrm>
            <a:off x="6285505" y="3158666"/>
            <a:ext cx="226664" cy="171715"/>
          </a:xfrm>
          <a:custGeom>
            <a:avLst/>
            <a:gdLst>
              <a:gd name="T0" fmla="*/ 42 w 42"/>
              <a:gd name="T1" fmla="*/ 32 h 32"/>
              <a:gd name="T2" fmla="*/ 17 w 42"/>
              <a:gd name="T3" fmla="*/ 9 h 32"/>
              <a:gd name="T4" fmla="*/ 17 w 42"/>
              <a:gd name="T5" fmla="*/ 0 h 32"/>
              <a:gd name="T6" fmla="*/ 0 w 42"/>
              <a:gd name="T7" fmla="*/ 15 h 32"/>
              <a:gd name="T8" fmla="*/ 17 w 42"/>
              <a:gd name="T9" fmla="*/ 31 h 32"/>
              <a:gd name="T10" fmla="*/ 17 w 42"/>
              <a:gd name="T11" fmla="*/ 21 h 32"/>
              <a:gd name="T12" fmla="*/ 42 w 42"/>
              <a:gd name="T13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32">
                <a:moveTo>
                  <a:pt x="42" y="32"/>
                </a:moveTo>
                <a:cubicBezTo>
                  <a:pt x="42" y="32"/>
                  <a:pt x="37" y="9"/>
                  <a:pt x="17" y="9"/>
                </a:cubicBezTo>
                <a:cubicBezTo>
                  <a:pt x="17" y="0"/>
                  <a:pt x="17" y="0"/>
                  <a:pt x="17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1"/>
                  <a:pt x="17" y="21"/>
                  <a:pt x="17" y="21"/>
                </a:cubicBezTo>
                <a:cubicBezTo>
                  <a:pt x="28" y="21"/>
                  <a:pt x="36" y="22"/>
                  <a:pt x="42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46" name="Freeform 142"/>
          <p:cNvSpPr>
            <a:spLocks noChangeAspect="1"/>
          </p:cNvSpPr>
          <p:nvPr/>
        </p:nvSpPr>
        <p:spPr bwMode="auto">
          <a:xfrm>
            <a:off x="5928815" y="3158666"/>
            <a:ext cx="226664" cy="171715"/>
          </a:xfrm>
          <a:custGeom>
            <a:avLst/>
            <a:gdLst>
              <a:gd name="T0" fmla="*/ 25 w 42"/>
              <a:gd name="T1" fmla="*/ 21 h 32"/>
              <a:gd name="T2" fmla="*/ 25 w 42"/>
              <a:gd name="T3" fmla="*/ 31 h 32"/>
              <a:gd name="T4" fmla="*/ 42 w 42"/>
              <a:gd name="T5" fmla="*/ 15 h 32"/>
              <a:gd name="T6" fmla="*/ 25 w 42"/>
              <a:gd name="T7" fmla="*/ 0 h 32"/>
              <a:gd name="T8" fmla="*/ 25 w 42"/>
              <a:gd name="T9" fmla="*/ 9 h 32"/>
              <a:gd name="T10" fmla="*/ 0 w 42"/>
              <a:gd name="T11" fmla="*/ 32 h 32"/>
              <a:gd name="T12" fmla="*/ 25 w 42"/>
              <a:gd name="T13" fmla="*/ 2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32">
                <a:moveTo>
                  <a:pt x="25" y="21"/>
                </a:moveTo>
                <a:cubicBezTo>
                  <a:pt x="25" y="31"/>
                  <a:pt x="25" y="31"/>
                  <a:pt x="25" y="31"/>
                </a:cubicBezTo>
                <a:cubicBezTo>
                  <a:pt x="42" y="15"/>
                  <a:pt x="42" y="15"/>
                  <a:pt x="42" y="15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9"/>
                  <a:pt x="25" y="9"/>
                  <a:pt x="25" y="9"/>
                </a:cubicBezTo>
                <a:cubicBezTo>
                  <a:pt x="4" y="9"/>
                  <a:pt x="0" y="32"/>
                  <a:pt x="0" y="32"/>
                </a:cubicBezTo>
                <a:cubicBezTo>
                  <a:pt x="5" y="22"/>
                  <a:pt x="14" y="21"/>
                  <a:pt x="25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47" name="Freeform 146"/>
          <p:cNvSpPr>
            <a:spLocks noChangeAspect="1" noEditPoints="1"/>
          </p:cNvSpPr>
          <p:nvPr/>
        </p:nvSpPr>
        <p:spPr bwMode="auto">
          <a:xfrm>
            <a:off x="5549034" y="3158666"/>
            <a:ext cx="254139" cy="171715"/>
          </a:xfrm>
          <a:custGeom>
            <a:avLst/>
            <a:gdLst>
              <a:gd name="T0" fmla="*/ 17 w 47"/>
              <a:gd name="T1" fmla="*/ 7 h 32"/>
              <a:gd name="T2" fmla="*/ 17 w 47"/>
              <a:gd name="T3" fmla="*/ 0 h 32"/>
              <a:gd name="T4" fmla="*/ 0 w 47"/>
              <a:gd name="T5" fmla="*/ 15 h 32"/>
              <a:gd name="T6" fmla="*/ 17 w 47"/>
              <a:gd name="T7" fmla="*/ 31 h 32"/>
              <a:gd name="T8" fmla="*/ 17 w 47"/>
              <a:gd name="T9" fmla="*/ 25 h 32"/>
              <a:gd name="T10" fmla="*/ 7 w 47"/>
              <a:gd name="T11" fmla="*/ 15 h 32"/>
              <a:gd name="T12" fmla="*/ 17 w 47"/>
              <a:gd name="T13" fmla="*/ 7 h 32"/>
              <a:gd name="T14" fmla="*/ 29 w 47"/>
              <a:gd name="T15" fmla="*/ 9 h 32"/>
              <a:gd name="T16" fmla="*/ 29 w 47"/>
              <a:gd name="T17" fmla="*/ 0 h 32"/>
              <a:gd name="T18" fmla="*/ 12 w 47"/>
              <a:gd name="T19" fmla="*/ 15 h 32"/>
              <a:gd name="T20" fmla="*/ 29 w 47"/>
              <a:gd name="T21" fmla="*/ 31 h 32"/>
              <a:gd name="T22" fmla="*/ 29 w 47"/>
              <a:gd name="T23" fmla="*/ 21 h 32"/>
              <a:gd name="T24" fmla="*/ 47 w 47"/>
              <a:gd name="T25" fmla="*/ 32 h 32"/>
              <a:gd name="T26" fmla="*/ 29 w 47"/>
              <a:gd name="T27" fmla="*/ 9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" h="32">
                <a:moveTo>
                  <a:pt x="17" y="7"/>
                </a:moveTo>
                <a:cubicBezTo>
                  <a:pt x="17" y="0"/>
                  <a:pt x="17" y="0"/>
                  <a:pt x="17" y="0"/>
                </a:cubicBezTo>
                <a:cubicBezTo>
                  <a:pt x="0" y="15"/>
                  <a:pt x="0" y="15"/>
                  <a:pt x="0" y="15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5"/>
                  <a:pt x="17" y="25"/>
                  <a:pt x="17" y="25"/>
                </a:cubicBezTo>
                <a:cubicBezTo>
                  <a:pt x="7" y="15"/>
                  <a:pt x="7" y="15"/>
                  <a:pt x="7" y="15"/>
                </a:cubicBezTo>
                <a:lnTo>
                  <a:pt x="17" y="7"/>
                </a:lnTo>
                <a:close/>
                <a:moveTo>
                  <a:pt x="29" y="9"/>
                </a:moveTo>
                <a:cubicBezTo>
                  <a:pt x="29" y="0"/>
                  <a:pt x="29" y="0"/>
                  <a:pt x="29" y="0"/>
                </a:cubicBezTo>
                <a:cubicBezTo>
                  <a:pt x="12" y="15"/>
                  <a:pt x="12" y="15"/>
                  <a:pt x="12" y="15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21"/>
                  <a:pt x="29" y="21"/>
                  <a:pt x="29" y="21"/>
                </a:cubicBezTo>
                <a:cubicBezTo>
                  <a:pt x="37" y="21"/>
                  <a:pt x="41" y="22"/>
                  <a:pt x="47" y="32"/>
                </a:cubicBezTo>
                <a:cubicBezTo>
                  <a:pt x="47" y="32"/>
                  <a:pt x="46" y="9"/>
                  <a:pt x="29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50" name="Freeform 154"/>
          <p:cNvSpPr>
            <a:spLocks noChangeAspect="1"/>
          </p:cNvSpPr>
          <p:nvPr/>
        </p:nvSpPr>
        <p:spPr bwMode="auto">
          <a:xfrm>
            <a:off x="4457803" y="1915320"/>
            <a:ext cx="164683" cy="132550"/>
          </a:xfrm>
          <a:custGeom>
            <a:avLst/>
            <a:gdLst>
              <a:gd name="T0" fmla="*/ 4 w 35"/>
              <a:gd name="T1" fmla="*/ 21 h 28"/>
              <a:gd name="T2" fmla="*/ 23 w 35"/>
              <a:gd name="T3" fmla="*/ 21 h 28"/>
              <a:gd name="T4" fmla="*/ 23 w 35"/>
              <a:gd name="T5" fmla="*/ 28 h 28"/>
              <a:gd name="T6" fmla="*/ 35 w 35"/>
              <a:gd name="T7" fmla="*/ 17 h 28"/>
              <a:gd name="T8" fmla="*/ 23 w 35"/>
              <a:gd name="T9" fmla="*/ 7 h 28"/>
              <a:gd name="T10" fmla="*/ 23 w 35"/>
              <a:gd name="T11" fmla="*/ 14 h 28"/>
              <a:gd name="T12" fmla="*/ 6 w 35"/>
              <a:gd name="T13" fmla="*/ 14 h 28"/>
              <a:gd name="T14" fmla="*/ 6 w 35"/>
              <a:gd name="T15" fmla="*/ 0 h 28"/>
              <a:gd name="T16" fmla="*/ 0 w 35"/>
              <a:gd name="T17" fmla="*/ 0 h 28"/>
              <a:gd name="T18" fmla="*/ 0 w 35"/>
              <a:gd name="T19" fmla="*/ 16 h 28"/>
              <a:gd name="T20" fmla="*/ 4 w 35"/>
              <a:gd name="T21" fmla="*/ 2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" h="28">
                <a:moveTo>
                  <a:pt x="4" y="21"/>
                </a:moveTo>
                <a:cubicBezTo>
                  <a:pt x="23" y="21"/>
                  <a:pt x="23" y="21"/>
                  <a:pt x="23" y="21"/>
                </a:cubicBezTo>
                <a:cubicBezTo>
                  <a:pt x="23" y="28"/>
                  <a:pt x="23" y="28"/>
                  <a:pt x="23" y="28"/>
                </a:cubicBezTo>
                <a:cubicBezTo>
                  <a:pt x="35" y="17"/>
                  <a:pt x="35" y="17"/>
                  <a:pt x="35" y="17"/>
                </a:cubicBezTo>
                <a:cubicBezTo>
                  <a:pt x="23" y="7"/>
                  <a:pt x="23" y="7"/>
                  <a:pt x="23" y="7"/>
                </a:cubicBezTo>
                <a:cubicBezTo>
                  <a:pt x="23" y="14"/>
                  <a:pt x="23" y="14"/>
                  <a:pt x="23" y="14"/>
                </a:cubicBezTo>
                <a:cubicBezTo>
                  <a:pt x="6" y="14"/>
                  <a:pt x="6" y="14"/>
                  <a:pt x="6" y="14"/>
                </a:cubicBezTo>
                <a:cubicBezTo>
                  <a:pt x="6" y="0"/>
                  <a:pt x="6" y="0"/>
                  <a:pt x="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9"/>
                  <a:pt x="2" y="21"/>
                  <a:pt x="4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51" name="Freeform 166"/>
          <p:cNvSpPr>
            <a:spLocks noChangeAspect="1"/>
          </p:cNvSpPr>
          <p:nvPr/>
        </p:nvSpPr>
        <p:spPr bwMode="auto">
          <a:xfrm>
            <a:off x="4078020" y="1909744"/>
            <a:ext cx="190794" cy="132550"/>
          </a:xfrm>
          <a:custGeom>
            <a:avLst/>
            <a:gdLst>
              <a:gd name="T0" fmla="*/ 36 w 40"/>
              <a:gd name="T1" fmla="*/ 5 h 28"/>
              <a:gd name="T2" fmla="*/ 10 w 40"/>
              <a:gd name="T3" fmla="*/ 5 h 28"/>
              <a:gd name="T4" fmla="*/ 10 w 40"/>
              <a:gd name="T5" fmla="*/ 0 h 28"/>
              <a:gd name="T6" fmla="*/ 0 w 40"/>
              <a:gd name="T7" fmla="*/ 8 h 28"/>
              <a:gd name="T8" fmla="*/ 10 w 40"/>
              <a:gd name="T9" fmla="*/ 17 h 28"/>
              <a:gd name="T10" fmla="*/ 10 w 40"/>
              <a:gd name="T11" fmla="*/ 11 h 28"/>
              <a:gd name="T12" fmla="*/ 34 w 40"/>
              <a:gd name="T13" fmla="*/ 11 h 28"/>
              <a:gd name="T14" fmla="*/ 34 w 40"/>
              <a:gd name="T15" fmla="*/ 21 h 28"/>
              <a:gd name="T16" fmla="*/ 3 w 40"/>
              <a:gd name="T17" fmla="*/ 21 h 28"/>
              <a:gd name="T18" fmla="*/ 3 w 40"/>
              <a:gd name="T19" fmla="*/ 28 h 28"/>
              <a:gd name="T20" fmla="*/ 36 w 40"/>
              <a:gd name="T21" fmla="*/ 28 h 28"/>
              <a:gd name="T22" fmla="*/ 40 w 40"/>
              <a:gd name="T23" fmla="*/ 23 h 28"/>
              <a:gd name="T24" fmla="*/ 40 w 40"/>
              <a:gd name="T25" fmla="*/ 9 h 28"/>
              <a:gd name="T26" fmla="*/ 36 w 40"/>
              <a:gd name="T27" fmla="*/ 5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" h="28">
                <a:moveTo>
                  <a:pt x="36" y="5"/>
                </a:moveTo>
                <a:cubicBezTo>
                  <a:pt x="10" y="5"/>
                  <a:pt x="10" y="5"/>
                  <a:pt x="10" y="5"/>
                </a:cubicBezTo>
                <a:cubicBezTo>
                  <a:pt x="10" y="0"/>
                  <a:pt x="10" y="0"/>
                  <a:pt x="10" y="0"/>
                </a:cubicBezTo>
                <a:cubicBezTo>
                  <a:pt x="0" y="8"/>
                  <a:pt x="0" y="8"/>
                  <a:pt x="0" y="8"/>
                </a:cubicBezTo>
                <a:cubicBezTo>
                  <a:pt x="10" y="17"/>
                  <a:pt x="10" y="17"/>
                  <a:pt x="10" y="17"/>
                </a:cubicBezTo>
                <a:cubicBezTo>
                  <a:pt x="10" y="11"/>
                  <a:pt x="10" y="11"/>
                  <a:pt x="10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21"/>
                  <a:pt x="34" y="21"/>
                  <a:pt x="34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3" y="28"/>
                  <a:pt x="3" y="28"/>
                  <a:pt x="3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8" y="28"/>
                  <a:pt x="40" y="26"/>
                  <a:pt x="40" y="23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7"/>
                  <a:pt x="38" y="5"/>
                  <a:pt x="36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53" name="Freeform 181"/>
          <p:cNvSpPr>
            <a:spLocks noChangeAspect="1" noEditPoints="1"/>
          </p:cNvSpPr>
          <p:nvPr/>
        </p:nvSpPr>
        <p:spPr bwMode="auto">
          <a:xfrm>
            <a:off x="3018407" y="2758273"/>
            <a:ext cx="200703" cy="124762"/>
          </a:xfrm>
          <a:custGeom>
            <a:avLst/>
            <a:gdLst>
              <a:gd name="T0" fmla="*/ 17 w 47"/>
              <a:gd name="T1" fmla="*/ 1 h 29"/>
              <a:gd name="T2" fmla="*/ 15 w 47"/>
              <a:gd name="T3" fmla="*/ 1 h 29"/>
              <a:gd name="T4" fmla="*/ 0 w 47"/>
              <a:gd name="T5" fmla="*/ 14 h 29"/>
              <a:gd name="T6" fmla="*/ 15 w 47"/>
              <a:gd name="T7" fmla="*/ 28 h 29"/>
              <a:gd name="T8" fmla="*/ 17 w 47"/>
              <a:gd name="T9" fmla="*/ 28 h 29"/>
              <a:gd name="T10" fmla="*/ 17 w 47"/>
              <a:gd name="T11" fmla="*/ 25 h 29"/>
              <a:gd name="T12" fmla="*/ 6 w 47"/>
              <a:gd name="T13" fmla="*/ 14 h 29"/>
              <a:gd name="T14" fmla="*/ 17 w 47"/>
              <a:gd name="T15" fmla="*/ 4 h 29"/>
              <a:gd name="T16" fmla="*/ 17 w 47"/>
              <a:gd name="T17" fmla="*/ 1 h 29"/>
              <a:gd name="T18" fmla="*/ 32 w 47"/>
              <a:gd name="T19" fmla="*/ 1 h 29"/>
              <a:gd name="T20" fmla="*/ 29 w 47"/>
              <a:gd name="T21" fmla="*/ 1 h 29"/>
              <a:gd name="T22" fmla="*/ 29 w 47"/>
              <a:gd name="T23" fmla="*/ 4 h 29"/>
              <a:gd name="T24" fmla="*/ 40 w 47"/>
              <a:gd name="T25" fmla="*/ 14 h 29"/>
              <a:gd name="T26" fmla="*/ 29 w 47"/>
              <a:gd name="T27" fmla="*/ 25 h 29"/>
              <a:gd name="T28" fmla="*/ 29 w 47"/>
              <a:gd name="T29" fmla="*/ 28 h 29"/>
              <a:gd name="T30" fmla="*/ 32 w 47"/>
              <a:gd name="T31" fmla="*/ 28 h 29"/>
              <a:gd name="T32" fmla="*/ 47 w 47"/>
              <a:gd name="T33" fmla="*/ 14 h 29"/>
              <a:gd name="T34" fmla="*/ 32 w 47"/>
              <a:gd name="T35" fmla="*/ 1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7" h="29">
                <a:moveTo>
                  <a:pt x="17" y="1"/>
                </a:moveTo>
                <a:cubicBezTo>
                  <a:pt x="17" y="0"/>
                  <a:pt x="15" y="0"/>
                  <a:pt x="15" y="1"/>
                </a:cubicBezTo>
                <a:cubicBezTo>
                  <a:pt x="0" y="14"/>
                  <a:pt x="0" y="14"/>
                  <a:pt x="0" y="14"/>
                </a:cubicBezTo>
                <a:cubicBezTo>
                  <a:pt x="15" y="28"/>
                  <a:pt x="15" y="28"/>
                  <a:pt x="15" y="28"/>
                </a:cubicBezTo>
                <a:cubicBezTo>
                  <a:pt x="15" y="29"/>
                  <a:pt x="17" y="29"/>
                  <a:pt x="17" y="28"/>
                </a:cubicBezTo>
                <a:cubicBezTo>
                  <a:pt x="18" y="27"/>
                  <a:pt x="18" y="26"/>
                  <a:pt x="17" y="25"/>
                </a:cubicBezTo>
                <a:cubicBezTo>
                  <a:pt x="6" y="14"/>
                  <a:pt x="6" y="14"/>
                  <a:pt x="6" y="14"/>
                </a:cubicBezTo>
                <a:cubicBezTo>
                  <a:pt x="17" y="4"/>
                  <a:pt x="17" y="4"/>
                  <a:pt x="17" y="4"/>
                </a:cubicBezTo>
                <a:cubicBezTo>
                  <a:pt x="18" y="3"/>
                  <a:pt x="18" y="2"/>
                  <a:pt x="17" y="1"/>
                </a:cubicBezTo>
                <a:close/>
                <a:moveTo>
                  <a:pt x="32" y="1"/>
                </a:moveTo>
                <a:cubicBezTo>
                  <a:pt x="31" y="0"/>
                  <a:pt x="30" y="0"/>
                  <a:pt x="29" y="1"/>
                </a:cubicBezTo>
                <a:cubicBezTo>
                  <a:pt x="28" y="2"/>
                  <a:pt x="28" y="3"/>
                  <a:pt x="29" y="4"/>
                </a:cubicBezTo>
                <a:cubicBezTo>
                  <a:pt x="40" y="14"/>
                  <a:pt x="40" y="14"/>
                  <a:pt x="40" y="14"/>
                </a:cubicBezTo>
                <a:cubicBezTo>
                  <a:pt x="29" y="25"/>
                  <a:pt x="29" y="25"/>
                  <a:pt x="29" y="25"/>
                </a:cubicBezTo>
                <a:cubicBezTo>
                  <a:pt x="28" y="26"/>
                  <a:pt x="28" y="27"/>
                  <a:pt x="29" y="28"/>
                </a:cubicBezTo>
                <a:cubicBezTo>
                  <a:pt x="30" y="29"/>
                  <a:pt x="31" y="29"/>
                  <a:pt x="32" y="28"/>
                </a:cubicBezTo>
                <a:cubicBezTo>
                  <a:pt x="47" y="14"/>
                  <a:pt x="47" y="14"/>
                  <a:pt x="47" y="14"/>
                </a:cubicBezTo>
                <a:lnTo>
                  <a:pt x="32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54" name="Freeform 191"/>
          <p:cNvSpPr>
            <a:spLocks noChangeAspect="1"/>
          </p:cNvSpPr>
          <p:nvPr/>
        </p:nvSpPr>
        <p:spPr bwMode="auto">
          <a:xfrm>
            <a:off x="5563687" y="1920304"/>
            <a:ext cx="184768" cy="108451"/>
          </a:xfrm>
          <a:custGeom>
            <a:avLst/>
            <a:gdLst>
              <a:gd name="T0" fmla="*/ 9 w 39"/>
              <a:gd name="T1" fmla="*/ 12 h 23"/>
              <a:gd name="T2" fmla="*/ 33 w 39"/>
              <a:gd name="T3" fmla="*/ 12 h 23"/>
              <a:gd name="T4" fmla="*/ 33 w 39"/>
              <a:gd name="T5" fmla="*/ 23 h 23"/>
              <a:gd name="T6" fmla="*/ 39 w 39"/>
              <a:gd name="T7" fmla="*/ 23 h 23"/>
              <a:gd name="T8" fmla="*/ 39 w 39"/>
              <a:gd name="T9" fmla="*/ 10 h 23"/>
              <a:gd name="T10" fmla="*/ 35 w 39"/>
              <a:gd name="T11" fmla="*/ 5 h 23"/>
              <a:gd name="T12" fmla="*/ 9 w 39"/>
              <a:gd name="T13" fmla="*/ 5 h 23"/>
              <a:gd name="T14" fmla="*/ 9 w 39"/>
              <a:gd name="T15" fmla="*/ 0 h 23"/>
              <a:gd name="T16" fmla="*/ 0 w 39"/>
              <a:gd name="T17" fmla="*/ 8 h 23"/>
              <a:gd name="T18" fmla="*/ 9 w 39"/>
              <a:gd name="T19" fmla="*/ 16 h 23"/>
              <a:gd name="T20" fmla="*/ 9 w 39"/>
              <a:gd name="T21" fmla="*/ 1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" h="23">
                <a:moveTo>
                  <a:pt x="9" y="12"/>
                </a:moveTo>
                <a:cubicBezTo>
                  <a:pt x="33" y="12"/>
                  <a:pt x="33" y="12"/>
                  <a:pt x="33" y="12"/>
                </a:cubicBezTo>
                <a:cubicBezTo>
                  <a:pt x="33" y="23"/>
                  <a:pt x="33" y="23"/>
                  <a:pt x="33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7"/>
                  <a:pt x="37" y="5"/>
                  <a:pt x="35" y="5"/>
                </a:cubicBezTo>
                <a:cubicBezTo>
                  <a:pt x="9" y="5"/>
                  <a:pt x="9" y="5"/>
                  <a:pt x="9" y="5"/>
                </a:cubicBezTo>
                <a:cubicBezTo>
                  <a:pt x="9" y="0"/>
                  <a:pt x="9" y="0"/>
                  <a:pt x="9" y="0"/>
                </a:cubicBezTo>
                <a:cubicBezTo>
                  <a:pt x="0" y="8"/>
                  <a:pt x="0" y="8"/>
                  <a:pt x="0" y="8"/>
                </a:cubicBezTo>
                <a:cubicBezTo>
                  <a:pt x="9" y="16"/>
                  <a:pt x="9" y="16"/>
                  <a:pt x="9" y="16"/>
                </a:cubicBezTo>
                <a:lnTo>
                  <a:pt x="9" y="1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55" name="Freeform 215"/>
          <p:cNvSpPr>
            <a:spLocks noChangeAspect="1" noEditPoints="1"/>
          </p:cNvSpPr>
          <p:nvPr/>
        </p:nvSpPr>
        <p:spPr bwMode="auto">
          <a:xfrm>
            <a:off x="4421409" y="3139804"/>
            <a:ext cx="232455" cy="211322"/>
          </a:xfrm>
          <a:custGeom>
            <a:avLst/>
            <a:gdLst>
              <a:gd name="T0" fmla="*/ 10 w 42"/>
              <a:gd name="T1" fmla="*/ 29 h 38"/>
              <a:gd name="T2" fmla="*/ 10 w 42"/>
              <a:gd name="T3" fmla="*/ 9 h 38"/>
              <a:gd name="T4" fmla="*/ 18 w 42"/>
              <a:gd name="T5" fmla="*/ 4 h 38"/>
              <a:gd name="T6" fmla="*/ 18 w 42"/>
              <a:gd name="T7" fmla="*/ 0 h 38"/>
              <a:gd name="T8" fmla="*/ 7 w 42"/>
              <a:gd name="T9" fmla="*/ 5 h 38"/>
              <a:gd name="T10" fmla="*/ 7 w 42"/>
              <a:gd name="T11" fmla="*/ 32 h 38"/>
              <a:gd name="T12" fmla="*/ 3 w 42"/>
              <a:gd name="T13" fmla="*/ 36 h 38"/>
              <a:gd name="T14" fmla="*/ 16 w 42"/>
              <a:gd name="T15" fmla="*/ 37 h 38"/>
              <a:gd name="T16" fmla="*/ 16 w 42"/>
              <a:gd name="T17" fmla="*/ 23 h 38"/>
              <a:gd name="T18" fmla="*/ 10 w 42"/>
              <a:gd name="T19" fmla="*/ 29 h 38"/>
              <a:gd name="T20" fmla="*/ 26 w 42"/>
              <a:gd name="T21" fmla="*/ 1 h 38"/>
              <a:gd name="T22" fmla="*/ 26 w 42"/>
              <a:gd name="T23" fmla="*/ 14 h 38"/>
              <a:gd name="T24" fmla="*/ 31 w 42"/>
              <a:gd name="T25" fmla="*/ 9 h 38"/>
              <a:gd name="T26" fmla="*/ 31 w 42"/>
              <a:gd name="T27" fmla="*/ 29 h 38"/>
              <a:gd name="T28" fmla="*/ 23 w 42"/>
              <a:gd name="T29" fmla="*/ 33 h 38"/>
              <a:gd name="T30" fmla="*/ 23 w 42"/>
              <a:gd name="T31" fmla="*/ 38 h 38"/>
              <a:gd name="T32" fmla="*/ 34 w 42"/>
              <a:gd name="T33" fmla="*/ 33 h 38"/>
              <a:gd name="T34" fmla="*/ 35 w 42"/>
              <a:gd name="T35" fmla="*/ 6 h 38"/>
              <a:gd name="T36" fmla="*/ 39 w 42"/>
              <a:gd name="T37" fmla="*/ 1 h 38"/>
              <a:gd name="T38" fmla="*/ 26 w 42"/>
              <a:gd name="T39" fmla="*/ 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2" h="38">
                <a:moveTo>
                  <a:pt x="10" y="29"/>
                </a:moveTo>
                <a:cubicBezTo>
                  <a:pt x="5" y="23"/>
                  <a:pt x="5" y="14"/>
                  <a:pt x="10" y="9"/>
                </a:cubicBezTo>
                <a:cubicBezTo>
                  <a:pt x="13" y="6"/>
                  <a:pt x="16" y="5"/>
                  <a:pt x="18" y="4"/>
                </a:cubicBezTo>
                <a:cubicBezTo>
                  <a:pt x="18" y="0"/>
                  <a:pt x="18" y="0"/>
                  <a:pt x="18" y="0"/>
                </a:cubicBezTo>
                <a:cubicBezTo>
                  <a:pt x="14" y="0"/>
                  <a:pt x="10" y="2"/>
                  <a:pt x="7" y="5"/>
                </a:cubicBezTo>
                <a:cubicBezTo>
                  <a:pt x="0" y="13"/>
                  <a:pt x="0" y="25"/>
                  <a:pt x="7" y="32"/>
                </a:cubicBezTo>
                <a:cubicBezTo>
                  <a:pt x="3" y="36"/>
                  <a:pt x="3" y="36"/>
                  <a:pt x="3" y="36"/>
                </a:cubicBezTo>
                <a:cubicBezTo>
                  <a:pt x="16" y="37"/>
                  <a:pt x="16" y="37"/>
                  <a:pt x="16" y="37"/>
                </a:cubicBezTo>
                <a:cubicBezTo>
                  <a:pt x="16" y="23"/>
                  <a:pt x="16" y="23"/>
                  <a:pt x="16" y="23"/>
                </a:cubicBezTo>
                <a:lnTo>
                  <a:pt x="10" y="29"/>
                </a:lnTo>
                <a:close/>
                <a:moveTo>
                  <a:pt x="26" y="1"/>
                </a:moveTo>
                <a:cubicBezTo>
                  <a:pt x="26" y="14"/>
                  <a:pt x="26" y="14"/>
                  <a:pt x="26" y="14"/>
                </a:cubicBezTo>
                <a:cubicBezTo>
                  <a:pt x="31" y="9"/>
                  <a:pt x="31" y="9"/>
                  <a:pt x="31" y="9"/>
                </a:cubicBezTo>
                <a:cubicBezTo>
                  <a:pt x="36" y="15"/>
                  <a:pt x="36" y="24"/>
                  <a:pt x="31" y="29"/>
                </a:cubicBezTo>
                <a:cubicBezTo>
                  <a:pt x="29" y="31"/>
                  <a:pt x="26" y="33"/>
                  <a:pt x="23" y="33"/>
                </a:cubicBezTo>
                <a:cubicBezTo>
                  <a:pt x="23" y="38"/>
                  <a:pt x="23" y="38"/>
                  <a:pt x="23" y="38"/>
                </a:cubicBezTo>
                <a:cubicBezTo>
                  <a:pt x="27" y="38"/>
                  <a:pt x="31" y="36"/>
                  <a:pt x="34" y="33"/>
                </a:cubicBezTo>
                <a:cubicBezTo>
                  <a:pt x="42" y="25"/>
                  <a:pt x="42" y="13"/>
                  <a:pt x="35" y="6"/>
                </a:cubicBezTo>
                <a:cubicBezTo>
                  <a:pt x="39" y="1"/>
                  <a:pt x="39" y="1"/>
                  <a:pt x="39" y="1"/>
                </a:cubicBezTo>
                <a:lnTo>
                  <a:pt x="2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56" name="Freeform 231"/>
          <p:cNvSpPr>
            <a:spLocks noChangeAspect="1" noEditPoints="1"/>
          </p:cNvSpPr>
          <p:nvPr/>
        </p:nvSpPr>
        <p:spPr bwMode="auto">
          <a:xfrm>
            <a:off x="4794664" y="1909745"/>
            <a:ext cx="216901" cy="132550"/>
          </a:xfrm>
          <a:custGeom>
            <a:avLst/>
            <a:gdLst>
              <a:gd name="T0" fmla="*/ 11 w 46"/>
              <a:gd name="T1" fmla="*/ 21 h 28"/>
              <a:gd name="T2" fmla="*/ 11 w 46"/>
              <a:gd name="T3" fmla="*/ 9 h 28"/>
              <a:gd name="T4" fmla="*/ 16 w 46"/>
              <a:gd name="T5" fmla="*/ 9 h 28"/>
              <a:gd name="T6" fmla="*/ 8 w 46"/>
              <a:gd name="T7" fmla="*/ 0 h 28"/>
              <a:gd name="T8" fmla="*/ 0 w 46"/>
              <a:gd name="T9" fmla="*/ 9 h 28"/>
              <a:gd name="T10" fmla="*/ 4 w 46"/>
              <a:gd name="T11" fmla="*/ 9 h 28"/>
              <a:gd name="T12" fmla="*/ 4 w 46"/>
              <a:gd name="T13" fmla="*/ 23 h 28"/>
              <a:gd name="T14" fmla="*/ 9 w 46"/>
              <a:gd name="T15" fmla="*/ 28 h 28"/>
              <a:gd name="T16" fmla="*/ 30 w 46"/>
              <a:gd name="T17" fmla="*/ 28 h 28"/>
              <a:gd name="T18" fmla="*/ 24 w 46"/>
              <a:gd name="T19" fmla="*/ 21 h 28"/>
              <a:gd name="T20" fmla="*/ 11 w 46"/>
              <a:gd name="T21" fmla="*/ 21 h 28"/>
              <a:gd name="T22" fmla="*/ 42 w 46"/>
              <a:gd name="T23" fmla="*/ 18 h 28"/>
              <a:gd name="T24" fmla="*/ 42 w 46"/>
              <a:gd name="T25" fmla="*/ 4 h 28"/>
              <a:gd name="T26" fmla="*/ 37 w 46"/>
              <a:gd name="T27" fmla="*/ 0 h 28"/>
              <a:gd name="T28" fmla="*/ 16 w 46"/>
              <a:gd name="T29" fmla="*/ 0 h 28"/>
              <a:gd name="T30" fmla="*/ 22 w 46"/>
              <a:gd name="T31" fmla="*/ 6 h 28"/>
              <a:gd name="T32" fmla="*/ 35 w 46"/>
              <a:gd name="T33" fmla="*/ 6 h 28"/>
              <a:gd name="T34" fmla="*/ 35 w 46"/>
              <a:gd name="T35" fmla="*/ 18 h 28"/>
              <a:gd name="T36" fmla="*/ 30 w 46"/>
              <a:gd name="T37" fmla="*/ 18 h 28"/>
              <a:gd name="T38" fmla="*/ 38 w 46"/>
              <a:gd name="T39" fmla="*/ 28 h 28"/>
              <a:gd name="T40" fmla="*/ 46 w 46"/>
              <a:gd name="T41" fmla="*/ 18 h 28"/>
              <a:gd name="T42" fmla="*/ 42 w 46"/>
              <a:gd name="T43" fmla="*/ 1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6" h="28">
                <a:moveTo>
                  <a:pt x="11" y="21"/>
                </a:moveTo>
                <a:cubicBezTo>
                  <a:pt x="11" y="9"/>
                  <a:pt x="11" y="9"/>
                  <a:pt x="11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8" y="0"/>
                  <a:pt x="8" y="0"/>
                  <a:pt x="8" y="0"/>
                </a:cubicBezTo>
                <a:cubicBezTo>
                  <a:pt x="0" y="9"/>
                  <a:pt x="0" y="9"/>
                  <a:pt x="0" y="9"/>
                </a:cubicBezTo>
                <a:cubicBezTo>
                  <a:pt x="4" y="9"/>
                  <a:pt x="4" y="9"/>
                  <a:pt x="4" y="9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6"/>
                  <a:pt x="6" y="28"/>
                  <a:pt x="9" y="28"/>
                </a:cubicBezTo>
                <a:cubicBezTo>
                  <a:pt x="30" y="28"/>
                  <a:pt x="30" y="28"/>
                  <a:pt x="30" y="28"/>
                </a:cubicBezTo>
                <a:cubicBezTo>
                  <a:pt x="24" y="21"/>
                  <a:pt x="24" y="21"/>
                  <a:pt x="24" y="21"/>
                </a:cubicBezTo>
                <a:lnTo>
                  <a:pt x="11" y="21"/>
                </a:lnTo>
                <a:close/>
                <a:moveTo>
                  <a:pt x="42" y="18"/>
                </a:moveTo>
                <a:cubicBezTo>
                  <a:pt x="42" y="4"/>
                  <a:pt x="42" y="4"/>
                  <a:pt x="42" y="4"/>
                </a:cubicBezTo>
                <a:cubicBezTo>
                  <a:pt x="42" y="2"/>
                  <a:pt x="40" y="0"/>
                  <a:pt x="37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2" y="6"/>
                  <a:pt x="22" y="6"/>
                  <a:pt x="22" y="6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18"/>
                  <a:pt x="35" y="18"/>
                  <a:pt x="35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8" y="28"/>
                  <a:pt x="38" y="28"/>
                  <a:pt x="38" y="28"/>
                </a:cubicBezTo>
                <a:cubicBezTo>
                  <a:pt x="46" y="18"/>
                  <a:pt x="46" y="18"/>
                  <a:pt x="46" y="18"/>
                </a:cubicBezTo>
                <a:lnTo>
                  <a:pt x="42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57" name="Freeform 236"/>
          <p:cNvSpPr>
            <a:spLocks noChangeAspect="1"/>
          </p:cNvSpPr>
          <p:nvPr/>
        </p:nvSpPr>
        <p:spPr bwMode="auto">
          <a:xfrm>
            <a:off x="5182023" y="1901283"/>
            <a:ext cx="198825" cy="141012"/>
          </a:xfrm>
          <a:custGeom>
            <a:avLst/>
            <a:gdLst>
              <a:gd name="T0" fmla="*/ 37 w 42"/>
              <a:gd name="T1" fmla="*/ 5 h 28"/>
              <a:gd name="T2" fmla="*/ 28 w 42"/>
              <a:gd name="T3" fmla="*/ 5 h 28"/>
              <a:gd name="T4" fmla="*/ 28 w 42"/>
              <a:gd name="T5" fmla="*/ 11 h 28"/>
              <a:gd name="T6" fmla="*/ 35 w 42"/>
              <a:gd name="T7" fmla="*/ 11 h 28"/>
              <a:gd name="T8" fmla="*/ 35 w 42"/>
              <a:gd name="T9" fmla="*/ 21 h 28"/>
              <a:gd name="T10" fmla="*/ 6 w 42"/>
              <a:gd name="T11" fmla="*/ 21 h 28"/>
              <a:gd name="T12" fmla="*/ 6 w 42"/>
              <a:gd name="T13" fmla="*/ 11 h 28"/>
              <a:gd name="T14" fmla="*/ 16 w 42"/>
              <a:gd name="T15" fmla="*/ 11 h 28"/>
              <a:gd name="T16" fmla="*/ 16 w 42"/>
              <a:gd name="T17" fmla="*/ 17 h 28"/>
              <a:gd name="T18" fmla="*/ 26 w 42"/>
              <a:gd name="T19" fmla="*/ 8 h 28"/>
              <a:gd name="T20" fmla="*/ 16 w 42"/>
              <a:gd name="T21" fmla="*/ 0 h 28"/>
              <a:gd name="T22" fmla="*/ 16 w 42"/>
              <a:gd name="T23" fmla="*/ 5 h 28"/>
              <a:gd name="T24" fmla="*/ 4 w 42"/>
              <a:gd name="T25" fmla="*/ 5 h 28"/>
              <a:gd name="T26" fmla="*/ 0 w 42"/>
              <a:gd name="T27" fmla="*/ 9 h 28"/>
              <a:gd name="T28" fmla="*/ 0 w 42"/>
              <a:gd name="T29" fmla="*/ 23 h 28"/>
              <a:gd name="T30" fmla="*/ 4 w 42"/>
              <a:gd name="T31" fmla="*/ 28 h 28"/>
              <a:gd name="T32" fmla="*/ 37 w 42"/>
              <a:gd name="T33" fmla="*/ 28 h 28"/>
              <a:gd name="T34" fmla="*/ 42 w 42"/>
              <a:gd name="T35" fmla="*/ 23 h 28"/>
              <a:gd name="T36" fmla="*/ 42 w 42"/>
              <a:gd name="T37" fmla="*/ 9 h 28"/>
              <a:gd name="T38" fmla="*/ 37 w 42"/>
              <a:gd name="T39" fmla="*/ 5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2" h="28">
                <a:moveTo>
                  <a:pt x="37" y="5"/>
                </a:moveTo>
                <a:cubicBezTo>
                  <a:pt x="28" y="5"/>
                  <a:pt x="28" y="5"/>
                  <a:pt x="28" y="5"/>
                </a:cubicBezTo>
                <a:cubicBezTo>
                  <a:pt x="28" y="11"/>
                  <a:pt x="28" y="11"/>
                  <a:pt x="28" y="11"/>
                </a:cubicBezTo>
                <a:cubicBezTo>
                  <a:pt x="35" y="11"/>
                  <a:pt x="35" y="11"/>
                  <a:pt x="35" y="11"/>
                </a:cubicBezTo>
                <a:cubicBezTo>
                  <a:pt x="35" y="21"/>
                  <a:pt x="35" y="21"/>
                  <a:pt x="35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1"/>
                  <a:pt x="6" y="11"/>
                  <a:pt x="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17"/>
                  <a:pt x="16" y="17"/>
                  <a:pt x="16" y="17"/>
                </a:cubicBezTo>
                <a:cubicBezTo>
                  <a:pt x="26" y="8"/>
                  <a:pt x="26" y="8"/>
                  <a:pt x="26" y="8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"/>
                  <a:pt x="16" y="5"/>
                  <a:pt x="16" y="5"/>
                </a:cubicBezTo>
                <a:cubicBezTo>
                  <a:pt x="4" y="5"/>
                  <a:pt x="4" y="5"/>
                  <a:pt x="4" y="5"/>
                </a:cubicBezTo>
                <a:cubicBezTo>
                  <a:pt x="2" y="5"/>
                  <a:pt x="0" y="7"/>
                  <a:pt x="0" y="9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6"/>
                  <a:pt x="2" y="28"/>
                  <a:pt x="4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40" y="28"/>
                  <a:pt x="42" y="26"/>
                  <a:pt x="42" y="23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7"/>
                  <a:pt x="40" y="5"/>
                  <a:pt x="37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58" name="Freeform 238"/>
          <p:cNvSpPr>
            <a:spLocks noChangeAspect="1" noEditPoints="1"/>
          </p:cNvSpPr>
          <p:nvPr/>
        </p:nvSpPr>
        <p:spPr bwMode="auto">
          <a:xfrm>
            <a:off x="6223730" y="2313800"/>
            <a:ext cx="242964" cy="172921"/>
          </a:xfrm>
          <a:custGeom>
            <a:avLst/>
            <a:gdLst>
              <a:gd name="T0" fmla="*/ 43 w 47"/>
              <a:gd name="T1" fmla="*/ 0 h 33"/>
              <a:gd name="T2" fmla="*/ 20 w 47"/>
              <a:gd name="T3" fmla="*/ 0 h 33"/>
              <a:gd name="T4" fmla="*/ 17 w 47"/>
              <a:gd name="T5" fmla="*/ 2 h 33"/>
              <a:gd name="T6" fmla="*/ 1 w 47"/>
              <a:gd name="T7" fmla="*/ 16 h 33"/>
              <a:gd name="T8" fmla="*/ 1 w 47"/>
              <a:gd name="T9" fmla="*/ 18 h 33"/>
              <a:gd name="T10" fmla="*/ 17 w 47"/>
              <a:gd name="T11" fmla="*/ 32 h 33"/>
              <a:gd name="T12" fmla="*/ 20 w 47"/>
              <a:gd name="T13" fmla="*/ 33 h 33"/>
              <a:gd name="T14" fmla="*/ 43 w 47"/>
              <a:gd name="T15" fmla="*/ 33 h 33"/>
              <a:gd name="T16" fmla="*/ 47 w 47"/>
              <a:gd name="T17" fmla="*/ 29 h 33"/>
              <a:gd name="T18" fmla="*/ 47 w 47"/>
              <a:gd name="T19" fmla="*/ 5 h 33"/>
              <a:gd name="T20" fmla="*/ 43 w 47"/>
              <a:gd name="T21" fmla="*/ 0 h 33"/>
              <a:gd name="T22" fmla="*/ 36 w 47"/>
              <a:gd name="T23" fmla="*/ 26 h 33"/>
              <a:gd name="T24" fmla="*/ 30 w 47"/>
              <a:gd name="T25" fmla="*/ 20 h 33"/>
              <a:gd name="T26" fmla="*/ 24 w 47"/>
              <a:gd name="T27" fmla="*/ 26 h 33"/>
              <a:gd name="T28" fmla="*/ 21 w 47"/>
              <a:gd name="T29" fmla="*/ 23 h 33"/>
              <a:gd name="T30" fmla="*/ 27 w 47"/>
              <a:gd name="T31" fmla="*/ 17 h 33"/>
              <a:gd name="T32" fmla="*/ 21 w 47"/>
              <a:gd name="T33" fmla="*/ 11 h 33"/>
              <a:gd name="T34" fmla="*/ 24 w 47"/>
              <a:gd name="T35" fmla="*/ 7 h 33"/>
              <a:gd name="T36" fmla="*/ 30 w 47"/>
              <a:gd name="T37" fmla="*/ 13 h 33"/>
              <a:gd name="T38" fmla="*/ 36 w 47"/>
              <a:gd name="T39" fmla="*/ 7 h 33"/>
              <a:gd name="T40" fmla="*/ 40 w 47"/>
              <a:gd name="T41" fmla="*/ 11 h 33"/>
              <a:gd name="T42" fmla="*/ 34 w 47"/>
              <a:gd name="T43" fmla="*/ 17 h 33"/>
              <a:gd name="T44" fmla="*/ 40 w 47"/>
              <a:gd name="T45" fmla="*/ 23 h 33"/>
              <a:gd name="T46" fmla="*/ 36 w 47"/>
              <a:gd name="T47" fmla="*/ 26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" h="33">
                <a:moveTo>
                  <a:pt x="43" y="0"/>
                </a:moveTo>
                <a:cubicBezTo>
                  <a:pt x="20" y="0"/>
                  <a:pt x="20" y="0"/>
                  <a:pt x="20" y="0"/>
                </a:cubicBezTo>
                <a:cubicBezTo>
                  <a:pt x="19" y="0"/>
                  <a:pt x="18" y="1"/>
                  <a:pt x="17" y="2"/>
                </a:cubicBezTo>
                <a:cubicBezTo>
                  <a:pt x="1" y="16"/>
                  <a:pt x="1" y="16"/>
                  <a:pt x="1" y="16"/>
                </a:cubicBezTo>
                <a:cubicBezTo>
                  <a:pt x="0" y="16"/>
                  <a:pt x="0" y="17"/>
                  <a:pt x="1" y="18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33"/>
                  <a:pt x="19" y="33"/>
                  <a:pt x="20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5" y="33"/>
                  <a:pt x="47" y="31"/>
                  <a:pt x="47" y="29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3"/>
                  <a:pt x="45" y="0"/>
                  <a:pt x="43" y="0"/>
                </a:cubicBezTo>
                <a:close/>
                <a:moveTo>
                  <a:pt x="36" y="26"/>
                </a:moveTo>
                <a:cubicBezTo>
                  <a:pt x="30" y="20"/>
                  <a:pt x="30" y="20"/>
                  <a:pt x="30" y="20"/>
                </a:cubicBezTo>
                <a:cubicBezTo>
                  <a:pt x="24" y="26"/>
                  <a:pt x="24" y="26"/>
                  <a:pt x="24" y="26"/>
                </a:cubicBezTo>
                <a:cubicBezTo>
                  <a:pt x="21" y="23"/>
                  <a:pt x="21" y="23"/>
                  <a:pt x="21" y="23"/>
                </a:cubicBezTo>
                <a:cubicBezTo>
                  <a:pt x="27" y="17"/>
                  <a:pt x="27" y="17"/>
                  <a:pt x="27" y="17"/>
                </a:cubicBezTo>
                <a:cubicBezTo>
                  <a:pt x="21" y="11"/>
                  <a:pt x="21" y="11"/>
                  <a:pt x="21" y="11"/>
                </a:cubicBezTo>
                <a:cubicBezTo>
                  <a:pt x="24" y="7"/>
                  <a:pt x="24" y="7"/>
                  <a:pt x="24" y="7"/>
                </a:cubicBezTo>
                <a:cubicBezTo>
                  <a:pt x="30" y="13"/>
                  <a:pt x="30" y="13"/>
                  <a:pt x="30" y="13"/>
                </a:cubicBezTo>
                <a:cubicBezTo>
                  <a:pt x="36" y="7"/>
                  <a:pt x="36" y="7"/>
                  <a:pt x="36" y="7"/>
                </a:cubicBezTo>
                <a:cubicBezTo>
                  <a:pt x="40" y="11"/>
                  <a:pt x="40" y="11"/>
                  <a:pt x="40" y="11"/>
                </a:cubicBezTo>
                <a:cubicBezTo>
                  <a:pt x="34" y="17"/>
                  <a:pt x="34" y="17"/>
                  <a:pt x="34" y="17"/>
                </a:cubicBezTo>
                <a:cubicBezTo>
                  <a:pt x="40" y="23"/>
                  <a:pt x="40" y="23"/>
                  <a:pt x="40" y="23"/>
                </a:cubicBezTo>
                <a:lnTo>
                  <a:pt x="36" y="2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59" name="Freeform 241"/>
          <p:cNvSpPr>
            <a:spLocks noChangeAspect="1" noEditPoints="1"/>
          </p:cNvSpPr>
          <p:nvPr/>
        </p:nvSpPr>
        <p:spPr bwMode="auto">
          <a:xfrm>
            <a:off x="4438489" y="2294432"/>
            <a:ext cx="216658" cy="216658"/>
          </a:xfrm>
          <a:custGeom>
            <a:avLst/>
            <a:gdLst>
              <a:gd name="T0" fmla="*/ 33 w 38"/>
              <a:gd name="T1" fmla="*/ 0 h 38"/>
              <a:gd name="T2" fmla="*/ 5 w 38"/>
              <a:gd name="T3" fmla="*/ 0 h 38"/>
              <a:gd name="T4" fmla="*/ 0 w 38"/>
              <a:gd name="T5" fmla="*/ 5 h 38"/>
              <a:gd name="T6" fmla="*/ 0 w 38"/>
              <a:gd name="T7" fmla="*/ 33 h 38"/>
              <a:gd name="T8" fmla="*/ 5 w 38"/>
              <a:gd name="T9" fmla="*/ 38 h 38"/>
              <a:gd name="T10" fmla="*/ 33 w 38"/>
              <a:gd name="T11" fmla="*/ 38 h 38"/>
              <a:gd name="T12" fmla="*/ 38 w 38"/>
              <a:gd name="T13" fmla="*/ 33 h 38"/>
              <a:gd name="T14" fmla="*/ 38 w 38"/>
              <a:gd name="T15" fmla="*/ 5 h 38"/>
              <a:gd name="T16" fmla="*/ 33 w 38"/>
              <a:gd name="T17" fmla="*/ 0 h 38"/>
              <a:gd name="T18" fmla="*/ 31 w 38"/>
              <a:gd name="T19" fmla="*/ 21 h 38"/>
              <a:gd name="T20" fmla="*/ 21 w 38"/>
              <a:gd name="T21" fmla="*/ 21 h 38"/>
              <a:gd name="T22" fmla="*/ 21 w 38"/>
              <a:gd name="T23" fmla="*/ 31 h 38"/>
              <a:gd name="T24" fmla="*/ 16 w 38"/>
              <a:gd name="T25" fmla="*/ 31 h 38"/>
              <a:gd name="T26" fmla="*/ 16 w 38"/>
              <a:gd name="T27" fmla="*/ 21 h 38"/>
              <a:gd name="T28" fmla="*/ 7 w 38"/>
              <a:gd name="T29" fmla="*/ 21 h 38"/>
              <a:gd name="T30" fmla="*/ 7 w 38"/>
              <a:gd name="T31" fmla="*/ 17 h 38"/>
              <a:gd name="T32" fmla="*/ 16 w 38"/>
              <a:gd name="T33" fmla="*/ 17 h 38"/>
              <a:gd name="T34" fmla="*/ 16 w 38"/>
              <a:gd name="T35" fmla="*/ 7 h 38"/>
              <a:gd name="T36" fmla="*/ 21 w 38"/>
              <a:gd name="T37" fmla="*/ 7 h 38"/>
              <a:gd name="T38" fmla="*/ 21 w 38"/>
              <a:gd name="T39" fmla="*/ 17 h 38"/>
              <a:gd name="T40" fmla="*/ 31 w 38"/>
              <a:gd name="T41" fmla="*/ 17 h 38"/>
              <a:gd name="T42" fmla="*/ 31 w 38"/>
              <a:gd name="T43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" h="38">
                <a:moveTo>
                  <a:pt x="33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2" y="38"/>
                  <a:pt x="5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5" y="38"/>
                  <a:pt x="38" y="36"/>
                  <a:pt x="38" y="33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35" y="0"/>
                  <a:pt x="33" y="0"/>
                </a:cubicBezTo>
                <a:close/>
                <a:moveTo>
                  <a:pt x="31" y="21"/>
                </a:moveTo>
                <a:cubicBezTo>
                  <a:pt x="21" y="21"/>
                  <a:pt x="21" y="21"/>
                  <a:pt x="21" y="21"/>
                </a:cubicBezTo>
                <a:cubicBezTo>
                  <a:pt x="21" y="31"/>
                  <a:pt x="21" y="31"/>
                  <a:pt x="21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21"/>
                  <a:pt x="16" y="21"/>
                  <a:pt x="16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7" y="17"/>
                  <a:pt x="7" y="17"/>
                  <a:pt x="7" y="17"/>
                </a:cubicBezTo>
                <a:cubicBezTo>
                  <a:pt x="16" y="17"/>
                  <a:pt x="16" y="17"/>
                  <a:pt x="16" y="17"/>
                </a:cubicBezTo>
                <a:cubicBezTo>
                  <a:pt x="16" y="7"/>
                  <a:pt x="16" y="7"/>
                  <a:pt x="16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21" y="17"/>
                  <a:pt x="21" y="17"/>
                  <a:pt x="21" y="17"/>
                </a:cubicBezTo>
                <a:cubicBezTo>
                  <a:pt x="31" y="17"/>
                  <a:pt x="31" y="17"/>
                  <a:pt x="31" y="17"/>
                </a:cubicBezTo>
                <a:lnTo>
                  <a:pt x="31" y="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60" name="Freeform 242"/>
          <p:cNvSpPr>
            <a:spLocks noChangeAspect="1" noEditPoints="1"/>
          </p:cNvSpPr>
          <p:nvPr/>
        </p:nvSpPr>
        <p:spPr bwMode="auto">
          <a:xfrm>
            <a:off x="4073808" y="2294432"/>
            <a:ext cx="216658" cy="216658"/>
          </a:xfrm>
          <a:custGeom>
            <a:avLst/>
            <a:gdLst>
              <a:gd name="T0" fmla="*/ 33 w 38"/>
              <a:gd name="T1" fmla="*/ 0 h 38"/>
              <a:gd name="T2" fmla="*/ 5 w 38"/>
              <a:gd name="T3" fmla="*/ 0 h 38"/>
              <a:gd name="T4" fmla="*/ 0 w 38"/>
              <a:gd name="T5" fmla="*/ 5 h 38"/>
              <a:gd name="T6" fmla="*/ 0 w 38"/>
              <a:gd name="T7" fmla="*/ 33 h 38"/>
              <a:gd name="T8" fmla="*/ 5 w 38"/>
              <a:gd name="T9" fmla="*/ 38 h 38"/>
              <a:gd name="T10" fmla="*/ 33 w 38"/>
              <a:gd name="T11" fmla="*/ 38 h 38"/>
              <a:gd name="T12" fmla="*/ 38 w 38"/>
              <a:gd name="T13" fmla="*/ 33 h 38"/>
              <a:gd name="T14" fmla="*/ 38 w 38"/>
              <a:gd name="T15" fmla="*/ 5 h 38"/>
              <a:gd name="T16" fmla="*/ 33 w 38"/>
              <a:gd name="T17" fmla="*/ 0 h 38"/>
              <a:gd name="T18" fmla="*/ 31 w 38"/>
              <a:gd name="T19" fmla="*/ 21 h 38"/>
              <a:gd name="T20" fmla="*/ 7 w 38"/>
              <a:gd name="T21" fmla="*/ 21 h 38"/>
              <a:gd name="T22" fmla="*/ 7 w 38"/>
              <a:gd name="T23" fmla="*/ 17 h 38"/>
              <a:gd name="T24" fmla="*/ 31 w 38"/>
              <a:gd name="T25" fmla="*/ 17 h 38"/>
              <a:gd name="T26" fmla="*/ 31 w 38"/>
              <a:gd name="T27" fmla="*/ 21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8" h="38">
                <a:moveTo>
                  <a:pt x="33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2" y="38"/>
                  <a:pt x="5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6" y="38"/>
                  <a:pt x="38" y="36"/>
                  <a:pt x="38" y="33"/>
                </a:cubicBezTo>
                <a:cubicBezTo>
                  <a:pt x="38" y="5"/>
                  <a:pt x="38" y="5"/>
                  <a:pt x="38" y="5"/>
                </a:cubicBezTo>
                <a:cubicBezTo>
                  <a:pt x="38" y="2"/>
                  <a:pt x="36" y="0"/>
                  <a:pt x="33" y="0"/>
                </a:cubicBezTo>
                <a:close/>
                <a:moveTo>
                  <a:pt x="31" y="21"/>
                </a:moveTo>
                <a:cubicBezTo>
                  <a:pt x="7" y="21"/>
                  <a:pt x="7" y="21"/>
                  <a:pt x="7" y="21"/>
                </a:cubicBezTo>
                <a:cubicBezTo>
                  <a:pt x="7" y="17"/>
                  <a:pt x="7" y="17"/>
                  <a:pt x="7" y="17"/>
                </a:cubicBezTo>
                <a:cubicBezTo>
                  <a:pt x="31" y="17"/>
                  <a:pt x="31" y="17"/>
                  <a:pt x="31" y="17"/>
                </a:cubicBezTo>
                <a:lnTo>
                  <a:pt x="31" y="2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61" name="Freeform 243"/>
          <p:cNvSpPr>
            <a:spLocks noChangeAspect="1" noEditPoints="1"/>
          </p:cNvSpPr>
          <p:nvPr/>
        </p:nvSpPr>
        <p:spPr bwMode="auto">
          <a:xfrm>
            <a:off x="4803170" y="2294432"/>
            <a:ext cx="211844" cy="216658"/>
          </a:xfrm>
          <a:custGeom>
            <a:avLst/>
            <a:gdLst>
              <a:gd name="T0" fmla="*/ 33 w 37"/>
              <a:gd name="T1" fmla="*/ 0 h 38"/>
              <a:gd name="T2" fmla="*/ 5 w 37"/>
              <a:gd name="T3" fmla="*/ 0 h 38"/>
              <a:gd name="T4" fmla="*/ 0 w 37"/>
              <a:gd name="T5" fmla="*/ 5 h 38"/>
              <a:gd name="T6" fmla="*/ 0 w 37"/>
              <a:gd name="T7" fmla="*/ 33 h 38"/>
              <a:gd name="T8" fmla="*/ 5 w 37"/>
              <a:gd name="T9" fmla="*/ 38 h 38"/>
              <a:gd name="T10" fmla="*/ 33 w 37"/>
              <a:gd name="T11" fmla="*/ 38 h 38"/>
              <a:gd name="T12" fmla="*/ 37 w 37"/>
              <a:gd name="T13" fmla="*/ 33 h 38"/>
              <a:gd name="T14" fmla="*/ 37 w 37"/>
              <a:gd name="T15" fmla="*/ 5 h 38"/>
              <a:gd name="T16" fmla="*/ 33 w 37"/>
              <a:gd name="T17" fmla="*/ 0 h 38"/>
              <a:gd name="T18" fmla="*/ 26 w 37"/>
              <a:gd name="T19" fmla="*/ 30 h 38"/>
              <a:gd name="T20" fmla="*/ 19 w 37"/>
              <a:gd name="T21" fmla="*/ 23 h 38"/>
              <a:gd name="T22" fmla="*/ 11 w 37"/>
              <a:gd name="T23" fmla="*/ 30 h 38"/>
              <a:gd name="T24" fmla="*/ 7 w 37"/>
              <a:gd name="T25" fmla="*/ 26 h 38"/>
              <a:gd name="T26" fmla="*/ 15 w 37"/>
              <a:gd name="T27" fmla="*/ 19 h 38"/>
              <a:gd name="T28" fmla="*/ 7 w 37"/>
              <a:gd name="T29" fmla="*/ 12 h 38"/>
              <a:gd name="T30" fmla="*/ 11 w 37"/>
              <a:gd name="T31" fmla="*/ 8 h 38"/>
              <a:gd name="T32" fmla="*/ 19 w 37"/>
              <a:gd name="T33" fmla="*/ 15 h 38"/>
              <a:gd name="T34" fmla="*/ 26 w 37"/>
              <a:gd name="T35" fmla="*/ 8 h 38"/>
              <a:gd name="T36" fmla="*/ 30 w 37"/>
              <a:gd name="T37" fmla="*/ 12 h 38"/>
              <a:gd name="T38" fmla="*/ 23 w 37"/>
              <a:gd name="T39" fmla="*/ 19 h 38"/>
              <a:gd name="T40" fmla="*/ 30 w 37"/>
              <a:gd name="T41" fmla="*/ 26 h 38"/>
              <a:gd name="T42" fmla="*/ 26 w 37"/>
              <a:gd name="T43" fmla="*/ 3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" h="38">
                <a:moveTo>
                  <a:pt x="33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6"/>
                  <a:pt x="2" y="38"/>
                  <a:pt x="5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5" y="38"/>
                  <a:pt x="37" y="36"/>
                  <a:pt x="37" y="33"/>
                </a:cubicBezTo>
                <a:cubicBezTo>
                  <a:pt x="37" y="5"/>
                  <a:pt x="37" y="5"/>
                  <a:pt x="37" y="5"/>
                </a:cubicBezTo>
                <a:cubicBezTo>
                  <a:pt x="37" y="2"/>
                  <a:pt x="35" y="0"/>
                  <a:pt x="33" y="0"/>
                </a:cubicBezTo>
                <a:close/>
                <a:moveTo>
                  <a:pt x="26" y="30"/>
                </a:moveTo>
                <a:cubicBezTo>
                  <a:pt x="19" y="23"/>
                  <a:pt x="19" y="23"/>
                  <a:pt x="19" y="23"/>
                </a:cubicBezTo>
                <a:cubicBezTo>
                  <a:pt x="11" y="30"/>
                  <a:pt x="11" y="30"/>
                  <a:pt x="11" y="30"/>
                </a:cubicBezTo>
                <a:cubicBezTo>
                  <a:pt x="7" y="26"/>
                  <a:pt x="7" y="26"/>
                  <a:pt x="7" y="26"/>
                </a:cubicBezTo>
                <a:cubicBezTo>
                  <a:pt x="15" y="19"/>
                  <a:pt x="15" y="19"/>
                  <a:pt x="15" y="19"/>
                </a:cubicBezTo>
                <a:cubicBezTo>
                  <a:pt x="7" y="12"/>
                  <a:pt x="7" y="12"/>
                  <a:pt x="7" y="12"/>
                </a:cubicBezTo>
                <a:cubicBezTo>
                  <a:pt x="11" y="8"/>
                  <a:pt x="11" y="8"/>
                  <a:pt x="11" y="8"/>
                </a:cubicBezTo>
                <a:cubicBezTo>
                  <a:pt x="19" y="15"/>
                  <a:pt x="19" y="15"/>
                  <a:pt x="19" y="15"/>
                </a:cubicBezTo>
                <a:cubicBezTo>
                  <a:pt x="26" y="8"/>
                  <a:pt x="26" y="8"/>
                  <a:pt x="26" y="8"/>
                </a:cubicBezTo>
                <a:cubicBezTo>
                  <a:pt x="30" y="12"/>
                  <a:pt x="30" y="12"/>
                  <a:pt x="30" y="12"/>
                </a:cubicBezTo>
                <a:cubicBezTo>
                  <a:pt x="23" y="19"/>
                  <a:pt x="23" y="19"/>
                  <a:pt x="23" y="19"/>
                </a:cubicBezTo>
                <a:cubicBezTo>
                  <a:pt x="30" y="26"/>
                  <a:pt x="30" y="26"/>
                  <a:pt x="30" y="26"/>
                </a:cubicBezTo>
                <a:lnTo>
                  <a:pt x="26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63" name="Freeform 251"/>
          <p:cNvSpPr>
            <a:spLocks noChangeAspect="1"/>
          </p:cNvSpPr>
          <p:nvPr/>
        </p:nvSpPr>
        <p:spPr bwMode="auto">
          <a:xfrm>
            <a:off x="1554332" y="3146137"/>
            <a:ext cx="213568" cy="203517"/>
          </a:xfrm>
          <a:custGeom>
            <a:avLst/>
            <a:gdLst>
              <a:gd name="T0" fmla="*/ 85 w 85"/>
              <a:gd name="T1" fmla="*/ 41 h 81"/>
              <a:gd name="T2" fmla="*/ 63 w 85"/>
              <a:gd name="T3" fmla="*/ 41 h 81"/>
              <a:gd name="T4" fmla="*/ 63 w 85"/>
              <a:gd name="T5" fmla="*/ 0 h 81"/>
              <a:gd name="T6" fmla="*/ 21 w 85"/>
              <a:gd name="T7" fmla="*/ 0 h 81"/>
              <a:gd name="T8" fmla="*/ 21 w 85"/>
              <a:gd name="T9" fmla="*/ 41 h 81"/>
              <a:gd name="T10" fmla="*/ 0 w 85"/>
              <a:gd name="T11" fmla="*/ 41 h 81"/>
              <a:gd name="T12" fmla="*/ 42 w 85"/>
              <a:gd name="T13" fmla="*/ 81 h 81"/>
              <a:gd name="T14" fmla="*/ 85 w 85"/>
              <a:gd name="T15" fmla="*/ 4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81">
                <a:moveTo>
                  <a:pt x="85" y="41"/>
                </a:moveTo>
                <a:lnTo>
                  <a:pt x="63" y="41"/>
                </a:lnTo>
                <a:lnTo>
                  <a:pt x="63" y="0"/>
                </a:lnTo>
                <a:lnTo>
                  <a:pt x="21" y="0"/>
                </a:lnTo>
                <a:lnTo>
                  <a:pt x="21" y="41"/>
                </a:lnTo>
                <a:lnTo>
                  <a:pt x="0" y="41"/>
                </a:lnTo>
                <a:lnTo>
                  <a:pt x="42" y="81"/>
                </a:lnTo>
                <a:lnTo>
                  <a:pt x="85" y="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64" name="Freeform 252"/>
          <p:cNvSpPr>
            <a:spLocks noChangeAspect="1"/>
          </p:cNvSpPr>
          <p:nvPr/>
        </p:nvSpPr>
        <p:spPr bwMode="auto">
          <a:xfrm>
            <a:off x="2287507" y="3143754"/>
            <a:ext cx="201004" cy="213569"/>
          </a:xfrm>
          <a:custGeom>
            <a:avLst/>
            <a:gdLst>
              <a:gd name="T0" fmla="*/ 37 w 80"/>
              <a:gd name="T1" fmla="*/ 0 h 85"/>
              <a:gd name="T2" fmla="*/ 37 w 80"/>
              <a:gd name="T3" fmla="*/ 21 h 85"/>
              <a:gd name="T4" fmla="*/ 0 w 80"/>
              <a:gd name="T5" fmla="*/ 21 h 85"/>
              <a:gd name="T6" fmla="*/ 0 w 80"/>
              <a:gd name="T7" fmla="*/ 64 h 85"/>
              <a:gd name="T8" fmla="*/ 37 w 80"/>
              <a:gd name="T9" fmla="*/ 64 h 85"/>
              <a:gd name="T10" fmla="*/ 37 w 80"/>
              <a:gd name="T11" fmla="*/ 85 h 85"/>
              <a:gd name="T12" fmla="*/ 80 w 80"/>
              <a:gd name="T13" fmla="*/ 43 h 85"/>
              <a:gd name="T14" fmla="*/ 37 w 80"/>
              <a:gd name="T1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85">
                <a:moveTo>
                  <a:pt x="37" y="0"/>
                </a:moveTo>
                <a:lnTo>
                  <a:pt x="37" y="21"/>
                </a:lnTo>
                <a:lnTo>
                  <a:pt x="0" y="21"/>
                </a:lnTo>
                <a:lnTo>
                  <a:pt x="0" y="64"/>
                </a:lnTo>
                <a:lnTo>
                  <a:pt x="37" y="64"/>
                </a:lnTo>
                <a:lnTo>
                  <a:pt x="37" y="85"/>
                </a:lnTo>
                <a:lnTo>
                  <a:pt x="80" y="43"/>
                </a:lnTo>
                <a:lnTo>
                  <a:pt x="37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65" name="Freeform 253"/>
          <p:cNvSpPr>
            <a:spLocks noChangeAspect="1"/>
          </p:cNvSpPr>
          <p:nvPr/>
        </p:nvSpPr>
        <p:spPr bwMode="auto">
          <a:xfrm>
            <a:off x="1222058" y="3143754"/>
            <a:ext cx="201004" cy="213569"/>
          </a:xfrm>
          <a:custGeom>
            <a:avLst/>
            <a:gdLst>
              <a:gd name="T0" fmla="*/ 42 w 80"/>
              <a:gd name="T1" fmla="*/ 0 h 85"/>
              <a:gd name="T2" fmla="*/ 42 w 80"/>
              <a:gd name="T3" fmla="*/ 21 h 85"/>
              <a:gd name="T4" fmla="*/ 80 w 80"/>
              <a:gd name="T5" fmla="*/ 21 h 85"/>
              <a:gd name="T6" fmla="*/ 80 w 80"/>
              <a:gd name="T7" fmla="*/ 64 h 85"/>
              <a:gd name="T8" fmla="*/ 42 w 80"/>
              <a:gd name="T9" fmla="*/ 64 h 85"/>
              <a:gd name="T10" fmla="*/ 42 w 80"/>
              <a:gd name="T11" fmla="*/ 85 h 85"/>
              <a:gd name="T12" fmla="*/ 0 w 80"/>
              <a:gd name="T13" fmla="*/ 43 h 85"/>
              <a:gd name="T14" fmla="*/ 42 w 80"/>
              <a:gd name="T15" fmla="*/ 0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0" h="85">
                <a:moveTo>
                  <a:pt x="42" y="0"/>
                </a:moveTo>
                <a:lnTo>
                  <a:pt x="42" y="21"/>
                </a:lnTo>
                <a:lnTo>
                  <a:pt x="80" y="21"/>
                </a:lnTo>
                <a:lnTo>
                  <a:pt x="80" y="64"/>
                </a:lnTo>
                <a:lnTo>
                  <a:pt x="42" y="64"/>
                </a:lnTo>
                <a:lnTo>
                  <a:pt x="42" y="85"/>
                </a:lnTo>
                <a:lnTo>
                  <a:pt x="0" y="43"/>
                </a:lnTo>
                <a:lnTo>
                  <a:pt x="4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66" name="Freeform 254"/>
          <p:cNvSpPr>
            <a:spLocks noChangeAspect="1"/>
          </p:cNvSpPr>
          <p:nvPr/>
        </p:nvSpPr>
        <p:spPr bwMode="auto">
          <a:xfrm>
            <a:off x="1899036" y="3146137"/>
            <a:ext cx="213568" cy="203517"/>
          </a:xfrm>
          <a:custGeom>
            <a:avLst/>
            <a:gdLst>
              <a:gd name="T0" fmla="*/ 85 w 85"/>
              <a:gd name="T1" fmla="*/ 43 h 81"/>
              <a:gd name="T2" fmla="*/ 64 w 85"/>
              <a:gd name="T3" fmla="*/ 43 h 81"/>
              <a:gd name="T4" fmla="*/ 64 w 85"/>
              <a:gd name="T5" fmla="*/ 81 h 81"/>
              <a:gd name="T6" fmla="*/ 21 w 85"/>
              <a:gd name="T7" fmla="*/ 81 h 81"/>
              <a:gd name="T8" fmla="*/ 21 w 85"/>
              <a:gd name="T9" fmla="*/ 43 h 81"/>
              <a:gd name="T10" fmla="*/ 0 w 85"/>
              <a:gd name="T11" fmla="*/ 43 h 81"/>
              <a:gd name="T12" fmla="*/ 42 w 85"/>
              <a:gd name="T13" fmla="*/ 0 h 81"/>
              <a:gd name="T14" fmla="*/ 85 w 85"/>
              <a:gd name="T15" fmla="*/ 43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81">
                <a:moveTo>
                  <a:pt x="85" y="43"/>
                </a:moveTo>
                <a:lnTo>
                  <a:pt x="64" y="43"/>
                </a:lnTo>
                <a:lnTo>
                  <a:pt x="64" y="81"/>
                </a:lnTo>
                <a:lnTo>
                  <a:pt x="21" y="81"/>
                </a:lnTo>
                <a:lnTo>
                  <a:pt x="21" y="43"/>
                </a:lnTo>
                <a:lnTo>
                  <a:pt x="0" y="43"/>
                </a:lnTo>
                <a:lnTo>
                  <a:pt x="42" y="0"/>
                </a:lnTo>
                <a:lnTo>
                  <a:pt x="85" y="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67" name="Freeform 255"/>
          <p:cNvSpPr>
            <a:spLocks noChangeAspect="1"/>
          </p:cNvSpPr>
          <p:nvPr/>
        </p:nvSpPr>
        <p:spPr bwMode="auto">
          <a:xfrm>
            <a:off x="3034564" y="3146137"/>
            <a:ext cx="185928" cy="203517"/>
          </a:xfrm>
          <a:custGeom>
            <a:avLst/>
            <a:gdLst>
              <a:gd name="T0" fmla="*/ 74 w 74"/>
              <a:gd name="T1" fmla="*/ 41 h 81"/>
              <a:gd name="T2" fmla="*/ 53 w 74"/>
              <a:gd name="T3" fmla="*/ 41 h 81"/>
              <a:gd name="T4" fmla="*/ 53 w 74"/>
              <a:gd name="T5" fmla="*/ 0 h 81"/>
              <a:gd name="T6" fmla="*/ 22 w 74"/>
              <a:gd name="T7" fmla="*/ 0 h 81"/>
              <a:gd name="T8" fmla="*/ 22 w 74"/>
              <a:gd name="T9" fmla="*/ 41 h 81"/>
              <a:gd name="T10" fmla="*/ 0 w 74"/>
              <a:gd name="T11" fmla="*/ 41 h 81"/>
              <a:gd name="T12" fmla="*/ 36 w 74"/>
              <a:gd name="T13" fmla="*/ 81 h 81"/>
              <a:gd name="T14" fmla="*/ 74 w 74"/>
              <a:gd name="T15" fmla="*/ 4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4" h="81">
                <a:moveTo>
                  <a:pt x="74" y="41"/>
                </a:moveTo>
                <a:lnTo>
                  <a:pt x="53" y="41"/>
                </a:lnTo>
                <a:lnTo>
                  <a:pt x="53" y="0"/>
                </a:lnTo>
                <a:lnTo>
                  <a:pt x="22" y="0"/>
                </a:lnTo>
                <a:lnTo>
                  <a:pt x="22" y="41"/>
                </a:lnTo>
                <a:lnTo>
                  <a:pt x="0" y="41"/>
                </a:lnTo>
                <a:lnTo>
                  <a:pt x="36" y="81"/>
                </a:lnTo>
                <a:lnTo>
                  <a:pt x="74" y="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68" name="Freeform 256"/>
          <p:cNvSpPr>
            <a:spLocks noChangeAspect="1"/>
          </p:cNvSpPr>
          <p:nvPr/>
        </p:nvSpPr>
        <p:spPr bwMode="auto">
          <a:xfrm>
            <a:off x="2633664" y="3152090"/>
            <a:ext cx="208542" cy="185928"/>
          </a:xfrm>
          <a:custGeom>
            <a:avLst/>
            <a:gdLst>
              <a:gd name="T0" fmla="*/ 43 w 83"/>
              <a:gd name="T1" fmla="*/ 74 h 74"/>
              <a:gd name="T2" fmla="*/ 43 w 83"/>
              <a:gd name="T3" fmla="*/ 52 h 74"/>
              <a:gd name="T4" fmla="*/ 83 w 83"/>
              <a:gd name="T5" fmla="*/ 52 h 74"/>
              <a:gd name="T6" fmla="*/ 83 w 83"/>
              <a:gd name="T7" fmla="*/ 21 h 74"/>
              <a:gd name="T8" fmla="*/ 43 w 83"/>
              <a:gd name="T9" fmla="*/ 21 h 74"/>
              <a:gd name="T10" fmla="*/ 43 w 83"/>
              <a:gd name="T11" fmla="*/ 0 h 74"/>
              <a:gd name="T12" fmla="*/ 0 w 83"/>
              <a:gd name="T13" fmla="*/ 36 h 74"/>
              <a:gd name="T14" fmla="*/ 43 w 83"/>
              <a:gd name="T15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3" h="74">
                <a:moveTo>
                  <a:pt x="43" y="74"/>
                </a:moveTo>
                <a:lnTo>
                  <a:pt x="43" y="52"/>
                </a:lnTo>
                <a:lnTo>
                  <a:pt x="83" y="52"/>
                </a:lnTo>
                <a:lnTo>
                  <a:pt x="83" y="21"/>
                </a:lnTo>
                <a:lnTo>
                  <a:pt x="43" y="21"/>
                </a:lnTo>
                <a:lnTo>
                  <a:pt x="43" y="0"/>
                </a:lnTo>
                <a:lnTo>
                  <a:pt x="0" y="36"/>
                </a:lnTo>
                <a:lnTo>
                  <a:pt x="43" y="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75" name="Freeform 267"/>
          <p:cNvSpPr>
            <a:spLocks noChangeAspect="1"/>
          </p:cNvSpPr>
          <p:nvPr/>
        </p:nvSpPr>
        <p:spPr bwMode="auto">
          <a:xfrm>
            <a:off x="3786909" y="2739030"/>
            <a:ext cx="140982" cy="162911"/>
          </a:xfrm>
          <a:custGeom>
            <a:avLst/>
            <a:gdLst>
              <a:gd name="T0" fmla="*/ 0 w 45"/>
              <a:gd name="T1" fmla="*/ 0 h 52"/>
              <a:gd name="T2" fmla="*/ 0 w 45"/>
              <a:gd name="T3" fmla="*/ 52 h 52"/>
              <a:gd name="T4" fmla="*/ 45 w 45"/>
              <a:gd name="T5" fmla="*/ 26 h 52"/>
              <a:gd name="T6" fmla="*/ 0 w 45"/>
              <a:gd name="T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" h="52">
                <a:moveTo>
                  <a:pt x="0" y="0"/>
                </a:moveTo>
                <a:lnTo>
                  <a:pt x="0" y="52"/>
                </a:lnTo>
                <a:lnTo>
                  <a:pt x="45" y="26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76" name="Freeform 268"/>
          <p:cNvSpPr>
            <a:spLocks noChangeAspect="1"/>
          </p:cNvSpPr>
          <p:nvPr/>
        </p:nvSpPr>
        <p:spPr bwMode="auto">
          <a:xfrm>
            <a:off x="3418536" y="2752979"/>
            <a:ext cx="156644" cy="134715"/>
          </a:xfrm>
          <a:custGeom>
            <a:avLst/>
            <a:gdLst>
              <a:gd name="T0" fmla="*/ 0 w 50"/>
              <a:gd name="T1" fmla="*/ 43 h 43"/>
              <a:gd name="T2" fmla="*/ 50 w 50"/>
              <a:gd name="T3" fmla="*/ 43 h 43"/>
              <a:gd name="T4" fmla="*/ 24 w 50"/>
              <a:gd name="T5" fmla="*/ 0 h 43"/>
              <a:gd name="T6" fmla="*/ 0 w 50"/>
              <a:gd name="T7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" h="43">
                <a:moveTo>
                  <a:pt x="0" y="43"/>
                </a:moveTo>
                <a:lnTo>
                  <a:pt x="50" y="43"/>
                </a:lnTo>
                <a:lnTo>
                  <a:pt x="24" y="0"/>
                </a:lnTo>
                <a:lnTo>
                  <a:pt x="0" y="4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77" name="Freeform 269"/>
          <p:cNvSpPr>
            <a:spLocks noChangeAspect="1"/>
          </p:cNvSpPr>
          <p:nvPr/>
        </p:nvSpPr>
        <p:spPr bwMode="auto">
          <a:xfrm>
            <a:off x="4837316" y="2752979"/>
            <a:ext cx="153513" cy="134715"/>
          </a:xfrm>
          <a:custGeom>
            <a:avLst/>
            <a:gdLst>
              <a:gd name="T0" fmla="*/ 49 w 49"/>
              <a:gd name="T1" fmla="*/ 0 h 43"/>
              <a:gd name="T2" fmla="*/ 0 w 49"/>
              <a:gd name="T3" fmla="*/ 0 h 43"/>
              <a:gd name="T4" fmla="*/ 23 w 49"/>
              <a:gd name="T5" fmla="*/ 43 h 43"/>
              <a:gd name="T6" fmla="*/ 49 w 49"/>
              <a:gd name="T7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" h="43">
                <a:moveTo>
                  <a:pt x="49" y="0"/>
                </a:moveTo>
                <a:lnTo>
                  <a:pt x="0" y="0"/>
                </a:lnTo>
                <a:lnTo>
                  <a:pt x="23" y="43"/>
                </a:lnTo>
                <a:lnTo>
                  <a:pt x="49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78" name="Freeform 270"/>
          <p:cNvSpPr>
            <a:spLocks noChangeAspect="1"/>
          </p:cNvSpPr>
          <p:nvPr/>
        </p:nvSpPr>
        <p:spPr bwMode="auto">
          <a:xfrm>
            <a:off x="4469872" y="2739030"/>
            <a:ext cx="140982" cy="162911"/>
          </a:xfrm>
          <a:custGeom>
            <a:avLst/>
            <a:gdLst>
              <a:gd name="T0" fmla="*/ 45 w 45"/>
              <a:gd name="T1" fmla="*/ 0 h 52"/>
              <a:gd name="T2" fmla="*/ 45 w 45"/>
              <a:gd name="T3" fmla="*/ 52 h 52"/>
              <a:gd name="T4" fmla="*/ 0 w 45"/>
              <a:gd name="T5" fmla="*/ 26 h 52"/>
              <a:gd name="T6" fmla="*/ 45 w 45"/>
              <a:gd name="T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" h="52">
                <a:moveTo>
                  <a:pt x="45" y="0"/>
                </a:moveTo>
                <a:lnTo>
                  <a:pt x="45" y="52"/>
                </a:lnTo>
                <a:lnTo>
                  <a:pt x="0" y="26"/>
                </a:lnTo>
                <a:lnTo>
                  <a:pt x="45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79" name="Freeform 271"/>
          <p:cNvSpPr>
            <a:spLocks noChangeAspect="1"/>
          </p:cNvSpPr>
          <p:nvPr/>
        </p:nvSpPr>
        <p:spPr bwMode="auto">
          <a:xfrm>
            <a:off x="1914006" y="2764825"/>
            <a:ext cx="206770" cy="119051"/>
          </a:xfrm>
          <a:custGeom>
            <a:avLst/>
            <a:gdLst>
              <a:gd name="T0" fmla="*/ 27 w 28"/>
              <a:gd name="T1" fmla="*/ 11 h 16"/>
              <a:gd name="T2" fmla="*/ 16 w 28"/>
              <a:gd name="T3" fmla="*/ 1 h 16"/>
              <a:gd name="T4" fmla="*/ 14 w 28"/>
              <a:gd name="T5" fmla="*/ 0 h 16"/>
              <a:gd name="T6" fmla="*/ 12 w 28"/>
              <a:gd name="T7" fmla="*/ 1 h 16"/>
              <a:gd name="T8" fmla="*/ 1 w 28"/>
              <a:gd name="T9" fmla="*/ 11 h 16"/>
              <a:gd name="T10" fmla="*/ 1 w 28"/>
              <a:gd name="T11" fmla="*/ 15 h 16"/>
              <a:gd name="T12" fmla="*/ 5 w 28"/>
              <a:gd name="T13" fmla="*/ 15 h 16"/>
              <a:gd name="T14" fmla="*/ 14 w 28"/>
              <a:gd name="T15" fmla="*/ 6 h 16"/>
              <a:gd name="T16" fmla="*/ 23 w 28"/>
              <a:gd name="T17" fmla="*/ 15 h 16"/>
              <a:gd name="T18" fmla="*/ 27 w 28"/>
              <a:gd name="T19" fmla="*/ 15 h 16"/>
              <a:gd name="T20" fmla="*/ 27 w 28"/>
              <a:gd name="T21" fmla="*/ 11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6">
                <a:moveTo>
                  <a:pt x="27" y="11"/>
                </a:moveTo>
                <a:cubicBezTo>
                  <a:pt x="26" y="10"/>
                  <a:pt x="16" y="1"/>
                  <a:pt x="16" y="1"/>
                </a:cubicBezTo>
                <a:cubicBezTo>
                  <a:pt x="15" y="0"/>
                  <a:pt x="14" y="0"/>
                  <a:pt x="14" y="0"/>
                </a:cubicBezTo>
                <a:cubicBezTo>
                  <a:pt x="13" y="0"/>
                  <a:pt x="12" y="0"/>
                  <a:pt x="12" y="1"/>
                </a:cubicBezTo>
                <a:cubicBezTo>
                  <a:pt x="12" y="1"/>
                  <a:pt x="2" y="10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" y="16"/>
                  <a:pt x="3" y="16"/>
                  <a:pt x="5" y="15"/>
                </a:cubicBezTo>
                <a:cubicBezTo>
                  <a:pt x="14" y="6"/>
                  <a:pt x="14" y="6"/>
                  <a:pt x="14" y="6"/>
                </a:cubicBezTo>
                <a:cubicBezTo>
                  <a:pt x="23" y="15"/>
                  <a:pt x="23" y="15"/>
                  <a:pt x="23" y="15"/>
                </a:cubicBezTo>
                <a:cubicBezTo>
                  <a:pt x="24" y="16"/>
                  <a:pt x="26" y="16"/>
                  <a:pt x="27" y="15"/>
                </a:cubicBezTo>
                <a:cubicBezTo>
                  <a:pt x="28" y="14"/>
                  <a:pt x="28" y="12"/>
                  <a:pt x="27" y="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80" name="Freeform 272"/>
          <p:cNvSpPr>
            <a:spLocks noChangeAspect="1"/>
          </p:cNvSpPr>
          <p:nvPr/>
        </p:nvSpPr>
        <p:spPr bwMode="auto">
          <a:xfrm>
            <a:off x="1568108" y="2774873"/>
            <a:ext cx="209904" cy="119051"/>
          </a:xfrm>
          <a:custGeom>
            <a:avLst/>
            <a:gdLst>
              <a:gd name="T0" fmla="*/ 27 w 28"/>
              <a:gd name="T1" fmla="*/ 5 h 16"/>
              <a:gd name="T2" fmla="*/ 16 w 28"/>
              <a:gd name="T3" fmla="*/ 15 h 16"/>
              <a:gd name="T4" fmla="*/ 14 w 28"/>
              <a:gd name="T5" fmla="*/ 16 h 16"/>
              <a:gd name="T6" fmla="*/ 12 w 28"/>
              <a:gd name="T7" fmla="*/ 15 h 16"/>
              <a:gd name="T8" fmla="*/ 1 w 28"/>
              <a:gd name="T9" fmla="*/ 5 h 16"/>
              <a:gd name="T10" fmla="*/ 1 w 28"/>
              <a:gd name="T11" fmla="*/ 1 h 16"/>
              <a:gd name="T12" fmla="*/ 5 w 28"/>
              <a:gd name="T13" fmla="*/ 1 h 16"/>
              <a:gd name="T14" fmla="*/ 14 w 28"/>
              <a:gd name="T15" fmla="*/ 10 h 16"/>
              <a:gd name="T16" fmla="*/ 23 w 28"/>
              <a:gd name="T17" fmla="*/ 1 h 16"/>
              <a:gd name="T18" fmla="*/ 27 w 28"/>
              <a:gd name="T19" fmla="*/ 1 h 16"/>
              <a:gd name="T20" fmla="*/ 27 w 28"/>
              <a:gd name="T21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16">
                <a:moveTo>
                  <a:pt x="27" y="5"/>
                </a:moveTo>
                <a:cubicBezTo>
                  <a:pt x="26" y="6"/>
                  <a:pt x="16" y="15"/>
                  <a:pt x="16" y="15"/>
                </a:cubicBezTo>
                <a:cubicBezTo>
                  <a:pt x="15" y="16"/>
                  <a:pt x="15" y="16"/>
                  <a:pt x="14" y="16"/>
                </a:cubicBezTo>
                <a:cubicBezTo>
                  <a:pt x="13" y="16"/>
                  <a:pt x="13" y="16"/>
                  <a:pt x="12" y="15"/>
                </a:cubicBezTo>
                <a:cubicBezTo>
                  <a:pt x="12" y="15"/>
                  <a:pt x="2" y="6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3" y="0"/>
                  <a:pt x="5" y="1"/>
                </a:cubicBezTo>
                <a:cubicBezTo>
                  <a:pt x="14" y="10"/>
                  <a:pt x="14" y="10"/>
                  <a:pt x="14" y="10"/>
                </a:cubicBezTo>
                <a:cubicBezTo>
                  <a:pt x="23" y="1"/>
                  <a:pt x="23" y="1"/>
                  <a:pt x="23" y="1"/>
                </a:cubicBezTo>
                <a:cubicBezTo>
                  <a:pt x="24" y="0"/>
                  <a:pt x="26" y="0"/>
                  <a:pt x="27" y="1"/>
                </a:cubicBezTo>
                <a:cubicBezTo>
                  <a:pt x="28" y="2"/>
                  <a:pt x="28" y="4"/>
                  <a:pt x="27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81" name="Freeform 273"/>
          <p:cNvSpPr>
            <a:spLocks noChangeAspect="1"/>
          </p:cNvSpPr>
          <p:nvPr/>
        </p:nvSpPr>
        <p:spPr bwMode="auto">
          <a:xfrm>
            <a:off x="2313192" y="2718263"/>
            <a:ext cx="130823" cy="215856"/>
          </a:xfrm>
          <a:custGeom>
            <a:avLst/>
            <a:gdLst>
              <a:gd name="T0" fmla="*/ 5 w 17"/>
              <a:gd name="T1" fmla="*/ 1 h 28"/>
              <a:gd name="T2" fmla="*/ 16 w 17"/>
              <a:gd name="T3" fmla="*/ 12 h 28"/>
              <a:gd name="T4" fmla="*/ 17 w 17"/>
              <a:gd name="T5" fmla="*/ 14 h 28"/>
              <a:gd name="T6" fmla="*/ 16 w 17"/>
              <a:gd name="T7" fmla="*/ 16 h 28"/>
              <a:gd name="T8" fmla="*/ 5 w 17"/>
              <a:gd name="T9" fmla="*/ 27 h 28"/>
              <a:gd name="T10" fmla="*/ 1 w 17"/>
              <a:gd name="T11" fmla="*/ 27 h 28"/>
              <a:gd name="T12" fmla="*/ 1 w 17"/>
              <a:gd name="T13" fmla="*/ 23 h 28"/>
              <a:gd name="T14" fmla="*/ 10 w 17"/>
              <a:gd name="T15" fmla="*/ 14 h 28"/>
              <a:gd name="T16" fmla="*/ 1 w 17"/>
              <a:gd name="T17" fmla="*/ 5 h 28"/>
              <a:gd name="T18" fmla="*/ 1 w 17"/>
              <a:gd name="T19" fmla="*/ 1 h 28"/>
              <a:gd name="T20" fmla="*/ 5 w 17"/>
              <a:gd name="T21" fmla="*/ 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7" h="28">
                <a:moveTo>
                  <a:pt x="5" y="1"/>
                </a:moveTo>
                <a:cubicBezTo>
                  <a:pt x="6" y="2"/>
                  <a:pt x="16" y="12"/>
                  <a:pt x="16" y="12"/>
                </a:cubicBezTo>
                <a:cubicBezTo>
                  <a:pt x="16" y="13"/>
                  <a:pt x="17" y="13"/>
                  <a:pt x="17" y="14"/>
                </a:cubicBezTo>
                <a:cubicBezTo>
                  <a:pt x="17" y="15"/>
                  <a:pt x="16" y="15"/>
                  <a:pt x="16" y="16"/>
                </a:cubicBezTo>
                <a:cubicBezTo>
                  <a:pt x="16" y="16"/>
                  <a:pt x="6" y="26"/>
                  <a:pt x="5" y="27"/>
                </a:cubicBezTo>
                <a:cubicBezTo>
                  <a:pt x="4" y="28"/>
                  <a:pt x="2" y="28"/>
                  <a:pt x="1" y="27"/>
                </a:cubicBezTo>
                <a:cubicBezTo>
                  <a:pt x="0" y="26"/>
                  <a:pt x="0" y="25"/>
                  <a:pt x="1" y="23"/>
                </a:cubicBezTo>
                <a:cubicBezTo>
                  <a:pt x="10" y="14"/>
                  <a:pt x="10" y="14"/>
                  <a:pt x="10" y="14"/>
                </a:cubicBezTo>
                <a:cubicBezTo>
                  <a:pt x="1" y="5"/>
                  <a:pt x="1" y="5"/>
                  <a:pt x="1" y="5"/>
                </a:cubicBezTo>
                <a:cubicBezTo>
                  <a:pt x="0" y="4"/>
                  <a:pt x="0" y="2"/>
                  <a:pt x="1" y="1"/>
                </a:cubicBezTo>
                <a:cubicBezTo>
                  <a:pt x="2" y="0"/>
                  <a:pt x="4" y="0"/>
                  <a:pt x="5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82" name="Freeform 274"/>
          <p:cNvSpPr>
            <a:spLocks noChangeAspect="1"/>
          </p:cNvSpPr>
          <p:nvPr/>
        </p:nvSpPr>
        <p:spPr bwMode="auto">
          <a:xfrm>
            <a:off x="1245097" y="2723286"/>
            <a:ext cx="119051" cy="206771"/>
          </a:xfrm>
          <a:custGeom>
            <a:avLst/>
            <a:gdLst>
              <a:gd name="T0" fmla="*/ 11 w 16"/>
              <a:gd name="T1" fmla="*/ 1 h 28"/>
              <a:gd name="T2" fmla="*/ 1 w 16"/>
              <a:gd name="T3" fmla="*/ 12 h 28"/>
              <a:gd name="T4" fmla="*/ 0 w 16"/>
              <a:gd name="T5" fmla="*/ 14 h 28"/>
              <a:gd name="T6" fmla="*/ 1 w 16"/>
              <a:gd name="T7" fmla="*/ 16 h 28"/>
              <a:gd name="T8" fmla="*/ 11 w 16"/>
              <a:gd name="T9" fmla="*/ 27 h 28"/>
              <a:gd name="T10" fmla="*/ 15 w 16"/>
              <a:gd name="T11" fmla="*/ 27 h 28"/>
              <a:gd name="T12" fmla="*/ 15 w 16"/>
              <a:gd name="T13" fmla="*/ 23 h 28"/>
              <a:gd name="T14" fmla="*/ 6 w 16"/>
              <a:gd name="T15" fmla="*/ 14 h 28"/>
              <a:gd name="T16" fmla="*/ 15 w 16"/>
              <a:gd name="T17" fmla="*/ 5 h 28"/>
              <a:gd name="T18" fmla="*/ 15 w 16"/>
              <a:gd name="T19" fmla="*/ 1 h 28"/>
              <a:gd name="T20" fmla="*/ 11 w 16"/>
              <a:gd name="T21" fmla="*/ 1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6" h="28">
                <a:moveTo>
                  <a:pt x="11" y="1"/>
                </a:moveTo>
                <a:cubicBezTo>
                  <a:pt x="10" y="2"/>
                  <a:pt x="1" y="12"/>
                  <a:pt x="1" y="12"/>
                </a:cubicBezTo>
                <a:cubicBezTo>
                  <a:pt x="0" y="13"/>
                  <a:pt x="0" y="13"/>
                  <a:pt x="0" y="14"/>
                </a:cubicBezTo>
                <a:cubicBezTo>
                  <a:pt x="0" y="15"/>
                  <a:pt x="0" y="15"/>
                  <a:pt x="1" y="16"/>
                </a:cubicBezTo>
                <a:cubicBezTo>
                  <a:pt x="1" y="16"/>
                  <a:pt x="10" y="26"/>
                  <a:pt x="11" y="27"/>
                </a:cubicBezTo>
                <a:cubicBezTo>
                  <a:pt x="12" y="28"/>
                  <a:pt x="14" y="28"/>
                  <a:pt x="15" y="27"/>
                </a:cubicBezTo>
                <a:cubicBezTo>
                  <a:pt x="16" y="26"/>
                  <a:pt x="16" y="25"/>
                  <a:pt x="15" y="23"/>
                </a:cubicBezTo>
                <a:cubicBezTo>
                  <a:pt x="6" y="14"/>
                  <a:pt x="6" y="14"/>
                  <a:pt x="6" y="14"/>
                </a:cubicBezTo>
                <a:cubicBezTo>
                  <a:pt x="15" y="5"/>
                  <a:pt x="15" y="5"/>
                  <a:pt x="15" y="5"/>
                </a:cubicBezTo>
                <a:cubicBezTo>
                  <a:pt x="16" y="4"/>
                  <a:pt x="16" y="2"/>
                  <a:pt x="15" y="1"/>
                </a:cubicBezTo>
                <a:cubicBezTo>
                  <a:pt x="14" y="0"/>
                  <a:pt x="12" y="0"/>
                  <a:pt x="11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87" name="Freeform 280"/>
          <p:cNvSpPr>
            <a:spLocks noChangeAspect="1" noEditPoints="1"/>
          </p:cNvSpPr>
          <p:nvPr/>
        </p:nvSpPr>
        <p:spPr bwMode="auto">
          <a:xfrm>
            <a:off x="4125540" y="2714013"/>
            <a:ext cx="104817" cy="223743"/>
          </a:xfrm>
          <a:custGeom>
            <a:avLst/>
            <a:gdLst>
              <a:gd name="T0" fmla="*/ 26 w 52"/>
              <a:gd name="T1" fmla="*/ 0 h 111"/>
              <a:gd name="T2" fmla="*/ 0 w 52"/>
              <a:gd name="T3" fmla="*/ 43 h 111"/>
              <a:gd name="T4" fmla="*/ 52 w 52"/>
              <a:gd name="T5" fmla="*/ 43 h 111"/>
              <a:gd name="T6" fmla="*/ 26 w 52"/>
              <a:gd name="T7" fmla="*/ 0 h 111"/>
              <a:gd name="T8" fmla="*/ 26 w 52"/>
              <a:gd name="T9" fmla="*/ 111 h 111"/>
              <a:gd name="T10" fmla="*/ 52 w 52"/>
              <a:gd name="T11" fmla="*/ 71 h 111"/>
              <a:gd name="T12" fmla="*/ 0 w 52"/>
              <a:gd name="T13" fmla="*/ 71 h 111"/>
              <a:gd name="T14" fmla="*/ 26 w 52"/>
              <a:gd name="T15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" h="111">
                <a:moveTo>
                  <a:pt x="26" y="0"/>
                </a:moveTo>
                <a:lnTo>
                  <a:pt x="0" y="43"/>
                </a:lnTo>
                <a:lnTo>
                  <a:pt x="52" y="43"/>
                </a:lnTo>
                <a:lnTo>
                  <a:pt x="26" y="0"/>
                </a:lnTo>
                <a:close/>
                <a:moveTo>
                  <a:pt x="26" y="111"/>
                </a:moveTo>
                <a:lnTo>
                  <a:pt x="52" y="71"/>
                </a:lnTo>
                <a:lnTo>
                  <a:pt x="0" y="71"/>
                </a:lnTo>
                <a:lnTo>
                  <a:pt x="26" y="1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02" name="Freeform 49"/>
          <p:cNvSpPr>
            <a:spLocks noChangeAspect="1"/>
          </p:cNvSpPr>
          <p:nvPr/>
        </p:nvSpPr>
        <p:spPr bwMode="auto">
          <a:xfrm>
            <a:off x="7732145" y="2322946"/>
            <a:ext cx="159363" cy="158200"/>
          </a:xfrm>
          <a:custGeom>
            <a:avLst/>
            <a:gdLst>
              <a:gd name="T0" fmla="*/ 132 w 136"/>
              <a:gd name="T1" fmla="*/ 20 h 136"/>
              <a:gd name="T2" fmla="*/ 85 w 136"/>
              <a:gd name="T3" fmla="*/ 68 h 136"/>
              <a:gd name="T4" fmla="*/ 132 w 136"/>
              <a:gd name="T5" fmla="*/ 116 h 136"/>
              <a:gd name="T6" fmla="*/ 136 w 136"/>
              <a:gd name="T7" fmla="*/ 124 h 136"/>
              <a:gd name="T8" fmla="*/ 124 w 136"/>
              <a:gd name="T9" fmla="*/ 136 h 136"/>
              <a:gd name="T10" fmla="*/ 116 w 136"/>
              <a:gd name="T11" fmla="*/ 132 h 136"/>
              <a:gd name="T12" fmla="*/ 68 w 136"/>
              <a:gd name="T13" fmla="*/ 85 h 136"/>
              <a:gd name="T14" fmla="*/ 20 w 136"/>
              <a:gd name="T15" fmla="*/ 132 h 136"/>
              <a:gd name="T16" fmla="*/ 12 w 136"/>
              <a:gd name="T17" fmla="*/ 136 h 136"/>
              <a:gd name="T18" fmla="*/ 0 w 136"/>
              <a:gd name="T19" fmla="*/ 124 h 136"/>
              <a:gd name="T20" fmla="*/ 4 w 136"/>
              <a:gd name="T21" fmla="*/ 116 h 136"/>
              <a:gd name="T22" fmla="*/ 51 w 136"/>
              <a:gd name="T23" fmla="*/ 68 h 136"/>
              <a:gd name="T24" fmla="*/ 4 w 136"/>
              <a:gd name="T25" fmla="*/ 20 h 136"/>
              <a:gd name="T26" fmla="*/ 0 w 136"/>
              <a:gd name="T27" fmla="*/ 12 h 136"/>
              <a:gd name="T28" fmla="*/ 12 w 136"/>
              <a:gd name="T29" fmla="*/ 0 h 136"/>
              <a:gd name="T30" fmla="*/ 20 w 136"/>
              <a:gd name="T31" fmla="*/ 4 h 136"/>
              <a:gd name="T32" fmla="*/ 68 w 136"/>
              <a:gd name="T33" fmla="*/ 51 h 136"/>
              <a:gd name="T34" fmla="*/ 116 w 136"/>
              <a:gd name="T35" fmla="*/ 4 h 136"/>
              <a:gd name="T36" fmla="*/ 124 w 136"/>
              <a:gd name="T37" fmla="*/ 0 h 136"/>
              <a:gd name="T38" fmla="*/ 136 w 136"/>
              <a:gd name="T39" fmla="*/ 12 h 136"/>
              <a:gd name="T40" fmla="*/ 132 w 136"/>
              <a:gd name="T41" fmla="*/ 20 h 1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36" h="136">
                <a:moveTo>
                  <a:pt x="132" y="20"/>
                </a:moveTo>
                <a:cubicBezTo>
                  <a:pt x="85" y="68"/>
                  <a:pt x="85" y="68"/>
                  <a:pt x="85" y="68"/>
                </a:cubicBezTo>
                <a:cubicBezTo>
                  <a:pt x="132" y="116"/>
                  <a:pt x="132" y="116"/>
                  <a:pt x="132" y="116"/>
                </a:cubicBezTo>
                <a:cubicBezTo>
                  <a:pt x="135" y="118"/>
                  <a:pt x="136" y="121"/>
                  <a:pt x="136" y="124"/>
                </a:cubicBezTo>
                <a:cubicBezTo>
                  <a:pt x="136" y="131"/>
                  <a:pt x="131" y="136"/>
                  <a:pt x="124" y="136"/>
                </a:cubicBezTo>
                <a:cubicBezTo>
                  <a:pt x="121" y="136"/>
                  <a:pt x="118" y="135"/>
                  <a:pt x="116" y="132"/>
                </a:cubicBezTo>
                <a:cubicBezTo>
                  <a:pt x="68" y="85"/>
                  <a:pt x="68" y="85"/>
                  <a:pt x="68" y="85"/>
                </a:cubicBezTo>
                <a:cubicBezTo>
                  <a:pt x="20" y="132"/>
                  <a:pt x="20" y="132"/>
                  <a:pt x="20" y="132"/>
                </a:cubicBezTo>
                <a:cubicBezTo>
                  <a:pt x="18" y="135"/>
                  <a:pt x="15" y="136"/>
                  <a:pt x="12" y="136"/>
                </a:cubicBezTo>
                <a:cubicBezTo>
                  <a:pt x="5" y="136"/>
                  <a:pt x="0" y="131"/>
                  <a:pt x="0" y="124"/>
                </a:cubicBezTo>
                <a:cubicBezTo>
                  <a:pt x="0" y="121"/>
                  <a:pt x="1" y="118"/>
                  <a:pt x="4" y="116"/>
                </a:cubicBezTo>
                <a:cubicBezTo>
                  <a:pt x="51" y="68"/>
                  <a:pt x="51" y="68"/>
                  <a:pt x="51" y="68"/>
                </a:cubicBezTo>
                <a:cubicBezTo>
                  <a:pt x="4" y="20"/>
                  <a:pt x="4" y="20"/>
                  <a:pt x="4" y="20"/>
                </a:cubicBezTo>
                <a:cubicBezTo>
                  <a:pt x="1" y="18"/>
                  <a:pt x="0" y="15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5" y="0"/>
                  <a:pt x="18" y="1"/>
                  <a:pt x="20" y="4"/>
                </a:cubicBezTo>
                <a:cubicBezTo>
                  <a:pt x="68" y="51"/>
                  <a:pt x="68" y="51"/>
                  <a:pt x="68" y="51"/>
                </a:cubicBezTo>
                <a:cubicBezTo>
                  <a:pt x="116" y="4"/>
                  <a:pt x="116" y="4"/>
                  <a:pt x="116" y="4"/>
                </a:cubicBezTo>
                <a:cubicBezTo>
                  <a:pt x="118" y="1"/>
                  <a:pt x="121" y="0"/>
                  <a:pt x="124" y="0"/>
                </a:cubicBezTo>
                <a:cubicBezTo>
                  <a:pt x="131" y="0"/>
                  <a:pt x="136" y="5"/>
                  <a:pt x="136" y="12"/>
                </a:cubicBezTo>
                <a:cubicBezTo>
                  <a:pt x="136" y="15"/>
                  <a:pt x="135" y="18"/>
                  <a:pt x="132" y="2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3" name="Freeform 50"/>
          <p:cNvSpPr>
            <a:spLocks noChangeAspect="1"/>
          </p:cNvSpPr>
          <p:nvPr/>
        </p:nvSpPr>
        <p:spPr bwMode="auto">
          <a:xfrm>
            <a:off x="7336471" y="2330846"/>
            <a:ext cx="196587" cy="134935"/>
          </a:xfrm>
          <a:custGeom>
            <a:avLst/>
            <a:gdLst>
              <a:gd name="T0" fmla="*/ 164 w 168"/>
              <a:gd name="T1" fmla="*/ 20 h 116"/>
              <a:gd name="T2" fmla="*/ 164 w 168"/>
              <a:gd name="T3" fmla="*/ 20 h 116"/>
              <a:gd name="T4" fmla="*/ 72 w 168"/>
              <a:gd name="T5" fmla="*/ 112 h 116"/>
              <a:gd name="T6" fmla="*/ 64 w 168"/>
              <a:gd name="T7" fmla="*/ 116 h 116"/>
              <a:gd name="T8" fmla="*/ 56 w 168"/>
              <a:gd name="T9" fmla="*/ 112 h 116"/>
              <a:gd name="T10" fmla="*/ 4 w 168"/>
              <a:gd name="T11" fmla="*/ 60 h 116"/>
              <a:gd name="T12" fmla="*/ 0 w 168"/>
              <a:gd name="T13" fmla="*/ 52 h 116"/>
              <a:gd name="T14" fmla="*/ 12 w 168"/>
              <a:gd name="T15" fmla="*/ 40 h 116"/>
              <a:gd name="T16" fmla="*/ 20 w 168"/>
              <a:gd name="T17" fmla="*/ 44 h 116"/>
              <a:gd name="T18" fmla="*/ 64 w 168"/>
              <a:gd name="T19" fmla="*/ 87 h 116"/>
              <a:gd name="T20" fmla="*/ 148 w 168"/>
              <a:gd name="T21" fmla="*/ 4 h 116"/>
              <a:gd name="T22" fmla="*/ 156 w 168"/>
              <a:gd name="T23" fmla="*/ 0 h 116"/>
              <a:gd name="T24" fmla="*/ 168 w 168"/>
              <a:gd name="T25" fmla="*/ 12 h 116"/>
              <a:gd name="T26" fmla="*/ 164 w 168"/>
              <a:gd name="T27" fmla="*/ 20 h 11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168" h="116">
                <a:moveTo>
                  <a:pt x="164" y="20"/>
                </a:moveTo>
                <a:cubicBezTo>
                  <a:pt x="164" y="20"/>
                  <a:pt x="164" y="20"/>
                  <a:pt x="164" y="20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0" y="115"/>
                  <a:pt x="67" y="116"/>
                  <a:pt x="64" y="116"/>
                </a:cubicBezTo>
                <a:cubicBezTo>
                  <a:pt x="61" y="116"/>
                  <a:pt x="58" y="115"/>
                  <a:pt x="56" y="112"/>
                </a:cubicBezTo>
                <a:cubicBezTo>
                  <a:pt x="4" y="60"/>
                  <a:pt x="4" y="60"/>
                  <a:pt x="4" y="60"/>
                </a:cubicBezTo>
                <a:cubicBezTo>
                  <a:pt x="1" y="58"/>
                  <a:pt x="0" y="55"/>
                  <a:pt x="0" y="52"/>
                </a:cubicBezTo>
                <a:cubicBezTo>
                  <a:pt x="0" y="45"/>
                  <a:pt x="5" y="40"/>
                  <a:pt x="12" y="40"/>
                </a:cubicBezTo>
                <a:cubicBezTo>
                  <a:pt x="15" y="40"/>
                  <a:pt x="18" y="41"/>
                  <a:pt x="20" y="44"/>
                </a:cubicBezTo>
                <a:cubicBezTo>
                  <a:pt x="64" y="87"/>
                  <a:pt x="64" y="87"/>
                  <a:pt x="64" y="87"/>
                </a:cubicBezTo>
                <a:cubicBezTo>
                  <a:pt x="148" y="4"/>
                  <a:pt x="148" y="4"/>
                  <a:pt x="148" y="4"/>
                </a:cubicBezTo>
                <a:cubicBezTo>
                  <a:pt x="150" y="1"/>
                  <a:pt x="153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5"/>
                  <a:pt x="167" y="18"/>
                  <a:pt x="164" y="2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5" name="Freeform 51"/>
          <p:cNvSpPr>
            <a:spLocks noChangeAspect="1"/>
          </p:cNvSpPr>
          <p:nvPr/>
        </p:nvSpPr>
        <p:spPr bwMode="auto">
          <a:xfrm>
            <a:off x="6988537" y="2383969"/>
            <a:ext cx="198000" cy="28800"/>
          </a:xfrm>
          <a:custGeom>
            <a:avLst/>
            <a:gdLst>
              <a:gd name="T0" fmla="*/ 172 w 184"/>
              <a:gd name="T1" fmla="*/ 24 h 24"/>
              <a:gd name="T2" fmla="*/ 104 w 184"/>
              <a:gd name="T3" fmla="*/ 24 h 24"/>
              <a:gd name="T4" fmla="*/ 80 w 184"/>
              <a:gd name="T5" fmla="*/ 24 h 24"/>
              <a:gd name="T6" fmla="*/ 12 w 184"/>
              <a:gd name="T7" fmla="*/ 24 h 24"/>
              <a:gd name="T8" fmla="*/ 0 w 184"/>
              <a:gd name="T9" fmla="*/ 12 h 24"/>
              <a:gd name="T10" fmla="*/ 12 w 184"/>
              <a:gd name="T11" fmla="*/ 0 h 24"/>
              <a:gd name="T12" fmla="*/ 80 w 184"/>
              <a:gd name="T13" fmla="*/ 0 h 24"/>
              <a:gd name="T14" fmla="*/ 104 w 184"/>
              <a:gd name="T15" fmla="*/ 0 h 24"/>
              <a:gd name="T16" fmla="*/ 172 w 184"/>
              <a:gd name="T17" fmla="*/ 0 h 24"/>
              <a:gd name="T18" fmla="*/ 184 w 184"/>
              <a:gd name="T19" fmla="*/ 12 h 24"/>
              <a:gd name="T20" fmla="*/ 172 w 184"/>
              <a:gd name="T21" fmla="*/ 24 h 2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84" h="24">
                <a:moveTo>
                  <a:pt x="172" y="24"/>
                </a:moveTo>
                <a:cubicBezTo>
                  <a:pt x="104" y="24"/>
                  <a:pt x="104" y="24"/>
                  <a:pt x="104" y="24"/>
                </a:cubicBezTo>
                <a:cubicBezTo>
                  <a:pt x="80" y="24"/>
                  <a:pt x="80" y="24"/>
                  <a:pt x="80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72" y="0"/>
                  <a:pt x="172" y="0"/>
                  <a:pt x="172" y="0"/>
                </a:cubicBezTo>
                <a:cubicBezTo>
                  <a:pt x="179" y="0"/>
                  <a:pt x="184" y="5"/>
                  <a:pt x="184" y="12"/>
                </a:cubicBezTo>
                <a:cubicBezTo>
                  <a:pt x="184" y="19"/>
                  <a:pt x="179" y="24"/>
                  <a:pt x="172" y="2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6" name="Freeform 52"/>
          <p:cNvSpPr>
            <a:spLocks noChangeAspect="1"/>
          </p:cNvSpPr>
          <p:nvPr/>
        </p:nvSpPr>
        <p:spPr bwMode="auto">
          <a:xfrm>
            <a:off x="6646141" y="2311141"/>
            <a:ext cx="178407" cy="179372"/>
          </a:xfrm>
          <a:custGeom>
            <a:avLst/>
            <a:gdLst>
              <a:gd name="T0" fmla="*/ 172 w 184"/>
              <a:gd name="T1" fmla="*/ 104 h 184"/>
              <a:gd name="T2" fmla="*/ 104 w 184"/>
              <a:gd name="T3" fmla="*/ 104 h 184"/>
              <a:gd name="T4" fmla="*/ 104 w 184"/>
              <a:gd name="T5" fmla="*/ 172 h 184"/>
              <a:gd name="T6" fmla="*/ 92 w 184"/>
              <a:gd name="T7" fmla="*/ 184 h 184"/>
              <a:gd name="T8" fmla="*/ 80 w 184"/>
              <a:gd name="T9" fmla="*/ 172 h 184"/>
              <a:gd name="T10" fmla="*/ 80 w 184"/>
              <a:gd name="T11" fmla="*/ 104 h 184"/>
              <a:gd name="T12" fmla="*/ 12 w 184"/>
              <a:gd name="T13" fmla="*/ 104 h 184"/>
              <a:gd name="T14" fmla="*/ 0 w 184"/>
              <a:gd name="T15" fmla="*/ 92 h 184"/>
              <a:gd name="T16" fmla="*/ 12 w 184"/>
              <a:gd name="T17" fmla="*/ 80 h 184"/>
              <a:gd name="T18" fmla="*/ 80 w 184"/>
              <a:gd name="T19" fmla="*/ 80 h 184"/>
              <a:gd name="T20" fmla="*/ 80 w 184"/>
              <a:gd name="T21" fmla="*/ 12 h 184"/>
              <a:gd name="T22" fmla="*/ 92 w 184"/>
              <a:gd name="T23" fmla="*/ 0 h 184"/>
              <a:gd name="T24" fmla="*/ 104 w 184"/>
              <a:gd name="T25" fmla="*/ 12 h 184"/>
              <a:gd name="T26" fmla="*/ 104 w 184"/>
              <a:gd name="T27" fmla="*/ 80 h 184"/>
              <a:gd name="T28" fmla="*/ 172 w 184"/>
              <a:gd name="T29" fmla="*/ 80 h 184"/>
              <a:gd name="T30" fmla="*/ 184 w 184"/>
              <a:gd name="T31" fmla="*/ 92 h 184"/>
              <a:gd name="T32" fmla="*/ 172 w 184"/>
              <a:gd name="T33" fmla="*/ 104 h 184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184" h="184">
                <a:moveTo>
                  <a:pt x="172" y="104"/>
                </a:moveTo>
                <a:cubicBezTo>
                  <a:pt x="104" y="104"/>
                  <a:pt x="104" y="104"/>
                  <a:pt x="104" y="104"/>
                </a:cubicBezTo>
                <a:cubicBezTo>
                  <a:pt x="104" y="172"/>
                  <a:pt x="104" y="172"/>
                  <a:pt x="104" y="172"/>
                </a:cubicBezTo>
                <a:cubicBezTo>
                  <a:pt x="104" y="179"/>
                  <a:pt x="99" y="184"/>
                  <a:pt x="92" y="184"/>
                </a:cubicBezTo>
                <a:cubicBezTo>
                  <a:pt x="85" y="184"/>
                  <a:pt x="80" y="179"/>
                  <a:pt x="80" y="172"/>
                </a:cubicBezTo>
                <a:cubicBezTo>
                  <a:pt x="80" y="104"/>
                  <a:pt x="80" y="104"/>
                  <a:pt x="80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80" y="80"/>
                  <a:pt x="80" y="80"/>
                  <a:pt x="80" y="80"/>
                </a:cubicBezTo>
                <a:cubicBezTo>
                  <a:pt x="80" y="12"/>
                  <a:pt x="80" y="12"/>
                  <a:pt x="80" y="12"/>
                </a:cubicBezTo>
                <a:cubicBezTo>
                  <a:pt x="80" y="5"/>
                  <a:pt x="85" y="0"/>
                  <a:pt x="92" y="0"/>
                </a:cubicBezTo>
                <a:cubicBezTo>
                  <a:pt x="99" y="0"/>
                  <a:pt x="104" y="5"/>
                  <a:pt x="104" y="12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72" y="80"/>
                  <a:pt x="172" y="80"/>
                  <a:pt x="172" y="80"/>
                </a:cubicBezTo>
                <a:cubicBezTo>
                  <a:pt x="179" y="80"/>
                  <a:pt x="184" y="85"/>
                  <a:pt x="184" y="92"/>
                </a:cubicBezTo>
                <a:cubicBezTo>
                  <a:pt x="184" y="99"/>
                  <a:pt x="179" y="104"/>
                  <a:pt x="172" y="10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38" name="Freeform 264"/>
          <p:cNvSpPr>
            <a:spLocks noChangeAspect="1"/>
          </p:cNvSpPr>
          <p:nvPr/>
        </p:nvSpPr>
        <p:spPr bwMode="auto">
          <a:xfrm>
            <a:off x="6647570" y="1470746"/>
            <a:ext cx="152011" cy="207286"/>
          </a:xfrm>
          <a:custGeom>
            <a:avLst/>
            <a:gdLst>
              <a:gd name="T0" fmla="*/ 20 w 28"/>
              <a:gd name="T1" fmla="*/ 0 h 38"/>
              <a:gd name="T2" fmla="*/ 21 w 28"/>
              <a:gd name="T3" fmla="*/ 1 h 38"/>
              <a:gd name="T4" fmla="*/ 21 w 28"/>
              <a:gd name="T5" fmla="*/ 24 h 38"/>
              <a:gd name="T6" fmla="*/ 26 w 28"/>
              <a:gd name="T7" fmla="*/ 24 h 38"/>
              <a:gd name="T8" fmla="*/ 28 w 28"/>
              <a:gd name="T9" fmla="*/ 25 h 38"/>
              <a:gd name="T10" fmla="*/ 27 w 28"/>
              <a:gd name="T11" fmla="*/ 27 h 38"/>
              <a:gd name="T12" fmla="*/ 19 w 28"/>
              <a:gd name="T13" fmla="*/ 37 h 38"/>
              <a:gd name="T14" fmla="*/ 16 w 28"/>
              <a:gd name="T15" fmla="*/ 37 h 38"/>
              <a:gd name="T16" fmla="*/ 7 w 28"/>
              <a:gd name="T17" fmla="*/ 27 h 38"/>
              <a:gd name="T18" fmla="*/ 7 w 28"/>
              <a:gd name="T19" fmla="*/ 25 h 38"/>
              <a:gd name="T20" fmla="*/ 9 w 28"/>
              <a:gd name="T21" fmla="*/ 24 h 38"/>
              <a:gd name="T22" fmla="*/ 14 w 28"/>
              <a:gd name="T23" fmla="*/ 24 h 38"/>
              <a:gd name="T24" fmla="*/ 14 w 28"/>
              <a:gd name="T25" fmla="*/ 7 h 38"/>
              <a:gd name="T26" fmla="*/ 5 w 28"/>
              <a:gd name="T27" fmla="*/ 7 h 38"/>
              <a:gd name="T28" fmla="*/ 5 w 28"/>
              <a:gd name="T29" fmla="*/ 7 h 38"/>
              <a:gd name="T30" fmla="*/ 0 w 28"/>
              <a:gd name="T31" fmla="*/ 2 h 38"/>
              <a:gd name="T32" fmla="*/ 0 w 28"/>
              <a:gd name="T33" fmla="*/ 1 h 38"/>
              <a:gd name="T34" fmla="*/ 1 w 28"/>
              <a:gd name="T35" fmla="*/ 0 h 38"/>
              <a:gd name="T36" fmla="*/ 20 w 28"/>
              <a:gd name="T3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" h="38">
                <a:moveTo>
                  <a:pt x="20" y="0"/>
                </a:moveTo>
                <a:cubicBezTo>
                  <a:pt x="20" y="0"/>
                  <a:pt x="21" y="1"/>
                  <a:pt x="21" y="1"/>
                </a:cubicBezTo>
                <a:cubicBezTo>
                  <a:pt x="21" y="24"/>
                  <a:pt x="21" y="24"/>
                  <a:pt x="21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7" y="24"/>
                  <a:pt x="27" y="25"/>
                  <a:pt x="28" y="25"/>
                </a:cubicBezTo>
                <a:cubicBezTo>
                  <a:pt x="28" y="26"/>
                  <a:pt x="28" y="26"/>
                  <a:pt x="27" y="2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8"/>
                  <a:pt x="17" y="38"/>
                  <a:pt x="16" y="3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6"/>
                  <a:pt x="7" y="26"/>
                  <a:pt x="7" y="25"/>
                </a:cubicBezTo>
                <a:cubicBezTo>
                  <a:pt x="8" y="25"/>
                  <a:pt x="8" y="24"/>
                  <a:pt x="9" y="24"/>
                </a:cubicBezTo>
                <a:cubicBezTo>
                  <a:pt x="14" y="24"/>
                  <a:pt x="14" y="24"/>
                  <a:pt x="14" y="24"/>
                </a:cubicBezTo>
                <a:cubicBezTo>
                  <a:pt x="14" y="7"/>
                  <a:pt x="14" y="7"/>
                  <a:pt x="14" y="7"/>
                </a:cubicBezTo>
                <a:cubicBezTo>
                  <a:pt x="5" y="7"/>
                  <a:pt x="5" y="7"/>
                  <a:pt x="5" y="7"/>
                </a:cubicBezTo>
                <a:cubicBezTo>
                  <a:pt x="5" y="7"/>
                  <a:pt x="5" y="7"/>
                  <a:pt x="5" y="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lnTo>
                  <a:pt x="2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39" name="Freeform 265"/>
          <p:cNvSpPr>
            <a:spLocks noChangeAspect="1"/>
          </p:cNvSpPr>
          <p:nvPr/>
        </p:nvSpPr>
        <p:spPr bwMode="auto">
          <a:xfrm>
            <a:off x="7004407" y="1476548"/>
            <a:ext cx="152011" cy="207286"/>
          </a:xfrm>
          <a:custGeom>
            <a:avLst/>
            <a:gdLst>
              <a:gd name="T0" fmla="*/ 26 w 28"/>
              <a:gd name="T1" fmla="*/ 14 h 38"/>
              <a:gd name="T2" fmla="*/ 21 w 28"/>
              <a:gd name="T3" fmla="*/ 14 h 38"/>
              <a:gd name="T4" fmla="*/ 21 w 28"/>
              <a:gd name="T5" fmla="*/ 37 h 38"/>
              <a:gd name="T6" fmla="*/ 20 w 28"/>
              <a:gd name="T7" fmla="*/ 38 h 38"/>
              <a:gd name="T8" fmla="*/ 1 w 28"/>
              <a:gd name="T9" fmla="*/ 38 h 38"/>
              <a:gd name="T10" fmla="*/ 0 w 28"/>
              <a:gd name="T11" fmla="*/ 38 h 38"/>
              <a:gd name="T12" fmla="*/ 0 w 28"/>
              <a:gd name="T13" fmla="*/ 37 h 38"/>
              <a:gd name="T14" fmla="*/ 5 w 28"/>
              <a:gd name="T15" fmla="*/ 31 h 38"/>
              <a:gd name="T16" fmla="*/ 5 w 28"/>
              <a:gd name="T17" fmla="*/ 31 h 38"/>
              <a:gd name="T18" fmla="*/ 14 w 28"/>
              <a:gd name="T19" fmla="*/ 31 h 38"/>
              <a:gd name="T20" fmla="*/ 14 w 28"/>
              <a:gd name="T21" fmla="*/ 14 h 38"/>
              <a:gd name="T22" fmla="*/ 9 w 28"/>
              <a:gd name="T23" fmla="*/ 14 h 38"/>
              <a:gd name="T24" fmla="*/ 7 w 28"/>
              <a:gd name="T25" fmla="*/ 13 h 38"/>
              <a:gd name="T26" fmla="*/ 7 w 28"/>
              <a:gd name="T27" fmla="*/ 11 h 38"/>
              <a:gd name="T28" fmla="*/ 16 w 28"/>
              <a:gd name="T29" fmla="*/ 1 h 38"/>
              <a:gd name="T30" fmla="*/ 19 w 28"/>
              <a:gd name="T31" fmla="*/ 1 h 38"/>
              <a:gd name="T32" fmla="*/ 27 w 28"/>
              <a:gd name="T33" fmla="*/ 11 h 38"/>
              <a:gd name="T34" fmla="*/ 28 w 28"/>
              <a:gd name="T35" fmla="*/ 13 h 38"/>
              <a:gd name="T36" fmla="*/ 26 w 28"/>
              <a:gd name="T37" fmla="*/ 14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8" h="38">
                <a:moveTo>
                  <a:pt x="26" y="14"/>
                </a:moveTo>
                <a:cubicBezTo>
                  <a:pt x="21" y="14"/>
                  <a:pt x="21" y="14"/>
                  <a:pt x="21" y="14"/>
                </a:cubicBezTo>
                <a:cubicBezTo>
                  <a:pt x="21" y="37"/>
                  <a:pt x="21" y="37"/>
                  <a:pt x="21" y="37"/>
                </a:cubicBezTo>
                <a:cubicBezTo>
                  <a:pt x="21" y="38"/>
                  <a:pt x="20" y="38"/>
                  <a:pt x="20" y="38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0" y="38"/>
                  <a:pt x="0" y="38"/>
                </a:cubicBezTo>
                <a:cubicBezTo>
                  <a:pt x="0" y="37"/>
                  <a:pt x="0" y="37"/>
                  <a:pt x="0" y="37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14"/>
                  <a:pt x="14" y="14"/>
                  <a:pt x="14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4"/>
                  <a:pt x="8" y="14"/>
                  <a:pt x="7" y="13"/>
                </a:cubicBezTo>
                <a:cubicBezTo>
                  <a:pt x="7" y="12"/>
                  <a:pt x="7" y="12"/>
                  <a:pt x="7" y="11"/>
                </a:cubicBezTo>
                <a:cubicBezTo>
                  <a:pt x="16" y="1"/>
                  <a:pt x="16" y="1"/>
                  <a:pt x="16" y="1"/>
                </a:cubicBezTo>
                <a:cubicBezTo>
                  <a:pt x="17" y="0"/>
                  <a:pt x="18" y="0"/>
                  <a:pt x="19" y="1"/>
                </a:cubicBezTo>
                <a:cubicBezTo>
                  <a:pt x="27" y="11"/>
                  <a:pt x="27" y="11"/>
                  <a:pt x="27" y="11"/>
                </a:cubicBezTo>
                <a:cubicBezTo>
                  <a:pt x="28" y="12"/>
                  <a:pt x="28" y="12"/>
                  <a:pt x="28" y="13"/>
                </a:cubicBezTo>
                <a:cubicBezTo>
                  <a:pt x="27" y="14"/>
                  <a:pt x="27" y="14"/>
                  <a:pt x="26" y="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40" name="Freeform 31"/>
          <p:cNvSpPr>
            <a:spLocks noChangeAspect="1"/>
          </p:cNvSpPr>
          <p:nvPr/>
        </p:nvSpPr>
        <p:spPr bwMode="auto">
          <a:xfrm>
            <a:off x="7644687" y="1491480"/>
            <a:ext cx="272733" cy="192356"/>
          </a:xfrm>
          <a:custGeom>
            <a:avLst/>
            <a:gdLst>
              <a:gd name="T0" fmla="*/ 974570 w 256"/>
              <a:gd name="T1" fmla="*/ 335022 h 180"/>
              <a:gd name="T2" fmla="*/ 935587 w 256"/>
              <a:gd name="T3" fmla="*/ 348075 h 180"/>
              <a:gd name="T4" fmla="*/ 883610 w 256"/>
              <a:gd name="T5" fmla="*/ 295863 h 180"/>
              <a:gd name="T6" fmla="*/ 900936 w 256"/>
              <a:gd name="T7" fmla="*/ 261056 h 180"/>
              <a:gd name="T8" fmla="*/ 931256 w 256"/>
              <a:gd name="T9" fmla="*/ 226249 h 180"/>
              <a:gd name="T10" fmla="*/ 900936 w 256"/>
              <a:gd name="T11" fmla="*/ 226249 h 180"/>
              <a:gd name="T12" fmla="*/ 900936 w 256"/>
              <a:gd name="T13" fmla="*/ 226249 h 180"/>
              <a:gd name="T14" fmla="*/ 848959 w 256"/>
              <a:gd name="T15" fmla="*/ 226249 h 180"/>
              <a:gd name="T16" fmla="*/ 801313 w 256"/>
              <a:gd name="T17" fmla="*/ 226249 h 180"/>
              <a:gd name="T18" fmla="*/ 259885 w 256"/>
              <a:gd name="T19" fmla="*/ 765764 h 180"/>
              <a:gd name="T20" fmla="*/ 225234 w 256"/>
              <a:gd name="T21" fmla="*/ 783168 h 180"/>
              <a:gd name="T22" fmla="*/ 155931 w 256"/>
              <a:gd name="T23" fmla="*/ 783168 h 180"/>
              <a:gd name="T24" fmla="*/ 51977 w 256"/>
              <a:gd name="T25" fmla="*/ 783168 h 180"/>
              <a:gd name="T26" fmla="*/ 0 w 256"/>
              <a:gd name="T27" fmla="*/ 730957 h 180"/>
              <a:gd name="T28" fmla="*/ 51977 w 256"/>
              <a:gd name="T29" fmla="*/ 678746 h 180"/>
              <a:gd name="T30" fmla="*/ 155931 w 256"/>
              <a:gd name="T31" fmla="*/ 678746 h 180"/>
              <a:gd name="T32" fmla="*/ 203577 w 256"/>
              <a:gd name="T33" fmla="*/ 678746 h 180"/>
              <a:gd name="T34" fmla="*/ 745005 w 256"/>
              <a:gd name="T35" fmla="*/ 139230 h 180"/>
              <a:gd name="T36" fmla="*/ 779656 w 256"/>
              <a:gd name="T37" fmla="*/ 121826 h 180"/>
              <a:gd name="T38" fmla="*/ 866284 w 256"/>
              <a:gd name="T39" fmla="*/ 121826 h 180"/>
              <a:gd name="T40" fmla="*/ 931256 w 256"/>
              <a:gd name="T41" fmla="*/ 121826 h 180"/>
              <a:gd name="T42" fmla="*/ 900936 w 256"/>
              <a:gd name="T43" fmla="*/ 91370 h 180"/>
              <a:gd name="T44" fmla="*/ 883610 w 256"/>
              <a:gd name="T45" fmla="*/ 52211 h 180"/>
              <a:gd name="T46" fmla="*/ 935587 w 256"/>
              <a:gd name="T47" fmla="*/ 0 h 180"/>
              <a:gd name="T48" fmla="*/ 974570 w 256"/>
              <a:gd name="T49" fmla="*/ 17404 h 180"/>
              <a:gd name="T50" fmla="*/ 1095850 w 256"/>
              <a:gd name="T51" fmla="*/ 139230 h 180"/>
              <a:gd name="T52" fmla="*/ 1108844 w 256"/>
              <a:gd name="T53" fmla="*/ 174037 h 180"/>
              <a:gd name="T54" fmla="*/ 1095850 w 256"/>
              <a:gd name="T55" fmla="*/ 213196 h 180"/>
              <a:gd name="T56" fmla="*/ 974570 w 256"/>
              <a:gd name="T57" fmla="*/ 335022 h 18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56" h="180">
                <a:moveTo>
                  <a:pt x="225" y="77"/>
                </a:moveTo>
                <a:cubicBezTo>
                  <a:pt x="222" y="79"/>
                  <a:pt x="219" y="80"/>
                  <a:pt x="216" y="80"/>
                </a:cubicBezTo>
                <a:cubicBezTo>
                  <a:pt x="209" y="80"/>
                  <a:pt x="204" y="75"/>
                  <a:pt x="204" y="68"/>
                </a:cubicBezTo>
                <a:cubicBezTo>
                  <a:pt x="204" y="65"/>
                  <a:pt x="205" y="62"/>
                  <a:pt x="208" y="60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08" y="52"/>
                  <a:pt x="208" y="52"/>
                  <a:pt x="208" y="52"/>
                </a:cubicBezTo>
                <a:cubicBezTo>
                  <a:pt x="208" y="52"/>
                  <a:pt x="208" y="52"/>
                  <a:pt x="208" y="52"/>
                </a:cubicBezTo>
                <a:cubicBezTo>
                  <a:pt x="196" y="52"/>
                  <a:pt x="196" y="52"/>
                  <a:pt x="196" y="52"/>
                </a:cubicBezTo>
                <a:cubicBezTo>
                  <a:pt x="185" y="52"/>
                  <a:pt x="185" y="52"/>
                  <a:pt x="185" y="52"/>
                </a:cubicBezTo>
                <a:cubicBezTo>
                  <a:pt x="60" y="176"/>
                  <a:pt x="60" y="176"/>
                  <a:pt x="60" y="176"/>
                </a:cubicBezTo>
                <a:cubicBezTo>
                  <a:pt x="58" y="179"/>
                  <a:pt x="55" y="180"/>
                  <a:pt x="52" y="180"/>
                </a:cubicBezTo>
                <a:cubicBezTo>
                  <a:pt x="36" y="180"/>
                  <a:pt x="36" y="180"/>
                  <a:pt x="36" y="180"/>
                </a:cubicBezTo>
                <a:cubicBezTo>
                  <a:pt x="12" y="180"/>
                  <a:pt x="12" y="180"/>
                  <a:pt x="12" y="180"/>
                </a:cubicBezTo>
                <a:cubicBezTo>
                  <a:pt x="5" y="180"/>
                  <a:pt x="0" y="175"/>
                  <a:pt x="0" y="168"/>
                </a:cubicBezTo>
                <a:cubicBezTo>
                  <a:pt x="0" y="161"/>
                  <a:pt x="5" y="156"/>
                  <a:pt x="12" y="156"/>
                </a:cubicBezTo>
                <a:cubicBezTo>
                  <a:pt x="36" y="156"/>
                  <a:pt x="36" y="156"/>
                  <a:pt x="36" y="156"/>
                </a:cubicBezTo>
                <a:cubicBezTo>
                  <a:pt x="47" y="156"/>
                  <a:pt x="47" y="156"/>
                  <a:pt x="47" y="156"/>
                </a:cubicBezTo>
                <a:cubicBezTo>
                  <a:pt x="172" y="32"/>
                  <a:pt x="172" y="32"/>
                  <a:pt x="172" y="32"/>
                </a:cubicBezTo>
                <a:cubicBezTo>
                  <a:pt x="174" y="29"/>
                  <a:pt x="177" y="28"/>
                  <a:pt x="180" y="28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215" y="28"/>
                  <a:pt x="215" y="28"/>
                  <a:pt x="215" y="28"/>
                </a:cubicBezTo>
                <a:cubicBezTo>
                  <a:pt x="208" y="21"/>
                  <a:pt x="208" y="21"/>
                  <a:pt x="208" y="21"/>
                </a:cubicBezTo>
                <a:cubicBezTo>
                  <a:pt x="205" y="18"/>
                  <a:pt x="204" y="15"/>
                  <a:pt x="204" y="12"/>
                </a:cubicBezTo>
                <a:cubicBezTo>
                  <a:pt x="204" y="5"/>
                  <a:pt x="209" y="0"/>
                  <a:pt x="216" y="0"/>
                </a:cubicBezTo>
                <a:cubicBezTo>
                  <a:pt x="219" y="0"/>
                  <a:pt x="222" y="1"/>
                  <a:pt x="225" y="4"/>
                </a:cubicBezTo>
                <a:cubicBezTo>
                  <a:pt x="253" y="32"/>
                  <a:pt x="253" y="32"/>
                  <a:pt x="253" y="32"/>
                </a:cubicBezTo>
                <a:cubicBezTo>
                  <a:pt x="255" y="34"/>
                  <a:pt x="256" y="37"/>
                  <a:pt x="256" y="40"/>
                </a:cubicBezTo>
                <a:cubicBezTo>
                  <a:pt x="256" y="43"/>
                  <a:pt x="255" y="46"/>
                  <a:pt x="253" y="49"/>
                </a:cubicBezTo>
                <a:lnTo>
                  <a:pt x="225" y="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41" name="Freeform 32"/>
          <p:cNvSpPr>
            <a:spLocks noChangeAspect="1"/>
          </p:cNvSpPr>
          <p:nvPr/>
        </p:nvSpPr>
        <p:spPr bwMode="auto">
          <a:xfrm>
            <a:off x="7284610" y="1498287"/>
            <a:ext cx="272343" cy="191576"/>
          </a:xfrm>
          <a:custGeom>
            <a:avLst/>
            <a:gdLst>
              <a:gd name="T0" fmla="*/ 970239 w 256"/>
              <a:gd name="T1" fmla="*/ 450050 h 180"/>
              <a:gd name="T2" fmla="*/ 935587 w 256"/>
              <a:gd name="T3" fmla="*/ 432741 h 180"/>
              <a:gd name="T4" fmla="*/ 883610 w 256"/>
              <a:gd name="T5" fmla="*/ 484669 h 180"/>
              <a:gd name="T6" fmla="*/ 900936 w 256"/>
              <a:gd name="T7" fmla="*/ 519289 h 180"/>
              <a:gd name="T8" fmla="*/ 931256 w 256"/>
              <a:gd name="T9" fmla="*/ 553908 h 180"/>
              <a:gd name="T10" fmla="*/ 900936 w 256"/>
              <a:gd name="T11" fmla="*/ 553908 h 180"/>
              <a:gd name="T12" fmla="*/ 900936 w 256"/>
              <a:gd name="T13" fmla="*/ 553908 h 180"/>
              <a:gd name="T14" fmla="*/ 848959 w 256"/>
              <a:gd name="T15" fmla="*/ 553908 h 180"/>
              <a:gd name="T16" fmla="*/ 801313 w 256"/>
              <a:gd name="T17" fmla="*/ 553908 h 180"/>
              <a:gd name="T18" fmla="*/ 259885 w 256"/>
              <a:gd name="T19" fmla="*/ 17310 h 180"/>
              <a:gd name="T20" fmla="*/ 225234 w 256"/>
              <a:gd name="T21" fmla="*/ 0 h 180"/>
              <a:gd name="T22" fmla="*/ 155931 w 256"/>
              <a:gd name="T23" fmla="*/ 0 h 180"/>
              <a:gd name="T24" fmla="*/ 51977 w 256"/>
              <a:gd name="T25" fmla="*/ 0 h 180"/>
              <a:gd name="T26" fmla="*/ 0 w 256"/>
              <a:gd name="T27" fmla="*/ 51929 h 180"/>
              <a:gd name="T28" fmla="*/ 51977 w 256"/>
              <a:gd name="T29" fmla="*/ 103858 h 180"/>
              <a:gd name="T30" fmla="*/ 155931 w 256"/>
              <a:gd name="T31" fmla="*/ 103858 h 180"/>
              <a:gd name="T32" fmla="*/ 203577 w 256"/>
              <a:gd name="T33" fmla="*/ 103858 h 180"/>
              <a:gd name="T34" fmla="*/ 740673 w 256"/>
              <a:gd name="T35" fmla="*/ 644783 h 180"/>
              <a:gd name="T36" fmla="*/ 779656 w 256"/>
              <a:gd name="T37" fmla="*/ 657766 h 180"/>
              <a:gd name="T38" fmla="*/ 866284 w 256"/>
              <a:gd name="T39" fmla="*/ 657766 h 180"/>
              <a:gd name="T40" fmla="*/ 931256 w 256"/>
              <a:gd name="T41" fmla="*/ 657766 h 180"/>
              <a:gd name="T42" fmla="*/ 900936 w 256"/>
              <a:gd name="T43" fmla="*/ 692385 h 180"/>
              <a:gd name="T44" fmla="*/ 883610 w 256"/>
              <a:gd name="T45" fmla="*/ 727004 h 180"/>
              <a:gd name="T46" fmla="*/ 935587 w 256"/>
              <a:gd name="T47" fmla="*/ 778933 h 180"/>
              <a:gd name="T48" fmla="*/ 970239 w 256"/>
              <a:gd name="T49" fmla="*/ 761623 h 180"/>
              <a:gd name="T50" fmla="*/ 1091518 w 256"/>
              <a:gd name="T51" fmla="*/ 640456 h 180"/>
              <a:gd name="T52" fmla="*/ 1108844 w 256"/>
              <a:gd name="T53" fmla="*/ 605837 h 180"/>
              <a:gd name="T54" fmla="*/ 1091518 w 256"/>
              <a:gd name="T55" fmla="*/ 571218 h 180"/>
              <a:gd name="T56" fmla="*/ 970239 w 256"/>
              <a:gd name="T57" fmla="*/ 450050 h 180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56" h="180">
                <a:moveTo>
                  <a:pt x="224" y="104"/>
                </a:moveTo>
                <a:cubicBezTo>
                  <a:pt x="222" y="101"/>
                  <a:pt x="219" y="100"/>
                  <a:pt x="216" y="100"/>
                </a:cubicBezTo>
                <a:cubicBezTo>
                  <a:pt x="209" y="100"/>
                  <a:pt x="204" y="105"/>
                  <a:pt x="204" y="112"/>
                </a:cubicBezTo>
                <a:cubicBezTo>
                  <a:pt x="204" y="115"/>
                  <a:pt x="205" y="118"/>
                  <a:pt x="208" y="120"/>
                </a:cubicBezTo>
                <a:cubicBezTo>
                  <a:pt x="215" y="128"/>
                  <a:pt x="215" y="128"/>
                  <a:pt x="215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208" y="128"/>
                  <a:pt x="208" y="128"/>
                  <a:pt x="208" y="128"/>
                </a:cubicBezTo>
                <a:cubicBezTo>
                  <a:pt x="196" y="128"/>
                  <a:pt x="196" y="128"/>
                  <a:pt x="196" y="128"/>
                </a:cubicBezTo>
                <a:cubicBezTo>
                  <a:pt x="185" y="128"/>
                  <a:pt x="185" y="128"/>
                  <a:pt x="185" y="128"/>
                </a:cubicBezTo>
                <a:cubicBezTo>
                  <a:pt x="60" y="4"/>
                  <a:pt x="60" y="4"/>
                  <a:pt x="60" y="4"/>
                </a:cubicBezTo>
                <a:cubicBezTo>
                  <a:pt x="58" y="1"/>
                  <a:pt x="55" y="0"/>
                  <a:pt x="52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9"/>
                  <a:pt x="5" y="24"/>
                  <a:pt x="12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171" y="149"/>
                  <a:pt x="171" y="149"/>
                  <a:pt x="171" y="149"/>
                </a:cubicBezTo>
                <a:cubicBezTo>
                  <a:pt x="174" y="151"/>
                  <a:pt x="177" y="152"/>
                  <a:pt x="180" y="152"/>
                </a:cubicBezTo>
                <a:cubicBezTo>
                  <a:pt x="200" y="152"/>
                  <a:pt x="200" y="152"/>
                  <a:pt x="200" y="152"/>
                </a:cubicBezTo>
                <a:cubicBezTo>
                  <a:pt x="215" y="152"/>
                  <a:pt x="215" y="152"/>
                  <a:pt x="215" y="152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205" y="162"/>
                  <a:pt x="204" y="165"/>
                  <a:pt x="204" y="168"/>
                </a:cubicBezTo>
                <a:cubicBezTo>
                  <a:pt x="204" y="175"/>
                  <a:pt x="209" y="180"/>
                  <a:pt x="216" y="180"/>
                </a:cubicBezTo>
                <a:cubicBezTo>
                  <a:pt x="219" y="180"/>
                  <a:pt x="222" y="179"/>
                  <a:pt x="224" y="176"/>
                </a:cubicBezTo>
                <a:cubicBezTo>
                  <a:pt x="252" y="148"/>
                  <a:pt x="252" y="148"/>
                  <a:pt x="252" y="148"/>
                </a:cubicBezTo>
                <a:cubicBezTo>
                  <a:pt x="255" y="146"/>
                  <a:pt x="256" y="143"/>
                  <a:pt x="256" y="140"/>
                </a:cubicBezTo>
                <a:cubicBezTo>
                  <a:pt x="256" y="137"/>
                  <a:pt x="255" y="134"/>
                  <a:pt x="252" y="132"/>
                </a:cubicBezTo>
                <a:lnTo>
                  <a:pt x="224" y="1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43" name="Freeform 112"/>
          <p:cNvSpPr>
            <a:spLocks noChangeAspect="1" noChangeArrowheads="1"/>
          </p:cNvSpPr>
          <p:nvPr/>
        </p:nvSpPr>
        <p:spPr bwMode="auto">
          <a:xfrm>
            <a:off x="4087920" y="3563744"/>
            <a:ext cx="215900" cy="217487"/>
          </a:xfrm>
          <a:custGeom>
            <a:avLst/>
            <a:gdLst>
              <a:gd name="T0" fmla="*/ 106693 w 601"/>
              <a:gd name="T1" fmla="*/ 217126 h 602"/>
              <a:gd name="T2" fmla="*/ 106693 w 601"/>
              <a:gd name="T3" fmla="*/ 217126 h 602"/>
              <a:gd name="T4" fmla="*/ 0 w 601"/>
              <a:gd name="T5" fmla="*/ 107298 h 602"/>
              <a:gd name="T6" fmla="*/ 106693 w 601"/>
              <a:gd name="T7" fmla="*/ 0 h 602"/>
              <a:gd name="T8" fmla="*/ 215541 w 601"/>
              <a:gd name="T9" fmla="*/ 107298 h 602"/>
              <a:gd name="T10" fmla="*/ 106693 w 601"/>
              <a:gd name="T11" fmla="*/ 217126 h 602"/>
              <a:gd name="T12" fmla="*/ 106693 w 601"/>
              <a:gd name="T13" fmla="*/ 20593 h 602"/>
              <a:gd name="T14" fmla="*/ 106693 w 601"/>
              <a:gd name="T15" fmla="*/ 20593 h 602"/>
              <a:gd name="T16" fmla="*/ 20117 w 601"/>
              <a:gd name="T17" fmla="*/ 107298 h 602"/>
              <a:gd name="T18" fmla="*/ 106693 w 601"/>
              <a:gd name="T19" fmla="*/ 196533 h 602"/>
              <a:gd name="T20" fmla="*/ 195424 w 601"/>
              <a:gd name="T21" fmla="*/ 107298 h 602"/>
              <a:gd name="T22" fmla="*/ 106693 w 601"/>
              <a:gd name="T23" fmla="*/ 20593 h 602"/>
              <a:gd name="T24" fmla="*/ 157345 w 601"/>
              <a:gd name="T25" fmla="*/ 114885 h 602"/>
              <a:gd name="T26" fmla="*/ 157345 w 601"/>
              <a:gd name="T27" fmla="*/ 114885 h 602"/>
              <a:gd name="T28" fmla="*/ 157345 w 601"/>
              <a:gd name="T29" fmla="*/ 114885 h 602"/>
              <a:gd name="T30" fmla="*/ 124295 w 601"/>
              <a:gd name="T31" fmla="*/ 145593 h 602"/>
              <a:gd name="T32" fmla="*/ 124295 w 601"/>
              <a:gd name="T33" fmla="*/ 145593 h 602"/>
              <a:gd name="T34" fmla="*/ 116751 w 601"/>
              <a:gd name="T35" fmla="*/ 148122 h 602"/>
              <a:gd name="T36" fmla="*/ 106693 w 601"/>
              <a:gd name="T37" fmla="*/ 138007 h 602"/>
              <a:gd name="T38" fmla="*/ 111722 w 601"/>
              <a:gd name="T39" fmla="*/ 130420 h 602"/>
              <a:gd name="T40" fmla="*/ 111722 w 601"/>
              <a:gd name="T41" fmla="*/ 130420 h 602"/>
              <a:gd name="T42" fmla="*/ 124295 w 601"/>
              <a:gd name="T43" fmla="*/ 117414 h 602"/>
              <a:gd name="T44" fmla="*/ 63225 w 601"/>
              <a:gd name="T45" fmla="*/ 117414 h 602"/>
              <a:gd name="T46" fmla="*/ 53167 w 601"/>
              <a:gd name="T47" fmla="*/ 107298 h 602"/>
              <a:gd name="T48" fmla="*/ 63225 w 601"/>
              <a:gd name="T49" fmla="*/ 97183 h 602"/>
              <a:gd name="T50" fmla="*/ 124295 w 601"/>
              <a:gd name="T51" fmla="*/ 97183 h 602"/>
              <a:gd name="T52" fmla="*/ 111722 w 601"/>
              <a:gd name="T53" fmla="*/ 84538 h 602"/>
              <a:gd name="T54" fmla="*/ 111722 w 601"/>
              <a:gd name="T55" fmla="*/ 84538 h 602"/>
              <a:gd name="T56" fmla="*/ 106693 w 601"/>
              <a:gd name="T57" fmla="*/ 76590 h 602"/>
              <a:gd name="T58" fmla="*/ 116751 w 601"/>
              <a:gd name="T59" fmla="*/ 66474 h 602"/>
              <a:gd name="T60" fmla="*/ 124295 w 601"/>
              <a:gd name="T61" fmla="*/ 69003 h 602"/>
              <a:gd name="T62" fmla="*/ 124295 w 601"/>
              <a:gd name="T63" fmla="*/ 69003 h 602"/>
              <a:gd name="T64" fmla="*/ 157345 w 601"/>
              <a:gd name="T65" fmla="*/ 99712 h 602"/>
              <a:gd name="T66" fmla="*/ 157345 w 601"/>
              <a:gd name="T67" fmla="*/ 99712 h 602"/>
              <a:gd name="T68" fmla="*/ 162374 w 601"/>
              <a:gd name="T69" fmla="*/ 107298 h 602"/>
              <a:gd name="T70" fmla="*/ 157345 w 601"/>
              <a:gd name="T71" fmla="*/ 114885 h 60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602">
                <a:moveTo>
                  <a:pt x="297" y="601"/>
                </a:moveTo>
                <a:lnTo>
                  <a:pt x="297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297" y="0"/>
                </a:cubicBezTo>
                <a:cubicBezTo>
                  <a:pt x="466" y="0"/>
                  <a:pt x="600" y="135"/>
                  <a:pt x="600" y="297"/>
                </a:cubicBezTo>
                <a:cubicBezTo>
                  <a:pt x="600" y="467"/>
                  <a:pt x="466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2" y="57"/>
                  <a:pt x="56" y="163"/>
                  <a:pt x="56" y="297"/>
                </a:cubicBezTo>
                <a:cubicBezTo>
                  <a:pt x="56" y="431"/>
                  <a:pt x="162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8" y="318"/>
                </a:moveTo>
                <a:lnTo>
                  <a:pt x="438" y="318"/>
                </a:lnTo>
                <a:cubicBezTo>
                  <a:pt x="346" y="403"/>
                  <a:pt x="346" y="403"/>
                  <a:pt x="346" y="403"/>
                </a:cubicBezTo>
                <a:cubicBezTo>
                  <a:pt x="339" y="410"/>
                  <a:pt x="332" y="410"/>
                  <a:pt x="325" y="410"/>
                </a:cubicBezTo>
                <a:cubicBezTo>
                  <a:pt x="311" y="410"/>
                  <a:pt x="297" y="403"/>
                  <a:pt x="297" y="382"/>
                </a:cubicBezTo>
                <a:cubicBezTo>
                  <a:pt x="297" y="375"/>
                  <a:pt x="304" y="368"/>
                  <a:pt x="311" y="361"/>
                </a:cubicBezTo>
                <a:cubicBezTo>
                  <a:pt x="346" y="325"/>
                  <a:pt x="346" y="325"/>
                  <a:pt x="346" y="325"/>
                </a:cubicBezTo>
                <a:cubicBezTo>
                  <a:pt x="176" y="325"/>
                  <a:pt x="176" y="325"/>
                  <a:pt x="176" y="325"/>
                </a:cubicBezTo>
                <a:cubicBezTo>
                  <a:pt x="162" y="325"/>
                  <a:pt x="148" y="318"/>
                  <a:pt x="148" y="297"/>
                </a:cubicBezTo>
                <a:cubicBezTo>
                  <a:pt x="148" y="283"/>
                  <a:pt x="162" y="269"/>
                  <a:pt x="176" y="269"/>
                </a:cubicBezTo>
                <a:cubicBezTo>
                  <a:pt x="346" y="269"/>
                  <a:pt x="346" y="269"/>
                  <a:pt x="346" y="269"/>
                </a:cubicBezTo>
                <a:cubicBezTo>
                  <a:pt x="311" y="234"/>
                  <a:pt x="311" y="234"/>
                  <a:pt x="311" y="234"/>
                </a:cubicBezTo>
                <a:cubicBezTo>
                  <a:pt x="304" y="234"/>
                  <a:pt x="297" y="226"/>
                  <a:pt x="297" y="212"/>
                </a:cubicBezTo>
                <a:cubicBezTo>
                  <a:pt x="297" y="198"/>
                  <a:pt x="311" y="184"/>
                  <a:pt x="325" y="184"/>
                </a:cubicBezTo>
                <a:cubicBezTo>
                  <a:pt x="332" y="184"/>
                  <a:pt x="339" y="191"/>
                  <a:pt x="346" y="191"/>
                </a:cubicBezTo>
                <a:cubicBezTo>
                  <a:pt x="438" y="276"/>
                  <a:pt x="438" y="276"/>
                  <a:pt x="438" y="276"/>
                </a:cubicBezTo>
                <a:cubicBezTo>
                  <a:pt x="445" y="283"/>
                  <a:pt x="452" y="290"/>
                  <a:pt x="452" y="297"/>
                </a:cubicBezTo>
                <a:cubicBezTo>
                  <a:pt x="452" y="311"/>
                  <a:pt x="445" y="318"/>
                  <a:pt x="438" y="3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4" name="Freeform 113"/>
          <p:cNvSpPr>
            <a:spLocks noChangeAspect="1" noChangeArrowheads="1"/>
          </p:cNvSpPr>
          <p:nvPr/>
        </p:nvSpPr>
        <p:spPr bwMode="auto">
          <a:xfrm>
            <a:off x="3757100" y="3563744"/>
            <a:ext cx="219075" cy="217487"/>
          </a:xfrm>
          <a:custGeom>
            <a:avLst/>
            <a:gdLst>
              <a:gd name="T0" fmla="*/ 109538 w 608"/>
              <a:gd name="T1" fmla="*/ 217126 h 602"/>
              <a:gd name="T2" fmla="*/ 109538 w 608"/>
              <a:gd name="T3" fmla="*/ 217126 h 602"/>
              <a:gd name="T4" fmla="*/ 0 w 608"/>
              <a:gd name="T5" fmla="*/ 107298 h 602"/>
              <a:gd name="T6" fmla="*/ 109538 w 608"/>
              <a:gd name="T7" fmla="*/ 0 h 602"/>
              <a:gd name="T8" fmla="*/ 218715 w 608"/>
              <a:gd name="T9" fmla="*/ 107298 h 602"/>
              <a:gd name="T10" fmla="*/ 109538 w 608"/>
              <a:gd name="T11" fmla="*/ 217126 h 602"/>
              <a:gd name="T12" fmla="*/ 109538 w 608"/>
              <a:gd name="T13" fmla="*/ 20593 h 602"/>
              <a:gd name="T14" fmla="*/ 109538 w 608"/>
              <a:gd name="T15" fmla="*/ 20593 h 602"/>
              <a:gd name="T16" fmla="*/ 20178 w 608"/>
              <a:gd name="T17" fmla="*/ 107298 h 602"/>
              <a:gd name="T18" fmla="*/ 109538 w 608"/>
              <a:gd name="T19" fmla="*/ 196533 h 602"/>
              <a:gd name="T20" fmla="*/ 198537 w 608"/>
              <a:gd name="T21" fmla="*/ 107298 h 602"/>
              <a:gd name="T22" fmla="*/ 109538 w 608"/>
              <a:gd name="T23" fmla="*/ 20593 h 602"/>
              <a:gd name="T24" fmla="*/ 152776 w 608"/>
              <a:gd name="T25" fmla="*/ 117414 h 602"/>
              <a:gd name="T26" fmla="*/ 152776 w 608"/>
              <a:gd name="T27" fmla="*/ 117414 h 602"/>
              <a:gd name="T28" fmla="*/ 91521 w 608"/>
              <a:gd name="T29" fmla="*/ 117414 h 602"/>
              <a:gd name="T30" fmla="*/ 107015 w 608"/>
              <a:gd name="T31" fmla="*/ 130420 h 602"/>
              <a:gd name="T32" fmla="*/ 107015 w 608"/>
              <a:gd name="T33" fmla="*/ 130420 h 602"/>
              <a:gd name="T34" fmla="*/ 109538 w 608"/>
              <a:gd name="T35" fmla="*/ 138007 h 602"/>
              <a:gd name="T36" fmla="*/ 99088 w 608"/>
              <a:gd name="T37" fmla="*/ 148122 h 602"/>
              <a:gd name="T38" fmla="*/ 91521 w 608"/>
              <a:gd name="T39" fmla="*/ 145593 h 602"/>
              <a:gd name="T40" fmla="*/ 91521 w 608"/>
              <a:gd name="T41" fmla="*/ 145593 h 602"/>
              <a:gd name="T42" fmla="*/ 58372 w 608"/>
              <a:gd name="T43" fmla="*/ 114885 h 602"/>
              <a:gd name="T44" fmla="*/ 58372 w 608"/>
              <a:gd name="T45" fmla="*/ 114885 h 602"/>
              <a:gd name="T46" fmla="*/ 55850 w 608"/>
              <a:gd name="T47" fmla="*/ 107298 h 602"/>
              <a:gd name="T48" fmla="*/ 58372 w 608"/>
              <a:gd name="T49" fmla="*/ 99712 h 602"/>
              <a:gd name="T50" fmla="*/ 58372 w 608"/>
              <a:gd name="T51" fmla="*/ 99712 h 602"/>
              <a:gd name="T52" fmla="*/ 91521 w 608"/>
              <a:gd name="T53" fmla="*/ 69003 h 602"/>
              <a:gd name="T54" fmla="*/ 91521 w 608"/>
              <a:gd name="T55" fmla="*/ 69003 h 602"/>
              <a:gd name="T56" fmla="*/ 99088 w 608"/>
              <a:gd name="T57" fmla="*/ 66474 h 602"/>
              <a:gd name="T58" fmla="*/ 109538 w 608"/>
              <a:gd name="T59" fmla="*/ 76590 h 602"/>
              <a:gd name="T60" fmla="*/ 107015 w 608"/>
              <a:gd name="T61" fmla="*/ 84538 h 602"/>
              <a:gd name="T62" fmla="*/ 107015 w 608"/>
              <a:gd name="T63" fmla="*/ 84538 h 602"/>
              <a:gd name="T64" fmla="*/ 91521 w 608"/>
              <a:gd name="T65" fmla="*/ 97183 h 602"/>
              <a:gd name="T66" fmla="*/ 152776 w 608"/>
              <a:gd name="T67" fmla="*/ 97183 h 602"/>
              <a:gd name="T68" fmla="*/ 162865 w 608"/>
              <a:gd name="T69" fmla="*/ 107298 h 602"/>
              <a:gd name="T70" fmla="*/ 152776 w 608"/>
              <a:gd name="T71" fmla="*/ 117414 h 60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8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3" y="0"/>
                  <a:pt x="607" y="135"/>
                  <a:pt x="607" y="297"/>
                </a:cubicBezTo>
                <a:cubicBezTo>
                  <a:pt x="607" y="467"/>
                  <a:pt x="473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69" y="57"/>
                  <a:pt x="56" y="163"/>
                  <a:pt x="56" y="297"/>
                </a:cubicBezTo>
                <a:cubicBezTo>
                  <a:pt x="56" y="431"/>
                  <a:pt x="169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254" y="325"/>
                  <a:pt x="254" y="325"/>
                  <a:pt x="254" y="325"/>
                </a:cubicBezTo>
                <a:cubicBezTo>
                  <a:pt x="297" y="361"/>
                  <a:pt x="297" y="361"/>
                  <a:pt x="297" y="361"/>
                </a:cubicBezTo>
                <a:cubicBezTo>
                  <a:pt x="297" y="368"/>
                  <a:pt x="304" y="375"/>
                  <a:pt x="304" y="382"/>
                </a:cubicBezTo>
                <a:cubicBezTo>
                  <a:pt x="304" y="403"/>
                  <a:pt x="290" y="410"/>
                  <a:pt x="275" y="410"/>
                </a:cubicBezTo>
                <a:cubicBezTo>
                  <a:pt x="268" y="410"/>
                  <a:pt x="261" y="410"/>
                  <a:pt x="254" y="403"/>
                </a:cubicBezTo>
                <a:cubicBezTo>
                  <a:pt x="162" y="318"/>
                  <a:pt x="162" y="318"/>
                  <a:pt x="162" y="318"/>
                </a:cubicBezTo>
                <a:cubicBezTo>
                  <a:pt x="155" y="318"/>
                  <a:pt x="155" y="311"/>
                  <a:pt x="155" y="297"/>
                </a:cubicBezTo>
                <a:cubicBezTo>
                  <a:pt x="155" y="290"/>
                  <a:pt x="155" y="283"/>
                  <a:pt x="162" y="276"/>
                </a:cubicBezTo>
                <a:cubicBezTo>
                  <a:pt x="254" y="191"/>
                  <a:pt x="254" y="191"/>
                  <a:pt x="254" y="191"/>
                </a:cubicBezTo>
                <a:cubicBezTo>
                  <a:pt x="261" y="191"/>
                  <a:pt x="268" y="184"/>
                  <a:pt x="275" y="184"/>
                </a:cubicBezTo>
                <a:cubicBezTo>
                  <a:pt x="290" y="184"/>
                  <a:pt x="304" y="198"/>
                  <a:pt x="304" y="212"/>
                </a:cubicBezTo>
                <a:cubicBezTo>
                  <a:pt x="304" y="226"/>
                  <a:pt x="297" y="234"/>
                  <a:pt x="297" y="234"/>
                </a:cubicBezTo>
                <a:cubicBezTo>
                  <a:pt x="254" y="269"/>
                  <a:pt x="254" y="269"/>
                  <a:pt x="254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5" name="Freeform 114"/>
          <p:cNvSpPr>
            <a:spLocks noChangeAspect="1" noChangeArrowheads="1"/>
          </p:cNvSpPr>
          <p:nvPr/>
        </p:nvSpPr>
        <p:spPr bwMode="auto">
          <a:xfrm>
            <a:off x="3394415" y="3563744"/>
            <a:ext cx="215900" cy="217487"/>
          </a:xfrm>
          <a:custGeom>
            <a:avLst/>
            <a:gdLst>
              <a:gd name="T0" fmla="*/ 109207 w 601"/>
              <a:gd name="T1" fmla="*/ 217126 h 602"/>
              <a:gd name="T2" fmla="*/ 109207 w 601"/>
              <a:gd name="T3" fmla="*/ 217126 h 602"/>
              <a:gd name="T4" fmla="*/ 0 w 601"/>
              <a:gd name="T5" fmla="*/ 107298 h 602"/>
              <a:gd name="T6" fmla="*/ 109207 w 601"/>
              <a:gd name="T7" fmla="*/ 0 h 602"/>
              <a:gd name="T8" fmla="*/ 215541 w 601"/>
              <a:gd name="T9" fmla="*/ 107298 h 602"/>
              <a:gd name="T10" fmla="*/ 109207 w 601"/>
              <a:gd name="T11" fmla="*/ 217126 h 602"/>
              <a:gd name="T12" fmla="*/ 109207 w 601"/>
              <a:gd name="T13" fmla="*/ 20593 h 602"/>
              <a:gd name="T14" fmla="*/ 109207 w 601"/>
              <a:gd name="T15" fmla="*/ 20593 h 602"/>
              <a:gd name="T16" fmla="*/ 20117 w 601"/>
              <a:gd name="T17" fmla="*/ 107298 h 602"/>
              <a:gd name="T18" fmla="*/ 109207 w 601"/>
              <a:gd name="T19" fmla="*/ 196533 h 602"/>
              <a:gd name="T20" fmla="*/ 195424 w 601"/>
              <a:gd name="T21" fmla="*/ 107298 h 602"/>
              <a:gd name="T22" fmla="*/ 109207 w 601"/>
              <a:gd name="T23" fmla="*/ 20593 h 602"/>
              <a:gd name="T24" fmla="*/ 139383 w 601"/>
              <a:gd name="T25" fmla="*/ 107298 h 602"/>
              <a:gd name="T26" fmla="*/ 139383 w 601"/>
              <a:gd name="T27" fmla="*/ 107298 h 602"/>
              <a:gd name="T28" fmla="*/ 131839 w 601"/>
              <a:gd name="T29" fmla="*/ 104769 h 602"/>
              <a:gd name="T30" fmla="*/ 131839 w 601"/>
              <a:gd name="T31" fmla="*/ 104769 h 602"/>
              <a:gd name="T32" fmla="*/ 119266 w 601"/>
              <a:gd name="T33" fmla="*/ 89596 h 602"/>
              <a:gd name="T34" fmla="*/ 119266 w 601"/>
              <a:gd name="T35" fmla="*/ 153180 h 602"/>
              <a:gd name="T36" fmla="*/ 109207 w 601"/>
              <a:gd name="T37" fmla="*/ 163657 h 602"/>
              <a:gd name="T38" fmla="*/ 98790 w 601"/>
              <a:gd name="T39" fmla="*/ 153180 h 602"/>
              <a:gd name="T40" fmla="*/ 98790 w 601"/>
              <a:gd name="T41" fmla="*/ 89596 h 602"/>
              <a:gd name="T42" fmla="*/ 86216 w 601"/>
              <a:gd name="T43" fmla="*/ 104769 h 602"/>
              <a:gd name="T44" fmla="*/ 86216 w 601"/>
              <a:gd name="T45" fmla="*/ 104769 h 602"/>
              <a:gd name="T46" fmla="*/ 78672 w 601"/>
              <a:gd name="T47" fmla="*/ 107298 h 602"/>
              <a:gd name="T48" fmla="*/ 68255 w 601"/>
              <a:gd name="T49" fmla="*/ 97183 h 602"/>
              <a:gd name="T50" fmla="*/ 70769 w 601"/>
              <a:gd name="T51" fmla="*/ 92125 h 602"/>
              <a:gd name="T52" fmla="*/ 70769 w 601"/>
              <a:gd name="T53" fmla="*/ 92125 h 602"/>
              <a:gd name="T54" fmla="*/ 101304 w 601"/>
              <a:gd name="T55" fmla="*/ 56359 h 602"/>
              <a:gd name="T56" fmla="*/ 101304 w 601"/>
              <a:gd name="T57" fmla="*/ 56359 h 602"/>
              <a:gd name="T58" fmla="*/ 109207 w 601"/>
              <a:gd name="T59" fmla="*/ 53830 h 602"/>
              <a:gd name="T60" fmla="*/ 116751 w 601"/>
              <a:gd name="T61" fmla="*/ 56359 h 602"/>
              <a:gd name="T62" fmla="*/ 116751 w 601"/>
              <a:gd name="T63" fmla="*/ 56359 h 602"/>
              <a:gd name="T64" fmla="*/ 147286 w 601"/>
              <a:gd name="T65" fmla="*/ 92125 h 602"/>
              <a:gd name="T66" fmla="*/ 147286 w 601"/>
              <a:gd name="T67" fmla="*/ 92125 h 602"/>
              <a:gd name="T68" fmla="*/ 149801 w 601"/>
              <a:gd name="T69" fmla="*/ 97183 h 602"/>
              <a:gd name="T70" fmla="*/ 139383 w 601"/>
              <a:gd name="T71" fmla="*/ 107298 h 60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601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6" y="0"/>
                  <a:pt x="600" y="135"/>
                  <a:pt x="600" y="297"/>
                </a:cubicBezTo>
                <a:cubicBezTo>
                  <a:pt x="600" y="467"/>
                  <a:pt x="466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69" y="57"/>
                  <a:pt x="56" y="163"/>
                  <a:pt x="56" y="297"/>
                </a:cubicBezTo>
                <a:cubicBezTo>
                  <a:pt x="56" y="431"/>
                  <a:pt x="169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388" y="297"/>
                </a:moveTo>
                <a:lnTo>
                  <a:pt x="388" y="297"/>
                </a:lnTo>
                <a:cubicBezTo>
                  <a:pt x="374" y="297"/>
                  <a:pt x="367" y="297"/>
                  <a:pt x="367" y="290"/>
                </a:cubicBezTo>
                <a:cubicBezTo>
                  <a:pt x="332" y="248"/>
                  <a:pt x="332" y="248"/>
                  <a:pt x="332" y="248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2" y="453"/>
                  <a:pt x="275" y="438"/>
                  <a:pt x="275" y="424"/>
                </a:cubicBezTo>
                <a:cubicBezTo>
                  <a:pt x="275" y="248"/>
                  <a:pt x="275" y="248"/>
                  <a:pt x="275" y="248"/>
                </a:cubicBezTo>
                <a:cubicBezTo>
                  <a:pt x="240" y="290"/>
                  <a:pt x="240" y="290"/>
                  <a:pt x="240" y="290"/>
                </a:cubicBezTo>
                <a:cubicBezTo>
                  <a:pt x="233" y="297"/>
                  <a:pt x="226" y="297"/>
                  <a:pt x="219" y="297"/>
                </a:cubicBezTo>
                <a:cubicBezTo>
                  <a:pt x="197" y="297"/>
                  <a:pt x="190" y="290"/>
                  <a:pt x="190" y="269"/>
                </a:cubicBezTo>
                <a:cubicBezTo>
                  <a:pt x="190" y="262"/>
                  <a:pt x="190" y="255"/>
                  <a:pt x="197" y="255"/>
                </a:cubicBezTo>
                <a:cubicBezTo>
                  <a:pt x="282" y="156"/>
                  <a:pt x="282" y="156"/>
                  <a:pt x="282" y="156"/>
                </a:cubicBezTo>
                <a:cubicBezTo>
                  <a:pt x="282" y="156"/>
                  <a:pt x="289" y="149"/>
                  <a:pt x="304" y="149"/>
                </a:cubicBezTo>
                <a:cubicBezTo>
                  <a:pt x="311" y="149"/>
                  <a:pt x="318" y="156"/>
                  <a:pt x="325" y="156"/>
                </a:cubicBezTo>
                <a:cubicBezTo>
                  <a:pt x="410" y="255"/>
                  <a:pt x="410" y="255"/>
                  <a:pt x="410" y="255"/>
                </a:cubicBezTo>
                <a:cubicBezTo>
                  <a:pt x="410" y="255"/>
                  <a:pt x="417" y="262"/>
                  <a:pt x="417" y="269"/>
                </a:cubicBezTo>
                <a:cubicBezTo>
                  <a:pt x="417" y="290"/>
                  <a:pt x="402" y="297"/>
                  <a:pt x="388" y="2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6" name="Freeform 115"/>
          <p:cNvSpPr>
            <a:spLocks noChangeAspect="1" noChangeArrowheads="1"/>
          </p:cNvSpPr>
          <p:nvPr/>
        </p:nvSpPr>
        <p:spPr bwMode="auto">
          <a:xfrm>
            <a:off x="3026156" y="3563744"/>
            <a:ext cx="215900" cy="217487"/>
          </a:xfrm>
          <a:custGeom>
            <a:avLst/>
            <a:gdLst>
              <a:gd name="T0" fmla="*/ 106333 w 601"/>
              <a:gd name="T1" fmla="*/ 217126 h 602"/>
              <a:gd name="T2" fmla="*/ 106333 w 601"/>
              <a:gd name="T3" fmla="*/ 217126 h 602"/>
              <a:gd name="T4" fmla="*/ 0 w 601"/>
              <a:gd name="T5" fmla="*/ 107298 h 602"/>
              <a:gd name="T6" fmla="*/ 106333 w 601"/>
              <a:gd name="T7" fmla="*/ 0 h 602"/>
              <a:gd name="T8" fmla="*/ 215541 w 601"/>
              <a:gd name="T9" fmla="*/ 107298 h 602"/>
              <a:gd name="T10" fmla="*/ 106333 w 601"/>
              <a:gd name="T11" fmla="*/ 217126 h 602"/>
              <a:gd name="T12" fmla="*/ 106333 w 601"/>
              <a:gd name="T13" fmla="*/ 20593 h 602"/>
              <a:gd name="T14" fmla="*/ 106333 w 601"/>
              <a:gd name="T15" fmla="*/ 20593 h 602"/>
              <a:gd name="T16" fmla="*/ 20117 w 601"/>
              <a:gd name="T17" fmla="*/ 107298 h 602"/>
              <a:gd name="T18" fmla="*/ 106333 w 601"/>
              <a:gd name="T19" fmla="*/ 196533 h 602"/>
              <a:gd name="T20" fmla="*/ 195424 w 601"/>
              <a:gd name="T21" fmla="*/ 107298 h 602"/>
              <a:gd name="T22" fmla="*/ 106333 w 601"/>
              <a:gd name="T23" fmla="*/ 20593 h 602"/>
              <a:gd name="T24" fmla="*/ 144412 w 601"/>
              <a:gd name="T25" fmla="*/ 125362 h 602"/>
              <a:gd name="T26" fmla="*/ 144412 w 601"/>
              <a:gd name="T27" fmla="*/ 125362 h 602"/>
              <a:gd name="T28" fmla="*/ 114237 w 601"/>
              <a:gd name="T29" fmla="*/ 158238 h 602"/>
              <a:gd name="T30" fmla="*/ 114237 w 601"/>
              <a:gd name="T31" fmla="*/ 158238 h 602"/>
              <a:gd name="T32" fmla="*/ 106333 w 601"/>
              <a:gd name="T33" fmla="*/ 163657 h 602"/>
              <a:gd name="T34" fmla="*/ 98790 w 601"/>
              <a:gd name="T35" fmla="*/ 158238 h 602"/>
              <a:gd name="T36" fmla="*/ 98790 w 601"/>
              <a:gd name="T37" fmla="*/ 158238 h 602"/>
              <a:gd name="T38" fmla="*/ 68255 w 601"/>
              <a:gd name="T39" fmla="*/ 125362 h 602"/>
              <a:gd name="T40" fmla="*/ 68255 w 601"/>
              <a:gd name="T41" fmla="*/ 125362 h 602"/>
              <a:gd name="T42" fmla="*/ 65740 w 601"/>
              <a:gd name="T43" fmla="*/ 117414 h 602"/>
              <a:gd name="T44" fmla="*/ 75799 w 601"/>
              <a:gd name="T45" fmla="*/ 107298 h 602"/>
              <a:gd name="T46" fmla="*/ 83702 w 601"/>
              <a:gd name="T47" fmla="*/ 112356 h 602"/>
              <a:gd name="T48" fmla="*/ 83702 w 601"/>
              <a:gd name="T49" fmla="*/ 112356 h 602"/>
              <a:gd name="T50" fmla="*/ 96275 w 601"/>
              <a:gd name="T51" fmla="*/ 125362 h 602"/>
              <a:gd name="T52" fmla="*/ 96275 w 601"/>
              <a:gd name="T53" fmla="*/ 63946 h 602"/>
              <a:gd name="T54" fmla="*/ 106333 w 601"/>
              <a:gd name="T55" fmla="*/ 53830 h 602"/>
              <a:gd name="T56" fmla="*/ 116751 w 601"/>
              <a:gd name="T57" fmla="*/ 63946 h 602"/>
              <a:gd name="T58" fmla="*/ 116751 w 601"/>
              <a:gd name="T59" fmla="*/ 125362 h 602"/>
              <a:gd name="T60" fmla="*/ 129324 w 601"/>
              <a:gd name="T61" fmla="*/ 112356 h 602"/>
              <a:gd name="T62" fmla="*/ 129324 w 601"/>
              <a:gd name="T63" fmla="*/ 112356 h 602"/>
              <a:gd name="T64" fmla="*/ 136868 w 601"/>
              <a:gd name="T65" fmla="*/ 107298 h 602"/>
              <a:gd name="T66" fmla="*/ 146927 w 601"/>
              <a:gd name="T67" fmla="*/ 117414 h 602"/>
              <a:gd name="T68" fmla="*/ 144412 w 601"/>
              <a:gd name="T69" fmla="*/ 125362 h 60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601" h="602">
                <a:moveTo>
                  <a:pt x="296" y="601"/>
                </a:moveTo>
                <a:lnTo>
                  <a:pt x="296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296" y="0"/>
                </a:cubicBezTo>
                <a:cubicBezTo>
                  <a:pt x="466" y="0"/>
                  <a:pt x="600" y="135"/>
                  <a:pt x="600" y="297"/>
                </a:cubicBezTo>
                <a:cubicBezTo>
                  <a:pt x="600" y="467"/>
                  <a:pt x="466" y="601"/>
                  <a:pt x="296" y="601"/>
                </a:cubicBezTo>
                <a:close/>
                <a:moveTo>
                  <a:pt x="296" y="57"/>
                </a:moveTo>
                <a:lnTo>
                  <a:pt x="296" y="57"/>
                </a:lnTo>
                <a:cubicBezTo>
                  <a:pt x="162" y="57"/>
                  <a:pt x="56" y="163"/>
                  <a:pt x="56" y="297"/>
                </a:cubicBezTo>
                <a:cubicBezTo>
                  <a:pt x="56" y="431"/>
                  <a:pt x="162" y="544"/>
                  <a:pt x="296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6" y="57"/>
                </a:cubicBezTo>
                <a:close/>
                <a:moveTo>
                  <a:pt x="402" y="347"/>
                </a:moveTo>
                <a:lnTo>
                  <a:pt x="402" y="347"/>
                </a:lnTo>
                <a:cubicBezTo>
                  <a:pt x="318" y="438"/>
                  <a:pt x="318" y="438"/>
                  <a:pt x="318" y="438"/>
                </a:cubicBezTo>
                <a:cubicBezTo>
                  <a:pt x="318" y="446"/>
                  <a:pt x="311" y="453"/>
                  <a:pt x="296" y="453"/>
                </a:cubicBezTo>
                <a:cubicBezTo>
                  <a:pt x="289" y="453"/>
                  <a:pt x="282" y="446"/>
                  <a:pt x="275" y="438"/>
                </a:cubicBezTo>
                <a:cubicBezTo>
                  <a:pt x="190" y="347"/>
                  <a:pt x="190" y="347"/>
                  <a:pt x="190" y="347"/>
                </a:cubicBezTo>
                <a:cubicBezTo>
                  <a:pt x="190" y="340"/>
                  <a:pt x="183" y="333"/>
                  <a:pt x="183" y="325"/>
                </a:cubicBezTo>
                <a:cubicBezTo>
                  <a:pt x="183" y="311"/>
                  <a:pt x="197" y="297"/>
                  <a:pt x="211" y="297"/>
                </a:cubicBezTo>
                <a:cubicBezTo>
                  <a:pt x="226" y="297"/>
                  <a:pt x="233" y="304"/>
                  <a:pt x="233" y="311"/>
                </a:cubicBezTo>
                <a:cubicBezTo>
                  <a:pt x="268" y="347"/>
                  <a:pt x="268" y="347"/>
                  <a:pt x="268" y="347"/>
                </a:cubicBezTo>
                <a:cubicBezTo>
                  <a:pt x="268" y="177"/>
                  <a:pt x="268" y="177"/>
                  <a:pt x="268" y="177"/>
                </a:cubicBezTo>
                <a:cubicBezTo>
                  <a:pt x="268" y="163"/>
                  <a:pt x="282" y="149"/>
                  <a:pt x="296" y="149"/>
                </a:cubicBezTo>
                <a:cubicBezTo>
                  <a:pt x="318" y="149"/>
                  <a:pt x="325" y="163"/>
                  <a:pt x="325" y="177"/>
                </a:cubicBezTo>
                <a:cubicBezTo>
                  <a:pt x="325" y="347"/>
                  <a:pt x="325" y="347"/>
                  <a:pt x="325" y="347"/>
                </a:cubicBezTo>
                <a:cubicBezTo>
                  <a:pt x="360" y="311"/>
                  <a:pt x="360" y="311"/>
                  <a:pt x="360" y="311"/>
                </a:cubicBezTo>
                <a:cubicBezTo>
                  <a:pt x="367" y="304"/>
                  <a:pt x="374" y="297"/>
                  <a:pt x="381" y="297"/>
                </a:cubicBezTo>
                <a:cubicBezTo>
                  <a:pt x="402" y="297"/>
                  <a:pt x="409" y="311"/>
                  <a:pt x="409" y="325"/>
                </a:cubicBezTo>
                <a:cubicBezTo>
                  <a:pt x="409" y="333"/>
                  <a:pt x="409" y="340"/>
                  <a:pt x="402" y="3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7" name="Freeform 116"/>
          <p:cNvSpPr>
            <a:spLocks noChangeAspect="1" noChangeArrowheads="1"/>
          </p:cNvSpPr>
          <p:nvPr/>
        </p:nvSpPr>
        <p:spPr bwMode="auto">
          <a:xfrm>
            <a:off x="2645156" y="3563744"/>
            <a:ext cx="219075" cy="217487"/>
          </a:xfrm>
          <a:custGeom>
            <a:avLst/>
            <a:gdLst>
              <a:gd name="T0" fmla="*/ 109358 w 609"/>
              <a:gd name="T1" fmla="*/ 217126 h 602"/>
              <a:gd name="T2" fmla="*/ 109358 w 609"/>
              <a:gd name="T3" fmla="*/ 217126 h 602"/>
              <a:gd name="T4" fmla="*/ 0 w 609"/>
              <a:gd name="T5" fmla="*/ 107298 h 602"/>
              <a:gd name="T6" fmla="*/ 109358 w 609"/>
              <a:gd name="T7" fmla="*/ 0 h 602"/>
              <a:gd name="T8" fmla="*/ 218715 w 609"/>
              <a:gd name="T9" fmla="*/ 107298 h 602"/>
              <a:gd name="T10" fmla="*/ 109358 w 609"/>
              <a:gd name="T11" fmla="*/ 217126 h 602"/>
              <a:gd name="T12" fmla="*/ 20505 w 609"/>
              <a:gd name="T13" fmla="*/ 107298 h 602"/>
              <a:gd name="T14" fmla="*/ 20505 w 609"/>
              <a:gd name="T15" fmla="*/ 107298 h 602"/>
              <a:gd name="T16" fmla="*/ 109358 w 609"/>
              <a:gd name="T17" fmla="*/ 196533 h 602"/>
              <a:gd name="T18" fmla="*/ 165475 w 609"/>
              <a:gd name="T19" fmla="*/ 176302 h 602"/>
              <a:gd name="T20" fmla="*/ 40649 w 609"/>
              <a:gd name="T21" fmla="*/ 53830 h 602"/>
              <a:gd name="T22" fmla="*/ 20505 w 609"/>
              <a:gd name="T23" fmla="*/ 107298 h 602"/>
              <a:gd name="T24" fmla="*/ 109358 w 609"/>
              <a:gd name="T25" fmla="*/ 20593 h 602"/>
              <a:gd name="T26" fmla="*/ 109358 w 609"/>
              <a:gd name="T27" fmla="*/ 20593 h 602"/>
              <a:gd name="T28" fmla="*/ 53600 w 609"/>
              <a:gd name="T29" fmla="*/ 38295 h 602"/>
              <a:gd name="T30" fmla="*/ 178066 w 609"/>
              <a:gd name="T31" fmla="*/ 163657 h 602"/>
              <a:gd name="T32" fmla="*/ 198570 w 609"/>
              <a:gd name="T33" fmla="*/ 107298 h 602"/>
              <a:gd name="T34" fmla="*/ 109358 w 609"/>
              <a:gd name="T35" fmla="*/ 20593 h 602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57" y="297"/>
                </a:moveTo>
                <a:lnTo>
                  <a:pt x="57" y="297"/>
                </a:lnTo>
                <a:cubicBezTo>
                  <a:pt x="57" y="431"/>
                  <a:pt x="170" y="544"/>
                  <a:pt x="304" y="544"/>
                </a:cubicBezTo>
                <a:cubicBezTo>
                  <a:pt x="361" y="544"/>
                  <a:pt x="417" y="523"/>
                  <a:pt x="460" y="488"/>
                </a:cubicBezTo>
                <a:cubicBezTo>
                  <a:pt x="113" y="149"/>
                  <a:pt x="113" y="149"/>
                  <a:pt x="113" y="149"/>
                </a:cubicBezTo>
                <a:cubicBezTo>
                  <a:pt x="78" y="191"/>
                  <a:pt x="57" y="241"/>
                  <a:pt x="57" y="297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248" y="57"/>
                  <a:pt x="191" y="71"/>
                  <a:pt x="149" y="106"/>
                </a:cubicBezTo>
                <a:cubicBezTo>
                  <a:pt x="495" y="453"/>
                  <a:pt x="495" y="453"/>
                  <a:pt x="495" y="453"/>
                </a:cubicBezTo>
                <a:cubicBezTo>
                  <a:pt x="530" y="410"/>
                  <a:pt x="552" y="354"/>
                  <a:pt x="552" y="297"/>
                </a:cubicBezTo>
                <a:cubicBezTo>
                  <a:pt x="552" y="163"/>
                  <a:pt x="439" y="57"/>
                  <a:pt x="304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8" name="Freeform 117"/>
          <p:cNvSpPr>
            <a:spLocks noChangeAspect="1" noChangeArrowheads="1"/>
          </p:cNvSpPr>
          <p:nvPr/>
        </p:nvSpPr>
        <p:spPr bwMode="auto">
          <a:xfrm>
            <a:off x="2271319" y="3563744"/>
            <a:ext cx="217488" cy="217487"/>
          </a:xfrm>
          <a:custGeom>
            <a:avLst/>
            <a:gdLst>
              <a:gd name="T0" fmla="*/ 109828 w 602"/>
              <a:gd name="T1" fmla="*/ 217126 h 602"/>
              <a:gd name="T2" fmla="*/ 109828 w 602"/>
              <a:gd name="T3" fmla="*/ 217126 h 602"/>
              <a:gd name="T4" fmla="*/ 0 w 602"/>
              <a:gd name="T5" fmla="*/ 107298 h 602"/>
              <a:gd name="T6" fmla="*/ 109828 w 602"/>
              <a:gd name="T7" fmla="*/ 0 h 602"/>
              <a:gd name="T8" fmla="*/ 217127 w 602"/>
              <a:gd name="T9" fmla="*/ 107298 h 602"/>
              <a:gd name="T10" fmla="*/ 109828 w 602"/>
              <a:gd name="T11" fmla="*/ 217126 h 602"/>
              <a:gd name="T12" fmla="*/ 109828 w 602"/>
              <a:gd name="T13" fmla="*/ 20593 h 602"/>
              <a:gd name="T14" fmla="*/ 109828 w 602"/>
              <a:gd name="T15" fmla="*/ 20593 h 602"/>
              <a:gd name="T16" fmla="*/ 20593 w 602"/>
              <a:gd name="T17" fmla="*/ 107298 h 602"/>
              <a:gd name="T18" fmla="*/ 109828 w 602"/>
              <a:gd name="T19" fmla="*/ 196533 h 602"/>
              <a:gd name="T20" fmla="*/ 196534 w 602"/>
              <a:gd name="T21" fmla="*/ 107298 h 602"/>
              <a:gd name="T22" fmla="*/ 109828 w 602"/>
              <a:gd name="T23" fmla="*/ 20593 h 602"/>
              <a:gd name="T24" fmla="*/ 145594 w 602"/>
              <a:gd name="T25" fmla="*/ 155709 h 602"/>
              <a:gd name="T26" fmla="*/ 145594 w 602"/>
              <a:gd name="T27" fmla="*/ 155709 h 602"/>
              <a:gd name="T28" fmla="*/ 140536 w 602"/>
              <a:gd name="T29" fmla="*/ 153180 h 602"/>
              <a:gd name="T30" fmla="*/ 140536 w 602"/>
              <a:gd name="T31" fmla="*/ 153180 h 602"/>
              <a:gd name="T32" fmla="*/ 109828 w 602"/>
              <a:gd name="T33" fmla="*/ 122833 h 602"/>
              <a:gd name="T34" fmla="*/ 79119 w 602"/>
              <a:gd name="T35" fmla="*/ 153180 h 602"/>
              <a:gd name="T36" fmla="*/ 79119 w 602"/>
              <a:gd name="T37" fmla="*/ 153180 h 602"/>
              <a:gd name="T38" fmla="*/ 71533 w 602"/>
              <a:gd name="T39" fmla="*/ 155709 h 602"/>
              <a:gd name="T40" fmla="*/ 61417 w 602"/>
              <a:gd name="T41" fmla="*/ 145593 h 602"/>
              <a:gd name="T42" fmla="*/ 63946 w 602"/>
              <a:gd name="T43" fmla="*/ 138007 h 602"/>
              <a:gd name="T44" fmla="*/ 63946 w 602"/>
              <a:gd name="T45" fmla="*/ 138007 h 602"/>
              <a:gd name="T46" fmla="*/ 94654 w 602"/>
              <a:gd name="T47" fmla="*/ 107298 h 602"/>
              <a:gd name="T48" fmla="*/ 63946 w 602"/>
              <a:gd name="T49" fmla="*/ 76590 h 602"/>
              <a:gd name="T50" fmla="*/ 63946 w 602"/>
              <a:gd name="T51" fmla="*/ 76590 h 602"/>
              <a:gd name="T52" fmla="*/ 61417 w 602"/>
              <a:gd name="T53" fmla="*/ 71532 h 602"/>
              <a:gd name="T54" fmla="*/ 71533 w 602"/>
              <a:gd name="T55" fmla="*/ 61417 h 602"/>
              <a:gd name="T56" fmla="*/ 79119 w 602"/>
              <a:gd name="T57" fmla="*/ 63946 h 602"/>
              <a:gd name="T58" fmla="*/ 79119 w 602"/>
              <a:gd name="T59" fmla="*/ 63946 h 602"/>
              <a:gd name="T60" fmla="*/ 109828 w 602"/>
              <a:gd name="T61" fmla="*/ 94654 h 602"/>
              <a:gd name="T62" fmla="*/ 140536 w 602"/>
              <a:gd name="T63" fmla="*/ 63946 h 602"/>
              <a:gd name="T64" fmla="*/ 140536 w 602"/>
              <a:gd name="T65" fmla="*/ 63946 h 602"/>
              <a:gd name="T66" fmla="*/ 145594 w 602"/>
              <a:gd name="T67" fmla="*/ 61417 h 602"/>
              <a:gd name="T68" fmla="*/ 155710 w 602"/>
              <a:gd name="T69" fmla="*/ 71532 h 602"/>
              <a:gd name="T70" fmla="*/ 153181 w 602"/>
              <a:gd name="T71" fmla="*/ 76590 h 602"/>
              <a:gd name="T72" fmla="*/ 153181 w 602"/>
              <a:gd name="T73" fmla="*/ 76590 h 602"/>
              <a:gd name="T74" fmla="*/ 122834 w 602"/>
              <a:gd name="T75" fmla="*/ 107298 h 602"/>
              <a:gd name="T76" fmla="*/ 153181 w 602"/>
              <a:gd name="T77" fmla="*/ 138007 h 602"/>
              <a:gd name="T78" fmla="*/ 153181 w 602"/>
              <a:gd name="T79" fmla="*/ 138007 h 602"/>
              <a:gd name="T80" fmla="*/ 155710 w 602"/>
              <a:gd name="T81" fmla="*/ 145593 h 602"/>
              <a:gd name="T82" fmla="*/ 145594 w 602"/>
              <a:gd name="T83" fmla="*/ 155709 h 6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9" y="544"/>
                  <a:pt x="544" y="431"/>
                  <a:pt x="544" y="297"/>
                </a:cubicBezTo>
                <a:cubicBezTo>
                  <a:pt x="544" y="163"/>
                  <a:pt x="439" y="57"/>
                  <a:pt x="304" y="57"/>
                </a:cubicBezTo>
                <a:close/>
                <a:moveTo>
                  <a:pt x="403" y="431"/>
                </a:moveTo>
                <a:lnTo>
                  <a:pt x="403" y="431"/>
                </a:lnTo>
                <a:cubicBezTo>
                  <a:pt x="396" y="431"/>
                  <a:pt x="389" y="431"/>
                  <a:pt x="389" y="424"/>
                </a:cubicBezTo>
                <a:cubicBezTo>
                  <a:pt x="304" y="340"/>
                  <a:pt x="304" y="340"/>
                  <a:pt x="304" y="340"/>
                </a:cubicBezTo>
                <a:cubicBezTo>
                  <a:pt x="219" y="424"/>
                  <a:pt x="219" y="424"/>
                  <a:pt x="219" y="424"/>
                </a:cubicBezTo>
                <a:cubicBezTo>
                  <a:pt x="212" y="431"/>
                  <a:pt x="205" y="431"/>
                  <a:pt x="198" y="431"/>
                </a:cubicBezTo>
                <a:cubicBezTo>
                  <a:pt x="184" y="431"/>
                  <a:pt x="170" y="417"/>
                  <a:pt x="170" y="403"/>
                </a:cubicBezTo>
                <a:cubicBezTo>
                  <a:pt x="170" y="396"/>
                  <a:pt x="170" y="389"/>
                  <a:pt x="177" y="382"/>
                </a:cubicBezTo>
                <a:cubicBezTo>
                  <a:pt x="262" y="297"/>
                  <a:pt x="262" y="297"/>
                  <a:pt x="262" y="297"/>
                </a:cubicBezTo>
                <a:cubicBezTo>
                  <a:pt x="177" y="212"/>
                  <a:pt x="177" y="212"/>
                  <a:pt x="177" y="212"/>
                </a:cubicBezTo>
                <a:cubicBezTo>
                  <a:pt x="170" y="212"/>
                  <a:pt x="170" y="205"/>
                  <a:pt x="170" y="198"/>
                </a:cubicBezTo>
                <a:cubicBezTo>
                  <a:pt x="170" y="177"/>
                  <a:pt x="184" y="170"/>
                  <a:pt x="198" y="170"/>
                </a:cubicBezTo>
                <a:cubicBezTo>
                  <a:pt x="205" y="170"/>
                  <a:pt x="212" y="170"/>
                  <a:pt x="219" y="177"/>
                </a:cubicBezTo>
                <a:cubicBezTo>
                  <a:pt x="304" y="262"/>
                  <a:pt x="304" y="262"/>
                  <a:pt x="304" y="262"/>
                </a:cubicBezTo>
                <a:cubicBezTo>
                  <a:pt x="389" y="177"/>
                  <a:pt x="389" y="177"/>
                  <a:pt x="389" y="177"/>
                </a:cubicBezTo>
                <a:cubicBezTo>
                  <a:pt x="389" y="170"/>
                  <a:pt x="396" y="170"/>
                  <a:pt x="403" y="170"/>
                </a:cubicBezTo>
                <a:cubicBezTo>
                  <a:pt x="424" y="170"/>
                  <a:pt x="431" y="177"/>
                  <a:pt x="431" y="198"/>
                </a:cubicBezTo>
                <a:cubicBezTo>
                  <a:pt x="431" y="205"/>
                  <a:pt x="431" y="212"/>
                  <a:pt x="424" y="212"/>
                </a:cubicBezTo>
                <a:cubicBezTo>
                  <a:pt x="340" y="297"/>
                  <a:pt x="340" y="297"/>
                  <a:pt x="340" y="297"/>
                </a:cubicBezTo>
                <a:cubicBezTo>
                  <a:pt x="424" y="382"/>
                  <a:pt x="424" y="382"/>
                  <a:pt x="424" y="382"/>
                </a:cubicBezTo>
                <a:cubicBezTo>
                  <a:pt x="431" y="389"/>
                  <a:pt x="431" y="396"/>
                  <a:pt x="431" y="403"/>
                </a:cubicBezTo>
                <a:cubicBezTo>
                  <a:pt x="431" y="417"/>
                  <a:pt x="424" y="431"/>
                  <a:pt x="403" y="4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49" name="Freeform 118"/>
          <p:cNvSpPr>
            <a:spLocks noChangeAspect="1" noChangeArrowheads="1"/>
          </p:cNvSpPr>
          <p:nvPr/>
        </p:nvSpPr>
        <p:spPr bwMode="auto">
          <a:xfrm>
            <a:off x="1897483" y="3563744"/>
            <a:ext cx="217487" cy="217487"/>
          </a:xfrm>
          <a:custGeom>
            <a:avLst/>
            <a:gdLst>
              <a:gd name="T0" fmla="*/ 107298 w 602"/>
              <a:gd name="T1" fmla="*/ 217126 h 602"/>
              <a:gd name="T2" fmla="*/ 107298 w 602"/>
              <a:gd name="T3" fmla="*/ 217126 h 602"/>
              <a:gd name="T4" fmla="*/ 0 w 602"/>
              <a:gd name="T5" fmla="*/ 107298 h 602"/>
              <a:gd name="T6" fmla="*/ 107298 w 602"/>
              <a:gd name="T7" fmla="*/ 0 h 602"/>
              <a:gd name="T8" fmla="*/ 217126 w 602"/>
              <a:gd name="T9" fmla="*/ 107298 h 602"/>
              <a:gd name="T10" fmla="*/ 107298 w 602"/>
              <a:gd name="T11" fmla="*/ 217126 h 602"/>
              <a:gd name="T12" fmla="*/ 107298 w 602"/>
              <a:gd name="T13" fmla="*/ 20593 h 602"/>
              <a:gd name="T14" fmla="*/ 107298 w 602"/>
              <a:gd name="T15" fmla="*/ 20593 h 602"/>
              <a:gd name="T16" fmla="*/ 20593 w 602"/>
              <a:gd name="T17" fmla="*/ 107298 h 602"/>
              <a:gd name="T18" fmla="*/ 107298 w 602"/>
              <a:gd name="T19" fmla="*/ 196533 h 602"/>
              <a:gd name="T20" fmla="*/ 196533 w 602"/>
              <a:gd name="T21" fmla="*/ 107298 h 602"/>
              <a:gd name="T22" fmla="*/ 107298 w 602"/>
              <a:gd name="T23" fmla="*/ 20593 h 602"/>
              <a:gd name="T24" fmla="*/ 155709 w 602"/>
              <a:gd name="T25" fmla="*/ 87067 h 602"/>
              <a:gd name="T26" fmla="*/ 155709 w 602"/>
              <a:gd name="T27" fmla="*/ 87067 h 602"/>
              <a:gd name="T28" fmla="*/ 102241 w 602"/>
              <a:gd name="T29" fmla="*/ 143065 h 602"/>
              <a:gd name="T30" fmla="*/ 102241 w 602"/>
              <a:gd name="T31" fmla="*/ 143065 h 602"/>
              <a:gd name="T32" fmla="*/ 94654 w 602"/>
              <a:gd name="T33" fmla="*/ 145593 h 602"/>
              <a:gd name="T34" fmla="*/ 86706 w 602"/>
              <a:gd name="T35" fmla="*/ 143065 h 602"/>
              <a:gd name="T36" fmla="*/ 86706 w 602"/>
              <a:gd name="T37" fmla="*/ 143065 h 602"/>
              <a:gd name="T38" fmla="*/ 56359 w 602"/>
              <a:gd name="T39" fmla="*/ 112356 h 602"/>
              <a:gd name="T40" fmla="*/ 56359 w 602"/>
              <a:gd name="T41" fmla="*/ 112356 h 602"/>
              <a:gd name="T42" fmla="*/ 53830 w 602"/>
              <a:gd name="T43" fmla="*/ 104769 h 602"/>
              <a:gd name="T44" fmla="*/ 63946 w 602"/>
              <a:gd name="T45" fmla="*/ 94654 h 602"/>
              <a:gd name="T46" fmla="*/ 71532 w 602"/>
              <a:gd name="T47" fmla="*/ 97183 h 602"/>
              <a:gd name="T48" fmla="*/ 71532 w 602"/>
              <a:gd name="T49" fmla="*/ 97183 h 602"/>
              <a:gd name="T50" fmla="*/ 94654 w 602"/>
              <a:gd name="T51" fmla="*/ 120304 h 602"/>
              <a:gd name="T52" fmla="*/ 143065 w 602"/>
              <a:gd name="T53" fmla="*/ 74061 h 602"/>
              <a:gd name="T54" fmla="*/ 143065 w 602"/>
              <a:gd name="T55" fmla="*/ 74061 h 602"/>
              <a:gd name="T56" fmla="*/ 148122 w 602"/>
              <a:gd name="T57" fmla="*/ 71532 h 602"/>
              <a:gd name="T58" fmla="*/ 158238 w 602"/>
              <a:gd name="T59" fmla="*/ 81648 h 602"/>
              <a:gd name="T60" fmla="*/ 155709 w 602"/>
              <a:gd name="T61" fmla="*/ 87067 h 602"/>
              <a:gd name="T62" fmla="*/ 155709 w 602"/>
              <a:gd name="T63" fmla="*/ 71532 h 602"/>
              <a:gd name="T64" fmla="*/ 155709 w 602"/>
              <a:gd name="T65" fmla="*/ 71532 h 602"/>
              <a:gd name="T66" fmla="*/ 71532 w 602"/>
              <a:gd name="T67" fmla="*/ 155709 h 602"/>
              <a:gd name="T68" fmla="*/ 71532 w 602"/>
              <a:gd name="T69" fmla="*/ 155709 h 602"/>
              <a:gd name="T70" fmla="*/ 145593 w 602"/>
              <a:gd name="T71" fmla="*/ 155709 h 602"/>
              <a:gd name="T72" fmla="*/ 145593 w 602"/>
              <a:gd name="T73" fmla="*/ 155709 h 602"/>
              <a:gd name="T74" fmla="*/ 155709 w 602"/>
              <a:gd name="T75" fmla="*/ 145593 h 602"/>
              <a:gd name="T76" fmla="*/ 155709 w 602"/>
              <a:gd name="T77" fmla="*/ 145593 h 602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02" h="602">
                <a:moveTo>
                  <a:pt x="297" y="601"/>
                </a:moveTo>
                <a:lnTo>
                  <a:pt x="297" y="601"/>
                </a:lnTo>
                <a:cubicBezTo>
                  <a:pt x="135" y="601"/>
                  <a:pt x="0" y="467"/>
                  <a:pt x="0" y="297"/>
                </a:cubicBezTo>
                <a:cubicBezTo>
                  <a:pt x="0" y="135"/>
                  <a:pt x="135" y="0"/>
                  <a:pt x="297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297" y="601"/>
                </a:cubicBezTo>
                <a:close/>
                <a:moveTo>
                  <a:pt x="297" y="57"/>
                </a:moveTo>
                <a:lnTo>
                  <a:pt x="297" y="57"/>
                </a:lnTo>
                <a:cubicBezTo>
                  <a:pt x="163" y="57"/>
                  <a:pt x="57" y="163"/>
                  <a:pt x="57" y="297"/>
                </a:cubicBezTo>
                <a:cubicBezTo>
                  <a:pt x="57" y="431"/>
                  <a:pt x="163" y="544"/>
                  <a:pt x="297" y="544"/>
                </a:cubicBezTo>
                <a:cubicBezTo>
                  <a:pt x="431" y="544"/>
                  <a:pt x="544" y="431"/>
                  <a:pt x="544" y="297"/>
                </a:cubicBezTo>
                <a:cubicBezTo>
                  <a:pt x="544" y="163"/>
                  <a:pt x="431" y="57"/>
                  <a:pt x="297" y="57"/>
                </a:cubicBezTo>
                <a:close/>
                <a:moveTo>
                  <a:pt x="431" y="241"/>
                </a:moveTo>
                <a:lnTo>
                  <a:pt x="431" y="241"/>
                </a:lnTo>
                <a:cubicBezTo>
                  <a:pt x="283" y="396"/>
                  <a:pt x="283" y="396"/>
                  <a:pt x="283" y="396"/>
                </a:cubicBezTo>
                <a:cubicBezTo>
                  <a:pt x="276" y="403"/>
                  <a:pt x="269" y="403"/>
                  <a:pt x="262" y="403"/>
                </a:cubicBezTo>
                <a:cubicBezTo>
                  <a:pt x="255" y="403"/>
                  <a:pt x="248" y="403"/>
                  <a:pt x="240" y="396"/>
                </a:cubicBezTo>
                <a:cubicBezTo>
                  <a:pt x="156" y="311"/>
                  <a:pt x="156" y="311"/>
                  <a:pt x="156" y="311"/>
                </a:cubicBezTo>
                <a:cubicBezTo>
                  <a:pt x="149" y="304"/>
                  <a:pt x="149" y="297"/>
                  <a:pt x="149" y="290"/>
                </a:cubicBezTo>
                <a:cubicBezTo>
                  <a:pt x="149" y="276"/>
                  <a:pt x="163" y="262"/>
                  <a:pt x="177" y="262"/>
                </a:cubicBezTo>
                <a:cubicBezTo>
                  <a:pt x="184" y="262"/>
                  <a:pt x="191" y="262"/>
                  <a:pt x="198" y="269"/>
                </a:cubicBezTo>
                <a:cubicBezTo>
                  <a:pt x="262" y="333"/>
                  <a:pt x="262" y="333"/>
                  <a:pt x="262" y="333"/>
                </a:cubicBezTo>
                <a:cubicBezTo>
                  <a:pt x="396" y="205"/>
                  <a:pt x="396" y="205"/>
                  <a:pt x="396" y="205"/>
                </a:cubicBezTo>
                <a:cubicBezTo>
                  <a:pt x="396" y="198"/>
                  <a:pt x="403" y="198"/>
                  <a:pt x="410" y="198"/>
                </a:cubicBezTo>
                <a:cubicBezTo>
                  <a:pt x="431" y="198"/>
                  <a:pt x="438" y="205"/>
                  <a:pt x="438" y="226"/>
                </a:cubicBezTo>
                <a:cubicBezTo>
                  <a:pt x="438" y="234"/>
                  <a:pt x="438" y="241"/>
                  <a:pt x="431" y="241"/>
                </a:cubicBezTo>
                <a:close/>
                <a:moveTo>
                  <a:pt x="431" y="198"/>
                </a:moveTo>
                <a:lnTo>
                  <a:pt x="431" y="198"/>
                </a:lnTo>
                <a:close/>
                <a:moveTo>
                  <a:pt x="198" y="431"/>
                </a:moveTo>
                <a:lnTo>
                  <a:pt x="198" y="431"/>
                </a:lnTo>
                <a:close/>
                <a:moveTo>
                  <a:pt x="403" y="431"/>
                </a:moveTo>
                <a:lnTo>
                  <a:pt x="403" y="431"/>
                </a:lnTo>
                <a:close/>
                <a:moveTo>
                  <a:pt x="431" y="403"/>
                </a:moveTo>
                <a:lnTo>
                  <a:pt x="431" y="40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0" name="Freeform 119"/>
          <p:cNvSpPr>
            <a:spLocks noChangeAspect="1" noChangeArrowheads="1"/>
          </p:cNvSpPr>
          <p:nvPr/>
        </p:nvSpPr>
        <p:spPr bwMode="auto">
          <a:xfrm>
            <a:off x="1549939" y="3563744"/>
            <a:ext cx="219075" cy="217487"/>
          </a:xfrm>
          <a:custGeom>
            <a:avLst/>
            <a:gdLst>
              <a:gd name="T0" fmla="*/ 109358 w 609"/>
              <a:gd name="T1" fmla="*/ 217126 h 602"/>
              <a:gd name="T2" fmla="*/ 109358 w 609"/>
              <a:gd name="T3" fmla="*/ 217126 h 602"/>
              <a:gd name="T4" fmla="*/ 0 w 609"/>
              <a:gd name="T5" fmla="*/ 107298 h 602"/>
              <a:gd name="T6" fmla="*/ 109358 w 609"/>
              <a:gd name="T7" fmla="*/ 0 h 602"/>
              <a:gd name="T8" fmla="*/ 218715 w 609"/>
              <a:gd name="T9" fmla="*/ 107298 h 602"/>
              <a:gd name="T10" fmla="*/ 109358 w 609"/>
              <a:gd name="T11" fmla="*/ 217126 h 602"/>
              <a:gd name="T12" fmla="*/ 109358 w 609"/>
              <a:gd name="T13" fmla="*/ 20593 h 602"/>
              <a:gd name="T14" fmla="*/ 109358 w 609"/>
              <a:gd name="T15" fmla="*/ 20593 h 602"/>
              <a:gd name="T16" fmla="*/ 20505 w 609"/>
              <a:gd name="T17" fmla="*/ 107298 h 602"/>
              <a:gd name="T18" fmla="*/ 109358 w 609"/>
              <a:gd name="T19" fmla="*/ 196533 h 602"/>
              <a:gd name="T20" fmla="*/ 198211 w 609"/>
              <a:gd name="T21" fmla="*/ 107298 h 602"/>
              <a:gd name="T22" fmla="*/ 109358 w 609"/>
              <a:gd name="T23" fmla="*/ 20593 h 602"/>
              <a:gd name="T24" fmla="*/ 152525 w 609"/>
              <a:gd name="T25" fmla="*/ 117414 h 602"/>
              <a:gd name="T26" fmla="*/ 152525 w 609"/>
              <a:gd name="T27" fmla="*/ 117414 h 602"/>
              <a:gd name="T28" fmla="*/ 132380 w 609"/>
              <a:gd name="T29" fmla="*/ 117414 h 602"/>
              <a:gd name="T30" fmla="*/ 119430 w 609"/>
              <a:gd name="T31" fmla="*/ 117414 h 602"/>
              <a:gd name="T32" fmla="*/ 99285 w 609"/>
              <a:gd name="T33" fmla="*/ 117414 h 602"/>
              <a:gd name="T34" fmla="*/ 86335 w 609"/>
              <a:gd name="T35" fmla="*/ 117414 h 602"/>
              <a:gd name="T36" fmla="*/ 66190 w 609"/>
              <a:gd name="T37" fmla="*/ 117414 h 602"/>
              <a:gd name="T38" fmla="*/ 56118 w 609"/>
              <a:gd name="T39" fmla="*/ 107298 h 602"/>
              <a:gd name="T40" fmla="*/ 66190 w 609"/>
              <a:gd name="T41" fmla="*/ 97183 h 602"/>
              <a:gd name="T42" fmla="*/ 88853 w 609"/>
              <a:gd name="T43" fmla="*/ 97183 h 602"/>
              <a:gd name="T44" fmla="*/ 99285 w 609"/>
              <a:gd name="T45" fmla="*/ 97183 h 602"/>
              <a:gd name="T46" fmla="*/ 119430 w 609"/>
              <a:gd name="T47" fmla="*/ 97183 h 602"/>
              <a:gd name="T48" fmla="*/ 132380 w 609"/>
              <a:gd name="T49" fmla="*/ 97183 h 602"/>
              <a:gd name="T50" fmla="*/ 152525 w 609"/>
              <a:gd name="T51" fmla="*/ 97183 h 602"/>
              <a:gd name="T52" fmla="*/ 162598 w 609"/>
              <a:gd name="T53" fmla="*/ 107298 h 602"/>
              <a:gd name="T54" fmla="*/ 152525 w 609"/>
              <a:gd name="T55" fmla="*/ 117414 h 60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609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74" y="0"/>
                  <a:pt x="608" y="135"/>
                  <a:pt x="608" y="297"/>
                </a:cubicBezTo>
                <a:cubicBezTo>
                  <a:pt x="608" y="467"/>
                  <a:pt x="474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51" y="431"/>
                  <a:pt x="551" y="297"/>
                </a:cubicBezTo>
                <a:cubicBezTo>
                  <a:pt x="551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68" y="325"/>
                  <a:pt x="368" y="325"/>
                  <a:pt x="368" y="325"/>
                </a:cubicBezTo>
                <a:cubicBezTo>
                  <a:pt x="332" y="325"/>
                  <a:pt x="332" y="325"/>
                  <a:pt x="332" y="325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240" y="325"/>
                  <a:pt x="240" y="325"/>
                  <a:pt x="240" y="325"/>
                </a:cubicBezTo>
                <a:cubicBezTo>
                  <a:pt x="184" y="325"/>
                  <a:pt x="184" y="325"/>
                  <a:pt x="184" y="325"/>
                </a:cubicBezTo>
                <a:cubicBezTo>
                  <a:pt x="163" y="325"/>
                  <a:pt x="156" y="318"/>
                  <a:pt x="156" y="297"/>
                </a:cubicBezTo>
                <a:cubicBezTo>
                  <a:pt x="156" y="283"/>
                  <a:pt x="163" y="269"/>
                  <a:pt x="184" y="269"/>
                </a:cubicBezTo>
                <a:cubicBezTo>
                  <a:pt x="247" y="269"/>
                  <a:pt x="247" y="269"/>
                  <a:pt x="24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368" y="269"/>
                  <a:pt x="368" y="269"/>
                  <a:pt x="368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45" y="269"/>
                  <a:pt x="452" y="283"/>
                  <a:pt x="452" y="297"/>
                </a:cubicBezTo>
                <a:cubicBezTo>
                  <a:pt x="452" y="318"/>
                  <a:pt x="445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1" name="Freeform 120"/>
          <p:cNvSpPr>
            <a:spLocks noChangeAspect="1" noChangeArrowheads="1"/>
          </p:cNvSpPr>
          <p:nvPr/>
        </p:nvSpPr>
        <p:spPr bwMode="auto">
          <a:xfrm>
            <a:off x="1215134" y="3563744"/>
            <a:ext cx="217488" cy="217487"/>
          </a:xfrm>
          <a:custGeom>
            <a:avLst/>
            <a:gdLst>
              <a:gd name="T0" fmla="*/ 109828 w 602"/>
              <a:gd name="T1" fmla="*/ 217126 h 602"/>
              <a:gd name="T2" fmla="*/ 109828 w 602"/>
              <a:gd name="T3" fmla="*/ 217126 h 602"/>
              <a:gd name="T4" fmla="*/ 0 w 602"/>
              <a:gd name="T5" fmla="*/ 107298 h 602"/>
              <a:gd name="T6" fmla="*/ 109828 w 602"/>
              <a:gd name="T7" fmla="*/ 0 h 602"/>
              <a:gd name="T8" fmla="*/ 217127 w 602"/>
              <a:gd name="T9" fmla="*/ 107298 h 602"/>
              <a:gd name="T10" fmla="*/ 109828 w 602"/>
              <a:gd name="T11" fmla="*/ 217126 h 602"/>
              <a:gd name="T12" fmla="*/ 109828 w 602"/>
              <a:gd name="T13" fmla="*/ 20593 h 602"/>
              <a:gd name="T14" fmla="*/ 109828 w 602"/>
              <a:gd name="T15" fmla="*/ 20593 h 602"/>
              <a:gd name="T16" fmla="*/ 20593 w 602"/>
              <a:gd name="T17" fmla="*/ 107298 h 602"/>
              <a:gd name="T18" fmla="*/ 109828 w 602"/>
              <a:gd name="T19" fmla="*/ 196533 h 602"/>
              <a:gd name="T20" fmla="*/ 196534 w 602"/>
              <a:gd name="T21" fmla="*/ 107298 h 602"/>
              <a:gd name="T22" fmla="*/ 109828 w 602"/>
              <a:gd name="T23" fmla="*/ 20593 h 602"/>
              <a:gd name="T24" fmla="*/ 153181 w 602"/>
              <a:gd name="T25" fmla="*/ 117414 h 602"/>
              <a:gd name="T26" fmla="*/ 153181 w 602"/>
              <a:gd name="T27" fmla="*/ 117414 h 602"/>
              <a:gd name="T28" fmla="*/ 119944 w 602"/>
              <a:gd name="T29" fmla="*/ 117414 h 602"/>
              <a:gd name="T30" fmla="*/ 119944 w 602"/>
              <a:gd name="T31" fmla="*/ 153180 h 602"/>
              <a:gd name="T32" fmla="*/ 109828 w 602"/>
              <a:gd name="T33" fmla="*/ 163657 h 602"/>
              <a:gd name="T34" fmla="*/ 99712 w 602"/>
              <a:gd name="T35" fmla="*/ 153180 h 602"/>
              <a:gd name="T36" fmla="*/ 99712 w 602"/>
              <a:gd name="T37" fmla="*/ 117414 h 602"/>
              <a:gd name="T38" fmla="*/ 63946 w 602"/>
              <a:gd name="T39" fmla="*/ 117414 h 602"/>
              <a:gd name="T40" fmla="*/ 53469 w 602"/>
              <a:gd name="T41" fmla="*/ 107298 h 602"/>
              <a:gd name="T42" fmla="*/ 63946 w 602"/>
              <a:gd name="T43" fmla="*/ 97183 h 602"/>
              <a:gd name="T44" fmla="*/ 99712 w 602"/>
              <a:gd name="T45" fmla="*/ 97183 h 602"/>
              <a:gd name="T46" fmla="*/ 99712 w 602"/>
              <a:gd name="T47" fmla="*/ 63946 h 602"/>
              <a:gd name="T48" fmla="*/ 109828 w 602"/>
              <a:gd name="T49" fmla="*/ 53830 h 602"/>
              <a:gd name="T50" fmla="*/ 119944 w 602"/>
              <a:gd name="T51" fmla="*/ 63946 h 602"/>
              <a:gd name="T52" fmla="*/ 119944 w 602"/>
              <a:gd name="T53" fmla="*/ 97183 h 602"/>
              <a:gd name="T54" fmla="*/ 153181 w 602"/>
              <a:gd name="T55" fmla="*/ 97183 h 602"/>
              <a:gd name="T56" fmla="*/ 163297 w 602"/>
              <a:gd name="T57" fmla="*/ 107298 h 602"/>
              <a:gd name="T58" fmla="*/ 153181 w 602"/>
              <a:gd name="T59" fmla="*/ 117414 h 60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02" h="602">
                <a:moveTo>
                  <a:pt x="304" y="601"/>
                </a:moveTo>
                <a:lnTo>
                  <a:pt x="304" y="601"/>
                </a:lnTo>
                <a:cubicBezTo>
                  <a:pt x="134" y="601"/>
                  <a:pt x="0" y="467"/>
                  <a:pt x="0" y="297"/>
                </a:cubicBezTo>
                <a:cubicBezTo>
                  <a:pt x="0" y="135"/>
                  <a:pt x="134" y="0"/>
                  <a:pt x="304" y="0"/>
                </a:cubicBezTo>
                <a:cubicBezTo>
                  <a:pt x="467" y="0"/>
                  <a:pt x="601" y="135"/>
                  <a:pt x="601" y="297"/>
                </a:cubicBezTo>
                <a:cubicBezTo>
                  <a:pt x="601" y="467"/>
                  <a:pt x="467" y="601"/>
                  <a:pt x="304" y="601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70" y="57"/>
                  <a:pt x="57" y="163"/>
                  <a:pt x="57" y="297"/>
                </a:cubicBezTo>
                <a:cubicBezTo>
                  <a:pt x="57" y="431"/>
                  <a:pt x="170" y="544"/>
                  <a:pt x="304" y="544"/>
                </a:cubicBezTo>
                <a:cubicBezTo>
                  <a:pt x="438" y="544"/>
                  <a:pt x="544" y="431"/>
                  <a:pt x="544" y="297"/>
                </a:cubicBezTo>
                <a:cubicBezTo>
                  <a:pt x="544" y="163"/>
                  <a:pt x="438" y="57"/>
                  <a:pt x="304" y="57"/>
                </a:cubicBezTo>
                <a:close/>
                <a:moveTo>
                  <a:pt x="424" y="325"/>
                </a:moveTo>
                <a:lnTo>
                  <a:pt x="424" y="325"/>
                </a:lnTo>
                <a:cubicBezTo>
                  <a:pt x="332" y="325"/>
                  <a:pt x="332" y="325"/>
                  <a:pt x="332" y="325"/>
                </a:cubicBezTo>
                <a:cubicBezTo>
                  <a:pt x="332" y="424"/>
                  <a:pt x="332" y="424"/>
                  <a:pt x="332" y="424"/>
                </a:cubicBezTo>
                <a:cubicBezTo>
                  <a:pt x="332" y="438"/>
                  <a:pt x="318" y="453"/>
                  <a:pt x="304" y="453"/>
                </a:cubicBezTo>
                <a:cubicBezTo>
                  <a:pt x="283" y="453"/>
                  <a:pt x="276" y="438"/>
                  <a:pt x="276" y="424"/>
                </a:cubicBezTo>
                <a:cubicBezTo>
                  <a:pt x="276" y="325"/>
                  <a:pt x="276" y="325"/>
                  <a:pt x="276" y="325"/>
                </a:cubicBezTo>
                <a:cubicBezTo>
                  <a:pt x="177" y="325"/>
                  <a:pt x="177" y="325"/>
                  <a:pt x="177" y="325"/>
                </a:cubicBezTo>
                <a:cubicBezTo>
                  <a:pt x="163" y="325"/>
                  <a:pt x="148" y="318"/>
                  <a:pt x="148" y="297"/>
                </a:cubicBezTo>
                <a:cubicBezTo>
                  <a:pt x="148" y="283"/>
                  <a:pt x="163" y="269"/>
                  <a:pt x="177" y="269"/>
                </a:cubicBezTo>
                <a:cubicBezTo>
                  <a:pt x="276" y="269"/>
                  <a:pt x="276" y="269"/>
                  <a:pt x="276" y="269"/>
                </a:cubicBezTo>
                <a:cubicBezTo>
                  <a:pt x="276" y="177"/>
                  <a:pt x="276" y="177"/>
                  <a:pt x="276" y="177"/>
                </a:cubicBezTo>
                <a:cubicBezTo>
                  <a:pt x="276" y="163"/>
                  <a:pt x="283" y="149"/>
                  <a:pt x="304" y="149"/>
                </a:cubicBezTo>
                <a:cubicBezTo>
                  <a:pt x="318" y="149"/>
                  <a:pt x="332" y="163"/>
                  <a:pt x="332" y="177"/>
                </a:cubicBezTo>
                <a:cubicBezTo>
                  <a:pt x="332" y="269"/>
                  <a:pt x="332" y="269"/>
                  <a:pt x="332" y="269"/>
                </a:cubicBezTo>
                <a:cubicBezTo>
                  <a:pt x="424" y="269"/>
                  <a:pt x="424" y="269"/>
                  <a:pt x="424" y="269"/>
                </a:cubicBezTo>
                <a:cubicBezTo>
                  <a:pt x="438" y="269"/>
                  <a:pt x="452" y="283"/>
                  <a:pt x="452" y="297"/>
                </a:cubicBezTo>
                <a:cubicBezTo>
                  <a:pt x="452" y="318"/>
                  <a:pt x="438" y="325"/>
                  <a:pt x="424" y="3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70" name="Freeform 42"/>
          <p:cNvSpPr>
            <a:spLocks noChangeAspect="1" noChangeArrowheads="1"/>
          </p:cNvSpPr>
          <p:nvPr/>
        </p:nvSpPr>
        <p:spPr bwMode="auto">
          <a:xfrm>
            <a:off x="5933761" y="3569010"/>
            <a:ext cx="208192" cy="211254"/>
          </a:xfrm>
          <a:custGeom>
            <a:avLst/>
            <a:gdLst>
              <a:gd name="T0" fmla="*/ 572 w 601"/>
              <a:gd name="T1" fmla="*/ 608 h 609"/>
              <a:gd name="T2" fmla="*/ 431 w 601"/>
              <a:gd name="T3" fmla="*/ 580 h 609"/>
              <a:gd name="T4" fmla="*/ 544 w 601"/>
              <a:gd name="T5" fmla="*/ 552 h 609"/>
              <a:gd name="T6" fmla="*/ 544 w 601"/>
              <a:gd name="T7" fmla="*/ 467 h 609"/>
              <a:gd name="T8" fmla="*/ 600 w 601"/>
              <a:gd name="T9" fmla="*/ 467 h 609"/>
              <a:gd name="T10" fmla="*/ 572 w 601"/>
              <a:gd name="T11" fmla="*/ 608 h 609"/>
              <a:gd name="T12" fmla="*/ 572 w 601"/>
              <a:gd name="T13" fmla="*/ 227 h 609"/>
              <a:gd name="T14" fmla="*/ 600 w 601"/>
              <a:gd name="T15" fmla="*/ 354 h 609"/>
              <a:gd name="T16" fmla="*/ 544 w 601"/>
              <a:gd name="T17" fmla="*/ 354 h 609"/>
              <a:gd name="T18" fmla="*/ 572 w 601"/>
              <a:gd name="T19" fmla="*/ 227 h 609"/>
              <a:gd name="T20" fmla="*/ 572 w 601"/>
              <a:gd name="T21" fmla="*/ 170 h 609"/>
              <a:gd name="T22" fmla="*/ 544 w 601"/>
              <a:gd name="T23" fmla="*/ 142 h 609"/>
              <a:gd name="T24" fmla="*/ 459 w 601"/>
              <a:gd name="T25" fmla="*/ 57 h 609"/>
              <a:gd name="T26" fmla="*/ 431 w 601"/>
              <a:gd name="T27" fmla="*/ 29 h 609"/>
              <a:gd name="T28" fmla="*/ 459 w 601"/>
              <a:gd name="T29" fmla="*/ 0 h 609"/>
              <a:gd name="T30" fmla="*/ 600 w 601"/>
              <a:gd name="T31" fmla="*/ 29 h 609"/>
              <a:gd name="T32" fmla="*/ 572 w 601"/>
              <a:gd name="T33" fmla="*/ 170 h 609"/>
              <a:gd name="T34" fmla="*/ 346 w 601"/>
              <a:gd name="T35" fmla="*/ 57 h 609"/>
              <a:gd name="T36" fmla="*/ 226 w 601"/>
              <a:gd name="T37" fmla="*/ 29 h 609"/>
              <a:gd name="T38" fmla="*/ 346 w 601"/>
              <a:gd name="T39" fmla="*/ 0 h 609"/>
              <a:gd name="T40" fmla="*/ 346 w 601"/>
              <a:gd name="T41" fmla="*/ 57 h 609"/>
              <a:gd name="T42" fmla="*/ 311 w 601"/>
              <a:gd name="T43" fmla="*/ 241 h 609"/>
              <a:gd name="T44" fmla="*/ 304 w 601"/>
              <a:gd name="T45" fmla="*/ 219 h 609"/>
              <a:gd name="T46" fmla="*/ 346 w 601"/>
              <a:gd name="T47" fmla="*/ 198 h 609"/>
              <a:gd name="T48" fmla="*/ 445 w 601"/>
              <a:gd name="T49" fmla="*/ 283 h 609"/>
              <a:gd name="T50" fmla="*/ 452 w 601"/>
              <a:gd name="T51" fmla="*/ 304 h 609"/>
              <a:gd name="T52" fmla="*/ 445 w 601"/>
              <a:gd name="T53" fmla="*/ 326 h 609"/>
              <a:gd name="T54" fmla="*/ 346 w 601"/>
              <a:gd name="T55" fmla="*/ 410 h 609"/>
              <a:gd name="T56" fmla="*/ 304 w 601"/>
              <a:gd name="T57" fmla="*/ 389 h 609"/>
              <a:gd name="T58" fmla="*/ 311 w 601"/>
              <a:gd name="T59" fmla="*/ 368 h 609"/>
              <a:gd name="T60" fmla="*/ 176 w 601"/>
              <a:gd name="T61" fmla="*/ 333 h 609"/>
              <a:gd name="T62" fmla="*/ 176 w 601"/>
              <a:gd name="T63" fmla="*/ 276 h 609"/>
              <a:gd name="T64" fmla="*/ 311 w 601"/>
              <a:gd name="T65" fmla="*/ 241 h 609"/>
              <a:gd name="T66" fmla="*/ 141 w 601"/>
              <a:gd name="T67" fmla="*/ 57 h 609"/>
              <a:gd name="T68" fmla="*/ 56 w 601"/>
              <a:gd name="T69" fmla="*/ 57 h 609"/>
              <a:gd name="T70" fmla="*/ 28 w 601"/>
              <a:gd name="T71" fmla="*/ 170 h 609"/>
              <a:gd name="T72" fmla="*/ 0 w 601"/>
              <a:gd name="T73" fmla="*/ 142 h 609"/>
              <a:gd name="T74" fmla="*/ 28 w 601"/>
              <a:gd name="T75" fmla="*/ 0 h 609"/>
              <a:gd name="T76" fmla="*/ 141 w 601"/>
              <a:gd name="T77" fmla="*/ 0 h 609"/>
              <a:gd name="T78" fmla="*/ 141 w 601"/>
              <a:gd name="T79" fmla="*/ 57 h 609"/>
              <a:gd name="T80" fmla="*/ 28 w 601"/>
              <a:gd name="T81" fmla="*/ 382 h 609"/>
              <a:gd name="T82" fmla="*/ 0 w 601"/>
              <a:gd name="T83" fmla="*/ 255 h 609"/>
              <a:gd name="T84" fmla="*/ 56 w 601"/>
              <a:gd name="T85" fmla="*/ 255 h 609"/>
              <a:gd name="T86" fmla="*/ 28 w 601"/>
              <a:gd name="T87" fmla="*/ 382 h 609"/>
              <a:gd name="T88" fmla="*/ 28 w 601"/>
              <a:gd name="T89" fmla="*/ 439 h 609"/>
              <a:gd name="T90" fmla="*/ 56 w 601"/>
              <a:gd name="T91" fmla="*/ 552 h 609"/>
              <a:gd name="T92" fmla="*/ 169 w 601"/>
              <a:gd name="T93" fmla="*/ 580 h 609"/>
              <a:gd name="T94" fmla="*/ 28 w 601"/>
              <a:gd name="T95" fmla="*/ 608 h 609"/>
              <a:gd name="T96" fmla="*/ 0 w 601"/>
              <a:gd name="T97" fmla="*/ 467 h 609"/>
              <a:gd name="T98" fmla="*/ 28 w 601"/>
              <a:gd name="T99" fmla="*/ 439 h 609"/>
              <a:gd name="T100" fmla="*/ 254 w 601"/>
              <a:gd name="T101" fmla="*/ 552 h 609"/>
              <a:gd name="T102" fmla="*/ 374 w 601"/>
              <a:gd name="T103" fmla="*/ 580 h 609"/>
              <a:gd name="T104" fmla="*/ 254 w 601"/>
              <a:gd name="T105" fmla="*/ 608 h 609"/>
              <a:gd name="T106" fmla="*/ 254 w 601"/>
              <a:gd name="T107" fmla="*/ 552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1" h="609">
                <a:moveTo>
                  <a:pt x="572" y="608"/>
                </a:moveTo>
                <a:lnTo>
                  <a:pt x="572" y="608"/>
                </a:lnTo>
                <a:cubicBezTo>
                  <a:pt x="459" y="608"/>
                  <a:pt x="459" y="608"/>
                  <a:pt x="459" y="608"/>
                </a:cubicBezTo>
                <a:cubicBezTo>
                  <a:pt x="445" y="608"/>
                  <a:pt x="431" y="594"/>
                  <a:pt x="431" y="580"/>
                </a:cubicBezTo>
                <a:cubicBezTo>
                  <a:pt x="431" y="559"/>
                  <a:pt x="445" y="552"/>
                  <a:pt x="459" y="552"/>
                </a:cubicBezTo>
                <a:cubicBezTo>
                  <a:pt x="544" y="552"/>
                  <a:pt x="544" y="552"/>
                  <a:pt x="544" y="552"/>
                </a:cubicBezTo>
                <a:cubicBezTo>
                  <a:pt x="544" y="467"/>
                  <a:pt x="544" y="467"/>
                  <a:pt x="544" y="467"/>
                </a:cubicBezTo>
                <a:lnTo>
                  <a:pt x="544" y="467"/>
                </a:lnTo>
                <a:cubicBezTo>
                  <a:pt x="544" y="446"/>
                  <a:pt x="558" y="439"/>
                  <a:pt x="572" y="439"/>
                </a:cubicBezTo>
                <a:cubicBezTo>
                  <a:pt x="593" y="439"/>
                  <a:pt x="600" y="446"/>
                  <a:pt x="600" y="467"/>
                </a:cubicBezTo>
                <a:cubicBezTo>
                  <a:pt x="600" y="580"/>
                  <a:pt x="600" y="580"/>
                  <a:pt x="600" y="580"/>
                </a:cubicBezTo>
                <a:cubicBezTo>
                  <a:pt x="600" y="594"/>
                  <a:pt x="593" y="608"/>
                  <a:pt x="572" y="608"/>
                </a:cubicBezTo>
                <a:close/>
                <a:moveTo>
                  <a:pt x="572" y="227"/>
                </a:moveTo>
                <a:lnTo>
                  <a:pt x="572" y="227"/>
                </a:lnTo>
                <a:cubicBezTo>
                  <a:pt x="593" y="227"/>
                  <a:pt x="600" y="241"/>
                  <a:pt x="600" y="255"/>
                </a:cubicBezTo>
                <a:cubicBezTo>
                  <a:pt x="600" y="354"/>
                  <a:pt x="600" y="354"/>
                  <a:pt x="600" y="354"/>
                </a:cubicBezTo>
                <a:cubicBezTo>
                  <a:pt x="600" y="368"/>
                  <a:pt x="593" y="382"/>
                  <a:pt x="572" y="382"/>
                </a:cubicBezTo>
                <a:cubicBezTo>
                  <a:pt x="558" y="382"/>
                  <a:pt x="544" y="368"/>
                  <a:pt x="544" y="354"/>
                </a:cubicBezTo>
                <a:cubicBezTo>
                  <a:pt x="544" y="255"/>
                  <a:pt x="544" y="255"/>
                  <a:pt x="544" y="255"/>
                </a:cubicBezTo>
                <a:cubicBezTo>
                  <a:pt x="544" y="241"/>
                  <a:pt x="558" y="227"/>
                  <a:pt x="572" y="227"/>
                </a:cubicBezTo>
                <a:close/>
                <a:moveTo>
                  <a:pt x="572" y="170"/>
                </a:moveTo>
                <a:lnTo>
                  <a:pt x="572" y="170"/>
                </a:lnTo>
                <a:cubicBezTo>
                  <a:pt x="558" y="170"/>
                  <a:pt x="544" y="163"/>
                  <a:pt x="544" y="142"/>
                </a:cubicBezTo>
                <a:lnTo>
                  <a:pt x="544" y="142"/>
                </a:lnTo>
                <a:cubicBezTo>
                  <a:pt x="544" y="57"/>
                  <a:pt x="544" y="57"/>
                  <a:pt x="544" y="57"/>
                </a:cubicBezTo>
                <a:cubicBezTo>
                  <a:pt x="459" y="57"/>
                  <a:pt x="459" y="57"/>
                  <a:pt x="459" y="57"/>
                </a:cubicBezTo>
                <a:lnTo>
                  <a:pt x="459" y="57"/>
                </a:lnTo>
                <a:cubicBezTo>
                  <a:pt x="445" y="57"/>
                  <a:pt x="431" y="50"/>
                  <a:pt x="431" y="29"/>
                </a:cubicBezTo>
                <a:cubicBezTo>
                  <a:pt x="431" y="15"/>
                  <a:pt x="445" y="0"/>
                  <a:pt x="459" y="0"/>
                </a:cubicBezTo>
                <a:lnTo>
                  <a:pt x="459" y="0"/>
                </a:lnTo>
                <a:cubicBezTo>
                  <a:pt x="572" y="0"/>
                  <a:pt x="572" y="0"/>
                  <a:pt x="572" y="0"/>
                </a:cubicBezTo>
                <a:cubicBezTo>
                  <a:pt x="593" y="0"/>
                  <a:pt x="600" y="15"/>
                  <a:pt x="600" y="29"/>
                </a:cubicBezTo>
                <a:cubicBezTo>
                  <a:pt x="600" y="142"/>
                  <a:pt x="600" y="142"/>
                  <a:pt x="600" y="142"/>
                </a:cubicBezTo>
                <a:cubicBezTo>
                  <a:pt x="600" y="163"/>
                  <a:pt x="593" y="170"/>
                  <a:pt x="572" y="170"/>
                </a:cubicBezTo>
                <a:close/>
                <a:moveTo>
                  <a:pt x="346" y="57"/>
                </a:moveTo>
                <a:lnTo>
                  <a:pt x="346" y="57"/>
                </a:lnTo>
                <a:cubicBezTo>
                  <a:pt x="254" y="57"/>
                  <a:pt x="254" y="57"/>
                  <a:pt x="254" y="57"/>
                </a:cubicBezTo>
                <a:cubicBezTo>
                  <a:pt x="240" y="57"/>
                  <a:pt x="226" y="50"/>
                  <a:pt x="226" y="29"/>
                </a:cubicBezTo>
                <a:cubicBezTo>
                  <a:pt x="226" y="15"/>
                  <a:pt x="240" y="0"/>
                  <a:pt x="254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67" y="0"/>
                  <a:pt x="374" y="15"/>
                  <a:pt x="374" y="29"/>
                </a:cubicBezTo>
                <a:cubicBezTo>
                  <a:pt x="374" y="50"/>
                  <a:pt x="367" y="57"/>
                  <a:pt x="346" y="57"/>
                </a:cubicBezTo>
                <a:close/>
                <a:moveTo>
                  <a:pt x="311" y="241"/>
                </a:moveTo>
                <a:lnTo>
                  <a:pt x="311" y="241"/>
                </a:lnTo>
                <a:lnTo>
                  <a:pt x="311" y="241"/>
                </a:lnTo>
                <a:cubicBezTo>
                  <a:pt x="304" y="234"/>
                  <a:pt x="304" y="227"/>
                  <a:pt x="304" y="219"/>
                </a:cubicBezTo>
                <a:cubicBezTo>
                  <a:pt x="304" y="205"/>
                  <a:pt x="311" y="191"/>
                  <a:pt x="332" y="191"/>
                </a:cubicBezTo>
                <a:cubicBezTo>
                  <a:pt x="339" y="191"/>
                  <a:pt x="346" y="191"/>
                  <a:pt x="346" y="198"/>
                </a:cubicBezTo>
                <a:lnTo>
                  <a:pt x="346" y="198"/>
                </a:lnTo>
                <a:cubicBezTo>
                  <a:pt x="445" y="283"/>
                  <a:pt x="445" y="283"/>
                  <a:pt x="445" y="283"/>
                </a:cubicBezTo>
                <a:lnTo>
                  <a:pt x="445" y="283"/>
                </a:lnTo>
                <a:cubicBezTo>
                  <a:pt x="445" y="290"/>
                  <a:pt x="452" y="297"/>
                  <a:pt x="452" y="304"/>
                </a:cubicBezTo>
                <a:cubicBezTo>
                  <a:pt x="452" y="311"/>
                  <a:pt x="445" y="319"/>
                  <a:pt x="445" y="326"/>
                </a:cubicBezTo>
                <a:lnTo>
                  <a:pt x="445" y="326"/>
                </a:lnTo>
                <a:cubicBezTo>
                  <a:pt x="346" y="410"/>
                  <a:pt x="346" y="410"/>
                  <a:pt x="346" y="410"/>
                </a:cubicBezTo>
                <a:lnTo>
                  <a:pt x="346" y="410"/>
                </a:lnTo>
                <a:cubicBezTo>
                  <a:pt x="346" y="417"/>
                  <a:pt x="339" y="417"/>
                  <a:pt x="332" y="417"/>
                </a:cubicBezTo>
                <a:cubicBezTo>
                  <a:pt x="311" y="417"/>
                  <a:pt x="304" y="403"/>
                  <a:pt x="304" y="389"/>
                </a:cubicBezTo>
                <a:cubicBezTo>
                  <a:pt x="304" y="382"/>
                  <a:pt x="304" y="375"/>
                  <a:pt x="311" y="368"/>
                </a:cubicBezTo>
                <a:lnTo>
                  <a:pt x="311" y="368"/>
                </a:lnTo>
                <a:cubicBezTo>
                  <a:pt x="353" y="333"/>
                  <a:pt x="353" y="333"/>
                  <a:pt x="353" y="333"/>
                </a:cubicBezTo>
                <a:cubicBezTo>
                  <a:pt x="176" y="333"/>
                  <a:pt x="176" y="333"/>
                  <a:pt x="176" y="333"/>
                </a:cubicBezTo>
                <a:cubicBezTo>
                  <a:pt x="162" y="333"/>
                  <a:pt x="148" y="319"/>
                  <a:pt x="148" y="304"/>
                </a:cubicBezTo>
                <a:cubicBezTo>
                  <a:pt x="148" y="290"/>
                  <a:pt x="162" y="276"/>
                  <a:pt x="176" y="276"/>
                </a:cubicBezTo>
                <a:cubicBezTo>
                  <a:pt x="353" y="276"/>
                  <a:pt x="353" y="276"/>
                  <a:pt x="353" y="276"/>
                </a:cubicBezTo>
                <a:lnTo>
                  <a:pt x="311" y="241"/>
                </a:lnTo>
                <a:close/>
                <a:moveTo>
                  <a:pt x="141" y="57"/>
                </a:moveTo>
                <a:lnTo>
                  <a:pt x="141" y="57"/>
                </a:lnTo>
                <a:lnTo>
                  <a:pt x="141" y="57"/>
                </a:lnTo>
                <a:cubicBezTo>
                  <a:pt x="56" y="57"/>
                  <a:pt x="56" y="57"/>
                  <a:pt x="56" y="57"/>
                </a:cubicBezTo>
                <a:cubicBezTo>
                  <a:pt x="56" y="142"/>
                  <a:pt x="56" y="142"/>
                  <a:pt x="56" y="142"/>
                </a:cubicBezTo>
                <a:cubicBezTo>
                  <a:pt x="56" y="163"/>
                  <a:pt x="42" y="170"/>
                  <a:pt x="28" y="170"/>
                </a:cubicBezTo>
                <a:cubicBezTo>
                  <a:pt x="14" y="170"/>
                  <a:pt x="0" y="163"/>
                  <a:pt x="0" y="142"/>
                </a:cubicBezTo>
                <a:lnTo>
                  <a:pt x="0" y="142"/>
                </a:ln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4" y="0"/>
                  <a:pt x="28" y="0"/>
                </a:cubicBezTo>
                <a:cubicBezTo>
                  <a:pt x="141" y="0"/>
                  <a:pt x="141" y="0"/>
                  <a:pt x="141" y="0"/>
                </a:cubicBezTo>
                <a:lnTo>
                  <a:pt x="141" y="0"/>
                </a:lnTo>
                <a:cubicBezTo>
                  <a:pt x="155" y="0"/>
                  <a:pt x="169" y="15"/>
                  <a:pt x="169" y="29"/>
                </a:cubicBezTo>
                <a:cubicBezTo>
                  <a:pt x="169" y="50"/>
                  <a:pt x="155" y="57"/>
                  <a:pt x="141" y="57"/>
                </a:cubicBezTo>
                <a:close/>
                <a:moveTo>
                  <a:pt x="28" y="382"/>
                </a:moveTo>
                <a:lnTo>
                  <a:pt x="28" y="382"/>
                </a:lnTo>
                <a:cubicBezTo>
                  <a:pt x="14" y="382"/>
                  <a:pt x="0" y="368"/>
                  <a:pt x="0" y="35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41"/>
                  <a:pt x="14" y="227"/>
                  <a:pt x="28" y="227"/>
                </a:cubicBezTo>
                <a:cubicBezTo>
                  <a:pt x="42" y="227"/>
                  <a:pt x="56" y="241"/>
                  <a:pt x="56" y="255"/>
                </a:cubicBezTo>
                <a:cubicBezTo>
                  <a:pt x="56" y="354"/>
                  <a:pt x="56" y="354"/>
                  <a:pt x="56" y="354"/>
                </a:cubicBezTo>
                <a:cubicBezTo>
                  <a:pt x="56" y="368"/>
                  <a:pt x="42" y="382"/>
                  <a:pt x="28" y="382"/>
                </a:cubicBezTo>
                <a:close/>
                <a:moveTo>
                  <a:pt x="28" y="439"/>
                </a:moveTo>
                <a:lnTo>
                  <a:pt x="28" y="439"/>
                </a:lnTo>
                <a:cubicBezTo>
                  <a:pt x="42" y="439"/>
                  <a:pt x="56" y="446"/>
                  <a:pt x="56" y="467"/>
                </a:cubicBezTo>
                <a:cubicBezTo>
                  <a:pt x="56" y="552"/>
                  <a:pt x="56" y="552"/>
                  <a:pt x="56" y="552"/>
                </a:cubicBezTo>
                <a:cubicBezTo>
                  <a:pt x="141" y="552"/>
                  <a:pt x="141" y="552"/>
                  <a:pt x="141" y="552"/>
                </a:cubicBezTo>
                <a:cubicBezTo>
                  <a:pt x="155" y="552"/>
                  <a:pt x="169" y="559"/>
                  <a:pt x="169" y="580"/>
                </a:cubicBezTo>
                <a:cubicBezTo>
                  <a:pt x="169" y="594"/>
                  <a:pt x="155" y="608"/>
                  <a:pt x="141" y="608"/>
                </a:cubicBezTo>
                <a:cubicBezTo>
                  <a:pt x="28" y="608"/>
                  <a:pt x="28" y="608"/>
                  <a:pt x="28" y="608"/>
                </a:cubicBezTo>
                <a:cubicBezTo>
                  <a:pt x="14" y="608"/>
                  <a:pt x="0" y="594"/>
                  <a:pt x="0" y="580"/>
                </a:cubicBezTo>
                <a:cubicBezTo>
                  <a:pt x="0" y="467"/>
                  <a:pt x="0" y="467"/>
                  <a:pt x="0" y="467"/>
                </a:cubicBezTo>
                <a:lnTo>
                  <a:pt x="0" y="467"/>
                </a:lnTo>
                <a:cubicBezTo>
                  <a:pt x="0" y="446"/>
                  <a:pt x="14" y="439"/>
                  <a:pt x="28" y="439"/>
                </a:cubicBezTo>
                <a:close/>
                <a:moveTo>
                  <a:pt x="254" y="552"/>
                </a:moveTo>
                <a:lnTo>
                  <a:pt x="254" y="552"/>
                </a:lnTo>
                <a:cubicBezTo>
                  <a:pt x="346" y="552"/>
                  <a:pt x="346" y="552"/>
                  <a:pt x="346" y="552"/>
                </a:cubicBezTo>
                <a:cubicBezTo>
                  <a:pt x="367" y="552"/>
                  <a:pt x="374" y="559"/>
                  <a:pt x="374" y="580"/>
                </a:cubicBezTo>
                <a:cubicBezTo>
                  <a:pt x="374" y="594"/>
                  <a:pt x="367" y="608"/>
                  <a:pt x="346" y="608"/>
                </a:cubicBezTo>
                <a:cubicBezTo>
                  <a:pt x="254" y="608"/>
                  <a:pt x="254" y="608"/>
                  <a:pt x="254" y="608"/>
                </a:cubicBezTo>
                <a:cubicBezTo>
                  <a:pt x="240" y="608"/>
                  <a:pt x="226" y="594"/>
                  <a:pt x="226" y="580"/>
                </a:cubicBezTo>
                <a:cubicBezTo>
                  <a:pt x="226" y="559"/>
                  <a:pt x="240" y="552"/>
                  <a:pt x="254" y="5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71" name="Freeform 43"/>
          <p:cNvSpPr>
            <a:spLocks noChangeAspect="1" noChangeArrowheads="1"/>
          </p:cNvSpPr>
          <p:nvPr/>
        </p:nvSpPr>
        <p:spPr bwMode="auto">
          <a:xfrm>
            <a:off x="5587187" y="3562660"/>
            <a:ext cx="208192" cy="211254"/>
          </a:xfrm>
          <a:custGeom>
            <a:avLst/>
            <a:gdLst>
              <a:gd name="T0" fmla="*/ 572 w 601"/>
              <a:gd name="T1" fmla="*/ 608 h 609"/>
              <a:gd name="T2" fmla="*/ 431 w 601"/>
              <a:gd name="T3" fmla="*/ 580 h 609"/>
              <a:gd name="T4" fmla="*/ 544 w 601"/>
              <a:gd name="T5" fmla="*/ 552 h 609"/>
              <a:gd name="T6" fmla="*/ 544 w 601"/>
              <a:gd name="T7" fmla="*/ 467 h 609"/>
              <a:gd name="T8" fmla="*/ 600 w 601"/>
              <a:gd name="T9" fmla="*/ 467 h 609"/>
              <a:gd name="T10" fmla="*/ 572 w 601"/>
              <a:gd name="T11" fmla="*/ 608 h 609"/>
              <a:gd name="T12" fmla="*/ 572 w 601"/>
              <a:gd name="T13" fmla="*/ 227 h 609"/>
              <a:gd name="T14" fmla="*/ 600 w 601"/>
              <a:gd name="T15" fmla="*/ 354 h 609"/>
              <a:gd name="T16" fmla="*/ 544 w 601"/>
              <a:gd name="T17" fmla="*/ 354 h 609"/>
              <a:gd name="T18" fmla="*/ 572 w 601"/>
              <a:gd name="T19" fmla="*/ 227 h 609"/>
              <a:gd name="T20" fmla="*/ 572 w 601"/>
              <a:gd name="T21" fmla="*/ 170 h 609"/>
              <a:gd name="T22" fmla="*/ 544 w 601"/>
              <a:gd name="T23" fmla="*/ 142 h 609"/>
              <a:gd name="T24" fmla="*/ 459 w 601"/>
              <a:gd name="T25" fmla="*/ 57 h 609"/>
              <a:gd name="T26" fmla="*/ 431 w 601"/>
              <a:gd name="T27" fmla="*/ 29 h 609"/>
              <a:gd name="T28" fmla="*/ 459 w 601"/>
              <a:gd name="T29" fmla="*/ 0 h 609"/>
              <a:gd name="T30" fmla="*/ 600 w 601"/>
              <a:gd name="T31" fmla="*/ 29 h 609"/>
              <a:gd name="T32" fmla="*/ 572 w 601"/>
              <a:gd name="T33" fmla="*/ 170 h 609"/>
              <a:gd name="T34" fmla="*/ 452 w 601"/>
              <a:gd name="T35" fmla="*/ 304 h 609"/>
              <a:gd name="T36" fmla="*/ 247 w 601"/>
              <a:gd name="T37" fmla="*/ 333 h 609"/>
              <a:gd name="T38" fmla="*/ 289 w 601"/>
              <a:gd name="T39" fmla="*/ 368 h 609"/>
              <a:gd name="T40" fmla="*/ 268 w 601"/>
              <a:gd name="T41" fmla="*/ 417 h 609"/>
              <a:gd name="T42" fmla="*/ 254 w 601"/>
              <a:gd name="T43" fmla="*/ 410 h 609"/>
              <a:gd name="T44" fmla="*/ 155 w 601"/>
              <a:gd name="T45" fmla="*/ 326 h 609"/>
              <a:gd name="T46" fmla="*/ 155 w 601"/>
              <a:gd name="T47" fmla="*/ 283 h 609"/>
              <a:gd name="T48" fmla="*/ 254 w 601"/>
              <a:gd name="T49" fmla="*/ 198 h 609"/>
              <a:gd name="T50" fmla="*/ 268 w 601"/>
              <a:gd name="T51" fmla="*/ 191 h 609"/>
              <a:gd name="T52" fmla="*/ 289 w 601"/>
              <a:gd name="T53" fmla="*/ 241 h 609"/>
              <a:gd name="T54" fmla="*/ 247 w 601"/>
              <a:gd name="T55" fmla="*/ 276 h 609"/>
              <a:gd name="T56" fmla="*/ 452 w 601"/>
              <a:gd name="T57" fmla="*/ 304 h 609"/>
              <a:gd name="T58" fmla="*/ 346 w 601"/>
              <a:gd name="T59" fmla="*/ 57 h 609"/>
              <a:gd name="T60" fmla="*/ 226 w 601"/>
              <a:gd name="T61" fmla="*/ 29 h 609"/>
              <a:gd name="T62" fmla="*/ 346 w 601"/>
              <a:gd name="T63" fmla="*/ 0 h 609"/>
              <a:gd name="T64" fmla="*/ 346 w 601"/>
              <a:gd name="T65" fmla="*/ 57 h 609"/>
              <a:gd name="T66" fmla="*/ 141 w 601"/>
              <a:gd name="T67" fmla="*/ 57 h 609"/>
              <a:gd name="T68" fmla="*/ 56 w 601"/>
              <a:gd name="T69" fmla="*/ 57 h 609"/>
              <a:gd name="T70" fmla="*/ 28 w 601"/>
              <a:gd name="T71" fmla="*/ 170 h 609"/>
              <a:gd name="T72" fmla="*/ 0 w 601"/>
              <a:gd name="T73" fmla="*/ 142 h 609"/>
              <a:gd name="T74" fmla="*/ 28 w 601"/>
              <a:gd name="T75" fmla="*/ 0 h 609"/>
              <a:gd name="T76" fmla="*/ 141 w 601"/>
              <a:gd name="T77" fmla="*/ 0 h 609"/>
              <a:gd name="T78" fmla="*/ 141 w 601"/>
              <a:gd name="T79" fmla="*/ 57 h 609"/>
              <a:gd name="T80" fmla="*/ 28 w 601"/>
              <a:gd name="T81" fmla="*/ 382 h 609"/>
              <a:gd name="T82" fmla="*/ 0 w 601"/>
              <a:gd name="T83" fmla="*/ 255 h 609"/>
              <a:gd name="T84" fmla="*/ 56 w 601"/>
              <a:gd name="T85" fmla="*/ 255 h 609"/>
              <a:gd name="T86" fmla="*/ 28 w 601"/>
              <a:gd name="T87" fmla="*/ 382 h 609"/>
              <a:gd name="T88" fmla="*/ 28 w 601"/>
              <a:gd name="T89" fmla="*/ 439 h 609"/>
              <a:gd name="T90" fmla="*/ 56 w 601"/>
              <a:gd name="T91" fmla="*/ 552 h 609"/>
              <a:gd name="T92" fmla="*/ 169 w 601"/>
              <a:gd name="T93" fmla="*/ 580 h 609"/>
              <a:gd name="T94" fmla="*/ 28 w 601"/>
              <a:gd name="T95" fmla="*/ 608 h 609"/>
              <a:gd name="T96" fmla="*/ 0 w 601"/>
              <a:gd name="T97" fmla="*/ 467 h 609"/>
              <a:gd name="T98" fmla="*/ 28 w 601"/>
              <a:gd name="T99" fmla="*/ 439 h 609"/>
              <a:gd name="T100" fmla="*/ 254 w 601"/>
              <a:gd name="T101" fmla="*/ 552 h 609"/>
              <a:gd name="T102" fmla="*/ 374 w 601"/>
              <a:gd name="T103" fmla="*/ 580 h 609"/>
              <a:gd name="T104" fmla="*/ 254 w 601"/>
              <a:gd name="T105" fmla="*/ 608 h 609"/>
              <a:gd name="T106" fmla="*/ 254 w 601"/>
              <a:gd name="T107" fmla="*/ 552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1" h="609">
                <a:moveTo>
                  <a:pt x="572" y="608"/>
                </a:moveTo>
                <a:lnTo>
                  <a:pt x="572" y="608"/>
                </a:lnTo>
                <a:cubicBezTo>
                  <a:pt x="459" y="608"/>
                  <a:pt x="459" y="608"/>
                  <a:pt x="459" y="608"/>
                </a:cubicBezTo>
                <a:cubicBezTo>
                  <a:pt x="445" y="608"/>
                  <a:pt x="431" y="594"/>
                  <a:pt x="431" y="580"/>
                </a:cubicBezTo>
                <a:cubicBezTo>
                  <a:pt x="431" y="559"/>
                  <a:pt x="445" y="552"/>
                  <a:pt x="459" y="552"/>
                </a:cubicBezTo>
                <a:cubicBezTo>
                  <a:pt x="544" y="552"/>
                  <a:pt x="544" y="552"/>
                  <a:pt x="544" y="552"/>
                </a:cubicBezTo>
                <a:cubicBezTo>
                  <a:pt x="544" y="467"/>
                  <a:pt x="544" y="467"/>
                  <a:pt x="544" y="467"/>
                </a:cubicBezTo>
                <a:lnTo>
                  <a:pt x="544" y="467"/>
                </a:lnTo>
                <a:cubicBezTo>
                  <a:pt x="544" y="446"/>
                  <a:pt x="558" y="439"/>
                  <a:pt x="572" y="439"/>
                </a:cubicBezTo>
                <a:cubicBezTo>
                  <a:pt x="586" y="439"/>
                  <a:pt x="600" y="446"/>
                  <a:pt x="600" y="467"/>
                </a:cubicBezTo>
                <a:cubicBezTo>
                  <a:pt x="600" y="580"/>
                  <a:pt x="600" y="580"/>
                  <a:pt x="600" y="580"/>
                </a:cubicBezTo>
                <a:cubicBezTo>
                  <a:pt x="600" y="594"/>
                  <a:pt x="586" y="608"/>
                  <a:pt x="572" y="608"/>
                </a:cubicBezTo>
                <a:close/>
                <a:moveTo>
                  <a:pt x="572" y="227"/>
                </a:moveTo>
                <a:lnTo>
                  <a:pt x="572" y="227"/>
                </a:lnTo>
                <a:cubicBezTo>
                  <a:pt x="586" y="227"/>
                  <a:pt x="600" y="241"/>
                  <a:pt x="600" y="255"/>
                </a:cubicBezTo>
                <a:cubicBezTo>
                  <a:pt x="600" y="354"/>
                  <a:pt x="600" y="354"/>
                  <a:pt x="600" y="354"/>
                </a:cubicBezTo>
                <a:cubicBezTo>
                  <a:pt x="600" y="368"/>
                  <a:pt x="586" y="382"/>
                  <a:pt x="572" y="382"/>
                </a:cubicBezTo>
                <a:cubicBezTo>
                  <a:pt x="558" y="382"/>
                  <a:pt x="544" y="368"/>
                  <a:pt x="544" y="354"/>
                </a:cubicBezTo>
                <a:cubicBezTo>
                  <a:pt x="544" y="255"/>
                  <a:pt x="544" y="255"/>
                  <a:pt x="544" y="255"/>
                </a:cubicBezTo>
                <a:cubicBezTo>
                  <a:pt x="544" y="241"/>
                  <a:pt x="558" y="227"/>
                  <a:pt x="572" y="227"/>
                </a:cubicBezTo>
                <a:close/>
                <a:moveTo>
                  <a:pt x="572" y="170"/>
                </a:moveTo>
                <a:lnTo>
                  <a:pt x="572" y="170"/>
                </a:lnTo>
                <a:cubicBezTo>
                  <a:pt x="558" y="170"/>
                  <a:pt x="544" y="163"/>
                  <a:pt x="544" y="142"/>
                </a:cubicBezTo>
                <a:lnTo>
                  <a:pt x="544" y="142"/>
                </a:lnTo>
                <a:cubicBezTo>
                  <a:pt x="544" y="57"/>
                  <a:pt x="544" y="57"/>
                  <a:pt x="544" y="57"/>
                </a:cubicBezTo>
                <a:cubicBezTo>
                  <a:pt x="459" y="57"/>
                  <a:pt x="459" y="57"/>
                  <a:pt x="459" y="57"/>
                </a:cubicBezTo>
                <a:lnTo>
                  <a:pt x="459" y="57"/>
                </a:lnTo>
                <a:cubicBezTo>
                  <a:pt x="445" y="57"/>
                  <a:pt x="431" y="50"/>
                  <a:pt x="431" y="29"/>
                </a:cubicBezTo>
                <a:cubicBezTo>
                  <a:pt x="431" y="15"/>
                  <a:pt x="445" y="0"/>
                  <a:pt x="459" y="0"/>
                </a:cubicBezTo>
                <a:lnTo>
                  <a:pt x="459" y="0"/>
                </a:ln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15"/>
                  <a:pt x="600" y="29"/>
                </a:cubicBezTo>
                <a:cubicBezTo>
                  <a:pt x="600" y="142"/>
                  <a:pt x="600" y="142"/>
                  <a:pt x="600" y="142"/>
                </a:cubicBezTo>
                <a:cubicBezTo>
                  <a:pt x="600" y="163"/>
                  <a:pt x="586" y="170"/>
                  <a:pt x="572" y="170"/>
                </a:cubicBezTo>
                <a:close/>
                <a:moveTo>
                  <a:pt x="452" y="304"/>
                </a:moveTo>
                <a:lnTo>
                  <a:pt x="452" y="304"/>
                </a:lnTo>
                <a:cubicBezTo>
                  <a:pt x="452" y="319"/>
                  <a:pt x="438" y="333"/>
                  <a:pt x="424" y="333"/>
                </a:cubicBezTo>
                <a:cubicBezTo>
                  <a:pt x="247" y="333"/>
                  <a:pt x="247" y="333"/>
                  <a:pt x="247" y="333"/>
                </a:cubicBezTo>
                <a:cubicBezTo>
                  <a:pt x="289" y="368"/>
                  <a:pt x="289" y="368"/>
                  <a:pt x="289" y="368"/>
                </a:cubicBezTo>
                <a:lnTo>
                  <a:pt x="289" y="368"/>
                </a:lnTo>
                <a:cubicBezTo>
                  <a:pt x="296" y="375"/>
                  <a:pt x="296" y="382"/>
                  <a:pt x="296" y="389"/>
                </a:cubicBezTo>
                <a:cubicBezTo>
                  <a:pt x="296" y="403"/>
                  <a:pt x="289" y="417"/>
                  <a:pt x="268" y="417"/>
                </a:cubicBezTo>
                <a:cubicBezTo>
                  <a:pt x="261" y="417"/>
                  <a:pt x="254" y="417"/>
                  <a:pt x="254" y="410"/>
                </a:cubicBezTo>
                <a:lnTo>
                  <a:pt x="254" y="410"/>
                </a:lnTo>
                <a:cubicBezTo>
                  <a:pt x="155" y="326"/>
                  <a:pt x="155" y="326"/>
                  <a:pt x="155" y="326"/>
                </a:cubicBezTo>
                <a:lnTo>
                  <a:pt x="155" y="326"/>
                </a:lnTo>
                <a:cubicBezTo>
                  <a:pt x="155" y="319"/>
                  <a:pt x="148" y="311"/>
                  <a:pt x="148" y="304"/>
                </a:cubicBezTo>
                <a:cubicBezTo>
                  <a:pt x="148" y="297"/>
                  <a:pt x="155" y="290"/>
                  <a:pt x="155" y="283"/>
                </a:cubicBezTo>
                <a:lnTo>
                  <a:pt x="155" y="283"/>
                </a:lnTo>
                <a:cubicBezTo>
                  <a:pt x="254" y="198"/>
                  <a:pt x="254" y="198"/>
                  <a:pt x="254" y="198"/>
                </a:cubicBezTo>
                <a:lnTo>
                  <a:pt x="254" y="198"/>
                </a:lnTo>
                <a:cubicBezTo>
                  <a:pt x="254" y="191"/>
                  <a:pt x="261" y="191"/>
                  <a:pt x="268" y="191"/>
                </a:cubicBezTo>
                <a:cubicBezTo>
                  <a:pt x="289" y="191"/>
                  <a:pt x="296" y="205"/>
                  <a:pt x="296" y="219"/>
                </a:cubicBezTo>
                <a:cubicBezTo>
                  <a:pt x="296" y="227"/>
                  <a:pt x="296" y="234"/>
                  <a:pt x="289" y="241"/>
                </a:cubicBezTo>
                <a:lnTo>
                  <a:pt x="289" y="241"/>
                </a:lnTo>
                <a:cubicBezTo>
                  <a:pt x="247" y="276"/>
                  <a:pt x="247" y="276"/>
                  <a:pt x="247" y="276"/>
                </a:cubicBezTo>
                <a:cubicBezTo>
                  <a:pt x="424" y="276"/>
                  <a:pt x="424" y="276"/>
                  <a:pt x="424" y="276"/>
                </a:cubicBezTo>
                <a:cubicBezTo>
                  <a:pt x="438" y="276"/>
                  <a:pt x="452" y="290"/>
                  <a:pt x="452" y="304"/>
                </a:cubicBezTo>
                <a:close/>
                <a:moveTo>
                  <a:pt x="346" y="57"/>
                </a:moveTo>
                <a:lnTo>
                  <a:pt x="346" y="57"/>
                </a:lnTo>
                <a:cubicBezTo>
                  <a:pt x="254" y="57"/>
                  <a:pt x="254" y="57"/>
                  <a:pt x="254" y="57"/>
                </a:cubicBezTo>
                <a:cubicBezTo>
                  <a:pt x="233" y="57"/>
                  <a:pt x="226" y="50"/>
                  <a:pt x="226" y="29"/>
                </a:cubicBezTo>
                <a:cubicBezTo>
                  <a:pt x="226" y="15"/>
                  <a:pt x="233" y="0"/>
                  <a:pt x="254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60" y="0"/>
                  <a:pt x="374" y="15"/>
                  <a:pt x="374" y="29"/>
                </a:cubicBezTo>
                <a:cubicBezTo>
                  <a:pt x="374" y="50"/>
                  <a:pt x="360" y="57"/>
                  <a:pt x="346" y="57"/>
                </a:cubicBezTo>
                <a:close/>
                <a:moveTo>
                  <a:pt x="141" y="57"/>
                </a:moveTo>
                <a:lnTo>
                  <a:pt x="141" y="57"/>
                </a:lnTo>
                <a:lnTo>
                  <a:pt x="141" y="57"/>
                </a:lnTo>
                <a:cubicBezTo>
                  <a:pt x="56" y="57"/>
                  <a:pt x="56" y="57"/>
                  <a:pt x="56" y="57"/>
                </a:cubicBezTo>
                <a:cubicBezTo>
                  <a:pt x="56" y="142"/>
                  <a:pt x="56" y="142"/>
                  <a:pt x="56" y="142"/>
                </a:cubicBezTo>
                <a:cubicBezTo>
                  <a:pt x="56" y="163"/>
                  <a:pt x="42" y="170"/>
                  <a:pt x="28" y="170"/>
                </a:cubicBezTo>
                <a:cubicBezTo>
                  <a:pt x="7" y="170"/>
                  <a:pt x="0" y="163"/>
                  <a:pt x="0" y="142"/>
                </a:cubicBezTo>
                <a:lnTo>
                  <a:pt x="0" y="142"/>
                </a:ln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7" y="0"/>
                  <a:pt x="28" y="0"/>
                </a:cubicBezTo>
                <a:cubicBezTo>
                  <a:pt x="141" y="0"/>
                  <a:pt x="141" y="0"/>
                  <a:pt x="141" y="0"/>
                </a:cubicBezTo>
                <a:lnTo>
                  <a:pt x="141" y="0"/>
                </a:lnTo>
                <a:cubicBezTo>
                  <a:pt x="155" y="0"/>
                  <a:pt x="169" y="15"/>
                  <a:pt x="169" y="29"/>
                </a:cubicBezTo>
                <a:cubicBezTo>
                  <a:pt x="169" y="50"/>
                  <a:pt x="155" y="57"/>
                  <a:pt x="141" y="57"/>
                </a:cubicBezTo>
                <a:close/>
                <a:moveTo>
                  <a:pt x="28" y="382"/>
                </a:moveTo>
                <a:lnTo>
                  <a:pt x="28" y="382"/>
                </a:lnTo>
                <a:cubicBezTo>
                  <a:pt x="7" y="382"/>
                  <a:pt x="0" y="368"/>
                  <a:pt x="0" y="35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41"/>
                  <a:pt x="7" y="227"/>
                  <a:pt x="28" y="227"/>
                </a:cubicBezTo>
                <a:cubicBezTo>
                  <a:pt x="42" y="227"/>
                  <a:pt x="56" y="241"/>
                  <a:pt x="56" y="255"/>
                </a:cubicBezTo>
                <a:cubicBezTo>
                  <a:pt x="56" y="354"/>
                  <a:pt x="56" y="354"/>
                  <a:pt x="56" y="354"/>
                </a:cubicBezTo>
                <a:cubicBezTo>
                  <a:pt x="56" y="368"/>
                  <a:pt x="42" y="382"/>
                  <a:pt x="28" y="382"/>
                </a:cubicBezTo>
                <a:close/>
                <a:moveTo>
                  <a:pt x="28" y="439"/>
                </a:moveTo>
                <a:lnTo>
                  <a:pt x="28" y="439"/>
                </a:lnTo>
                <a:cubicBezTo>
                  <a:pt x="42" y="439"/>
                  <a:pt x="56" y="446"/>
                  <a:pt x="56" y="467"/>
                </a:cubicBezTo>
                <a:cubicBezTo>
                  <a:pt x="56" y="552"/>
                  <a:pt x="56" y="552"/>
                  <a:pt x="56" y="552"/>
                </a:cubicBezTo>
                <a:cubicBezTo>
                  <a:pt x="141" y="552"/>
                  <a:pt x="141" y="552"/>
                  <a:pt x="141" y="552"/>
                </a:cubicBezTo>
                <a:cubicBezTo>
                  <a:pt x="155" y="552"/>
                  <a:pt x="169" y="559"/>
                  <a:pt x="169" y="580"/>
                </a:cubicBezTo>
                <a:cubicBezTo>
                  <a:pt x="169" y="594"/>
                  <a:pt x="155" y="608"/>
                  <a:pt x="141" y="608"/>
                </a:cubicBezTo>
                <a:cubicBezTo>
                  <a:pt x="28" y="608"/>
                  <a:pt x="28" y="608"/>
                  <a:pt x="28" y="608"/>
                </a:cubicBezTo>
                <a:cubicBezTo>
                  <a:pt x="7" y="608"/>
                  <a:pt x="0" y="594"/>
                  <a:pt x="0" y="580"/>
                </a:cubicBezTo>
                <a:cubicBezTo>
                  <a:pt x="0" y="467"/>
                  <a:pt x="0" y="467"/>
                  <a:pt x="0" y="467"/>
                </a:cubicBezTo>
                <a:lnTo>
                  <a:pt x="0" y="467"/>
                </a:lnTo>
                <a:cubicBezTo>
                  <a:pt x="0" y="446"/>
                  <a:pt x="7" y="439"/>
                  <a:pt x="28" y="439"/>
                </a:cubicBezTo>
                <a:close/>
                <a:moveTo>
                  <a:pt x="254" y="552"/>
                </a:moveTo>
                <a:lnTo>
                  <a:pt x="254" y="552"/>
                </a:lnTo>
                <a:cubicBezTo>
                  <a:pt x="346" y="552"/>
                  <a:pt x="346" y="552"/>
                  <a:pt x="346" y="552"/>
                </a:cubicBezTo>
                <a:cubicBezTo>
                  <a:pt x="360" y="552"/>
                  <a:pt x="374" y="559"/>
                  <a:pt x="374" y="580"/>
                </a:cubicBezTo>
                <a:cubicBezTo>
                  <a:pt x="374" y="594"/>
                  <a:pt x="360" y="608"/>
                  <a:pt x="346" y="608"/>
                </a:cubicBezTo>
                <a:cubicBezTo>
                  <a:pt x="254" y="608"/>
                  <a:pt x="254" y="608"/>
                  <a:pt x="254" y="608"/>
                </a:cubicBezTo>
                <a:cubicBezTo>
                  <a:pt x="233" y="608"/>
                  <a:pt x="226" y="594"/>
                  <a:pt x="226" y="580"/>
                </a:cubicBezTo>
                <a:cubicBezTo>
                  <a:pt x="226" y="559"/>
                  <a:pt x="233" y="552"/>
                  <a:pt x="254" y="5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72" name="Freeform 44"/>
          <p:cNvSpPr>
            <a:spLocks noChangeAspect="1" noChangeArrowheads="1"/>
          </p:cNvSpPr>
          <p:nvPr/>
        </p:nvSpPr>
        <p:spPr bwMode="auto">
          <a:xfrm>
            <a:off x="5193448" y="3562660"/>
            <a:ext cx="211254" cy="211254"/>
          </a:xfrm>
          <a:custGeom>
            <a:avLst/>
            <a:gdLst>
              <a:gd name="T0" fmla="*/ 580 w 609"/>
              <a:gd name="T1" fmla="*/ 608 h 609"/>
              <a:gd name="T2" fmla="*/ 439 w 609"/>
              <a:gd name="T3" fmla="*/ 580 h 609"/>
              <a:gd name="T4" fmla="*/ 552 w 609"/>
              <a:gd name="T5" fmla="*/ 552 h 609"/>
              <a:gd name="T6" fmla="*/ 552 w 609"/>
              <a:gd name="T7" fmla="*/ 467 h 609"/>
              <a:gd name="T8" fmla="*/ 608 w 609"/>
              <a:gd name="T9" fmla="*/ 467 h 609"/>
              <a:gd name="T10" fmla="*/ 580 w 609"/>
              <a:gd name="T11" fmla="*/ 608 h 609"/>
              <a:gd name="T12" fmla="*/ 580 w 609"/>
              <a:gd name="T13" fmla="*/ 227 h 609"/>
              <a:gd name="T14" fmla="*/ 608 w 609"/>
              <a:gd name="T15" fmla="*/ 354 h 609"/>
              <a:gd name="T16" fmla="*/ 552 w 609"/>
              <a:gd name="T17" fmla="*/ 354 h 609"/>
              <a:gd name="T18" fmla="*/ 580 w 609"/>
              <a:gd name="T19" fmla="*/ 227 h 609"/>
              <a:gd name="T20" fmla="*/ 580 w 609"/>
              <a:gd name="T21" fmla="*/ 170 h 609"/>
              <a:gd name="T22" fmla="*/ 552 w 609"/>
              <a:gd name="T23" fmla="*/ 142 h 609"/>
              <a:gd name="T24" fmla="*/ 467 w 609"/>
              <a:gd name="T25" fmla="*/ 57 h 609"/>
              <a:gd name="T26" fmla="*/ 439 w 609"/>
              <a:gd name="T27" fmla="*/ 29 h 609"/>
              <a:gd name="T28" fmla="*/ 467 w 609"/>
              <a:gd name="T29" fmla="*/ 0 h 609"/>
              <a:gd name="T30" fmla="*/ 608 w 609"/>
              <a:gd name="T31" fmla="*/ 29 h 609"/>
              <a:gd name="T32" fmla="*/ 580 w 609"/>
              <a:gd name="T33" fmla="*/ 170 h 609"/>
              <a:gd name="T34" fmla="*/ 389 w 609"/>
              <a:gd name="T35" fmla="*/ 304 h 609"/>
              <a:gd name="T36" fmla="*/ 368 w 609"/>
              <a:gd name="T37" fmla="*/ 297 h 609"/>
              <a:gd name="T38" fmla="*/ 333 w 609"/>
              <a:gd name="T39" fmla="*/ 424 h 609"/>
              <a:gd name="T40" fmla="*/ 276 w 609"/>
              <a:gd name="T41" fmla="*/ 424 h 609"/>
              <a:gd name="T42" fmla="*/ 241 w 609"/>
              <a:gd name="T43" fmla="*/ 297 h 609"/>
              <a:gd name="T44" fmla="*/ 219 w 609"/>
              <a:gd name="T45" fmla="*/ 304 h 609"/>
              <a:gd name="T46" fmla="*/ 198 w 609"/>
              <a:gd name="T47" fmla="*/ 255 h 609"/>
              <a:gd name="T48" fmla="*/ 283 w 609"/>
              <a:gd name="T49" fmla="*/ 163 h 609"/>
              <a:gd name="T50" fmla="*/ 304 w 609"/>
              <a:gd name="T51" fmla="*/ 156 h 609"/>
              <a:gd name="T52" fmla="*/ 326 w 609"/>
              <a:gd name="T53" fmla="*/ 163 h 609"/>
              <a:gd name="T54" fmla="*/ 410 w 609"/>
              <a:gd name="T55" fmla="*/ 255 h 609"/>
              <a:gd name="T56" fmla="*/ 389 w 609"/>
              <a:gd name="T57" fmla="*/ 304 h 609"/>
              <a:gd name="T58" fmla="*/ 354 w 609"/>
              <a:gd name="T59" fmla="*/ 57 h 609"/>
              <a:gd name="T60" fmla="*/ 226 w 609"/>
              <a:gd name="T61" fmla="*/ 29 h 609"/>
              <a:gd name="T62" fmla="*/ 354 w 609"/>
              <a:gd name="T63" fmla="*/ 0 h 609"/>
              <a:gd name="T64" fmla="*/ 354 w 609"/>
              <a:gd name="T65" fmla="*/ 57 h 609"/>
              <a:gd name="T66" fmla="*/ 142 w 609"/>
              <a:gd name="T67" fmla="*/ 608 h 609"/>
              <a:gd name="T68" fmla="*/ 0 w 609"/>
              <a:gd name="T69" fmla="*/ 580 h 609"/>
              <a:gd name="T70" fmla="*/ 0 w 609"/>
              <a:gd name="T71" fmla="*/ 467 h 609"/>
              <a:gd name="T72" fmla="*/ 57 w 609"/>
              <a:gd name="T73" fmla="*/ 467 h 609"/>
              <a:gd name="T74" fmla="*/ 142 w 609"/>
              <a:gd name="T75" fmla="*/ 552 h 609"/>
              <a:gd name="T76" fmla="*/ 142 w 609"/>
              <a:gd name="T77" fmla="*/ 608 h 609"/>
              <a:gd name="T78" fmla="*/ 57 w 609"/>
              <a:gd name="T79" fmla="*/ 255 h 609"/>
              <a:gd name="T80" fmla="*/ 29 w 609"/>
              <a:gd name="T81" fmla="*/ 382 h 609"/>
              <a:gd name="T82" fmla="*/ 0 w 609"/>
              <a:gd name="T83" fmla="*/ 255 h 609"/>
              <a:gd name="T84" fmla="*/ 57 w 609"/>
              <a:gd name="T85" fmla="*/ 255 h 609"/>
              <a:gd name="T86" fmla="*/ 142 w 609"/>
              <a:gd name="T87" fmla="*/ 57 h 609"/>
              <a:gd name="T88" fmla="*/ 57 w 609"/>
              <a:gd name="T89" fmla="*/ 57 h 609"/>
              <a:gd name="T90" fmla="*/ 29 w 609"/>
              <a:gd name="T91" fmla="*/ 170 h 609"/>
              <a:gd name="T92" fmla="*/ 0 w 609"/>
              <a:gd name="T93" fmla="*/ 142 h 609"/>
              <a:gd name="T94" fmla="*/ 29 w 609"/>
              <a:gd name="T95" fmla="*/ 0 h 609"/>
              <a:gd name="T96" fmla="*/ 142 w 609"/>
              <a:gd name="T97" fmla="*/ 0 h 609"/>
              <a:gd name="T98" fmla="*/ 142 w 609"/>
              <a:gd name="T99" fmla="*/ 57 h 609"/>
              <a:gd name="T100" fmla="*/ 255 w 609"/>
              <a:gd name="T101" fmla="*/ 552 h 609"/>
              <a:gd name="T102" fmla="*/ 382 w 609"/>
              <a:gd name="T103" fmla="*/ 580 h 609"/>
              <a:gd name="T104" fmla="*/ 255 w 609"/>
              <a:gd name="T105" fmla="*/ 608 h 609"/>
              <a:gd name="T106" fmla="*/ 255 w 609"/>
              <a:gd name="T107" fmla="*/ 552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9" h="609">
                <a:moveTo>
                  <a:pt x="580" y="608"/>
                </a:moveTo>
                <a:lnTo>
                  <a:pt x="580" y="608"/>
                </a:lnTo>
                <a:cubicBezTo>
                  <a:pt x="467" y="608"/>
                  <a:pt x="467" y="608"/>
                  <a:pt x="467" y="608"/>
                </a:cubicBezTo>
                <a:cubicBezTo>
                  <a:pt x="446" y="608"/>
                  <a:pt x="439" y="594"/>
                  <a:pt x="439" y="580"/>
                </a:cubicBezTo>
                <a:cubicBezTo>
                  <a:pt x="439" y="559"/>
                  <a:pt x="446" y="552"/>
                  <a:pt x="467" y="552"/>
                </a:cubicBezTo>
                <a:cubicBezTo>
                  <a:pt x="552" y="552"/>
                  <a:pt x="552" y="552"/>
                  <a:pt x="552" y="552"/>
                </a:cubicBezTo>
                <a:cubicBezTo>
                  <a:pt x="552" y="467"/>
                  <a:pt x="552" y="467"/>
                  <a:pt x="552" y="467"/>
                </a:cubicBezTo>
                <a:lnTo>
                  <a:pt x="552" y="467"/>
                </a:lnTo>
                <a:cubicBezTo>
                  <a:pt x="552" y="446"/>
                  <a:pt x="559" y="439"/>
                  <a:pt x="580" y="439"/>
                </a:cubicBezTo>
                <a:cubicBezTo>
                  <a:pt x="594" y="439"/>
                  <a:pt x="608" y="446"/>
                  <a:pt x="608" y="467"/>
                </a:cubicBezTo>
                <a:cubicBezTo>
                  <a:pt x="608" y="580"/>
                  <a:pt x="608" y="580"/>
                  <a:pt x="608" y="580"/>
                </a:cubicBezTo>
                <a:cubicBezTo>
                  <a:pt x="608" y="594"/>
                  <a:pt x="594" y="608"/>
                  <a:pt x="580" y="608"/>
                </a:cubicBezTo>
                <a:close/>
                <a:moveTo>
                  <a:pt x="580" y="227"/>
                </a:moveTo>
                <a:lnTo>
                  <a:pt x="580" y="227"/>
                </a:lnTo>
                <a:cubicBezTo>
                  <a:pt x="594" y="227"/>
                  <a:pt x="608" y="241"/>
                  <a:pt x="608" y="255"/>
                </a:cubicBezTo>
                <a:cubicBezTo>
                  <a:pt x="608" y="354"/>
                  <a:pt x="608" y="354"/>
                  <a:pt x="608" y="354"/>
                </a:cubicBezTo>
                <a:cubicBezTo>
                  <a:pt x="608" y="368"/>
                  <a:pt x="594" y="382"/>
                  <a:pt x="580" y="382"/>
                </a:cubicBezTo>
                <a:cubicBezTo>
                  <a:pt x="559" y="382"/>
                  <a:pt x="552" y="368"/>
                  <a:pt x="552" y="354"/>
                </a:cubicBezTo>
                <a:cubicBezTo>
                  <a:pt x="552" y="255"/>
                  <a:pt x="552" y="255"/>
                  <a:pt x="552" y="255"/>
                </a:cubicBezTo>
                <a:cubicBezTo>
                  <a:pt x="552" y="241"/>
                  <a:pt x="559" y="227"/>
                  <a:pt x="580" y="227"/>
                </a:cubicBezTo>
                <a:close/>
                <a:moveTo>
                  <a:pt x="580" y="170"/>
                </a:moveTo>
                <a:lnTo>
                  <a:pt x="580" y="170"/>
                </a:lnTo>
                <a:cubicBezTo>
                  <a:pt x="559" y="170"/>
                  <a:pt x="552" y="163"/>
                  <a:pt x="552" y="142"/>
                </a:cubicBezTo>
                <a:lnTo>
                  <a:pt x="552" y="142"/>
                </a:lnTo>
                <a:cubicBezTo>
                  <a:pt x="552" y="57"/>
                  <a:pt x="552" y="57"/>
                  <a:pt x="552" y="57"/>
                </a:cubicBezTo>
                <a:cubicBezTo>
                  <a:pt x="467" y="57"/>
                  <a:pt x="467" y="57"/>
                  <a:pt x="467" y="57"/>
                </a:cubicBezTo>
                <a:lnTo>
                  <a:pt x="467" y="57"/>
                </a:lnTo>
                <a:cubicBezTo>
                  <a:pt x="446" y="57"/>
                  <a:pt x="439" y="50"/>
                  <a:pt x="439" y="29"/>
                </a:cubicBezTo>
                <a:cubicBezTo>
                  <a:pt x="439" y="15"/>
                  <a:pt x="446" y="0"/>
                  <a:pt x="467" y="0"/>
                </a:cubicBezTo>
                <a:lnTo>
                  <a:pt x="467" y="0"/>
                </a:ln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15"/>
                  <a:pt x="608" y="29"/>
                </a:cubicBezTo>
                <a:cubicBezTo>
                  <a:pt x="608" y="142"/>
                  <a:pt x="608" y="142"/>
                  <a:pt x="608" y="142"/>
                </a:cubicBezTo>
                <a:cubicBezTo>
                  <a:pt x="608" y="163"/>
                  <a:pt x="594" y="170"/>
                  <a:pt x="580" y="170"/>
                </a:cubicBezTo>
                <a:close/>
                <a:moveTo>
                  <a:pt x="389" y="304"/>
                </a:moveTo>
                <a:lnTo>
                  <a:pt x="389" y="304"/>
                </a:lnTo>
                <a:cubicBezTo>
                  <a:pt x="382" y="304"/>
                  <a:pt x="375" y="297"/>
                  <a:pt x="368" y="297"/>
                </a:cubicBezTo>
                <a:lnTo>
                  <a:pt x="368" y="297"/>
                </a:lnTo>
                <a:cubicBezTo>
                  <a:pt x="333" y="255"/>
                  <a:pt x="333" y="255"/>
                  <a:pt x="333" y="255"/>
                </a:cubicBezTo>
                <a:cubicBezTo>
                  <a:pt x="333" y="424"/>
                  <a:pt x="333" y="424"/>
                  <a:pt x="333" y="424"/>
                </a:cubicBezTo>
                <a:cubicBezTo>
                  <a:pt x="333" y="446"/>
                  <a:pt x="318" y="453"/>
                  <a:pt x="304" y="453"/>
                </a:cubicBezTo>
                <a:cubicBezTo>
                  <a:pt x="290" y="453"/>
                  <a:pt x="276" y="446"/>
                  <a:pt x="276" y="424"/>
                </a:cubicBezTo>
                <a:cubicBezTo>
                  <a:pt x="276" y="255"/>
                  <a:pt x="276" y="255"/>
                  <a:pt x="276" y="255"/>
                </a:cubicBezTo>
                <a:cubicBezTo>
                  <a:pt x="241" y="297"/>
                  <a:pt x="241" y="297"/>
                  <a:pt x="241" y="297"/>
                </a:cubicBezTo>
                <a:lnTo>
                  <a:pt x="241" y="297"/>
                </a:lnTo>
                <a:cubicBezTo>
                  <a:pt x="234" y="297"/>
                  <a:pt x="226" y="304"/>
                  <a:pt x="219" y="304"/>
                </a:cubicBezTo>
                <a:cubicBezTo>
                  <a:pt x="205" y="304"/>
                  <a:pt x="191" y="290"/>
                  <a:pt x="191" y="276"/>
                </a:cubicBezTo>
                <a:cubicBezTo>
                  <a:pt x="191" y="269"/>
                  <a:pt x="191" y="262"/>
                  <a:pt x="198" y="255"/>
                </a:cubicBezTo>
                <a:lnTo>
                  <a:pt x="198" y="255"/>
                </a:lnTo>
                <a:cubicBezTo>
                  <a:pt x="283" y="163"/>
                  <a:pt x="283" y="163"/>
                  <a:pt x="283" y="163"/>
                </a:cubicBezTo>
                <a:lnTo>
                  <a:pt x="283" y="163"/>
                </a:lnTo>
                <a:cubicBezTo>
                  <a:pt x="290" y="156"/>
                  <a:pt x="297" y="156"/>
                  <a:pt x="304" y="156"/>
                </a:cubicBezTo>
                <a:cubicBezTo>
                  <a:pt x="311" y="156"/>
                  <a:pt x="318" y="156"/>
                  <a:pt x="326" y="163"/>
                </a:cubicBezTo>
                <a:lnTo>
                  <a:pt x="326" y="163"/>
                </a:lnTo>
                <a:cubicBezTo>
                  <a:pt x="410" y="255"/>
                  <a:pt x="410" y="255"/>
                  <a:pt x="410" y="255"/>
                </a:cubicBezTo>
                <a:lnTo>
                  <a:pt x="410" y="255"/>
                </a:lnTo>
                <a:cubicBezTo>
                  <a:pt x="417" y="262"/>
                  <a:pt x="417" y="269"/>
                  <a:pt x="417" y="276"/>
                </a:cubicBezTo>
                <a:cubicBezTo>
                  <a:pt x="417" y="290"/>
                  <a:pt x="403" y="304"/>
                  <a:pt x="389" y="304"/>
                </a:cubicBezTo>
                <a:close/>
                <a:moveTo>
                  <a:pt x="354" y="57"/>
                </a:moveTo>
                <a:lnTo>
                  <a:pt x="354" y="57"/>
                </a:lnTo>
                <a:cubicBezTo>
                  <a:pt x="255" y="57"/>
                  <a:pt x="255" y="57"/>
                  <a:pt x="255" y="57"/>
                </a:cubicBezTo>
                <a:cubicBezTo>
                  <a:pt x="241" y="57"/>
                  <a:pt x="226" y="50"/>
                  <a:pt x="226" y="29"/>
                </a:cubicBezTo>
                <a:cubicBezTo>
                  <a:pt x="226" y="15"/>
                  <a:pt x="241" y="0"/>
                  <a:pt x="255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68" y="0"/>
                  <a:pt x="382" y="15"/>
                  <a:pt x="382" y="29"/>
                </a:cubicBezTo>
                <a:cubicBezTo>
                  <a:pt x="382" y="50"/>
                  <a:pt x="368" y="57"/>
                  <a:pt x="354" y="57"/>
                </a:cubicBezTo>
                <a:close/>
                <a:moveTo>
                  <a:pt x="142" y="608"/>
                </a:moveTo>
                <a:lnTo>
                  <a:pt x="142" y="608"/>
                </a:lnTo>
                <a:cubicBezTo>
                  <a:pt x="29" y="608"/>
                  <a:pt x="29" y="608"/>
                  <a:pt x="29" y="608"/>
                </a:cubicBezTo>
                <a:cubicBezTo>
                  <a:pt x="15" y="608"/>
                  <a:pt x="0" y="594"/>
                  <a:pt x="0" y="580"/>
                </a:cubicBezTo>
                <a:cubicBezTo>
                  <a:pt x="0" y="467"/>
                  <a:pt x="0" y="467"/>
                  <a:pt x="0" y="467"/>
                </a:cubicBezTo>
                <a:lnTo>
                  <a:pt x="0" y="467"/>
                </a:lnTo>
                <a:cubicBezTo>
                  <a:pt x="0" y="446"/>
                  <a:pt x="15" y="439"/>
                  <a:pt x="29" y="439"/>
                </a:cubicBezTo>
                <a:cubicBezTo>
                  <a:pt x="50" y="439"/>
                  <a:pt x="57" y="446"/>
                  <a:pt x="57" y="467"/>
                </a:cubicBezTo>
                <a:cubicBezTo>
                  <a:pt x="57" y="552"/>
                  <a:pt x="57" y="552"/>
                  <a:pt x="57" y="552"/>
                </a:cubicBezTo>
                <a:cubicBezTo>
                  <a:pt x="142" y="552"/>
                  <a:pt x="142" y="552"/>
                  <a:pt x="142" y="552"/>
                </a:cubicBezTo>
                <a:cubicBezTo>
                  <a:pt x="163" y="552"/>
                  <a:pt x="170" y="559"/>
                  <a:pt x="170" y="580"/>
                </a:cubicBezTo>
                <a:cubicBezTo>
                  <a:pt x="170" y="594"/>
                  <a:pt x="163" y="608"/>
                  <a:pt x="142" y="608"/>
                </a:cubicBezTo>
                <a:close/>
                <a:moveTo>
                  <a:pt x="57" y="255"/>
                </a:moveTo>
                <a:lnTo>
                  <a:pt x="57" y="255"/>
                </a:lnTo>
                <a:cubicBezTo>
                  <a:pt x="57" y="354"/>
                  <a:pt x="57" y="354"/>
                  <a:pt x="57" y="354"/>
                </a:cubicBezTo>
                <a:cubicBezTo>
                  <a:pt x="57" y="368"/>
                  <a:pt x="50" y="382"/>
                  <a:pt x="29" y="382"/>
                </a:cubicBezTo>
                <a:cubicBezTo>
                  <a:pt x="15" y="382"/>
                  <a:pt x="0" y="368"/>
                  <a:pt x="0" y="35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41"/>
                  <a:pt x="15" y="227"/>
                  <a:pt x="29" y="227"/>
                </a:cubicBezTo>
                <a:cubicBezTo>
                  <a:pt x="50" y="227"/>
                  <a:pt x="57" y="241"/>
                  <a:pt x="57" y="255"/>
                </a:cubicBezTo>
                <a:close/>
                <a:moveTo>
                  <a:pt x="142" y="57"/>
                </a:moveTo>
                <a:lnTo>
                  <a:pt x="142" y="57"/>
                </a:lnTo>
                <a:lnTo>
                  <a:pt x="142" y="57"/>
                </a:lnTo>
                <a:cubicBezTo>
                  <a:pt x="57" y="57"/>
                  <a:pt x="57" y="57"/>
                  <a:pt x="57" y="57"/>
                </a:cubicBezTo>
                <a:cubicBezTo>
                  <a:pt x="57" y="142"/>
                  <a:pt x="57" y="142"/>
                  <a:pt x="57" y="142"/>
                </a:cubicBezTo>
                <a:cubicBezTo>
                  <a:pt x="57" y="163"/>
                  <a:pt x="50" y="170"/>
                  <a:pt x="29" y="170"/>
                </a:cubicBezTo>
                <a:cubicBezTo>
                  <a:pt x="15" y="170"/>
                  <a:pt x="0" y="163"/>
                  <a:pt x="0" y="142"/>
                </a:cubicBezTo>
                <a:lnTo>
                  <a:pt x="0" y="142"/>
                </a:ln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5" y="0"/>
                  <a:pt x="29" y="0"/>
                </a:cubicBezTo>
                <a:cubicBezTo>
                  <a:pt x="142" y="0"/>
                  <a:pt x="142" y="0"/>
                  <a:pt x="142" y="0"/>
                </a:cubicBezTo>
                <a:lnTo>
                  <a:pt x="142" y="0"/>
                </a:lnTo>
                <a:cubicBezTo>
                  <a:pt x="163" y="0"/>
                  <a:pt x="170" y="15"/>
                  <a:pt x="170" y="29"/>
                </a:cubicBezTo>
                <a:cubicBezTo>
                  <a:pt x="170" y="50"/>
                  <a:pt x="163" y="57"/>
                  <a:pt x="142" y="57"/>
                </a:cubicBezTo>
                <a:close/>
                <a:moveTo>
                  <a:pt x="255" y="552"/>
                </a:moveTo>
                <a:lnTo>
                  <a:pt x="255" y="552"/>
                </a:lnTo>
                <a:cubicBezTo>
                  <a:pt x="354" y="552"/>
                  <a:pt x="354" y="552"/>
                  <a:pt x="354" y="552"/>
                </a:cubicBezTo>
                <a:cubicBezTo>
                  <a:pt x="368" y="552"/>
                  <a:pt x="382" y="559"/>
                  <a:pt x="382" y="580"/>
                </a:cubicBezTo>
                <a:cubicBezTo>
                  <a:pt x="382" y="594"/>
                  <a:pt x="368" y="608"/>
                  <a:pt x="354" y="608"/>
                </a:cubicBezTo>
                <a:cubicBezTo>
                  <a:pt x="255" y="608"/>
                  <a:pt x="255" y="608"/>
                  <a:pt x="255" y="608"/>
                </a:cubicBezTo>
                <a:cubicBezTo>
                  <a:pt x="241" y="608"/>
                  <a:pt x="226" y="594"/>
                  <a:pt x="226" y="580"/>
                </a:cubicBezTo>
                <a:cubicBezTo>
                  <a:pt x="226" y="559"/>
                  <a:pt x="241" y="552"/>
                  <a:pt x="255" y="5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73" name="Freeform 45"/>
          <p:cNvSpPr>
            <a:spLocks noChangeAspect="1" noChangeArrowheads="1"/>
          </p:cNvSpPr>
          <p:nvPr/>
        </p:nvSpPr>
        <p:spPr bwMode="auto">
          <a:xfrm>
            <a:off x="4810046" y="3562660"/>
            <a:ext cx="209724" cy="211254"/>
          </a:xfrm>
          <a:custGeom>
            <a:avLst/>
            <a:gdLst>
              <a:gd name="T0" fmla="*/ 573 w 602"/>
              <a:gd name="T1" fmla="*/ 608 h 609"/>
              <a:gd name="T2" fmla="*/ 431 w 602"/>
              <a:gd name="T3" fmla="*/ 580 h 609"/>
              <a:gd name="T4" fmla="*/ 544 w 602"/>
              <a:gd name="T5" fmla="*/ 552 h 609"/>
              <a:gd name="T6" fmla="*/ 544 w 602"/>
              <a:gd name="T7" fmla="*/ 467 h 609"/>
              <a:gd name="T8" fmla="*/ 601 w 602"/>
              <a:gd name="T9" fmla="*/ 467 h 609"/>
              <a:gd name="T10" fmla="*/ 573 w 602"/>
              <a:gd name="T11" fmla="*/ 608 h 609"/>
              <a:gd name="T12" fmla="*/ 573 w 602"/>
              <a:gd name="T13" fmla="*/ 227 h 609"/>
              <a:gd name="T14" fmla="*/ 601 w 602"/>
              <a:gd name="T15" fmla="*/ 354 h 609"/>
              <a:gd name="T16" fmla="*/ 544 w 602"/>
              <a:gd name="T17" fmla="*/ 354 h 609"/>
              <a:gd name="T18" fmla="*/ 573 w 602"/>
              <a:gd name="T19" fmla="*/ 227 h 609"/>
              <a:gd name="T20" fmla="*/ 573 w 602"/>
              <a:gd name="T21" fmla="*/ 170 h 609"/>
              <a:gd name="T22" fmla="*/ 544 w 602"/>
              <a:gd name="T23" fmla="*/ 142 h 609"/>
              <a:gd name="T24" fmla="*/ 460 w 602"/>
              <a:gd name="T25" fmla="*/ 57 h 609"/>
              <a:gd name="T26" fmla="*/ 431 w 602"/>
              <a:gd name="T27" fmla="*/ 29 h 609"/>
              <a:gd name="T28" fmla="*/ 460 w 602"/>
              <a:gd name="T29" fmla="*/ 0 h 609"/>
              <a:gd name="T30" fmla="*/ 601 w 602"/>
              <a:gd name="T31" fmla="*/ 29 h 609"/>
              <a:gd name="T32" fmla="*/ 573 w 602"/>
              <a:gd name="T33" fmla="*/ 170 h 609"/>
              <a:gd name="T34" fmla="*/ 410 w 602"/>
              <a:gd name="T35" fmla="*/ 354 h 609"/>
              <a:gd name="T36" fmla="*/ 325 w 602"/>
              <a:gd name="T37" fmla="*/ 446 h 609"/>
              <a:gd name="T38" fmla="*/ 283 w 602"/>
              <a:gd name="T39" fmla="*/ 446 h 609"/>
              <a:gd name="T40" fmla="*/ 198 w 602"/>
              <a:gd name="T41" fmla="*/ 354 h 609"/>
              <a:gd name="T42" fmla="*/ 191 w 602"/>
              <a:gd name="T43" fmla="*/ 333 h 609"/>
              <a:gd name="T44" fmla="*/ 241 w 602"/>
              <a:gd name="T45" fmla="*/ 311 h 609"/>
              <a:gd name="T46" fmla="*/ 276 w 602"/>
              <a:gd name="T47" fmla="*/ 354 h 609"/>
              <a:gd name="T48" fmla="*/ 304 w 602"/>
              <a:gd name="T49" fmla="*/ 156 h 609"/>
              <a:gd name="T50" fmla="*/ 333 w 602"/>
              <a:gd name="T51" fmla="*/ 354 h 609"/>
              <a:gd name="T52" fmla="*/ 368 w 602"/>
              <a:gd name="T53" fmla="*/ 311 h 609"/>
              <a:gd name="T54" fmla="*/ 417 w 602"/>
              <a:gd name="T55" fmla="*/ 333 h 609"/>
              <a:gd name="T56" fmla="*/ 347 w 602"/>
              <a:gd name="T57" fmla="*/ 57 h 609"/>
              <a:gd name="T58" fmla="*/ 255 w 602"/>
              <a:gd name="T59" fmla="*/ 57 h 609"/>
              <a:gd name="T60" fmla="*/ 255 w 602"/>
              <a:gd name="T61" fmla="*/ 0 h 609"/>
              <a:gd name="T62" fmla="*/ 375 w 602"/>
              <a:gd name="T63" fmla="*/ 29 h 609"/>
              <a:gd name="T64" fmla="*/ 142 w 602"/>
              <a:gd name="T65" fmla="*/ 608 h 609"/>
              <a:gd name="T66" fmla="*/ 29 w 602"/>
              <a:gd name="T67" fmla="*/ 608 h 609"/>
              <a:gd name="T68" fmla="*/ 0 w 602"/>
              <a:gd name="T69" fmla="*/ 467 h 609"/>
              <a:gd name="T70" fmla="*/ 29 w 602"/>
              <a:gd name="T71" fmla="*/ 439 h 609"/>
              <a:gd name="T72" fmla="*/ 57 w 602"/>
              <a:gd name="T73" fmla="*/ 552 h 609"/>
              <a:gd name="T74" fmla="*/ 170 w 602"/>
              <a:gd name="T75" fmla="*/ 580 h 609"/>
              <a:gd name="T76" fmla="*/ 57 w 602"/>
              <a:gd name="T77" fmla="*/ 255 h 609"/>
              <a:gd name="T78" fmla="*/ 57 w 602"/>
              <a:gd name="T79" fmla="*/ 354 h 609"/>
              <a:gd name="T80" fmla="*/ 0 w 602"/>
              <a:gd name="T81" fmla="*/ 354 h 609"/>
              <a:gd name="T82" fmla="*/ 29 w 602"/>
              <a:gd name="T83" fmla="*/ 227 h 609"/>
              <a:gd name="T84" fmla="*/ 142 w 602"/>
              <a:gd name="T85" fmla="*/ 57 h 609"/>
              <a:gd name="T86" fmla="*/ 142 w 602"/>
              <a:gd name="T87" fmla="*/ 57 h 609"/>
              <a:gd name="T88" fmla="*/ 57 w 602"/>
              <a:gd name="T89" fmla="*/ 142 h 609"/>
              <a:gd name="T90" fmla="*/ 0 w 602"/>
              <a:gd name="T91" fmla="*/ 142 h 609"/>
              <a:gd name="T92" fmla="*/ 0 w 602"/>
              <a:gd name="T93" fmla="*/ 29 h 609"/>
              <a:gd name="T94" fmla="*/ 142 w 602"/>
              <a:gd name="T95" fmla="*/ 0 h 609"/>
              <a:gd name="T96" fmla="*/ 170 w 602"/>
              <a:gd name="T97" fmla="*/ 29 h 609"/>
              <a:gd name="T98" fmla="*/ 255 w 602"/>
              <a:gd name="T99" fmla="*/ 552 h 609"/>
              <a:gd name="T100" fmla="*/ 347 w 602"/>
              <a:gd name="T101" fmla="*/ 552 h 609"/>
              <a:gd name="T102" fmla="*/ 347 w 602"/>
              <a:gd name="T103" fmla="*/ 608 h 609"/>
              <a:gd name="T104" fmla="*/ 226 w 602"/>
              <a:gd name="T105" fmla="*/ 580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02" h="609">
                <a:moveTo>
                  <a:pt x="573" y="608"/>
                </a:moveTo>
                <a:lnTo>
                  <a:pt x="573" y="608"/>
                </a:lnTo>
                <a:cubicBezTo>
                  <a:pt x="460" y="608"/>
                  <a:pt x="460" y="608"/>
                  <a:pt x="460" y="608"/>
                </a:cubicBezTo>
                <a:cubicBezTo>
                  <a:pt x="446" y="608"/>
                  <a:pt x="431" y="594"/>
                  <a:pt x="431" y="580"/>
                </a:cubicBezTo>
                <a:cubicBezTo>
                  <a:pt x="431" y="559"/>
                  <a:pt x="446" y="552"/>
                  <a:pt x="460" y="552"/>
                </a:cubicBezTo>
                <a:cubicBezTo>
                  <a:pt x="544" y="552"/>
                  <a:pt x="544" y="552"/>
                  <a:pt x="544" y="552"/>
                </a:cubicBezTo>
                <a:cubicBezTo>
                  <a:pt x="544" y="467"/>
                  <a:pt x="544" y="467"/>
                  <a:pt x="544" y="467"/>
                </a:cubicBezTo>
                <a:lnTo>
                  <a:pt x="544" y="467"/>
                </a:lnTo>
                <a:cubicBezTo>
                  <a:pt x="544" y="446"/>
                  <a:pt x="559" y="439"/>
                  <a:pt x="573" y="439"/>
                </a:cubicBezTo>
                <a:cubicBezTo>
                  <a:pt x="594" y="439"/>
                  <a:pt x="601" y="446"/>
                  <a:pt x="601" y="467"/>
                </a:cubicBezTo>
                <a:cubicBezTo>
                  <a:pt x="601" y="580"/>
                  <a:pt x="601" y="580"/>
                  <a:pt x="601" y="580"/>
                </a:cubicBezTo>
                <a:cubicBezTo>
                  <a:pt x="601" y="594"/>
                  <a:pt x="594" y="608"/>
                  <a:pt x="573" y="608"/>
                </a:cubicBezTo>
                <a:close/>
                <a:moveTo>
                  <a:pt x="573" y="227"/>
                </a:moveTo>
                <a:lnTo>
                  <a:pt x="573" y="227"/>
                </a:lnTo>
                <a:cubicBezTo>
                  <a:pt x="594" y="227"/>
                  <a:pt x="601" y="241"/>
                  <a:pt x="601" y="255"/>
                </a:cubicBezTo>
                <a:cubicBezTo>
                  <a:pt x="601" y="354"/>
                  <a:pt x="601" y="354"/>
                  <a:pt x="601" y="354"/>
                </a:cubicBezTo>
                <a:cubicBezTo>
                  <a:pt x="601" y="368"/>
                  <a:pt x="594" y="382"/>
                  <a:pt x="573" y="382"/>
                </a:cubicBezTo>
                <a:cubicBezTo>
                  <a:pt x="559" y="382"/>
                  <a:pt x="544" y="368"/>
                  <a:pt x="544" y="354"/>
                </a:cubicBezTo>
                <a:cubicBezTo>
                  <a:pt x="544" y="255"/>
                  <a:pt x="544" y="255"/>
                  <a:pt x="544" y="255"/>
                </a:cubicBezTo>
                <a:cubicBezTo>
                  <a:pt x="544" y="241"/>
                  <a:pt x="559" y="227"/>
                  <a:pt x="573" y="227"/>
                </a:cubicBezTo>
                <a:close/>
                <a:moveTo>
                  <a:pt x="573" y="170"/>
                </a:moveTo>
                <a:lnTo>
                  <a:pt x="573" y="170"/>
                </a:lnTo>
                <a:cubicBezTo>
                  <a:pt x="559" y="170"/>
                  <a:pt x="544" y="163"/>
                  <a:pt x="544" y="142"/>
                </a:cubicBezTo>
                <a:lnTo>
                  <a:pt x="544" y="142"/>
                </a:lnTo>
                <a:cubicBezTo>
                  <a:pt x="544" y="57"/>
                  <a:pt x="544" y="57"/>
                  <a:pt x="544" y="57"/>
                </a:cubicBezTo>
                <a:cubicBezTo>
                  <a:pt x="460" y="57"/>
                  <a:pt x="460" y="57"/>
                  <a:pt x="460" y="57"/>
                </a:cubicBezTo>
                <a:lnTo>
                  <a:pt x="460" y="57"/>
                </a:lnTo>
                <a:cubicBezTo>
                  <a:pt x="446" y="57"/>
                  <a:pt x="431" y="50"/>
                  <a:pt x="431" y="29"/>
                </a:cubicBezTo>
                <a:cubicBezTo>
                  <a:pt x="431" y="15"/>
                  <a:pt x="446" y="0"/>
                  <a:pt x="460" y="0"/>
                </a:cubicBezTo>
                <a:lnTo>
                  <a:pt x="460" y="0"/>
                </a:lnTo>
                <a:cubicBezTo>
                  <a:pt x="573" y="0"/>
                  <a:pt x="573" y="0"/>
                  <a:pt x="573" y="0"/>
                </a:cubicBezTo>
                <a:cubicBezTo>
                  <a:pt x="594" y="0"/>
                  <a:pt x="601" y="15"/>
                  <a:pt x="601" y="29"/>
                </a:cubicBezTo>
                <a:cubicBezTo>
                  <a:pt x="601" y="142"/>
                  <a:pt x="601" y="142"/>
                  <a:pt x="601" y="142"/>
                </a:cubicBezTo>
                <a:cubicBezTo>
                  <a:pt x="601" y="163"/>
                  <a:pt x="594" y="170"/>
                  <a:pt x="573" y="170"/>
                </a:cubicBezTo>
                <a:close/>
                <a:moveTo>
                  <a:pt x="410" y="354"/>
                </a:moveTo>
                <a:lnTo>
                  <a:pt x="410" y="354"/>
                </a:lnTo>
                <a:cubicBezTo>
                  <a:pt x="325" y="446"/>
                  <a:pt x="325" y="446"/>
                  <a:pt x="325" y="446"/>
                </a:cubicBezTo>
                <a:lnTo>
                  <a:pt x="325" y="446"/>
                </a:lnTo>
                <a:cubicBezTo>
                  <a:pt x="318" y="453"/>
                  <a:pt x="311" y="453"/>
                  <a:pt x="304" y="453"/>
                </a:cubicBezTo>
                <a:cubicBezTo>
                  <a:pt x="290" y="453"/>
                  <a:pt x="283" y="453"/>
                  <a:pt x="283" y="446"/>
                </a:cubicBezTo>
                <a:lnTo>
                  <a:pt x="283" y="446"/>
                </a:lnTo>
                <a:cubicBezTo>
                  <a:pt x="198" y="354"/>
                  <a:pt x="198" y="354"/>
                  <a:pt x="198" y="354"/>
                </a:cubicBezTo>
                <a:lnTo>
                  <a:pt x="198" y="354"/>
                </a:lnTo>
                <a:cubicBezTo>
                  <a:pt x="191" y="347"/>
                  <a:pt x="191" y="340"/>
                  <a:pt x="191" y="333"/>
                </a:cubicBezTo>
                <a:cubicBezTo>
                  <a:pt x="191" y="319"/>
                  <a:pt x="198" y="304"/>
                  <a:pt x="219" y="304"/>
                </a:cubicBezTo>
                <a:cubicBezTo>
                  <a:pt x="226" y="304"/>
                  <a:pt x="233" y="311"/>
                  <a:pt x="241" y="311"/>
                </a:cubicBezTo>
                <a:lnTo>
                  <a:pt x="241" y="311"/>
                </a:lnTo>
                <a:cubicBezTo>
                  <a:pt x="276" y="354"/>
                  <a:pt x="276" y="354"/>
                  <a:pt x="276" y="354"/>
                </a:cubicBezTo>
                <a:cubicBezTo>
                  <a:pt x="276" y="184"/>
                  <a:pt x="276" y="184"/>
                  <a:pt x="276" y="184"/>
                </a:cubicBezTo>
                <a:cubicBezTo>
                  <a:pt x="276" y="163"/>
                  <a:pt x="283" y="156"/>
                  <a:pt x="304" y="156"/>
                </a:cubicBezTo>
                <a:cubicBezTo>
                  <a:pt x="318" y="156"/>
                  <a:pt x="333" y="163"/>
                  <a:pt x="333" y="184"/>
                </a:cubicBezTo>
                <a:cubicBezTo>
                  <a:pt x="333" y="354"/>
                  <a:pt x="333" y="354"/>
                  <a:pt x="333" y="354"/>
                </a:cubicBezTo>
                <a:cubicBezTo>
                  <a:pt x="368" y="311"/>
                  <a:pt x="368" y="311"/>
                  <a:pt x="368" y="311"/>
                </a:cubicBezTo>
                <a:lnTo>
                  <a:pt x="368" y="311"/>
                </a:lnTo>
                <a:cubicBezTo>
                  <a:pt x="368" y="311"/>
                  <a:pt x="375" y="304"/>
                  <a:pt x="389" y="304"/>
                </a:cubicBezTo>
                <a:cubicBezTo>
                  <a:pt x="403" y="304"/>
                  <a:pt x="417" y="319"/>
                  <a:pt x="417" y="333"/>
                </a:cubicBezTo>
                <a:cubicBezTo>
                  <a:pt x="417" y="340"/>
                  <a:pt x="410" y="347"/>
                  <a:pt x="410" y="354"/>
                </a:cubicBezTo>
                <a:close/>
                <a:moveTo>
                  <a:pt x="347" y="57"/>
                </a:moveTo>
                <a:lnTo>
                  <a:pt x="347" y="57"/>
                </a:lnTo>
                <a:cubicBezTo>
                  <a:pt x="255" y="57"/>
                  <a:pt x="255" y="57"/>
                  <a:pt x="255" y="57"/>
                </a:cubicBezTo>
                <a:cubicBezTo>
                  <a:pt x="241" y="57"/>
                  <a:pt x="226" y="50"/>
                  <a:pt x="226" y="29"/>
                </a:cubicBezTo>
                <a:cubicBezTo>
                  <a:pt x="226" y="15"/>
                  <a:pt x="241" y="0"/>
                  <a:pt x="255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368" y="0"/>
                  <a:pt x="375" y="15"/>
                  <a:pt x="375" y="29"/>
                </a:cubicBezTo>
                <a:cubicBezTo>
                  <a:pt x="375" y="50"/>
                  <a:pt x="368" y="57"/>
                  <a:pt x="347" y="57"/>
                </a:cubicBezTo>
                <a:close/>
                <a:moveTo>
                  <a:pt x="142" y="608"/>
                </a:moveTo>
                <a:lnTo>
                  <a:pt x="142" y="608"/>
                </a:lnTo>
                <a:cubicBezTo>
                  <a:pt x="29" y="608"/>
                  <a:pt x="29" y="608"/>
                  <a:pt x="29" y="608"/>
                </a:cubicBezTo>
                <a:cubicBezTo>
                  <a:pt x="15" y="608"/>
                  <a:pt x="0" y="594"/>
                  <a:pt x="0" y="580"/>
                </a:cubicBezTo>
                <a:cubicBezTo>
                  <a:pt x="0" y="467"/>
                  <a:pt x="0" y="467"/>
                  <a:pt x="0" y="467"/>
                </a:cubicBezTo>
                <a:lnTo>
                  <a:pt x="0" y="467"/>
                </a:lnTo>
                <a:cubicBezTo>
                  <a:pt x="0" y="446"/>
                  <a:pt x="15" y="439"/>
                  <a:pt x="29" y="439"/>
                </a:cubicBezTo>
                <a:cubicBezTo>
                  <a:pt x="43" y="439"/>
                  <a:pt x="57" y="446"/>
                  <a:pt x="57" y="467"/>
                </a:cubicBezTo>
                <a:cubicBezTo>
                  <a:pt x="57" y="552"/>
                  <a:pt x="57" y="552"/>
                  <a:pt x="57" y="552"/>
                </a:cubicBezTo>
                <a:cubicBezTo>
                  <a:pt x="142" y="552"/>
                  <a:pt x="142" y="552"/>
                  <a:pt x="142" y="552"/>
                </a:cubicBezTo>
                <a:cubicBezTo>
                  <a:pt x="156" y="552"/>
                  <a:pt x="170" y="559"/>
                  <a:pt x="170" y="580"/>
                </a:cubicBezTo>
                <a:cubicBezTo>
                  <a:pt x="170" y="594"/>
                  <a:pt x="156" y="608"/>
                  <a:pt x="142" y="608"/>
                </a:cubicBezTo>
                <a:close/>
                <a:moveTo>
                  <a:pt x="57" y="255"/>
                </a:moveTo>
                <a:lnTo>
                  <a:pt x="57" y="255"/>
                </a:lnTo>
                <a:cubicBezTo>
                  <a:pt x="57" y="354"/>
                  <a:pt x="57" y="354"/>
                  <a:pt x="57" y="354"/>
                </a:cubicBezTo>
                <a:cubicBezTo>
                  <a:pt x="57" y="368"/>
                  <a:pt x="43" y="382"/>
                  <a:pt x="29" y="382"/>
                </a:cubicBezTo>
                <a:cubicBezTo>
                  <a:pt x="15" y="382"/>
                  <a:pt x="0" y="368"/>
                  <a:pt x="0" y="35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41"/>
                  <a:pt x="15" y="227"/>
                  <a:pt x="29" y="227"/>
                </a:cubicBezTo>
                <a:cubicBezTo>
                  <a:pt x="43" y="227"/>
                  <a:pt x="57" y="241"/>
                  <a:pt x="57" y="255"/>
                </a:cubicBezTo>
                <a:close/>
                <a:moveTo>
                  <a:pt x="142" y="57"/>
                </a:moveTo>
                <a:lnTo>
                  <a:pt x="142" y="57"/>
                </a:lnTo>
                <a:lnTo>
                  <a:pt x="142" y="57"/>
                </a:lnTo>
                <a:cubicBezTo>
                  <a:pt x="57" y="57"/>
                  <a:pt x="57" y="57"/>
                  <a:pt x="57" y="57"/>
                </a:cubicBezTo>
                <a:cubicBezTo>
                  <a:pt x="57" y="142"/>
                  <a:pt x="57" y="142"/>
                  <a:pt x="57" y="142"/>
                </a:cubicBezTo>
                <a:cubicBezTo>
                  <a:pt x="57" y="163"/>
                  <a:pt x="43" y="170"/>
                  <a:pt x="29" y="170"/>
                </a:cubicBezTo>
                <a:cubicBezTo>
                  <a:pt x="15" y="170"/>
                  <a:pt x="0" y="163"/>
                  <a:pt x="0" y="142"/>
                </a:cubicBezTo>
                <a:lnTo>
                  <a:pt x="0" y="142"/>
                </a:ln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15" y="0"/>
                  <a:pt x="29" y="0"/>
                </a:cubicBezTo>
                <a:cubicBezTo>
                  <a:pt x="142" y="0"/>
                  <a:pt x="142" y="0"/>
                  <a:pt x="142" y="0"/>
                </a:cubicBezTo>
                <a:lnTo>
                  <a:pt x="142" y="0"/>
                </a:lnTo>
                <a:cubicBezTo>
                  <a:pt x="156" y="0"/>
                  <a:pt x="170" y="15"/>
                  <a:pt x="170" y="29"/>
                </a:cubicBezTo>
                <a:cubicBezTo>
                  <a:pt x="170" y="50"/>
                  <a:pt x="156" y="57"/>
                  <a:pt x="142" y="57"/>
                </a:cubicBezTo>
                <a:close/>
                <a:moveTo>
                  <a:pt x="255" y="552"/>
                </a:moveTo>
                <a:lnTo>
                  <a:pt x="255" y="552"/>
                </a:lnTo>
                <a:cubicBezTo>
                  <a:pt x="347" y="552"/>
                  <a:pt x="347" y="552"/>
                  <a:pt x="347" y="552"/>
                </a:cubicBezTo>
                <a:cubicBezTo>
                  <a:pt x="368" y="552"/>
                  <a:pt x="375" y="559"/>
                  <a:pt x="375" y="580"/>
                </a:cubicBezTo>
                <a:cubicBezTo>
                  <a:pt x="375" y="594"/>
                  <a:pt x="368" y="608"/>
                  <a:pt x="347" y="608"/>
                </a:cubicBezTo>
                <a:cubicBezTo>
                  <a:pt x="255" y="608"/>
                  <a:pt x="255" y="608"/>
                  <a:pt x="255" y="608"/>
                </a:cubicBezTo>
                <a:cubicBezTo>
                  <a:pt x="241" y="608"/>
                  <a:pt x="226" y="594"/>
                  <a:pt x="226" y="580"/>
                </a:cubicBezTo>
                <a:cubicBezTo>
                  <a:pt x="226" y="559"/>
                  <a:pt x="241" y="552"/>
                  <a:pt x="255" y="5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74" name="Freeform 46"/>
          <p:cNvSpPr>
            <a:spLocks noChangeAspect="1" noChangeArrowheads="1"/>
          </p:cNvSpPr>
          <p:nvPr/>
        </p:nvSpPr>
        <p:spPr bwMode="auto">
          <a:xfrm>
            <a:off x="4441786" y="3562660"/>
            <a:ext cx="209723" cy="211254"/>
          </a:xfrm>
          <a:custGeom>
            <a:avLst/>
            <a:gdLst>
              <a:gd name="T0" fmla="*/ 573 w 602"/>
              <a:gd name="T1" fmla="*/ 608 h 609"/>
              <a:gd name="T2" fmla="*/ 431 w 602"/>
              <a:gd name="T3" fmla="*/ 580 h 609"/>
              <a:gd name="T4" fmla="*/ 544 w 602"/>
              <a:gd name="T5" fmla="*/ 552 h 609"/>
              <a:gd name="T6" fmla="*/ 544 w 602"/>
              <a:gd name="T7" fmla="*/ 467 h 609"/>
              <a:gd name="T8" fmla="*/ 601 w 602"/>
              <a:gd name="T9" fmla="*/ 467 h 609"/>
              <a:gd name="T10" fmla="*/ 573 w 602"/>
              <a:gd name="T11" fmla="*/ 608 h 609"/>
              <a:gd name="T12" fmla="*/ 573 w 602"/>
              <a:gd name="T13" fmla="*/ 227 h 609"/>
              <a:gd name="T14" fmla="*/ 601 w 602"/>
              <a:gd name="T15" fmla="*/ 354 h 609"/>
              <a:gd name="T16" fmla="*/ 544 w 602"/>
              <a:gd name="T17" fmla="*/ 354 h 609"/>
              <a:gd name="T18" fmla="*/ 573 w 602"/>
              <a:gd name="T19" fmla="*/ 227 h 609"/>
              <a:gd name="T20" fmla="*/ 573 w 602"/>
              <a:gd name="T21" fmla="*/ 170 h 609"/>
              <a:gd name="T22" fmla="*/ 544 w 602"/>
              <a:gd name="T23" fmla="*/ 142 h 609"/>
              <a:gd name="T24" fmla="*/ 460 w 602"/>
              <a:gd name="T25" fmla="*/ 57 h 609"/>
              <a:gd name="T26" fmla="*/ 431 w 602"/>
              <a:gd name="T27" fmla="*/ 29 h 609"/>
              <a:gd name="T28" fmla="*/ 460 w 602"/>
              <a:gd name="T29" fmla="*/ 0 h 609"/>
              <a:gd name="T30" fmla="*/ 601 w 602"/>
              <a:gd name="T31" fmla="*/ 29 h 609"/>
              <a:gd name="T32" fmla="*/ 573 w 602"/>
              <a:gd name="T33" fmla="*/ 170 h 609"/>
              <a:gd name="T34" fmla="*/ 347 w 602"/>
              <a:gd name="T35" fmla="*/ 608 h 609"/>
              <a:gd name="T36" fmla="*/ 226 w 602"/>
              <a:gd name="T37" fmla="*/ 580 h 609"/>
              <a:gd name="T38" fmla="*/ 347 w 602"/>
              <a:gd name="T39" fmla="*/ 552 h 609"/>
              <a:gd name="T40" fmla="*/ 347 w 602"/>
              <a:gd name="T41" fmla="*/ 608 h 609"/>
              <a:gd name="T42" fmla="*/ 347 w 602"/>
              <a:gd name="T43" fmla="*/ 57 h 609"/>
              <a:gd name="T44" fmla="*/ 226 w 602"/>
              <a:gd name="T45" fmla="*/ 29 h 609"/>
              <a:gd name="T46" fmla="*/ 347 w 602"/>
              <a:gd name="T47" fmla="*/ 0 h 609"/>
              <a:gd name="T48" fmla="*/ 347 w 602"/>
              <a:gd name="T49" fmla="*/ 57 h 609"/>
              <a:gd name="T50" fmla="*/ 142 w 602"/>
              <a:gd name="T51" fmla="*/ 608 h 609"/>
              <a:gd name="T52" fmla="*/ 0 w 602"/>
              <a:gd name="T53" fmla="*/ 580 h 609"/>
              <a:gd name="T54" fmla="*/ 0 w 602"/>
              <a:gd name="T55" fmla="*/ 467 h 609"/>
              <a:gd name="T56" fmla="*/ 57 w 602"/>
              <a:gd name="T57" fmla="*/ 467 h 609"/>
              <a:gd name="T58" fmla="*/ 142 w 602"/>
              <a:gd name="T59" fmla="*/ 552 h 609"/>
              <a:gd name="T60" fmla="*/ 142 w 602"/>
              <a:gd name="T61" fmla="*/ 608 h 609"/>
              <a:gd name="T62" fmla="*/ 57 w 602"/>
              <a:gd name="T63" fmla="*/ 255 h 609"/>
              <a:gd name="T64" fmla="*/ 29 w 602"/>
              <a:gd name="T65" fmla="*/ 382 h 609"/>
              <a:gd name="T66" fmla="*/ 0 w 602"/>
              <a:gd name="T67" fmla="*/ 255 h 609"/>
              <a:gd name="T68" fmla="*/ 57 w 602"/>
              <a:gd name="T69" fmla="*/ 255 h 609"/>
              <a:gd name="T70" fmla="*/ 142 w 602"/>
              <a:gd name="T71" fmla="*/ 57 h 609"/>
              <a:gd name="T72" fmla="*/ 57 w 602"/>
              <a:gd name="T73" fmla="*/ 57 h 609"/>
              <a:gd name="T74" fmla="*/ 29 w 602"/>
              <a:gd name="T75" fmla="*/ 170 h 609"/>
              <a:gd name="T76" fmla="*/ 0 w 602"/>
              <a:gd name="T77" fmla="*/ 142 h 609"/>
              <a:gd name="T78" fmla="*/ 29 w 602"/>
              <a:gd name="T79" fmla="*/ 0 h 609"/>
              <a:gd name="T80" fmla="*/ 142 w 602"/>
              <a:gd name="T81" fmla="*/ 0 h 609"/>
              <a:gd name="T82" fmla="*/ 142 w 602"/>
              <a:gd name="T83" fmla="*/ 57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02" h="609">
                <a:moveTo>
                  <a:pt x="573" y="608"/>
                </a:moveTo>
                <a:lnTo>
                  <a:pt x="573" y="608"/>
                </a:lnTo>
                <a:cubicBezTo>
                  <a:pt x="460" y="608"/>
                  <a:pt x="460" y="608"/>
                  <a:pt x="460" y="608"/>
                </a:cubicBezTo>
                <a:cubicBezTo>
                  <a:pt x="446" y="608"/>
                  <a:pt x="431" y="594"/>
                  <a:pt x="431" y="580"/>
                </a:cubicBezTo>
                <a:cubicBezTo>
                  <a:pt x="431" y="559"/>
                  <a:pt x="446" y="552"/>
                  <a:pt x="460" y="552"/>
                </a:cubicBezTo>
                <a:cubicBezTo>
                  <a:pt x="544" y="552"/>
                  <a:pt x="544" y="552"/>
                  <a:pt x="544" y="552"/>
                </a:cubicBezTo>
                <a:cubicBezTo>
                  <a:pt x="544" y="467"/>
                  <a:pt x="544" y="467"/>
                  <a:pt x="544" y="467"/>
                </a:cubicBezTo>
                <a:lnTo>
                  <a:pt x="544" y="467"/>
                </a:lnTo>
                <a:cubicBezTo>
                  <a:pt x="544" y="446"/>
                  <a:pt x="559" y="439"/>
                  <a:pt x="573" y="439"/>
                </a:cubicBezTo>
                <a:cubicBezTo>
                  <a:pt x="587" y="439"/>
                  <a:pt x="601" y="446"/>
                  <a:pt x="601" y="467"/>
                </a:cubicBezTo>
                <a:cubicBezTo>
                  <a:pt x="601" y="580"/>
                  <a:pt x="601" y="580"/>
                  <a:pt x="601" y="580"/>
                </a:cubicBezTo>
                <a:cubicBezTo>
                  <a:pt x="601" y="594"/>
                  <a:pt x="587" y="608"/>
                  <a:pt x="573" y="608"/>
                </a:cubicBezTo>
                <a:close/>
                <a:moveTo>
                  <a:pt x="573" y="227"/>
                </a:moveTo>
                <a:lnTo>
                  <a:pt x="573" y="227"/>
                </a:lnTo>
                <a:cubicBezTo>
                  <a:pt x="587" y="227"/>
                  <a:pt x="601" y="241"/>
                  <a:pt x="601" y="255"/>
                </a:cubicBezTo>
                <a:cubicBezTo>
                  <a:pt x="601" y="354"/>
                  <a:pt x="601" y="354"/>
                  <a:pt x="601" y="354"/>
                </a:cubicBezTo>
                <a:cubicBezTo>
                  <a:pt x="601" y="368"/>
                  <a:pt x="587" y="382"/>
                  <a:pt x="573" y="382"/>
                </a:cubicBezTo>
                <a:cubicBezTo>
                  <a:pt x="559" y="382"/>
                  <a:pt x="544" y="368"/>
                  <a:pt x="544" y="354"/>
                </a:cubicBezTo>
                <a:cubicBezTo>
                  <a:pt x="544" y="255"/>
                  <a:pt x="544" y="255"/>
                  <a:pt x="544" y="255"/>
                </a:cubicBezTo>
                <a:cubicBezTo>
                  <a:pt x="544" y="241"/>
                  <a:pt x="559" y="227"/>
                  <a:pt x="573" y="227"/>
                </a:cubicBezTo>
                <a:close/>
                <a:moveTo>
                  <a:pt x="573" y="170"/>
                </a:moveTo>
                <a:lnTo>
                  <a:pt x="573" y="170"/>
                </a:lnTo>
                <a:cubicBezTo>
                  <a:pt x="559" y="170"/>
                  <a:pt x="544" y="163"/>
                  <a:pt x="544" y="142"/>
                </a:cubicBezTo>
                <a:lnTo>
                  <a:pt x="544" y="142"/>
                </a:lnTo>
                <a:cubicBezTo>
                  <a:pt x="544" y="57"/>
                  <a:pt x="544" y="57"/>
                  <a:pt x="544" y="57"/>
                </a:cubicBezTo>
                <a:cubicBezTo>
                  <a:pt x="460" y="57"/>
                  <a:pt x="460" y="57"/>
                  <a:pt x="460" y="57"/>
                </a:cubicBezTo>
                <a:lnTo>
                  <a:pt x="460" y="57"/>
                </a:lnTo>
                <a:cubicBezTo>
                  <a:pt x="446" y="57"/>
                  <a:pt x="431" y="50"/>
                  <a:pt x="431" y="29"/>
                </a:cubicBezTo>
                <a:cubicBezTo>
                  <a:pt x="431" y="15"/>
                  <a:pt x="446" y="0"/>
                  <a:pt x="460" y="0"/>
                </a:cubicBezTo>
                <a:lnTo>
                  <a:pt x="460" y="0"/>
                </a:lnTo>
                <a:cubicBezTo>
                  <a:pt x="573" y="0"/>
                  <a:pt x="573" y="0"/>
                  <a:pt x="573" y="0"/>
                </a:cubicBezTo>
                <a:cubicBezTo>
                  <a:pt x="587" y="0"/>
                  <a:pt x="601" y="15"/>
                  <a:pt x="601" y="29"/>
                </a:cubicBezTo>
                <a:cubicBezTo>
                  <a:pt x="601" y="142"/>
                  <a:pt x="601" y="142"/>
                  <a:pt x="601" y="142"/>
                </a:cubicBezTo>
                <a:cubicBezTo>
                  <a:pt x="601" y="163"/>
                  <a:pt x="587" y="170"/>
                  <a:pt x="573" y="170"/>
                </a:cubicBezTo>
                <a:close/>
                <a:moveTo>
                  <a:pt x="347" y="608"/>
                </a:moveTo>
                <a:lnTo>
                  <a:pt x="347" y="608"/>
                </a:lnTo>
                <a:cubicBezTo>
                  <a:pt x="255" y="608"/>
                  <a:pt x="255" y="608"/>
                  <a:pt x="255" y="608"/>
                </a:cubicBezTo>
                <a:cubicBezTo>
                  <a:pt x="233" y="608"/>
                  <a:pt x="226" y="594"/>
                  <a:pt x="226" y="580"/>
                </a:cubicBezTo>
                <a:cubicBezTo>
                  <a:pt x="226" y="559"/>
                  <a:pt x="233" y="552"/>
                  <a:pt x="255" y="552"/>
                </a:cubicBezTo>
                <a:cubicBezTo>
                  <a:pt x="347" y="552"/>
                  <a:pt x="347" y="552"/>
                  <a:pt x="347" y="552"/>
                </a:cubicBezTo>
                <a:cubicBezTo>
                  <a:pt x="361" y="552"/>
                  <a:pt x="375" y="559"/>
                  <a:pt x="375" y="580"/>
                </a:cubicBezTo>
                <a:cubicBezTo>
                  <a:pt x="375" y="594"/>
                  <a:pt x="361" y="608"/>
                  <a:pt x="347" y="608"/>
                </a:cubicBezTo>
                <a:close/>
                <a:moveTo>
                  <a:pt x="347" y="57"/>
                </a:moveTo>
                <a:lnTo>
                  <a:pt x="347" y="57"/>
                </a:lnTo>
                <a:cubicBezTo>
                  <a:pt x="255" y="57"/>
                  <a:pt x="255" y="57"/>
                  <a:pt x="255" y="57"/>
                </a:cubicBezTo>
                <a:cubicBezTo>
                  <a:pt x="233" y="57"/>
                  <a:pt x="226" y="50"/>
                  <a:pt x="226" y="29"/>
                </a:cubicBezTo>
                <a:cubicBezTo>
                  <a:pt x="226" y="15"/>
                  <a:pt x="233" y="0"/>
                  <a:pt x="255" y="0"/>
                </a:cubicBezTo>
                <a:cubicBezTo>
                  <a:pt x="347" y="0"/>
                  <a:pt x="347" y="0"/>
                  <a:pt x="347" y="0"/>
                </a:cubicBezTo>
                <a:cubicBezTo>
                  <a:pt x="361" y="0"/>
                  <a:pt x="375" y="15"/>
                  <a:pt x="375" y="29"/>
                </a:cubicBezTo>
                <a:cubicBezTo>
                  <a:pt x="375" y="50"/>
                  <a:pt x="361" y="57"/>
                  <a:pt x="347" y="57"/>
                </a:cubicBezTo>
                <a:close/>
                <a:moveTo>
                  <a:pt x="142" y="608"/>
                </a:moveTo>
                <a:lnTo>
                  <a:pt x="142" y="608"/>
                </a:lnTo>
                <a:cubicBezTo>
                  <a:pt x="29" y="608"/>
                  <a:pt x="29" y="608"/>
                  <a:pt x="29" y="608"/>
                </a:cubicBezTo>
                <a:cubicBezTo>
                  <a:pt x="7" y="608"/>
                  <a:pt x="0" y="594"/>
                  <a:pt x="0" y="580"/>
                </a:cubicBezTo>
                <a:cubicBezTo>
                  <a:pt x="0" y="467"/>
                  <a:pt x="0" y="467"/>
                  <a:pt x="0" y="467"/>
                </a:cubicBezTo>
                <a:lnTo>
                  <a:pt x="0" y="467"/>
                </a:lnTo>
                <a:cubicBezTo>
                  <a:pt x="0" y="446"/>
                  <a:pt x="7" y="439"/>
                  <a:pt x="29" y="439"/>
                </a:cubicBezTo>
                <a:cubicBezTo>
                  <a:pt x="43" y="439"/>
                  <a:pt x="57" y="446"/>
                  <a:pt x="57" y="467"/>
                </a:cubicBezTo>
                <a:cubicBezTo>
                  <a:pt x="57" y="552"/>
                  <a:pt x="57" y="552"/>
                  <a:pt x="57" y="552"/>
                </a:cubicBezTo>
                <a:cubicBezTo>
                  <a:pt x="142" y="552"/>
                  <a:pt x="142" y="552"/>
                  <a:pt x="142" y="552"/>
                </a:cubicBezTo>
                <a:cubicBezTo>
                  <a:pt x="156" y="552"/>
                  <a:pt x="170" y="559"/>
                  <a:pt x="170" y="580"/>
                </a:cubicBezTo>
                <a:cubicBezTo>
                  <a:pt x="170" y="594"/>
                  <a:pt x="156" y="608"/>
                  <a:pt x="142" y="608"/>
                </a:cubicBezTo>
                <a:close/>
                <a:moveTo>
                  <a:pt x="57" y="255"/>
                </a:moveTo>
                <a:lnTo>
                  <a:pt x="57" y="255"/>
                </a:lnTo>
                <a:cubicBezTo>
                  <a:pt x="57" y="354"/>
                  <a:pt x="57" y="354"/>
                  <a:pt x="57" y="354"/>
                </a:cubicBezTo>
                <a:cubicBezTo>
                  <a:pt x="57" y="368"/>
                  <a:pt x="43" y="382"/>
                  <a:pt x="29" y="382"/>
                </a:cubicBezTo>
                <a:cubicBezTo>
                  <a:pt x="7" y="382"/>
                  <a:pt x="0" y="368"/>
                  <a:pt x="0" y="354"/>
                </a:cubicBezTo>
                <a:cubicBezTo>
                  <a:pt x="0" y="255"/>
                  <a:pt x="0" y="255"/>
                  <a:pt x="0" y="255"/>
                </a:cubicBezTo>
                <a:cubicBezTo>
                  <a:pt x="0" y="241"/>
                  <a:pt x="7" y="227"/>
                  <a:pt x="29" y="227"/>
                </a:cubicBezTo>
                <a:cubicBezTo>
                  <a:pt x="43" y="227"/>
                  <a:pt x="57" y="241"/>
                  <a:pt x="57" y="255"/>
                </a:cubicBezTo>
                <a:close/>
                <a:moveTo>
                  <a:pt x="142" y="57"/>
                </a:moveTo>
                <a:lnTo>
                  <a:pt x="142" y="57"/>
                </a:lnTo>
                <a:lnTo>
                  <a:pt x="142" y="57"/>
                </a:lnTo>
                <a:cubicBezTo>
                  <a:pt x="57" y="57"/>
                  <a:pt x="57" y="57"/>
                  <a:pt x="57" y="57"/>
                </a:cubicBezTo>
                <a:cubicBezTo>
                  <a:pt x="57" y="142"/>
                  <a:pt x="57" y="142"/>
                  <a:pt x="57" y="142"/>
                </a:cubicBezTo>
                <a:cubicBezTo>
                  <a:pt x="57" y="163"/>
                  <a:pt x="43" y="170"/>
                  <a:pt x="29" y="170"/>
                </a:cubicBezTo>
                <a:cubicBezTo>
                  <a:pt x="7" y="170"/>
                  <a:pt x="0" y="163"/>
                  <a:pt x="0" y="142"/>
                </a:cubicBezTo>
                <a:lnTo>
                  <a:pt x="0" y="142"/>
                </a:lnTo>
                <a:cubicBezTo>
                  <a:pt x="0" y="29"/>
                  <a:pt x="0" y="29"/>
                  <a:pt x="0" y="29"/>
                </a:cubicBezTo>
                <a:cubicBezTo>
                  <a:pt x="0" y="15"/>
                  <a:pt x="7" y="0"/>
                  <a:pt x="29" y="0"/>
                </a:cubicBezTo>
                <a:cubicBezTo>
                  <a:pt x="142" y="0"/>
                  <a:pt x="142" y="0"/>
                  <a:pt x="142" y="0"/>
                </a:cubicBezTo>
                <a:lnTo>
                  <a:pt x="142" y="0"/>
                </a:lnTo>
                <a:cubicBezTo>
                  <a:pt x="156" y="0"/>
                  <a:pt x="170" y="15"/>
                  <a:pt x="170" y="29"/>
                </a:cubicBezTo>
                <a:cubicBezTo>
                  <a:pt x="170" y="50"/>
                  <a:pt x="156" y="57"/>
                  <a:pt x="142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75" name="Freeform 67"/>
          <p:cNvSpPr>
            <a:spLocks noChangeAspect="1" noChangeArrowheads="1"/>
          </p:cNvSpPr>
          <p:nvPr/>
        </p:nvSpPr>
        <p:spPr bwMode="auto">
          <a:xfrm>
            <a:off x="7697128" y="1883330"/>
            <a:ext cx="203511" cy="205008"/>
          </a:xfrm>
          <a:custGeom>
            <a:avLst/>
            <a:gdLst>
              <a:gd name="T0" fmla="*/ 593 w 601"/>
              <a:gd name="T1" fmla="*/ 42 h 602"/>
              <a:gd name="T2" fmla="*/ 593 w 601"/>
              <a:gd name="T3" fmla="*/ 42 h 602"/>
              <a:gd name="T4" fmla="*/ 501 w 601"/>
              <a:gd name="T5" fmla="*/ 142 h 602"/>
              <a:gd name="T6" fmla="*/ 544 w 601"/>
              <a:gd name="T7" fmla="*/ 142 h 602"/>
              <a:gd name="T8" fmla="*/ 572 w 601"/>
              <a:gd name="T9" fmla="*/ 170 h 602"/>
              <a:gd name="T10" fmla="*/ 544 w 601"/>
              <a:gd name="T11" fmla="*/ 198 h 602"/>
              <a:gd name="T12" fmla="*/ 431 w 601"/>
              <a:gd name="T13" fmla="*/ 198 h 602"/>
              <a:gd name="T14" fmla="*/ 402 w 601"/>
              <a:gd name="T15" fmla="*/ 170 h 602"/>
              <a:gd name="T16" fmla="*/ 402 w 601"/>
              <a:gd name="T17" fmla="*/ 57 h 602"/>
              <a:gd name="T18" fmla="*/ 431 w 601"/>
              <a:gd name="T19" fmla="*/ 28 h 602"/>
              <a:gd name="T20" fmla="*/ 459 w 601"/>
              <a:gd name="T21" fmla="*/ 57 h 602"/>
              <a:gd name="T22" fmla="*/ 459 w 601"/>
              <a:gd name="T23" fmla="*/ 99 h 602"/>
              <a:gd name="T24" fmla="*/ 551 w 601"/>
              <a:gd name="T25" fmla="*/ 7 h 602"/>
              <a:gd name="T26" fmla="*/ 572 w 601"/>
              <a:gd name="T27" fmla="*/ 0 h 602"/>
              <a:gd name="T28" fmla="*/ 600 w 601"/>
              <a:gd name="T29" fmla="*/ 28 h 602"/>
              <a:gd name="T30" fmla="*/ 593 w 601"/>
              <a:gd name="T31" fmla="*/ 42 h 602"/>
              <a:gd name="T32" fmla="*/ 296 w 601"/>
              <a:gd name="T33" fmla="*/ 382 h 602"/>
              <a:gd name="T34" fmla="*/ 296 w 601"/>
              <a:gd name="T35" fmla="*/ 382 h 602"/>
              <a:gd name="T36" fmla="*/ 211 w 601"/>
              <a:gd name="T37" fmla="*/ 297 h 602"/>
              <a:gd name="T38" fmla="*/ 296 w 601"/>
              <a:gd name="T39" fmla="*/ 212 h 602"/>
              <a:gd name="T40" fmla="*/ 381 w 601"/>
              <a:gd name="T41" fmla="*/ 297 h 602"/>
              <a:gd name="T42" fmla="*/ 296 w 601"/>
              <a:gd name="T43" fmla="*/ 382 h 602"/>
              <a:gd name="T44" fmla="*/ 169 w 601"/>
              <a:gd name="T45" fmla="*/ 573 h 602"/>
              <a:gd name="T46" fmla="*/ 169 w 601"/>
              <a:gd name="T47" fmla="*/ 573 h 602"/>
              <a:gd name="T48" fmla="*/ 141 w 601"/>
              <a:gd name="T49" fmla="*/ 544 h 602"/>
              <a:gd name="T50" fmla="*/ 141 w 601"/>
              <a:gd name="T51" fmla="*/ 502 h 602"/>
              <a:gd name="T52" fmla="*/ 42 w 601"/>
              <a:gd name="T53" fmla="*/ 594 h 602"/>
              <a:gd name="T54" fmla="*/ 28 w 601"/>
              <a:gd name="T55" fmla="*/ 601 h 602"/>
              <a:gd name="T56" fmla="*/ 0 w 601"/>
              <a:gd name="T57" fmla="*/ 573 h 602"/>
              <a:gd name="T58" fmla="*/ 7 w 601"/>
              <a:gd name="T59" fmla="*/ 551 h 602"/>
              <a:gd name="T60" fmla="*/ 98 w 601"/>
              <a:gd name="T61" fmla="*/ 460 h 602"/>
              <a:gd name="T62" fmla="*/ 56 w 601"/>
              <a:gd name="T63" fmla="*/ 460 h 602"/>
              <a:gd name="T64" fmla="*/ 28 w 601"/>
              <a:gd name="T65" fmla="*/ 431 h 602"/>
              <a:gd name="T66" fmla="*/ 56 w 601"/>
              <a:gd name="T67" fmla="*/ 403 h 602"/>
              <a:gd name="T68" fmla="*/ 169 w 601"/>
              <a:gd name="T69" fmla="*/ 403 h 602"/>
              <a:gd name="T70" fmla="*/ 197 w 601"/>
              <a:gd name="T71" fmla="*/ 431 h 602"/>
              <a:gd name="T72" fmla="*/ 197 w 601"/>
              <a:gd name="T73" fmla="*/ 544 h 602"/>
              <a:gd name="T74" fmla="*/ 169 w 601"/>
              <a:gd name="T75" fmla="*/ 573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01" h="602">
                <a:moveTo>
                  <a:pt x="593" y="42"/>
                </a:moveTo>
                <a:lnTo>
                  <a:pt x="593" y="42"/>
                </a:lnTo>
                <a:cubicBezTo>
                  <a:pt x="501" y="142"/>
                  <a:pt x="501" y="142"/>
                  <a:pt x="501" y="142"/>
                </a:cubicBezTo>
                <a:cubicBezTo>
                  <a:pt x="544" y="142"/>
                  <a:pt x="544" y="142"/>
                  <a:pt x="544" y="142"/>
                </a:cubicBezTo>
                <a:cubicBezTo>
                  <a:pt x="558" y="142"/>
                  <a:pt x="572" y="149"/>
                  <a:pt x="572" y="170"/>
                </a:cubicBezTo>
                <a:cubicBezTo>
                  <a:pt x="572" y="184"/>
                  <a:pt x="558" y="198"/>
                  <a:pt x="544" y="198"/>
                </a:cubicBezTo>
                <a:cubicBezTo>
                  <a:pt x="431" y="198"/>
                  <a:pt x="431" y="198"/>
                  <a:pt x="431" y="198"/>
                </a:cubicBezTo>
                <a:cubicBezTo>
                  <a:pt x="417" y="198"/>
                  <a:pt x="402" y="184"/>
                  <a:pt x="402" y="170"/>
                </a:cubicBezTo>
                <a:cubicBezTo>
                  <a:pt x="402" y="57"/>
                  <a:pt x="402" y="57"/>
                  <a:pt x="402" y="57"/>
                </a:cubicBezTo>
                <a:cubicBezTo>
                  <a:pt x="402" y="35"/>
                  <a:pt x="417" y="28"/>
                  <a:pt x="431" y="28"/>
                </a:cubicBezTo>
                <a:cubicBezTo>
                  <a:pt x="445" y="28"/>
                  <a:pt x="459" y="35"/>
                  <a:pt x="459" y="57"/>
                </a:cubicBezTo>
                <a:cubicBezTo>
                  <a:pt x="459" y="99"/>
                  <a:pt x="459" y="99"/>
                  <a:pt x="459" y="99"/>
                </a:cubicBezTo>
                <a:cubicBezTo>
                  <a:pt x="551" y="7"/>
                  <a:pt x="551" y="7"/>
                  <a:pt x="551" y="7"/>
                </a:cubicBezTo>
                <a:cubicBezTo>
                  <a:pt x="558" y="0"/>
                  <a:pt x="565" y="0"/>
                  <a:pt x="572" y="0"/>
                </a:cubicBezTo>
                <a:cubicBezTo>
                  <a:pt x="586" y="0"/>
                  <a:pt x="600" y="7"/>
                  <a:pt x="600" y="28"/>
                </a:cubicBezTo>
                <a:cubicBezTo>
                  <a:pt x="600" y="35"/>
                  <a:pt x="600" y="42"/>
                  <a:pt x="593" y="42"/>
                </a:cubicBezTo>
                <a:close/>
                <a:moveTo>
                  <a:pt x="296" y="382"/>
                </a:moveTo>
                <a:lnTo>
                  <a:pt x="296" y="382"/>
                </a:lnTo>
                <a:cubicBezTo>
                  <a:pt x="254" y="382"/>
                  <a:pt x="211" y="346"/>
                  <a:pt x="211" y="297"/>
                </a:cubicBezTo>
                <a:cubicBezTo>
                  <a:pt x="211" y="255"/>
                  <a:pt x="254" y="212"/>
                  <a:pt x="296" y="212"/>
                </a:cubicBezTo>
                <a:cubicBezTo>
                  <a:pt x="346" y="212"/>
                  <a:pt x="381" y="255"/>
                  <a:pt x="381" y="297"/>
                </a:cubicBezTo>
                <a:cubicBezTo>
                  <a:pt x="381" y="346"/>
                  <a:pt x="346" y="382"/>
                  <a:pt x="296" y="382"/>
                </a:cubicBezTo>
                <a:close/>
                <a:moveTo>
                  <a:pt x="169" y="573"/>
                </a:moveTo>
                <a:lnTo>
                  <a:pt x="169" y="573"/>
                </a:lnTo>
                <a:cubicBezTo>
                  <a:pt x="148" y="573"/>
                  <a:pt x="141" y="559"/>
                  <a:pt x="141" y="544"/>
                </a:cubicBezTo>
                <a:cubicBezTo>
                  <a:pt x="141" y="502"/>
                  <a:pt x="141" y="502"/>
                  <a:pt x="141" y="502"/>
                </a:cubicBezTo>
                <a:cubicBezTo>
                  <a:pt x="42" y="594"/>
                  <a:pt x="42" y="594"/>
                  <a:pt x="42" y="594"/>
                </a:cubicBezTo>
                <a:cubicBezTo>
                  <a:pt x="42" y="601"/>
                  <a:pt x="35" y="601"/>
                  <a:pt x="28" y="601"/>
                </a:cubicBezTo>
                <a:cubicBezTo>
                  <a:pt x="7" y="601"/>
                  <a:pt x="0" y="587"/>
                  <a:pt x="0" y="573"/>
                </a:cubicBezTo>
                <a:cubicBezTo>
                  <a:pt x="0" y="566"/>
                  <a:pt x="0" y="559"/>
                  <a:pt x="7" y="551"/>
                </a:cubicBezTo>
                <a:cubicBezTo>
                  <a:pt x="98" y="460"/>
                  <a:pt x="98" y="460"/>
                  <a:pt x="98" y="460"/>
                </a:cubicBezTo>
                <a:cubicBezTo>
                  <a:pt x="56" y="460"/>
                  <a:pt x="56" y="460"/>
                  <a:pt x="56" y="460"/>
                </a:cubicBezTo>
                <a:cubicBezTo>
                  <a:pt x="35" y="460"/>
                  <a:pt x="28" y="446"/>
                  <a:pt x="28" y="431"/>
                </a:cubicBezTo>
                <a:cubicBezTo>
                  <a:pt x="28" y="417"/>
                  <a:pt x="35" y="403"/>
                  <a:pt x="56" y="403"/>
                </a:cubicBezTo>
                <a:cubicBezTo>
                  <a:pt x="169" y="403"/>
                  <a:pt x="169" y="403"/>
                  <a:pt x="169" y="403"/>
                </a:cubicBezTo>
                <a:cubicBezTo>
                  <a:pt x="183" y="403"/>
                  <a:pt x="197" y="417"/>
                  <a:pt x="197" y="431"/>
                </a:cubicBezTo>
                <a:cubicBezTo>
                  <a:pt x="197" y="544"/>
                  <a:pt x="197" y="544"/>
                  <a:pt x="197" y="544"/>
                </a:cubicBezTo>
                <a:cubicBezTo>
                  <a:pt x="197" y="559"/>
                  <a:pt x="183" y="573"/>
                  <a:pt x="169" y="5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76" name="Freeform 68"/>
          <p:cNvSpPr>
            <a:spLocks noChangeAspect="1" noChangeArrowheads="1"/>
          </p:cNvSpPr>
          <p:nvPr/>
        </p:nvSpPr>
        <p:spPr bwMode="auto">
          <a:xfrm>
            <a:off x="7303390" y="1883330"/>
            <a:ext cx="206504" cy="205008"/>
          </a:xfrm>
          <a:custGeom>
            <a:avLst/>
            <a:gdLst>
              <a:gd name="T0" fmla="*/ 580 w 609"/>
              <a:gd name="T1" fmla="*/ 170 h 602"/>
              <a:gd name="T2" fmla="*/ 580 w 609"/>
              <a:gd name="T3" fmla="*/ 170 h 602"/>
              <a:gd name="T4" fmla="*/ 552 w 609"/>
              <a:gd name="T5" fmla="*/ 142 h 602"/>
              <a:gd name="T6" fmla="*/ 552 w 609"/>
              <a:gd name="T7" fmla="*/ 92 h 602"/>
              <a:gd name="T8" fmla="*/ 453 w 609"/>
              <a:gd name="T9" fmla="*/ 184 h 602"/>
              <a:gd name="T10" fmla="*/ 439 w 609"/>
              <a:gd name="T11" fmla="*/ 198 h 602"/>
              <a:gd name="T12" fmla="*/ 410 w 609"/>
              <a:gd name="T13" fmla="*/ 170 h 602"/>
              <a:gd name="T14" fmla="*/ 417 w 609"/>
              <a:gd name="T15" fmla="*/ 149 h 602"/>
              <a:gd name="T16" fmla="*/ 509 w 609"/>
              <a:gd name="T17" fmla="*/ 57 h 602"/>
              <a:gd name="T18" fmla="*/ 467 w 609"/>
              <a:gd name="T19" fmla="*/ 57 h 602"/>
              <a:gd name="T20" fmla="*/ 439 w 609"/>
              <a:gd name="T21" fmla="*/ 28 h 602"/>
              <a:gd name="T22" fmla="*/ 467 w 609"/>
              <a:gd name="T23" fmla="*/ 0 h 602"/>
              <a:gd name="T24" fmla="*/ 580 w 609"/>
              <a:gd name="T25" fmla="*/ 0 h 602"/>
              <a:gd name="T26" fmla="*/ 608 w 609"/>
              <a:gd name="T27" fmla="*/ 28 h 602"/>
              <a:gd name="T28" fmla="*/ 608 w 609"/>
              <a:gd name="T29" fmla="*/ 142 h 602"/>
              <a:gd name="T30" fmla="*/ 580 w 609"/>
              <a:gd name="T31" fmla="*/ 170 h 602"/>
              <a:gd name="T32" fmla="*/ 304 w 609"/>
              <a:gd name="T33" fmla="*/ 382 h 602"/>
              <a:gd name="T34" fmla="*/ 304 w 609"/>
              <a:gd name="T35" fmla="*/ 382 h 602"/>
              <a:gd name="T36" fmla="*/ 219 w 609"/>
              <a:gd name="T37" fmla="*/ 297 h 602"/>
              <a:gd name="T38" fmla="*/ 304 w 609"/>
              <a:gd name="T39" fmla="*/ 212 h 602"/>
              <a:gd name="T40" fmla="*/ 389 w 609"/>
              <a:gd name="T41" fmla="*/ 297 h 602"/>
              <a:gd name="T42" fmla="*/ 304 w 609"/>
              <a:gd name="T43" fmla="*/ 382 h 602"/>
              <a:gd name="T44" fmla="*/ 99 w 609"/>
              <a:gd name="T45" fmla="*/ 544 h 602"/>
              <a:gd name="T46" fmla="*/ 99 w 609"/>
              <a:gd name="T47" fmla="*/ 544 h 602"/>
              <a:gd name="T48" fmla="*/ 142 w 609"/>
              <a:gd name="T49" fmla="*/ 544 h 602"/>
              <a:gd name="T50" fmla="*/ 170 w 609"/>
              <a:gd name="T51" fmla="*/ 573 h 602"/>
              <a:gd name="T52" fmla="*/ 142 w 609"/>
              <a:gd name="T53" fmla="*/ 601 h 602"/>
              <a:gd name="T54" fmla="*/ 29 w 609"/>
              <a:gd name="T55" fmla="*/ 601 h 602"/>
              <a:gd name="T56" fmla="*/ 0 w 609"/>
              <a:gd name="T57" fmla="*/ 573 h 602"/>
              <a:gd name="T58" fmla="*/ 0 w 609"/>
              <a:gd name="T59" fmla="*/ 460 h 602"/>
              <a:gd name="T60" fmla="*/ 29 w 609"/>
              <a:gd name="T61" fmla="*/ 431 h 602"/>
              <a:gd name="T62" fmla="*/ 57 w 609"/>
              <a:gd name="T63" fmla="*/ 460 h 602"/>
              <a:gd name="T64" fmla="*/ 57 w 609"/>
              <a:gd name="T65" fmla="*/ 502 h 602"/>
              <a:gd name="T66" fmla="*/ 156 w 609"/>
              <a:gd name="T67" fmla="*/ 410 h 602"/>
              <a:gd name="T68" fmla="*/ 170 w 609"/>
              <a:gd name="T69" fmla="*/ 403 h 602"/>
              <a:gd name="T70" fmla="*/ 198 w 609"/>
              <a:gd name="T71" fmla="*/ 431 h 602"/>
              <a:gd name="T72" fmla="*/ 191 w 609"/>
              <a:gd name="T73" fmla="*/ 453 h 602"/>
              <a:gd name="T74" fmla="*/ 99 w 609"/>
              <a:gd name="T75" fmla="*/ 544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09" h="602">
                <a:moveTo>
                  <a:pt x="580" y="170"/>
                </a:moveTo>
                <a:lnTo>
                  <a:pt x="580" y="170"/>
                </a:lnTo>
                <a:cubicBezTo>
                  <a:pt x="559" y="170"/>
                  <a:pt x="552" y="156"/>
                  <a:pt x="552" y="142"/>
                </a:cubicBezTo>
                <a:cubicBezTo>
                  <a:pt x="552" y="92"/>
                  <a:pt x="552" y="92"/>
                  <a:pt x="552" y="92"/>
                </a:cubicBezTo>
                <a:cubicBezTo>
                  <a:pt x="453" y="184"/>
                  <a:pt x="453" y="184"/>
                  <a:pt x="453" y="184"/>
                </a:cubicBezTo>
                <a:cubicBezTo>
                  <a:pt x="453" y="191"/>
                  <a:pt x="446" y="198"/>
                  <a:pt x="439" y="198"/>
                </a:cubicBezTo>
                <a:cubicBezTo>
                  <a:pt x="417" y="198"/>
                  <a:pt x="410" y="184"/>
                  <a:pt x="410" y="170"/>
                </a:cubicBezTo>
                <a:cubicBezTo>
                  <a:pt x="410" y="163"/>
                  <a:pt x="410" y="156"/>
                  <a:pt x="417" y="149"/>
                </a:cubicBezTo>
                <a:cubicBezTo>
                  <a:pt x="509" y="57"/>
                  <a:pt x="509" y="57"/>
                  <a:pt x="509" y="57"/>
                </a:cubicBezTo>
                <a:cubicBezTo>
                  <a:pt x="467" y="57"/>
                  <a:pt x="467" y="57"/>
                  <a:pt x="467" y="57"/>
                </a:cubicBezTo>
                <a:cubicBezTo>
                  <a:pt x="446" y="57"/>
                  <a:pt x="439" y="42"/>
                  <a:pt x="439" y="28"/>
                </a:cubicBezTo>
                <a:cubicBezTo>
                  <a:pt x="439" y="7"/>
                  <a:pt x="446" y="0"/>
                  <a:pt x="467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94" y="0"/>
                  <a:pt x="608" y="7"/>
                  <a:pt x="608" y="28"/>
                </a:cubicBezTo>
                <a:cubicBezTo>
                  <a:pt x="608" y="142"/>
                  <a:pt x="608" y="142"/>
                  <a:pt x="608" y="142"/>
                </a:cubicBezTo>
                <a:cubicBezTo>
                  <a:pt x="608" y="156"/>
                  <a:pt x="594" y="170"/>
                  <a:pt x="580" y="170"/>
                </a:cubicBezTo>
                <a:close/>
                <a:moveTo>
                  <a:pt x="304" y="382"/>
                </a:moveTo>
                <a:lnTo>
                  <a:pt x="304" y="382"/>
                </a:lnTo>
                <a:cubicBezTo>
                  <a:pt x="255" y="382"/>
                  <a:pt x="219" y="346"/>
                  <a:pt x="219" y="297"/>
                </a:cubicBezTo>
                <a:cubicBezTo>
                  <a:pt x="219" y="255"/>
                  <a:pt x="255" y="212"/>
                  <a:pt x="304" y="212"/>
                </a:cubicBezTo>
                <a:cubicBezTo>
                  <a:pt x="354" y="212"/>
                  <a:pt x="389" y="255"/>
                  <a:pt x="389" y="297"/>
                </a:cubicBezTo>
                <a:cubicBezTo>
                  <a:pt x="389" y="346"/>
                  <a:pt x="354" y="382"/>
                  <a:pt x="304" y="382"/>
                </a:cubicBezTo>
                <a:close/>
                <a:moveTo>
                  <a:pt x="99" y="544"/>
                </a:moveTo>
                <a:lnTo>
                  <a:pt x="99" y="544"/>
                </a:lnTo>
                <a:cubicBezTo>
                  <a:pt x="142" y="544"/>
                  <a:pt x="142" y="544"/>
                  <a:pt x="142" y="544"/>
                </a:cubicBezTo>
                <a:cubicBezTo>
                  <a:pt x="163" y="544"/>
                  <a:pt x="170" y="559"/>
                  <a:pt x="170" y="573"/>
                </a:cubicBezTo>
                <a:cubicBezTo>
                  <a:pt x="170" y="587"/>
                  <a:pt x="163" y="601"/>
                  <a:pt x="142" y="601"/>
                </a:cubicBezTo>
                <a:cubicBezTo>
                  <a:pt x="29" y="601"/>
                  <a:pt x="29" y="601"/>
                  <a:pt x="29" y="601"/>
                </a:cubicBezTo>
                <a:cubicBezTo>
                  <a:pt x="15" y="601"/>
                  <a:pt x="0" y="587"/>
                  <a:pt x="0" y="573"/>
                </a:cubicBezTo>
                <a:cubicBezTo>
                  <a:pt x="0" y="460"/>
                  <a:pt x="0" y="460"/>
                  <a:pt x="0" y="460"/>
                </a:cubicBezTo>
                <a:cubicBezTo>
                  <a:pt x="0" y="446"/>
                  <a:pt x="15" y="431"/>
                  <a:pt x="29" y="431"/>
                </a:cubicBezTo>
                <a:cubicBezTo>
                  <a:pt x="50" y="431"/>
                  <a:pt x="57" y="446"/>
                  <a:pt x="57" y="460"/>
                </a:cubicBezTo>
                <a:cubicBezTo>
                  <a:pt x="57" y="502"/>
                  <a:pt x="57" y="502"/>
                  <a:pt x="57" y="502"/>
                </a:cubicBezTo>
                <a:cubicBezTo>
                  <a:pt x="156" y="410"/>
                  <a:pt x="156" y="410"/>
                  <a:pt x="156" y="410"/>
                </a:cubicBezTo>
                <a:cubicBezTo>
                  <a:pt x="156" y="403"/>
                  <a:pt x="163" y="403"/>
                  <a:pt x="170" y="403"/>
                </a:cubicBezTo>
                <a:cubicBezTo>
                  <a:pt x="191" y="403"/>
                  <a:pt x="198" y="417"/>
                  <a:pt x="198" y="431"/>
                </a:cubicBezTo>
                <a:cubicBezTo>
                  <a:pt x="198" y="438"/>
                  <a:pt x="198" y="446"/>
                  <a:pt x="191" y="453"/>
                </a:cubicBezTo>
                <a:lnTo>
                  <a:pt x="99" y="5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96" name="Freeform 83"/>
          <p:cNvSpPr>
            <a:spLocks noChangeAspect="1" noChangeArrowheads="1"/>
          </p:cNvSpPr>
          <p:nvPr/>
        </p:nvSpPr>
        <p:spPr bwMode="auto">
          <a:xfrm>
            <a:off x="6999013" y="1885551"/>
            <a:ext cx="158619" cy="206504"/>
          </a:xfrm>
          <a:custGeom>
            <a:avLst/>
            <a:gdLst>
              <a:gd name="T0" fmla="*/ 459 w 467"/>
              <a:gd name="T1" fmla="*/ 502 h 609"/>
              <a:gd name="T2" fmla="*/ 374 w 467"/>
              <a:gd name="T3" fmla="*/ 594 h 609"/>
              <a:gd name="T4" fmla="*/ 353 w 467"/>
              <a:gd name="T5" fmla="*/ 608 h 609"/>
              <a:gd name="T6" fmla="*/ 332 w 467"/>
              <a:gd name="T7" fmla="*/ 594 h 609"/>
              <a:gd name="T8" fmla="*/ 247 w 467"/>
              <a:gd name="T9" fmla="*/ 502 h 609"/>
              <a:gd name="T10" fmla="*/ 268 w 467"/>
              <a:gd name="T11" fmla="*/ 452 h 609"/>
              <a:gd name="T12" fmla="*/ 290 w 467"/>
              <a:gd name="T13" fmla="*/ 466 h 609"/>
              <a:gd name="T14" fmla="*/ 325 w 467"/>
              <a:gd name="T15" fmla="*/ 367 h 609"/>
              <a:gd name="T16" fmla="*/ 325 w 467"/>
              <a:gd name="T17" fmla="*/ 247 h 609"/>
              <a:gd name="T18" fmla="*/ 325 w 467"/>
              <a:gd name="T19" fmla="*/ 106 h 609"/>
              <a:gd name="T20" fmla="*/ 325 w 467"/>
              <a:gd name="T21" fmla="*/ 28 h 609"/>
              <a:gd name="T22" fmla="*/ 381 w 467"/>
              <a:gd name="T23" fmla="*/ 28 h 609"/>
              <a:gd name="T24" fmla="*/ 381 w 467"/>
              <a:gd name="T25" fmla="*/ 276 h 609"/>
              <a:gd name="T26" fmla="*/ 381 w 467"/>
              <a:gd name="T27" fmla="*/ 332 h 609"/>
              <a:gd name="T28" fmla="*/ 417 w 467"/>
              <a:gd name="T29" fmla="*/ 466 h 609"/>
              <a:gd name="T30" fmla="*/ 438 w 467"/>
              <a:gd name="T31" fmla="*/ 452 h 609"/>
              <a:gd name="T32" fmla="*/ 459 w 467"/>
              <a:gd name="T33" fmla="*/ 502 h 609"/>
              <a:gd name="T34" fmla="*/ 198 w 467"/>
              <a:gd name="T35" fmla="*/ 155 h 609"/>
              <a:gd name="T36" fmla="*/ 176 w 467"/>
              <a:gd name="T37" fmla="*/ 141 h 609"/>
              <a:gd name="T38" fmla="*/ 141 w 467"/>
              <a:gd name="T39" fmla="*/ 276 h 609"/>
              <a:gd name="T40" fmla="*/ 141 w 467"/>
              <a:gd name="T41" fmla="*/ 332 h 609"/>
              <a:gd name="T42" fmla="*/ 141 w 467"/>
              <a:gd name="T43" fmla="*/ 580 h 609"/>
              <a:gd name="T44" fmla="*/ 85 w 467"/>
              <a:gd name="T45" fmla="*/ 580 h 609"/>
              <a:gd name="T46" fmla="*/ 85 w 467"/>
              <a:gd name="T47" fmla="*/ 502 h 609"/>
              <a:gd name="T48" fmla="*/ 85 w 467"/>
              <a:gd name="T49" fmla="*/ 360 h 609"/>
              <a:gd name="T50" fmla="*/ 85 w 467"/>
              <a:gd name="T51" fmla="*/ 240 h 609"/>
              <a:gd name="T52" fmla="*/ 49 w 467"/>
              <a:gd name="T53" fmla="*/ 141 h 609"/>
              <a:gd name="T54" fmla="*/ 28 w 467"/>
              <a:gd name="T55" fmla="*/ 155 h 609"/>
              <a:gd name="T56" fmla="*/ 7 w 467"/>
              <a:gd name="T57" fmla="*/ 106 h 609"/>
              <a:gd name="T58" fmla="*/ 92 w 467"/>
              <a:gd name="T59" fmla="*/ 14 h 609"/>
              <a:gd name="T60" fmla="*/ 113 w 467"/>
              <a:gd name="T61" fmla="*/ 0 h 609"/>
              <a:gd name="T62" fmla="*/ 134 w 467"/>
              <a:gd name="T63" fmla="*/ 14 h 609"/>
              <a:gd name="T64" fmla="*/ 219 w 467"/>
              <a:gd name="T65" fmla="*/ 106 h 609"/>
              <a:gd name="T66" fmla="*/ 198 w 467"/>
              <a:gd name="T67" fmla="*/ 155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67" h="609">
                <a:moveTo>
                  <a:pt x="459" y="502"/>
                </a:moveTo>
                <a:lnTo>
                  <a:pt x="459" y="502"/>
                </a:lnTo>
                <a:lnTo>
                  <a:pt x="459" y="502"/>
                </a:lnTo>
                <a:cubicBezTo>
                  <a:pt x="374" y="594"/>
                  <a:pt x="374" y="594"/>
                  <a:pt x="374" y="594"/>
                </a:cubicBezTo>
                <a:lnTo>
                  <a:pt x="374" y="594"/>
                </a:lnTo>
                <a:cubicBezTo>
                  <a:pt x="374" y="601"/>
                  <a:pt x="367" y="608"/>
                  <a:pt x="353" y="608"/>
                </a:cubicBezTo>
                <a:cubicBezTo>
                  <a:pt x="346" y="608"/>
                  <a:pt x="339" y="601"/>
                  <a:pt x="332" y="594"/>
                </a:cubicBezTo>
                <a:lnTo>
                  <a:pt x="332" y="594"/>
                </a:lnTo>
                <a:cubicBezTo>
                  <a:pt x="247" y="502"/>
                  <a:pt x="247" y="502"/>
                  <a:pt x="247" y="502"/>
                </a:cubicBezTo>
                <a:lnTo>
                  <a:pt x="247" y="502"/>
                </a:lnTo>
                <a:cubicBezTo>
                  <a:pt x="247" y="495"/>
                  <a:pt x="240" y="488"/>
                  <a:pt x="240" y="480"/>
                </a:cubicBezTo>
                <a:cubicBezTo>
                  <a:pt x="240" y="466"/>
                  <a:pt x="254" y="452"/>
                  <a:pt x="268" y="452"/>
                </a:cubicBezTo>
                <a:cubicBezTo>
                  <a:pt x="283" y="452"/>
                  <a:pt x="290" y="459"/>
                  <a:pt x="290" y="466"/>
                </a:cubicBezTo>
                <a:lnTo>
                  <a:pt x="290" y="466"/>
                </a:lnTo>
                <a:cubicBezTo>
                  <a:pt x="325" y="502"/>
                  <a:pt x="325" y="502"/>
                  <a:pt x="325" y="502"/>
                </a:cubicBezTo>
                <a:cubicBezTo>
                  <a:pt x="325" y="367"/>
                  <a:pt x="325" y="367"/>
                  <a:pt x="325" y="367"/>
                </a:cubicBezTo>
                <a:lnTo>
                  <a:pt x="325" y="367"/>
                </a:lnTo>
                <a:cubicBezTo>
                  <a:pt x="325" y="247"/>
                  <a:pt x="325" y="247"/>
                  <a:pt x="325" y="247"/>
                </a:cubicBezTo>
                <a:lnTo>
                  <a:pt x="325" y="247"/>
                </a:lnTo>
                <a:cubicBezTo>
                  <a:pt x="325" y="106"/>
                  <a:pt x="325" y="106"/>
                  <a:pt x="325" y="106"/>
                </a:cubicBezTo>
                <a:lnTo>
                  <a:pt x="325" y="106"/>
                </a:lnTo>
                <a:cubicBezTo>
                  <a:pt x="325" y="28"/>
                  <a:pt x="325" y="28"/>
                  <a:pt x="325" y="28"/>
                </a:cubicBezTo>
                <a:cubicBezTo>
                  <a:pt x="325" y="14"/>
                  <a:pt x="339" y="0"/>
                  <a:pt x="353" y="0"/>
                </a:cubicBezTo>
                <a:cubicBezTo>
                  <a:pt x="374" y="0"/>
                  <a:pt x="381" y="14"/>
                  <a:pt x="381" y="28"/>
                </a:cubicBezTo>
                <a:cubicBezTo>
                  <a:pt x="381" y="212"/>
                  <a:pt x="381" y="212"/>
                  <a:pt x="381" y="212"/>
                </a:cubicBezTo>
                <a:cubicBezTo>
                  <a:pt x="381" y="276"/>
                  <a:pt x="381" y="276"/>
                  <a:pt x="381" y="276"/>
                </a:cubicBezTo>
                <a:lnTo>
                  <a:pt x="381" y="276"/>
                </a:lnTo>
                <a:cubicBezTo>
                  <a:pt x="381" y="332"/>
                  <a:pt x="381" y="332"/>
                  <a:pt x="381" y="332"/>
                </a:cubicBezTo>
                <a:cubicBezTo>
                  <a:pt x="381" y="502"/>
                  <a:pt x="381" y="502"/>
                  <a:pt x="381" y="502"/>
                </a:cubicBezTo>
                <a:cubicBezTo>
                  <a:pt x="417" y="466"/>
                  <a:pt x="417" y="466"/>
                  <a:pt x="417" y="466"/>
                </a:cubicBezTo>
                <a:lnTo>
                  <a:pt x="417" y="466"/>
                </a:lnTo>
                <a:cubicBezTo>
                  <a:pt x="424" y="459"/>
                  <a:pt x="431" y="452"/>
                  <a:pt x="438" y="452"/>
                </a:cubicBezTo>
                <a:cubicBezTo>
                  <a:pt x="459" y="452"/>
                  <a:pt x="466" y="466"/>
                  <a:pt x="466" y="480"/>
                </a:cubicBezTo>
                <a:cubicBezTo>
                  <a:pt x="466" y="488"/>
                  <a:pt x="466" y="495"/>
                  <a:pt x="459" y="502"/>
                </a:cubicBezTo>
                <a:close/>
                <a:moveTo>
                  <a:pt x="198" y="155"/>
                </a:moveTo>
                <a:lnTo>
                  <a:pt x="198" y="155"/>
                </a:lnTo>
                <a:cubicBezTo>
                  <a:pt x="183" y="155"/>
                  <a:pt x="176" y="148"/>
                  <a:pt x="176" y="141"/>
                </a:cubicBezTo>
                <a:lnTo>
                  <a:pt x="176" y="141"/>
                </a:lnTo>
                <a:cubicBezTo>
                  <a:pt x="141" y="106"/>
                  <a:pt x="141" y="106"/>
                  <a:pt x="141" y="106"/>
                </a:cubicBezTo>
                <a:cubicBezTo>
                  <a:pt x="141" y="276"/>
                  <a:pt x="141" y="276"/>
                  <a:pt x="141" y="276"/>
                </a:cubicBezTo>
                <a:lnTo>
                  <a:pt x="141" y="276"/>
                </a:lnTo>
                <a:cubicBezTo>
                  <a:pt x="141" y="332"/>
                  <a:pt x="141" y="332"/>
                  <a:pt x="141" y="332"/>
                </a:cubicBezTo>
                <a:cubicBezTo>
                  <a:pt x="141" y="396"/>
                  <a:pt x="141" y="396"/>
                  <a:pt x="141" y="396"/>
                </a:cubicBezTo>
                <a:cubicBezTo>
                  <a:pt x="141" y="580"/>
                  <a:pt x="141" y="580"/>
                  <a:pt x="141" y="580"/>
                </a:cubicBezTo>
                <a:cubicBezTo>
                  <a:pt x="141" y="594"/>
                  <a:pt x="127" y="608"/>
                  <a:pt x="113" y="608"/>
                </a:cubicBezTo>
                <a:cubicBezTo>
                  <a:pt x="92" y="608"/>
                  <a:pt x="85" y="594"/>
                  <a:pt x="85" y="580"/>
                </a:cubicBezTo>
                <a:cubicBezTo>
                  <a:pt x="85" y="502"/>
                  <a:pt x="85" y="502"/>
                  <a:pt x="85" y="502"/>
                </a:cubicBezTo>
                <a:lnTo>
                  <a:pt x="85" y="502"/>
                </a:lnTo>
                <a:cubicBezTo>
                  <a:pt x="85" y="360"/>
                  <a:pt x="85" y="360"/>
                  <a:pt x="85" y="360"/>
                </a:cubicBezTo>
                <a:lnTo>
                  <a:pt x="85" y="360"/>
                </a:lnTo>
                <a:cubicBezTo>
                  <a:pt x="85" y="240"/>
                  <a:pt x="85" y="240"/>
                  <a:pt x="85" y="240"/>
                </a:cubicBezTo>
                <a:lnTo>
                  <a:pt x="85" y="240"/>
                </a:lnTo>
                <a:cubicBezTo>
                  <a:pt x="85" y="106"/>
                  <a:pt x="85" y="106"/>
                  <a:pt x="85" y="106"/>
                </a:cubicBezTo>
                <a:cubicBezTo>
                  <a:pt x="49" y="141"/>
                  <a:pt x="49" y="141"/>
                  <a:pt x="49" y="141"/>
                </a:cubicBezTo>
                <a:lnTo>
                  <a:pt x="49" y="141"/>
                </a:lnTo>
                <a:cubicBezTo>
                  <a:pt x="42" y="148"/>
                  <a:pt x="35" y="155"/>
                  <a:pt x="28" y="155"/>
                </a:cubicBezTo>
                <a:cubicBezTo>
                  <a:pt x="7" y="155"/>
                  <a:pt x="0" y="141"/>
                  <a:pt x="0" y="127"/>
                </a:cubicBezTo>
                <a:cubicBezTo>
                  <a:pt x="0" y="120"/>
                  <a:pt x="0" y="113"/>
                  <a:pt x="7" y="106"/>
                </a:cubicBezTo>
                <a:lnTo>
                  <a:pt x="7" y="106"/>
                </a:lnTo>
                <a:cubicBezTo>
                  <a:pt x="92" y="14"/>
                  <a:pt x="92" y="14"/>
                  <a:pt x="92" y="14"/>
                </a:cubicBezTo>
                <a:lnTo>
                  <a:pt x="92" y="14"/>
                </a:lnTo>
                <a:cubicBezTo>
                  <a:pt x="92" y="7"/>
                  <a:pt x="99" y="0"/>
                  <a:pt x="113" y="0"/>
                </a:cubicBezTo>
                <a:cubicBezTo>
                  <a:pt x="120" y="0"/>
                  <a:pt x="127" y="7"/>
                  <a:pt x="134" y="14"/>
                </a:cubicBezTo>
                <a:lnTo>
                  <a:pt x="134" y="14"/>
                </a:lnTo>
                <a:cubicBezTo>
                  <a:pt x="219" y="106"/>
                  <a:pt x="219" y="106"/>
                  <a:pt x="219" y="106"/>
                </a:cubicBezTo>
                <a:lnTo>
                  <a:pt x="219" y="106"/>
                </a:lnTo>
                <a:cubicBezTo>
                  <a:pt x="219" y="113"/>
                  <a:pt x="226" y="120"/>
                  <a:pt x="226" y="127"/>
                </a:cubicBezTo>
                <a:cubicBezTo>
                  <a:pt x="226" y="141"/>
                  <a:pt x="212" y="155"/>
                  <a:pt x="198" y="1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299" name="Freeform 56"/>
          <p:cNvSpPr>
            <a:spLocks noChangeAspect="1" noChangeArrowheads="1"/>
          </p:cNvSpPr>
          <p:nvPr/>
        </p:nvSpPr>
        <p:spPr bwMode="auto">
          <a:xfrm>
            <a:off x="5164254" y="3142437"/>
            <a:ext cx="238512" cy="209890"/>
          </a:xfrm>
          <a:custGeom>
            <a:avLst/>
            <a:gdLst>
              <a:gd name="T0" fmla="*/ 257 w 462"/>
              <a:gd name="T1" fmla="*/ 0 h 408"/>
              <a:gd name="T2" fmla="*/ 257 w 462"/>
              <a:gd name="T3" fmla="*/ 0 h 408"/>
              <a:gd name="T4" fmla="*/ 62 w 462"/>
              <a:gd name="T5" fmla="*/ 195 h 408"/>
              <a:gd name="T6" fmla="*/ 0 w 462"/>
              <a:gd name="T7" fmla="*/ 195 h 408"/>
              <a:gd name="T8" fmla="*/ 89 w 462"/>
              <a:gd name="T9" fmla="*/ 301 h 408"/>
              <a:gd name="T10" fmla="*/ 177 w 462"/>
              <a:gd name="T11" fmla="*/ 195 h 408"/>
              <a:gd name="T12" fmla="*/ 106 w 462"/>
              <a:gd name="T13" fmla="*/ 195 h 408"/>
              <a:gd name="T14" fmla="*/ 257 w 462"/>
              <a:gd name="T15" fmla="*/ 44 h 408"/>
              <a:gd name="T16" fmla="*/ 416 w 462"/>
              <a:gd name="T17" fmla="*/ 204 h 408"/>
              <a:gd name="T18" fmla="*/ 257 w 462"/>
              <a:gd name="T19" fmla="*/ 354 h 408"/>
              <a:gd name="T20" fmla="*/ 169 w 462"/>
              <a:gd name="T21" fmla="*/ 328 h 408"/>
              <a:gd name="T22" fmla="*/ 133 w 462"/>
              <a:gd name="T23" fmla="*/ 363 h 408"/>
              <a:gd name="T24" fmla="*/ 257 w 462"/>
              <a:gd name="T25" fmla="*/ 407 h 408"/>
              <a:gd name="T26" fmla="*/ 461 w 462"/>
              <a:gd name="T27" fmla="*/ 204 h 408"/>
              <a:gd name="T28" fmla="*/ 257 w 462"/>
              <a:gd name="T29" fmla="*/ 0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62" h="408">
                <a:moveTo>
                  <a:pt x="257" y="0"/>
                </a:moveTo>
                <a:lnTo>
                  <a:pt x="257" y="0"/>
                </a:lnTo>
                <a:cubicBezTo>
                  <a:pt x="150" y="0"/>
                  <a:pt x="62" y="88"/>
                  <a:pt x="62" y="195"/>
                </a:cubicBezTo>
                <a:cubicBezTo>
                  <a:pt x="0" y="195"/>
                  <a:pt x="0" y="195"/>
                  <a:pt x="0" y="195"/>
                </a:cubicBezTo>
                <a:cubicBezTo>
                  <a:pt x="89" y="301"/>
                  <a:pt x="89" y="301"/>
                  <a:pt x="89" y="301"/>
                </a:cubicBezTo>
                <a:cubicBezTo>
                  <a:pt x="177" y="195"/>
                  <a:pt x="177" y="195"/>
                  <a:pt x="177" y="195"/>
                </a:cubicBezTo>
                <a:cubicBezTo>
                  <a:pt x="106" y="195"/>
                  <a:pt x="106" y="195"/>
                  <a:pt x="106" y="195"/>
                </a:cubicBezTo>
                <a:cubicBezTo>
                  <a:pt x="115" y="116"/>
                  <a:pt x="177" y="44"/>
                  <a:pt x="257" y="44"/>
                </a:cubicBezTo>
                <a:cubicBezTo>
                  <a:pt x="346" y="44"/>
                  <a:pt x="416" y="116"/>
                  <a:pt x="416" y="204"/>
                </a:cubicBezTo>
                <a:cubicBezTo>
                  <a:pt x="416" y="283"/>
                  <a:pt x="346" y="354"/>
                  <a:pt x="257" y="354"/>
                </a:cubicBezTo>
                <a:cubicBezTo>
                  <a:pt x="231" y="354"/>
                  <a:pt x="195" y="345"/>
                  <a:pt x="169" y="328"/>
                </a:cubicBezTo>
                <a:cubicBezTo>
                  <a:pt x="133" y="363"/>
                  <a:pt x="133" y="363"/>
                  <a:pt x="133" y="363"/>
                </a:cubicBezTo>
                <a:cubicBezTo>
                  <a:pt x="169" y="390"/>
                  <a:pt x="213" y="407"/>
                  <a:pt x="257" y="407"/>
                </a:cubicBezTo>
                <a:cubicBezTo>
                  <a:pt x="372" y="407"/>
                  <a:pt x="461" y="310"/>
                  <a:pt x="461" y="204"/>
                </a:cubicBezTo>
                <a:cubicBezTo>
                  <a:pt x="461" y="88"/>
                  <a:pt x="372" y="0"/>
                  <a:pt x="257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00" name="Freeform 57"/>
          <p:cNvSpPr>
            <a:spLocks noChangeAspect="1" noChangeArrowheads="1"/>
          </p:cNvSpPr>
          <p:nvPr/>
        </p:nvSpPr>
        <p:spPr bwMode="auto">
          <a:xfrm>
            <a:off x="4811288" y="3140075"/>
            <a:ext cx="238512" cy="211799"/>
          </a:xfrm>
          <a:custGeom>
            <a:avLst/>
            <a:gdLst>
              <a:gd name="T0" fmla="*/ 203 w 461"/>
              <a:gd name="T1" fmla="*/ 0 h 409"/>
              <a:gd name="T2" fmla="*/ 203 w 461"/>
              <a:gd name="T3" fmla="*/ 0 h 409"/>
              <a:gd name="T4" fmla="*/ 398 w 461"/>
              <a:gd name="T5" fmla="*/ 204 h 409"/>
              <a:gd name="T6" fmla="*/ 460 w 461"/>
              <a:gd name="T7" fmla="*/ 204 h 409"/>
              <a:gd name="T8" fmla="*/ 372 w 461"/>
              <a:gd name="T9" fmla="*/ 301 h 409"/>
              <a:gd name="T10" fmla="*/ 284 w 461"/>
              <a:gd name="T11" fmla="*/ 204 h 409"/>
              <a:gd name="T12" fmla="*/ 354 w 461"/>
              <a:gd name="T13" fmla="*/ 204 h 409"/>
              <a:gd name="T14" fmla="*/ 203 w 461"/>
              <a:gd name="T15" fmla="*/ 53 h 409"/>
              <a:gd name="T16" fmla="*/ 44 w 461"/>
              <a:gd name="T17" fmla="*/ 204 h 409"/>
              <a:gd name="T18" fmla="*/ 203 w 461"/>
              <a:gd name="T19" fmla="*/ 363 h 409"/>
              <a:gd name="T20" fmla="*/ 292 w 461"/>
              <a:gd name="T21" fmla="*/ 328 h 409"/>
              <a:gd name="T22" fmla="*/ 328 w 461"/>
              <a:gd name="T23" fmla="*/ 363 h 409"/>
              <a:gd name="T24" fmla="*/ 203 w 461"/>
              <a:gd name="T25" fmla="*/ 408 h 409"/>
              <a:gd name="T26" fmla="*/ 0 w 461"/>
              <a:gd name="T27" fmla="*/ 204 h 409"/>
              <a:gd name="T28" fmla="*/ 203 w 461"/>
              <a:gd name="T29" fmla="*/ 0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61" h="409">
                <a:moveTo>
                  <a:pt x="203" y="0"/>
                </a:moveTo>
                <a:lnTo>
                  <a:pt x="203" y="0"/>
                </a:lnTo>
                <a:cubicBezTo>
                  <a:pt x="310" y="0"/>
                  <a:pt x="398" y="89"/>
                  <a:pt x="398" y="204"/>
                </a:cubicBezTo>
                <a:cubicBezTo>
                  <a:pt x="460" y="204"/>
                  <a:pt x="460" y="204"/>
                  <a:pt x="460" y="204"/>
                </a:cubicBezTo>
                <a:cubicBezTo>
                  <a:pt x="372" y="301"/>
                  <a:pt x="372" y="301"/>
                  <a:pt x="372" y="301"/>
                </a:cubicBezTo>
                <a:cubicBezTo>
                  <a:pt x="284" y="204"/>
                  <a:pt x="284" y="204"/>
                  <a:pt x="284" y="204"/>
                </a:cubicBezTo>
                <a:cubicBezTo>
                  <a:pt x="354" y="204"/>
                  <a:pt x="354" y="204"/>
                  <a:pt x="354" y="204"/>
                </a:cubicBezTo>
                <a:cubicBezTo>
                  <a:pt x="345" y="115"/>
                  <a:pt x="284" y="53"/>
                  <a:pt x="203" y="53"/>
                </a:cubicBezTo>
                <a:cubicBezTo>
                  <a:pt x="115" y="53"/>
                  <a:pt x="44" y="124"/>
                  <a:pt x="44" y="204"/>
                </a:cubicBezTo>
                <a:cubicBezTo>
                  <a:pt x="44" y="293"/>
                  <a:pt x="115" y="363"/>
                  <a:pt x="203" y="363"/>
                </a:cubicBezTo>
                <a:cubicBezTo>
                  <a:pt x="230" y="363"/>
                  <a:pt x="266" y="346"/>
                  <a:pt x="292" y="328"/>
                </a:cubicBezTo>
                <a:cubicBezTo>
                  <a:pt x="328" y="363"/>
                  <a:pt x="328" y="363"/>
                  <a:pt x="328" y="363"/>
                </a:cubicBezTo>
                <a:cubicBezTo>
                  <a:pt x="292" y="390"/>
                  <a:pt x="248" y="408"/>
                  <a:pt x="203" y="408"/>
                </a:cubicBezTo>
                <a:cubicBezTo>
                  <a:pt x="88" y="408"/>
                  <a:pt x="0" y="319"/>
                  <a:pt x="0" y="204"/>
                </a:cubicBezTo>
                <a:cubicBezTo>
                  <a:pt x="0" y="97"/>
                  <a:pt x="88" y="0"/>
                  <a:pt x="203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12" name="Freeform 49"/>
          <p:cNvSpPr>
            <a:spLocks noChangeAspect="1"/>
          </p:cNvSpPr>
          <p:nvPr/>
        </p:nvSpPr>
        <p:spPr bwMode="auto">
          <a:xfrm>
            <a:off x="6993282" y="3562792"/>
            <a:ext cx="238284" cy="215653"/>
          </a:xfrm>
          <a:custGeom>
            <a:avLst/>
            <a:gdLst>
              <a:gd name="T0" fmla="*/ 107 w 113"/>
              <a:gd name="T1" fmla="*/ 3 h 102"/>
              <a:gd name="T2" fmla="*/ 92 w 113"/>
              <a:gd name="T3" fmla="*/ 5 h 102"/>
              <a:gd name="T4" fmla="*/ 38 w 113"/>
              <a:gd name="T5" fmla="*/ 70 h 102"/>
              <a:gd name="T6" fmla="*/ 20 w 113"/>
              <a:gd name="T7" fmla="*/ 50 h 102"/>
              <a:gd name="T8" fmla="*/ 5 w 113"/>
              <a:gd name="T9" fmla="*/ 49 h 102"/>
              <a:gd name="T10" fmla="*/ 4 w 113"/>
              <a:gd name="T11" fmla="*/ 62 h 102"/>
              <a:gd name="T12" fmla="*/ 39 w 113"/>
              <a:gd name="T13" fmla="*/ 102 h 102"/>
              <a:gd name="T14" fmla="*/ 109 w 113"/>
              <a:gd name="T15" fmla="*/ 16 h 102"/>
              <a:gd name="T16" fmla="*/ 107 w 113"/>
              <a:gd name="T17" fmla="*/ 3 h 10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13" h="102">
                <a:moveTo>
                  <a:pt x="107" y="3"/>
                </a:moveTo>
                <a:cubicBezTo>
                  <a:pt x="102" y="0"/>
                  <a:pt x="95" y="1"/>
                  <a:pt x="92" y="5"/>
                </a:cubicBezTo>
                <a:cubicBezTo>
                  <a:pt x="38" y="70"/>
                  <a:pt x="38" y="70"/>
                  <a:pt x="38" y="70"/>
                </a:cubicBezTo>
                <a:cubicBezTo>
                  <a:pt x="20" y="50"/>
                  <a:pt x="20" y="50"/>
                  <a:pt x="20" y="50"/>
                </a:cubicBezTo>
                <a:cubicBezTo>
                  <a:pt x="17" y="46"/>
                  <a:pt x="10" y="45"/>
                  <a:pt x="5" y="49"/>
                </a:cubicBezTo>
                <a:cubicBezTo>
                  <a:pt x="1" y="52"/>
                  <a:pt x="0" y="58"/>
                  <a:pt x="4" y="6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109" y="16"/>
                  <a:pt x="109" y="16"/>
                  <a:pt x="109" y="16"/>
                </a:cubicBezTo>
                <a:cubicBezTo>
                  <a:pt x="113" y="12"/>
                  <a:pt x="112" y="6"/>
                  <a:pt x="107" y="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3" name="Freeform 50"/>
          <p:cNvSpPr>
            <a:spLocks noChangeAspect="1" noEditPoints="1"/>
          </p:cNvSpPr>
          <p:nvPr/>
        </p:nvSpPr>
        <p:spPr bwMode="auto">
          <a:xfrm>
            <a:off x="7342457" y="3569184"/>
            <a:ext cx="218072" cy="213172"/>
          </a:xfrm>
          <a:custGeom>
            <a:avLst/>
            <a:gdLst>
              <a:gd name="T0" fmla="*/ 112 w 112"/>
              <a:gd name="T1" fmla="*/ 8 h 109"/>
              <a:gd name="T2" fmla="*/ 104 w 112"/>
              <a:gd name="T3" fmla="*/ 0 h 109"/>
              <a:gd name="T4" fmla="*/ 86 w 112"/>
              <a:gd name="T5" fmla="*/ 21 h 109"/>
              <a:gd name="T6" fmla="*/ 51 w 112"/>
              <a:gd name="T7" fmla="*/ 7 h 109"/>
              <a:gd name="T8" fmla="*/ 0 w 112"/>
              <a:gd name="T9" fmla="*/ 58 h 109"/>
              <a:gd name="T10" fmla="*/ 51 w 112"/>
              <a:gd name="T11" fmla="*/ 109 h 109"/>
              <a:gd name="T12" fmla="*/ 102 w 112"/>
              <a:gd name="T13" fmla="*/ 58 h 109"/>
              <a:gd name="T14" fmla="*/ 94 w 112"/>
              <a:gd name="T15" fmla="*/ 31 h 109"/>
              <a:gd name="T16" fmla="*/ 112 w 112"/>
              <a:gd name="T17" fmla="*/ 8 h 109"/>
              <a:gd name="T18" fmla="*/ 95 w 112"/>
              <a:gd name="T19" fmla="*/ 58 h 109"/>
              <a:gd name="T20" fmla="*/ 51 w 112"/>
              <a:gd name="T21" fmla="*/ 101 h 109"/>
              <a:gd name="T22" fmla="*/ 8 w 112"/>
              <a:gd name="T23" fmla="*/ 58 h 109"/>
              <a:gd name="T24" fmla="*/ 51 w 112"/>
              <a:gd name="T25" fmla="*/ 14 h 109"/>
              <a:gd name="T26" fmla="*/ 81 w 112"/>
              <a:gd name="T27" fmla="*/ 26 h 109"/>
              <a:gd name="T28" fmla="*/ 50 w 112"/>
              <a:gd name="T29" fmla="*/ 62 h 109"/>
              <a:gd name="T30" fmla="*/ 26 w 112"/>
              <a:gd name="T31" fmla="*/ 39 h 109"/>
              <a:gd name="T32" fmla="*/ 18 w 112"/>
              <a:gd name="T33" fmla="*/ 54 h 109"/>
              <a:gd name="T34" fmla="*/ 43 w 112"/>
              <a:gd name="T35" fmla="*/ 82 h 109"/>
              <a:gd name="T36" fmla="*/ 48 w 112"/>
              <a:gd name="T37" fmla="*/ 89 h 109"/>
              <a:gd name="T38" fmla="*/ 54 w 112"/>
              <a:gd name="T39" fmla="*/ 82 h 109"/>
              <a:gd name="T40" fmla="*/ 89 w 112"/>
              <a:gd name="T41" fmla="*/ 37 h 109"/>
              <a:gd name="T42" fmla="*/ 95 w 112"/>
              <a:gd name="T43" fmla="*/ 58 h 10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12" h="109">
                <a:moveTo>
                  <a:pt x="112" y="8"/>
                </a:moveTo>
                <a:cubicBezTo>
                  <a:pt x="104" y="0"/>
                  <a:pt x="104" y="0"/>
                  <a:pt x="104" y="0"/>
                </a:cubicBezTo>
                <a:cubicBezTo>
                  <a:pt x="86" y="21"/>
                  <a:pt x="86" y="21"/>
                  <a:pt x="86" y="21"/>
                </a:cubicBezTo>
                <a:cubicBezTo>
                  <a:pt x="77" y="12"/>
                  <a:pt x="65" y="7"/>
                  <a:pt x="51" y="7"/>
                </a:cubicBezTo>
                <a:cubicBezTo>
                  <a:pt x="23" y="7"/>
                  <a:pt x="0" y="30"/>
                  <a:pt x="0" y="58"/>
                </a:cubicBezTo>
                <a:cubicBezTo>
                  <a:pt x="0" y="86"/>
                  <a:pt x="23" y="109"/>
                  <a:pt x="51" y="109"/>
                </a:cubicBezTo>
                <a:cubicBezTo>
                  <a:pt x="79" y="109"/>
                  <a:pt x="102" y="86"/>
                  <a:pt x="102" y="58"/>
                </a:cubicBezTo>
                <a:cubicBezTo>
                  <a:pt x="102" y="48"/>
                  <a:pt x="99" y="38"/>
                  <a:pt x="94" y="31"/>
                </a:cubicBezTo>
                <a:lnTo>
                  <a:pt x="112" y="8"/>
                </a:lnTo>
                <a:close/>
                <a:moveTo>
                  <a:pt x="95" y="58"/>
                </a:moveTo>
                <a:cubicBezTo>
                  <a:pt x="95" y="82"/>
                  <a:pt x="75" y="101"/>
                  <a:pt x="51" y="101"/>
                </a:cubicBezTo>
                <a:cubicBezTo>
                  <a:pt x="27" y="101"/>
                  <a:pt x="8" y="82"/>
                  <a:pt x="8" y="58"/>
                </a:cubicBezTo>
                <a:cubicBezTo>
                  <a:pt x="8" y="34"/>
                  <a:pt x="27" y="14"/>
                  <a:pt x="51" y="14"/>
                </a:cubicBezTo>
                <a:cubicBezTo>
                  <a:pt x="63" y="14"/>
                  <a:pt x="73" y="19"/>
                  <a:pt x="81" y="26"/>
                </a:cubicBezTo>
                <a:cubicBezTo>
                  <a:pt x="50" y="62"/>
                  <a:pt x="50" y="62"/>
                  <a:pt x="50" y="62"/>
                </a:cubicBezTo>
                <a:cubicBezTo>
                  <a:pt x="26" y="39"/>
                  <a:pt x="26" y="39"/>
                  <a:pt x="26" y="39"/>
                </a:cubicBezTo>
                <a:cubicBezTo>
                  <a:pt x="18" y="54"/>
                  <a:pt x="18" y="54"/>
                  <a:pt x="18" y="54"/>
                </a:cubicBezTo>
                <a:cubicBezTo>
                  <a:pt x="43" y="82"/>
                  <a:pt x="43" y="82"/>
                  <a:pt x="43" y="82"/>
                </a:cubicBezTo>
                <a:cubicBezTo>
                  <a:pt x="48" y="89"/>
                  <a:pt x="48" y="89"/>
                  <a:pt x="48" y="89"/>
                </a:cubicBezTo>
                <a:cubicBezTo>
                  <a:pt x="54" y="82"/>
                  <a:pt x="54" y="82"/>
                  <a:pt x="54" y="82"/>
                </a:cubicBezTo>
                <a:cubicBezTo>
                  <a:pt x="89" y="37"/>
                  <a:pt x="89" y="37"/>
                  <a:pt x="89" y="37"/>
                </a:cubicBezTo>
                <a:cubicBezTo>
                  <a:pt x="93" y="43"/>
                  <a:pt x="95" y="50"/>
                  <a:pt x="95" y="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5" name="Freeform 159"/>
          <p:cNvSpPr>
            <a:spLocks noChangeAspect="1" noEditPoints="1"/>
          </p:cNvSpPr>
          <p:nvPr/>
        </p:nvSpPr>
        <p:spPr bwMode="auto">
          <a:xfrm>
            <a:off x="1212298" y="3981857"/>
            <a:ext cx="256541" cy="223320"/>
          </a:xfrm>
          <a:custGeom>
            <a:avLst/>
            <a:gdLst>
              <a:gd name="T0" fmla="*/ 5 w 64"/>
              <a:gd name="T1" fmla="*/ 2 h 56"/>
              <a:gd name="T2" fmla="*/ 12 w 64"/>
              <a:gd name="T3" fmla="*/ 2 h 56"/>
              <a:gd name="T4" fmla="*/ 22 w 64"/>
              <a:gd name="T5" fmla="*/ 2 h 56"/>
              <a:gd name="T6" fmla="*/ 29 w 64"/>
              <a:gd name="T7" fmla="*/ 2 h 56"/>
              <a:gd name="T8" fmla="*/ 40 w 64"/>
              <a:gd name="T9" fmla="*/ 2 h 56"/>
              <a:gd name="T10" fmla="*/ 43 w 64"/>
              <a:gd name="T11" fmla="*/ 1 h 56"/>
              <a:gd name="T12" fmla="*/ 44 w 64"/>
              <a:gd name="T13" fmla="*/ 1 h 56"/>
              <a:gd name="T14" fmla="*/ 45 w 64"/>
              <a:gd name="T15" fmla="*/ 1 h 56"/>
              <a:gd name="T16" fmla="*/ 45 w 64"/>
              <a:gd name="T17" fmla="*/ 13 h 56"/>
              <a:gd name="T18" fmla="*/ 45 w 64"/>
              <a:gd name="T19" fmla="*/ 16 h 56"/>
              <a:gd name="T20" fmla="*/ 43 w 64"/>
              <a:gd name="T21" fmla="*/ 17 h 56"/>
              <a:gd name="T22" fmla="*/ 41 w 64"/>
              <a:gd name="T23" fmla="*/ 13 h 56"/>
              <a:gd name="T24" fmla="*/ 40 w 64"/>
              <a:gd name="T25" fmla="*/ 7 h 56"/>
              <a:gd name="T26" fmla="*/ 37 w 64"/>
              <a:gd name="T27" fmla="*/ 6 h 56"/>
              <a:gd name="T28" fmla="*/ 27 w 64"/>
              <a:gd name="T29" fmla="*/ 6 h 56"/>
              <a:gd name="T30" fmla="*/ 27 w 64"/>
              <a:gd name="T31" fmla="*/ 11 h 56"/>
              <a:gd name="T32" fmla="*/ 27 w 64"/>
              <a:gd name="T33" fmla="*/ 41 h 56"/>
              <a:gd name="T34" fmla="*/ 27 w 64"/>
              <a:gd name="T35" fmla="*/ 50 h 56"/>
              <a:gd name="T36" fmla="*/ 36 w 64"/>
              <a:gd name="T37" fmla="*/ 53 h 56"/>
              <a:gd name="T38" fmla="*/ 36 w 64"/>
              <a:gd name="T39" fmla="*/ 54 h 56"/>
              <a:gd name="T40" fmla="*/ 36 w 64"/>
              <a:gd name="T41" fmla="*/ 55 h 56"/>
              <a:gd name="T42" fmla="*/ 35 w 64"/>
              <a:gd name="T43" fmla="*/ 55 h 56"/>
              <a:gd name="T44" fmla="*/ 20 w 64"/>
              <a:gd name="T45" fmla="*/ 55 h 56"/>
              <a:gd name="T46" fmla="*/ 9 w 64"/>
              <a:gd name="T47" fmla="*/ 55 h 56"/>
              <a:gd name="T48" fmla="*/ 9 w 64"/>
              <a:gd name="T49" fmla="*/ 54 h 56"/>
              <a:gd name="T50" fmla="*/ 9 w 64"/>
              <a:gd name="T51" fmla="*/ 53 h 56"/>
              <a:gd name="T52" fmla="*/ 17 w 64"/>
              <a:gd name="T53" fmla="*/ 50 h 56"/>
              <a:gd name="T54" fmla="*/ 18 w 64"/>
              <a:gd name="T55" fmla="*/ 36 h 56"/>
              <a:gd name="T56" fmla="*/ 18 w 64"/>
              <a:gd name="T57" fmla="*/ 14 h 56"/>
              <a:gd name="T58" fmla="*/ 18 w 64"/>
              <a:gd name="T59" fmla="*/ 10 h 56"/>
              <a:gd name="T60" fmla="*/ 18 w 64"/>
              <a:gd name="T61" fmla="*/ 6 h 56"/>
              <a:gd name="T62" fmla="*/ 12 w 64"/>
              <a:gd name="T63" fmla="*/ 6 h 56"/>
              <a:gd name="T64" fmla="*/ 6 w 64"/>
              <a:gd name="T65" fmla="*/ 7 h 56"/>
              <a:gd name="T66" fmla="*/ 2 w 64"/>
              <a:gd name="T67" fmla="*/ 16 h 56"/>
              <a:gd name="T68" fmla="*/ 0 w 64"/>
              <a:gd name="T69" fmla="*/ 14 h 56"/>
              <a:gd name="T70" fmla="*/ 0 w 64"/>
              <a:gd name="T71" fmla="*/ 1 h 56"/>
              <a:gd name="T72" fmla="*/ 3 w 64"/>
              <a:gd name="T73" fmla="*/ 1 h 56"/>
              <a:gd name="T74" fmla="*/ 5 w 64"/>
              <a:gd name="T75" fmla="*/ 2 h 56"/>
              <a:gd name="T76" fmla="*/ 63 w 64"/>
              <a:gd name="T77" fmla="*/ 48 h 56"/>
              <a:gd name="T78" fmla="*/ 59 w 64"/>
              <a:gd name="T79" fmla="*/ 54 h 56"/>
              <a:gd name="T80" fmla="*/ 55 w 64"/>
              <a:gd name="T81" fmla="*/ 54 h 56"/>
              <a:gd name="T82" fmla="*/ 51 w 64"/>
              <a:gd name="T83" fmla="*/ 48 h 56"/>
              <a:gd name="T84" fmla="*/ 52 w 64"/>
              <a:gd name="T85" fmla="*/ 46 h 56"/>
              <a:gd name="T86" fmla="*/ 55 w 64"/>
              <a:gd name="T87" fmla="*/ 46 h 56"/>
              <a:gd name="T88" fmla="*/ 55 w 64"/>
              <a:gd name="T89" fmla="*/ 10 h 56"/>
              <a:gd name="T90" fmla="*/ 52 w 64"/>
              <a:gd name="T91" fmla="*/ 10 h 56"/>
              <a:gd name="T92" fmla="*/ 51 w 64"/>
              <a:gd name="T93" fmla="*/ 7 h 56"/>
              <a:gd name="T94" fmla="*/ 55 w 64"/>
              <a:gd name="T95" fmla="*/ 2 h 56"/>
              <a:gd name="T96" fmla="*/ 59 w 64"/>
              <a:gd name="T97" fmla="*/ 2 h 56"/>
              <a:gd name="T98" fmla="*/ 63 w 64"/>
              <a:gd name="T99" fmla="*/ 7 h 56"/>
              <a:gd name="T100" fmla="*/ 62 w 64"/>
              <a:gd name="T101" fmla="*/ 10 h 56"/>
              <a:gd name="T102" fmla="*/ 59 w 64"/>
              <a:gd name="T103" fmla="*/ 10 h 56"/>
              <a:gd name="T104" fmla="*/ 59 w 64"/>
              <a:gd name="T105" fmla="*/ 46 h 56"/>
              <a:gd name="T106" fmla="*/ 62 w 64"/>
              <a:gd name="T107" fmla="*/ 46 h 56"/>
              <a:gd name="T108" fmla="*/ 63 w 64"/>
              <a:gd name="T109" fmla="*/ 48 h 5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64" h="56">
                <a:moveTo>
                  <a:pt x="5" y="2"/>
                </a:moveTo>
                <a:cubicBezTo>
                  <a:pt x="5" y="2"/>
                  <a:pt x="11" y="2"/>
                  <a:pt x="12" y="2"/>
                </a:cubicBezTo>
                <a:cubicBezTo>
                  <a:pt x="15" y="2"/>
                  <a:pt x="18" y="2"/>
                  <a:pt x="22" y="2"/>
                </a:cubicBezTo>
                <a:cubicBezTo>
                  <a:pt x="24" y="2"/>
                  <a:pt x="27" y="2"/>
                  <a:pt x="29" y="2"/>
                </a:cubicBezTo>
                <a:cubicBezTo>
                  <a:pt x="40" y="2"/>
                  <a:pt x="40" y="2"/>
                  <a:pt x="40" y="2"/>
                </a:cubicBezTo>
                <a:cubicBezTo>
                  <a:pt x="41" y="2"/>
                  <a:pt x="42" y="2"/>
                  <a:pt x="43" y="1"/>
                </a:cubicBezTo>
                <a:cubicBezTo>
                  <a:pt x="44" y="1"/>
                  <a:pt x="44" y="1"/>
                  <a:pt x="44" y="1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5"/>
                  <a:pt x="45" y="9"/>
                  <a:pt x="45" y="13"/>
                </a:cubicBezTo>
                <a:cubicBezTo>
                  <a:pt x="45" y="14"/>
                  <a:pt x="45" y="15"/>
                  <a:pt x="45" y="16"/>
                </a:cubicBezTo>
                <a:cubicBezTo>
                  <a:pt x="44" y="17"/>
                  <a:pt x="44" y="17"/>
                  <a:pt x="43" y="17"/>
                </a:cubicBezTo>
                <a:cubicBezTo>
                  <a:pt x="42" y="16"/>
                  <a:pt x="41" y="14"/>
                  <a:pt x="41" y="13"/>
                </a:cubicBezTo>
                <a:cubicBezTo>
                  <a:pt x="41" y="12"/>
                  <a:pt x="40" y="7"/>
                  <a:pt x="40" y="7"/>
                </a:cubicBezTo>
                <a:cubicBezTo>
                  <a:pt x="39" y="6"/>
                  <a:pt x="38" y="6"/>
                  <a:pt x="37" y="6"/>
                </a:cubicBezTo>
                <a:cubicBezTo>
                  <a:pt x="34" y="6"/>
                  <a:pt x="30" y="6"/>
                  <a:pt x="27" y="6"/>
                </a:cubicBezTo>
                <a:cubicBezTo>
                  <a:pt x="27" y="8"/>
                  <a:pt x="27" y="10"/>
                  <a:pt x="27" y="11"/>
                </a:cubicBezTo>
                <a:cubicBezTo>
                  <a:pt x="27" y="21"/>
                  <a:pt x="27" y="31"/>
                  <a:pt x="27" y="41"/>
                </a:cubicBezTo>
                <a:cubicBezTo>
                  <a:pt x="27" y="44"/>
                  <a:pt x="27" y="47"/>
                  <a:pt x="27" y="50"/>
                </a:cubicBezTo>
                <a:cubicBezTo>
                  <a:pt x="30" y="51"/>
                  <a:pt x="33" y="51"/>
                  <a:pt x="36" y="53"/>
                </a:cubicBezTo>
                <a:cubicBezTo>
                  <a:pt x="36" y="53"/>
                  <a:pt x="36" y="54"/>
                  <a:pt x="36" y="54"/>
                </a:cubicBezTo>
                <a:cubicBezTo>
                  <a:pt x="36" y="55"/>
                  <a:pt x="36" y="55"/>
                  <a:pt x="36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0" y="56"/>
                  <a:pt x="25" y="55"/>
                  <a:pt x="20" y="55"/>
                </a:cubicBezTo>
                <a:cubicBezTo>
                  <a:pt x="16" y="55"/>
                  <a:pt x="13" y="55"/>
                  <a:pt x="9" y="55"/>
                </a:cubicBezTo>
                <a:cubicBezTo>
                  <a:pt x="9" y="55"/>
                  <a:pt x="9" y="54"/>
                  <a:pt x="9" y="54"/>
                </a:cubicBezTo>
                <a:cubicBezTo>
                  <a:pt x="9" y="53"/>
                  <a:pt x="9" y="53"/>
                  <a:pt x="9" y="53"/>
                </a:cubicBezTo>
                <a:cubicBezTo>
                  <a:pt x="10" y="51"/>
                  <a:pt x="15" y="51"/>
                  <a:pt x="17" y="50"/>
                </a:cubicBezTo>
                <a:cubicBezTo>
                  <a:pt x="18" y="48"/>
                  <a:pt x="18" y="38"/>
                  <a:pt x="18" y="36"/>
                </a:cubicBezTo>
                <a:cubicBezTo>
                  <a:pt x="18" y="29"/>
                  <a:pt x="18" y="22"/>
                  <a:pt x="18" y="14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10"/>
                  <a:pt x="18" y="7"/>
                  <a:pt x="18" y="6"/>
                </a:cubicBezTo>
                <a:cubicBezTo>
                  <a:pt x="17" y="6"/>
                  <a:pt x="12" y="6"/>
                  <a:pt x="12" y="6"/>
                </a:cubicBezTo>
                <a:cubicBezTo>
                  <a:pt x="10" y="6"/>
                  <a:pt x="7" y="7"/>
                  <a:pt x="6" y="7"/>
                </a:cubicBezTo>
                <a:cubicBezTo>
                  <a:pt x="4" y="9"/>
                  <a:pt x="4" y="16"/>
                  <a:pt x="2" y="16"/>
                </a:cubicBezTo>
                <a:cubicBezTo>
                  <a:pt x="1" y="15"/>
                  <a:pt x="0" y="15"/>
                  <a:pt x="0" y="14"/>
                </a:cubicBezTo>
                <a:cubicBezTo>
                  <a:pt x="0" y="1"/>
                  <a:pt x="0" y="1"/>
                  <a:pt x="0" y="1"/>
                </a:cubicBezTo>
                <a:cubicBezTo>
                  <a:pt x="3" y="1"/>
                  <a:pt x="3" y="1"/>
                  <a:pt x="3" y="1"/>
                </a:cubicBezTo>
                <a:lnTo>
                  <a:pt x="5" y="2"/>
                </a:lnTo>
                <a:close/>
                <a:moveTo>
                  <a:pt x="63" y="48"/>
                </a:moveTo>
                <a:cubicBezTo>
                  <a:pt x="59" y="54"/>
                  <a:pt x="59" y="54"/>
                  <a:pt x="59" y="54"/>
                </a:cubicBezTo>
                <a:cubicBezTo>
                  <a:pt x="58" y="56"/>
                  <a:pt x="56" y="56"/>
                  <a:pt x="55" y="54"/>
                </a:cubicBezTo>
                <a:cubicBezTo>
                  <a:pt x="51" y="48"/>
                  <a:pt x="51" y="48"/>
                  <a:pt x="51" y="48"/>
                </a:cubicBezTo>
                <a:cubicBezTo>
                  <a:pt x="50" y="47"/>
                  <a:pt x="50" y="46"/>
                  <a:pt x="52" y="46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10"/>
                  <a:pt x="55" y="10"/>
                  <a:pt x="55" y="10"/>
                </a:cubicBezTo>
                <a:cubicBezTo>
                  <a:pt x="52" y="10"/>
                  <a:pt x="52" y="10"/>
                  <a:pt x="52" y="10"/>
                </a:cubicBezTo>
                <a:cubicBezTo>
                  <a:pt x="50" y="10"/>
                  <a:pt x="50" y="9"/>
                  <a:pt x="51" y="7"/>
                </a:cubicBezTo>
                <a:cubicBezTo>
                  <a:pt x="55" y="2"/>
                  <a:pt x="55" y="2"/>
                  <a:pt x="55" y="2"/>
                </a:cubicBezTo>
                <a:cubicBezTo>
                  <a:pt x="56" y="0"/>
                  <a:pt x="58" y="0"/>
                  <a:pt x="59" y="2"/>
                </a:cubicBezTo>
                <a:cubicBezTo>
                  <a:pt x="63" y="7"/>
                  <a:pt x="63" y="7"/>
                  <a:pt x="63" y="7"/>
                </a:cubicBezTo>
                <a:cubicBezTo>
                  <a:pt x="64" y="9"/>
                  <a:pt x="64" y="10"/>
                  <a:pt x="62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46"/>
                  <a:pt x="59" y="46"/>
                  <a:pt x="59" y="46"/>
                </a:cubicBezTo>
                <a:cubicBezTo>
                  <a:pt x="62" y="46"/>
                  <a:pt x="62" y="46"/>
                  <a:pt x="62" y="46"/>
                </a:cubicBezTo>
                <a:cubicBezTo>
                  <a:pt x="64" y="46"/>
                  <a:pt x="64" y="47"/>
                  <a:pt x="63" y="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6" name="Freeform 147"/>
          <p:cNvSpPr>
            <a:spLocks noChangeAspect="1" noEditPoints="1"/>
          </p:cNvSpPr>
          <p:nvPr/>
        </p:nvSpPr>
        <p:spPr bwMode="auto">
          <a:xfrm>
            <a:off x="2288658" y="3983518"/>
            <a:ext cx="200779" cy="221659"/>
          </a:xfrm>
          <a:custGeom>
            <a:avLst/>
            <a:gdLst>
              <a:gd name="T0" fmla="*/ 13 w 58"/>
              <a:gd name="T1" fmla="*/ 64 h 64"/>
              <a:gd name="T2" fmla="*/ 12 w 58"/>
              <a:gd name="T3" fmla="*/ 64 h 64"/>
              <a:gd name="T4" fmla="*/ 0 w 58"/>
              <a:gd name="T5" fmla="*/ 51 h 64"/>
              <a:gd name="T6" fmla="*/ 8 w 58"/>
              <a:gd name="T7" fmla="*/ 51 h 64"/>
              <a:gd name="T8" fmla="*/ 9 w 58"/>
              <a:gd name="T9" fmla="*/ 0 h 64"/>
              <a:gd name="T10" fmla="*/ 17 w 58"/>
              <a:gd name="T11" fmla="*/ 1 h 64"/>
              <a:gd name="T12" fmla="*/ 24 w 58"/>
              <a:gd name="T13" fmla="*/ 51 h 64"/>
              <a:gd name="T14" fmla="*/ 25 w 58"/>
              <a:gd name="T15" fmla="*/ 53 h 64"/>
              <a:gd name="T16" fmla="*/ 48 w 58"/>
              <a:gd name="T17" fmla="*/ 28 h 64"/>
              <a:gd name="T18" fmla="*/ 50 w 58"/>
              <a:gd name="T19" fmla="*/ 24 h 64"/>
              <a:gd name="T20" fmla="*/ 40 w 58"/>
              <a:gd name="T21" fmla="*/ 19 h 64"/>
              <a:gd name="T22" fmla="*/ 41 w 58"/>
              <a:gd name="T23" fmla="*/ 24 h 64"/>
              <a:gd name="T24" fmla="*/ 31 w 58"/>
              <a:gd name="T25" fmla="*/ 28 h 64"/>
              <a:gd name="T26" fmla="*/ 33 w 58"/>
              <a:gd name="T27" fmla="*/ 24 h 64"/>
              <a:gd name="T28" fmla="*/ 47 w 58"/>
              <a:gd name="T29" fmla="*/ 0 h 64"/>
              <a:gd name="T30" fmla="*/ 58 w 58"/>
              <a:gd name="T31" fmla="*/ 24 h 64"/>
              <a:gd name="T32" fmla="*/ 55 w 58"/>
              <a:gd name="T33" fmla="*/ 64 h 64"/>
              <a:gd name="T34" fmla="*/ 34 w 58"/>
              <a:gd name="T35" fmla="*/ 61 h 64"/>
              <a:gd name="T36" fmla="*/ 48 w 58"/>
              <a:gd name="T37" fmla="*/ 41 h 64"/>
              <a:gd name="T38" fmla="*/ 48 w 58"/>
              <a:gd name="T39" fmla="*/ 41 h 64"/>
              <a:gd name="T40" fmla="*/ 47 w 58"/>
              <a:gd name="T41" fmla="*/ 41 h 64"/>
              <a:gd name="T42" fmla="*/ 38 w 58"/>
              <a:gd name="T43" fmla="*/ 45 h 64"/>
              <a:gd name="T44" fmla="*/ 34 w 58"/>
              <a:gd name="T45" fmla="*/ 37 h 64"/>
              <a:gd name="T46" fmla="*/ 54 w 58"/>
              <a:gd name="T47" fmla="*/ 40 h 64"/>
              <a:gd name="T48" fmla="*/ 41 w 58"/>
              <a:gd name="T49" fmla="*/ 60 h 64"/>
              <a:gd name="T50" fmla="*/ 40 w 58"/>
              <a:gd name="T51" fmla="*/ 60 h 64"/>
              <a:gd name="T52" fmla="*/ 42 w 58"/>
              <a:gd name="T53" fmla="*/ 60 h 64"/>
              <a:gd name="T54" fmla="*/ 51 w 58"/>
              <a:gd name="T55" fmla="*/ 56 h 64"/>
              <a:gd name="T56" fmla="*/ 55 w 58"/>
              <a:gd name="T57" fmla="*/ 64 h 64"/>
              <a:gd name="T58" fmla="*/ 45 w 58"/>
              <a:gd name="T59" fmla="*/ 7 h 64"/>
              <a:gd name="T60" fmla="*/ 45 w 58"/>
              <a:gd name="T61" fmla="*/ 5 h 64"/>
              <a:gd name="T62" fmla="*/ 44 w 58"/>
              <a:gd name="T63" fmla="*/ 5 h 64"/>
              <a:gd name="T64" fmla="*/ 41 w 58"/>
              <a:gd name="T65" fmla="*/ 15 h 6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58" h="64">
                <a:moveTo>
                  <a:pt x="25" y="53"/>
                </a:moveTo>
                <a:cubicBezTo>
                  <a:pt x="13" y="64"/>
                  <a:pt x="13" y="64"/>
                  <a:pt x="13" y="64"/>
                </a:cubicBezTo>
                <a:cubicBezTo>
                  <a:pt x="13" y="64"/>
                  <a:pt x="13" y="64"/>
                  <a:pt x="12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2"/>
                  <a:pt x="0" y="52"/>
                  <a:pt x="0" y="51"/>
                </a:cubicBezTo>
                <a:cubicBezTo>
                  <a:pt x="0" y="51"/>
                  <a:pt x="1" y="51"/>
                  <a:pt x="1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1"/>
                  <a:pt x="8" y="1"/>
                  <a:pt x="8" y="1"/>
                </a:cubicBezTo>
                <a:cubicBezTo>
                  <a:pt x="8" y="1"/>
                  <a:pt x="8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7" y="1"/>
                  <a:pt x="17" y="1"/>
                </a:cubicBezTo>
                <a:cubicBezTo>
                  <a:pt x="17" y="51"/>
                  <a:pt x="17" y="51"/>
                  <a:pt x="17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5" y="51"/>
                  <a:pt x="25" y="51"/>
                  <a:pt x="25" y="52"/>
                </a:cubicBezTo>
                <a:cubicBezTo>
                  <a:pt x="25" y="52"/>
                  <a:pt x="25" y="52"/>
                  <a:pt x="25" y="53"/>
                </a:cubicBezTo>
                <a:close/>
                <a:moveTo>
                  <a:pt x="58" y="28"/>
                </a:moveTo>
                <a:cubicBezTo>
                  <a:pt x="48" y="28"/>
                  <a:pt x="48" y="28"/>
                  <a:pt x="48" y="28"/>
                </a:cubicBezTo>
                <a:cubicBezTo>
                  <a:pt x="48" y="24"/>
                  <a:pt x="48" y="24"/>
                  <a:pt x="48" y="24"/>
                </a:cubicBezTo>
                <a:cubicBezTo>
                  <a:pt x="50" y="24"/>
                  <a:pt x="50" y="24"/>
                  <a:pt x="50" y="24"/>
                </a:cubicBezTo>
                <a:cubicBezTo>
                  <a:pt x="49" y="19"/>
                  <a:pt x="49" y="19"/>
                  <a:pt x="49" y="19"/>
                </a:cubicBezTo>
                <a:cubicBezTo>
                  <a:pt x="40" y="19"/>
                  <a:pt x="40" y="19"/>
                  <a:pt x="40" y="19"/>
                </a:cubicBezTo>
                <a:cubicBezTo>
                  <a:pt x="38" y="24"/>
                  <a:pt x="38" y="24"/>
                  <a:pt x="38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8"/>
                  <a:pt x="41" y="28"/>
                  <a:pt x="41" y="28"/>
                </a:cubicBezTo>
                <a:cubicBezTo>
                  <a:pt x="31" y="28"/>
                  <a:pt x="31" y="28"/>
                  <a:pt x="31" y="28"/>
                </a:cubicBezTo>
                <a:cubicBezTo>
                  <a:pt x="31" y="24"/>
                  <a:pt x="31" y="24"/>
                  <a:pt x="31" y="24"/>
                </a:cubicBezTo>
                <a:cubicBezTo>
                  <a:pt x="33" y="24"/>
                  <a:pt x="33" y="24"/>
                  <a:pt x="33" y="24"/>
                </a:cubicBezTo>
                <a:cubicBezTo>
                  <a:pt x="42" y="0"/>
                  <a:pt x="42" y="0"/>
                  <a:pt x="42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8" y="24"/>
                  <a:pt x="58" y="24"/>
                </a:cubicBezTo>
                <a:lnTo>
                  <a:pt x="58" y="28"/>
                </a:lnTo>
                <a:close/>
                <a:moveTo>
                  <a:pt x="55" y="64"/>
                </a:moveTo>
                <a:cubicBezTo>
                  <a:pt x="34" y="64"/>
                  <a:pt x="34" y="64"/>
                  <a:pt x="34" y="64"/>
                </a:cubicBezTo>
                <a:cubicBezTo>
                  <a:pt x="34" y="61"/>
                  <a:pt x="34" y="61"/>
                  <a:pt x="34" y="61"/>
                </a:cubicBezTo>
                <a:cubicBezTo>
                  <a:pt x="47" y="42"/>
                  <a:pt x="47" y="42"/>
                  <a:pt x="47" y="42"/>
                </a:cubicBezTo>
                <a:cubicBezTo>
                  <a:pt x="47" y="42"/>
                  <a:pt x="48" y="41"/>
                  <a:pt x="48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1"/>
                  <a:pt x="48" y="41"/>
                  <a:pt x="48" y="41"/>
                </a:cubicBezTo>
                <a:cubicBezTo>
                  <a:pt x="48" y="41"/>
                  <a:pt x="47" y="41"/>
                  <a:pt x="47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45"/>
                  <a:pt x="38" y="45"/>
                  <a:pt x="38" y="45"/>
                </a:cubicBezTo>
                <a:cubicBezTo>
                  <a:pt x="34" y="45"/>
                  <a:pt x="34" y="45"/>
                  <a:pt x="34" y="45"/>
                </a:cubicBezTo>
                <a:cubicBezTo>
                  <a:pt x="34" y="37"/>
                  <a:pt x="34" y="37"/>
                  <a:pt x="34" y="37"/>
                </a:cubicBezTo>
                <a:cubicBezTo>
                  <a:pt x="54" y="37"/>
                  <a:pt x="54" y="37"/>
                  <a:pt x="54" y="37"/>
                </a:cubicBezTo>
                <a:cubicBezTo>
                  <a:pt x="54" y="40"/>
                  <a:pt x="54" y="40"/>
                  <a:pt x="54" y="40"/>
                </a:cubicBezTo>
                <a:cubicBezTo>
                  <a:pt x="41" y="59"/>
                  <a:pt x="41" y="59"/>
                  <a:pt x="41" y="59"/>
                </a:cubicBezTo>
                <a:cubicBezTo>
                  <a:pt x="41" y="59"/>
                  <a:pt x="41" y="60"/>
                  <a:pt x="41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41" y="60"/>
                  <a:pt x="41" y="60"/>
                  <a:pt x="42" y="60"/>
                </a:cubicBezTo>
                <a:cubicBezTo>
                  <a:pt x="51" y="60"/>
                  <a:pt x="51" y="60"/>
                  <a:pt x="51" y="60"/>
                </a:cubicBezTo>
                <a:cubicBezTo>
                  <a:pt x="51" y="56"/>
                  <a:pt x="51" y="56"/>
                  <a:pt x="51" y="56"/>
                </a:cubicBezTo>
                <a:cubicBezTo>
                  <a:pt x="55" y="56"/>
                  <a:pt x="55" y="56"/>
                  <a:pt x="55" y="56"/>
                </a:cubicBezTo>
                <a:lnTo>
                  <a:pt x="55" y="64"/>
                </a:lnTo>
                <a:close/>
                <a:moveTo>
                  <a:pt x="48" y="15"/>
                </a:moveTo>
                <a:cubicBezTo>
                  <a:pt x="45" y="7"/>
                  <a:pt x="45" y="7"/>
                  <a:pt x="45" y="7"/>
                </a:cubicBezTo>
                <a:cubicBezTo>
                  <a:pt x="45" y="5"/>
                  <a:pt x="45" y="5"/>
                  <a:pt x="45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5"/>
                  <a:pt x="44" y="5"/>
                  <a:pt x="44" y="5"/>
                </a:cubicBezTo>
                <a:cubicBezTo>
                  <a:pt x="44" y="6"/>
                  <a:pt x="44" y="6"/>
                  <a:pt x="44" y="7"/>
                </a:cubicBezTo>
                <a:cubicBezTo>
                  <a:pt x="41" y="15"/>
                  <a:pt x="41" y="15"/>
                  <a:pt x="41" y="15"/>
                </a:cubicBezTo>
                <a:lnTo>
                  <a:pt x="48" y="1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7" name="Freeform 149"/>
          <p:cNvSpPr>
            <a:spLocks noChangeAspect="1" noEditPoints="1"/>
          </p:cNvSpPr>
          <p:nvPr/>
        </p:nvSpPr>
        <p:spPr bwMode="auto">
          <a:xfrm>
            <a:off x="3415893" y="3983518"/>
            <a:ext cx="177800" cy="219075"/>
          </a:xfrm>
          <a:custGeom>
            <a:avLst/>
            <a:gdLst>
              <a:gd name="T0" fmla="*/ 25 w 52"/>
              <a:gd name="T1" fmla="*/ 53 h 64"/>
              <a:gd name="T2" fmla="*/ 13 w 52"/>
              <a:gd name="T3" fmla="*/ 64 h 64"/>
              <a:gd name="T4" fmla="*/ 12 w 52"/>
              <a:gd name="T5" fmla="*/ 64 h 64"/>
              <a:gd name="T6" fmla="*/ 12 w 52"/>
              <a:gd name="T7" fmla="*/ 64 h 64"/>
              <a:gd name="T8" fmla="*/ 0 w 52"/>
              <a:gd name="T9" fmla="*/ 53 h 64"/>
              <a:gd name="T10" fmla="*/ 0 w 52"/>
              <a:gd name="T11" fmla="*/ 51 h 64"/>
              <a:gd name="T12" fmla="*/ 1 w 52"/>
              <a:gd name="T13" fmla="*/ 51 h 64"/>
              <a:gd name="T14" fmla="*/ 8 w 52"/>
              <a:gd name="T15" fmla="*/ 51 h 64"/>
              <a:gd name="T16" fmla="*/ 8 w 52"/>
              <a:gd name="T17" fmla="*/ 1 h 64"/>
              <a:gd name="T18" fmla="*/ 9 w 52"/>
              <a:gd name="T19" fmla="*/ 0 h 64"/>
              <a:gd name="T20" fmla="*/ 16 w 52"/>
              <a:gd name="T21" fmla="*/ 0 h 64"/>
              <a:gd name="T22" fmla="*/ 17 w 52"/>
              <a:gd name="T23" fmla="*/ 1 h 64"/>
              <a:gd name="T24" fmla="*/ 17 w 52"/>
              <a:gd name="T25" fmla="*/ 51 h 64"/>
              <a:gd name="T26" fmla="*/ 24 w 52"/>
              <a:gd name="T27" fmla="*/ 51 h 64"/>
              <a:gd name="T28" fmla="*/ 25 w 52"/>
              <a:gd name="T29" fmla="*/ 52 h 64"/>
              <a:gd name="T30" fmla="*/ 25 w 52"/>
              <a:gd name="T31" fmla="*/ 53 h 64"/>
              <a:gd name="T32" fmla="*/ 39 w 52"/>
              <a:gd name="T33" fmla="*/ 28 h 64"/>
              <a:gd name="T34" fmla="*/ 36 w 52"/>
              <a:gd name="T35" fmla="*/ 27 h 64"/>
              <a:gd name="T36" fmla="*/ 34 w 52"/>
              <a:gd name="T37" fmla="*/ 27 h 64"/>
              <a:gd name="T38" fmla="*/ 35 w 52"/>
              <a:gd name="T39" fmla="*/ 23 h 64"/>
              <a:gd name="T40" fmla="*/ 37 w 52"/>
              <a:gd name="T41" fmla="*/ 23 h 64"/>
              <a:gd name="T42" fmla="*/ 39 w 52"/>
              <a:gd name="T43" fmla="*/ 23 h 64"/>
              <a:gd name="T44" fmla="*/ 46 w 52"/>
              <a:gd name="T45" fmla="*/ 16 h 64"/>
              <a:gd name="T46" fmla="*/ 46 w 52"/>
              <a:gd name="T47" fmla="*/ 16 h 64"/>
              <a:gd name="T48" fmla="*/ 41 w 52"/>
              <a:gd name="T49" fmla="*/ 18 h 64"/>
              <a:gd name="T50" fmla="*/ 33 w 52"/>
              <a:gd name="T51" fmla="*/ 9 h 64"/>
              <a:gd name="T52" fmla="*/ 42 w 52"/>
              <a:gd name="T53" fmla="*/ 0 h 64"/>
              <a:gd name="T54" fmla="*/ 52 w 52"/>
              <a:gd name="T55" fmla="*/ 13 h 64"/>
              <a:gd name="T56" fmla="*/ 39 w 52"/>
              <a:gd name="T57" fmla="*/ 28 h 64"/>
              <a:gd name="T58" fmla="*/ 51 w 52"/>
              <a:gd name="T59" fmla="*/ 64 h 64"/>
              <a:gd name="T60" fmla="*/ 34 w 52"/>
              <a:gd name="T61" fmla="*/ 64 h 64"/>
              <a:gd name="T62" fmla="*/ 34 w 52"/>
              <a:gd name="T63" fmla="*/ 60 h 64"/>
              <a:gd name="T64" fmla="*/ 40 w 52"/>
              <a:gd name="T65" fmla="*/ 60 h 64"/>
              <a:gd name="T66" fmla="*/ 40 w 52"/>
              <a:gd name="T67" fmla="*/ 45 h 64"/>
              <a:gd name="T68" fmla="*/ 40 w 52"/>
              <a:gd name="T69" fmla="*/ 44 h 64"/>
              <a:gd name="T70" fmla="*/ 40 w 52"/>
              <a:gd name="T71" fmla="*/ 43 h 64"/>
              <a:gd name="T72" fmla="*/ 40 w 52"/>
              <a:gd name="T73" fmla="*/ 43 h 64"/>
              <a:gd name="T74" fmla="*/ 40 w 52"/>
              <a:gd name="T75" fmla="*/ 43 h 64"/>
              <a:gd name="T76" fmla="*/ 39 w 52"/>
              <a:gd name="T77" fmla="*/ 45 h 64"/>
              <a:gd name="T78" fmla="*/ 37 w 52"/>
              <a:gd name="T79" fmla="*/ 47 h 64"/>
              <a:gd name="T80" fmla="*/ 34 w 52"/>
              <a:gd name="T81" fmla="*/ 44 h 64"/>
              <a:gd name="T82" fmla="*/ 40 w 52"/>
              <a:gd name="T83" fmla="*/ 37 h 64"/>
              <a:gd name="T84" fmla="*/ 45 w 52"/>
              <a:gd name="T85" fmla="*/ 37 h 64"/>
              <a:gd name="T86" fmla="*/ 45 w 52"/>
              <a:gd name="T87" fmla="*/ 60 h 64"/>
              <a:gd name="T88" fmla="*/ 51 w 52"/>
              <a:gd name="T89" fmla="*/ 60 h 64"/>
              <a:gd name="T90" fmla="*/ 51 w 52"/>
              <a:gd name="T91" fmla="*/ 64 h 64"/>
              <a:gd name="T92" fmla="*/ 42 w 52"/>
              <a:gd name="T93" fmla="*/ 5 h 64"/>
              <a:gd name="T94" fmla="*/ 38 w 52"/>
              <a:gd name="T95" fmla="*/ 9 h 64"/>
              <a:gd name="T96" fmla="*/ 43 w 52"/>
              <a:gd name="T97" fmla="*/ 14 h 64"/>
              <a:gd name="T98" fmla="*/ 47 w 52"/>
              <a:gd name="T99" fmla="*/ 11 h 64"/>
              <a:gd name="T100" fmla="*/ 42 w 52"/>
              <a:gd name="T101" fmla="*/ 5 h 64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2" h="64">
                <a:moveTo>
                  <a:pt x="25" y="53"/>
                </a:moveTo>
                <a:cubicBezTo>
                  <a:pt x="13" y="64"/>
                  <a:pt x="13" y="64"/>
                  <a:pt x="13" y="64"/>
                </a:cubicBezTo>
                <a:cubicBezTo>
                  <a:pt x="13" y="64"/>
                  <a:pt x="13" y="64"/>
                  <a:pt x="12" y="64"/>
                </a:cubicBezTo>
                <a:cubicBezTo>
                  <a:pt x="12" y="64"/>
                  <a:pt x="12" y="64"/>
                  <a:pt x="12" y="64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2"/>
                  <a:pt x="0" y="52"/>
                  <a:pt x="0" y="51"/>
                </a:cubicBezTo>
                <a:cubicBezTo>
                  <a:pt x="0" y="51"/>
                  <a:pt x="1" y="51"/>
                  <a:pt x="1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1"/>
                  <a:pt x="8" y="1"/>
                  <a:pt x="8" y="1"/>
                </a:cubicBezTo>
                <a:cubicBezTo>
                  <a:pt x="8" y="1"/>
                  <a:pt x="8" y="0"/>
                  <a:pt x="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7" y="1"/>
                  <a:pt x="17" y="1"/>
                </a:cubicBezTo>
                <a:cubicBezTo>
                  <a:pt x="17" y="51"/>
                  <a:pt x="17" y="51"/>
                  <a:pt x="17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5" y="51"/>
                  <a:pt x="25" y="51"/>
                  <a:pt x="25" y="52"/>
                </a:cubicBezTo>
                <a:cubicBezTo>
                  <a:pt x="25" y="52"/>
                  <a:pt x="25" y="52"/>
                  <a:pt x="25" y="53"/>
                </a:cubicBezTo>
                <a:close/>
                <a:moveTo>
                  <a:pt x="39" y="28"/>
                </a:moveTo>
                <a:cubicBezTo>
                  <a:pt x="38" y="28"/>
                  <a:pt x="36" y="28"/>
                  <a:pt x="36" y="27"/>
                </a:cubicBezTo>
                <a:cubicBezTo>
                  <a:pt x="35" y="27"/>
                  <a:pt x="34" y="27"/>
                  <a:pt x="34" y="27"/>
                </a:cubicBezTo>
                <a:cubicBezTo>
                  <a:pt x="35" y="23"/>
                  <a:pt x="35" y="23"/>
                  <a:pt x="35" y="23"/>
                </a:cubicBezTo>
                <a:cubicBezTo>
                  <a:pt x="36" y="23"/>
                  <a:pt x="36" y="23"/>
                  <a:pt x="37" y="23"/>
                </a:cubicBezTo>
                <a:cubicBezTo>
                  <a:pt x="37" y="23"/>
                  <a:pt x="38" y="23"/>
                  <a:pt x="39" y="23"/>
                </a:cubicBezTo>
                <a:cubicBezTo>
                  <a:pt x="43" y="23"/>
                  <a:pt x="46" y="20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5" y="17"/>
                  <a:pt x="43" y="18"/>
                  <a:pt x="41" y="18"/>
                </a:cubicBezTo>
                <a:cubicBezTo>
                  <a:pt x="36" y="18"/>
                  <a:pt x="33" y="14"/>
                  <a:pt x="33" y="9"/>
                </a:cubicBezTo>
                <a:cubicBezTo>
                  <a:pt x="33" y="4"/>
                  <a:pt x="36" y="0"/>
                  <a:pt x="42" y="0"/>
                </a:cubicBezTo>
                <a:cubicBezTo>
                  <a:pt x="47" y="0"/>
                  <a:pt x="52" y="5"/>
                  <a:pt x="52" y="13"/>
                </a:cubicBezTo>
                <a:cubicBezTo>
                  <a:pt x="52" y="20"/>
                  <a:pt x="48" y="28"/>
                  <a:pt x="39" y="28"/>
                </a:cubicBezTo>
                <a:close/>
                <a:moveTo>
                  <a:pt x="51" y="64"/>
                </a:moveTo>
                <a:cubicBezTo>
                  <a:pt x="34" y="64"/>
                  <a:pt x="34" y="64"/>
                  <a:pt x="34" y="64"/>
                </a:cubicBezTo>
                <a:cubicBezTo>
                  <a:pt x="34" y="60"/>
                  <a:pt x="34" y="60"/>
                  <a:pt x="34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4"/>
                  <a:pt x="40" y="44"/>
                  <a:pt x="40" y="44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43"/>
                  <a:pt x="40" y="43"/>
                  <a:pt x="40" y="43"/>
                </a:cubicBezTo>
                <a:cubicBezTo>
                  <a:pt x="39" y="44"/>
                  <a:pt x="39" y="44"/>
                  <a:pt x="39" y="45"/>
                </a:cubicBezTo>
                <a:cubicBezTo>
                  <a:pt x="37" y="47"/>
                  <a:pt x="37" y="47"/>
                  <a:pt x="37" y="47"/>
                </a:cubicBezTo>
                <a:cubicBezTo>
                  <a:pt x="34" y="44"/>
                  <a:pt x="34" y="44"/>
                  <a:pt x="34" y="44"/>
                </a:cubicBezTo>
                <a:cubicBezTo>
                  <a:pt x="40" y="37"/>
                  <a:pt x="40" y="37"/>
                  <a:pt x="40" y="37"/>
                </a:cubicBezTo>
                <a:cubicBezTo>
                  <a:pt x="45" y="37"/>
                  <a:pt x="45" y="37"/>
                  <a:pt x="45" y="37"/>
                </a:cubicBezTo>
                <a:cubicBezTo>
                  <a:pt x="45" y="60"/>
                  <a:pt x="45" y="60"/>
                  <a:pt x="45" y="60"/>
                </a:cubicBezTo>
                <a:cubicBezTo>
                  <a:pt x="51" y="60"/>
                  <a:pt x="51" y="60"/>
                  <a:pt x="51" y="60"/>
                </a:cubicBezTo>
                <a:lnTo>
                  <a:pt x="51" y="64"/>
                </a:lnTo>
                <a:close/>
                <a:moveTo>
                  <a:pt x="42" y="5"/>
                </a:moveTo>
                <a:cubicBezTo>
                  <a:pt x="39" y="5"/>
                  <a:pt x="38" y="7"/>
                  <a:pt x="38" y="9"/>
                </a:cubicBezTo>
                <a:cubicBezTo>
                  <a:pt x="38" y="12"/>
                  <a:pt x="39" y="14"/>
                  <a:pt x="43" y="14"/>
                </a:cubicBezTo>
                <a:cubicBezTo>
                  <a:pt x="45" y="14"/>
                  <a:pt x="47" y="13"/>
                  <a:pt x="47" y="11"/>
                </a:cubicBezTo>
                <a:cubicBezTo>
                  <a:pt x="47" y="8"/>
                  <a:pt x="44" y="5"/>
                  <a:pt x="42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8" name="Freeform 112"/>
          <p:cNvSpPr>
            <a:spLocks noChangeAspect="1" noEditPoints="1"/>
          </p:cNvSpPr>
          <p:nvPr/>
        </p:nvSpPr>
        <p:spPr bwMode="auto">
          <a:xfrm>
            <a:off x="7688448" y="3567704"/>
            <a:ext cx="206227" cy="209071"/>
          </a:xfrm>
          <a:custGeom>
            <a:avLst/>
            <a:gdLst>
              <a:gd name="T0" fmla="*/ 26 w 67"/>
              <a:gd name="T1" fmla="*/ 55 h 68"/>
              <a:gd name="T2" fmla="*/ 14 w 67"/>
              <a:gd name="T3" fmla="*/ 67 h 68"/>
              <a:gd name="T4" fmla="*/ 13 w 67"/>
              <a:gd name="T5" fmla="*/ 68 h 68"/>
              <a:gd name="T6" fmla="*/ 12 w 67"/>
              <a:gd name="T7" fmla="*/ 67 h 68"/>
              <a:gd name="T8" fmla="*/ 0 w 67"/>
              <a:gd name="T9" fmla="*/ 55 h 68"/>
              <a:gd name="T10" fmla="*/ 0 w 67"/>
              <a:gd name="T11" fmla="*/ 54 h 68"/>
              <a:gd name="T12" fmla="*/ 1 w 67"/>
              <a:gd name="T13" fmla="*/ 53 h 68"/>
              <a:gd name="T14" fmla="*/ 8 w 67"/>
              <a:gd name="T15" fmla="*/ 53 h 68"/>
              <a:gd name="T16" fmla="*/ 8 w 67"/>
              <a:gd name="T17" fmla="*/ 1 h 68"/>
              <a:gd name="T18" fmla="*/ 10 w 67"/>
              <a:gd name="T19" fmla="*/ 0 h 68"/>
              <a:gd name="T20" fmla="*/ 17 w 67"/>
              <a:gd name="T21" fmla="*/ 0 h 68"/>
              <a:gd name="T22" fmla="*/ 18 w 67"/>
              <a:gd name="T23" fmla="*/ 1 h 68"/>
              <a:gd name="T24" fmla="*/ 18 w 67"/>
              <a:gd name="T25" fmla="*/ 53 h 68"/>
              <a:gd name="T26" fmla="*/ 25 w 67"/>
              <a:gd name="T27" fmla="*/ 53 h 68"/>
              <a:gd name="T28" fmla="*/ 27 w 67"/>
              <a:gd name="T29" fmla="*/ 54 h 68"/>
              <a:gd name="T30" fmla="*/ 26 w 67"/>
              <a:gd name="T31" fmla="*/ 55 h 68"/>
              <a:gd name="T32" fmla="*/ 67 w 67"/>
              <a:gd name="T33" fmla="*/ 8 h 68"/>
              <a:gd name="T34" fmla="*/ 66 w 67"/>
              <a:gd name="T35" fmla="*/ 9 h 68"/>
              <a:gd name="T36" fmla="*/ 34 w 67"/>
              <a:gd name="T37" fmla="*/ 9 h 68"/>
              <a:gd name="T38" fmla="*/ 33 w 67"/>
              <a:gd name="T39" fmla="*/ 8 h 68"/>
              <a:gd name="T40" fmla="*/ 33 w 67"/>
              <a:gd name="T41" fmla="*/ 1 h 68"/>
              <a:gd name="T42" fmla="*/ 34 w 67"/>
              <a:gd name="T43" fmla="*/ 0 h 68"/>
              <a:gd name="T44" fmla="*/ 66 w 67"/>
              <a:gd name="T45" fmla="*/ 0 h 68"/>
              <a:gd name="T46" fmla="*/ 67 w 67"/>
              <a:gd name="T47" fmla="*/ 1 h 68"/>
              <a:gd name="T48" fmla="*/ 67 w 67"/>
              <a:gd name="T49" fmla="*/ 8 h 68"/>
              <a:gd name="T50" fmla="*/ 60 w 67"/>
              <a:gd name="T51" fmla="*/ 28 h 68"/>
              <a:gd name="T52" fmla="*/ 58 w 67"/>
              <a:gd name="T53" fmla="*/ 29 h 68"/>
              <a:gd name="T54" fmla="*/ 34 w 67"/>
              <a:gd name="T55" fmla="*/ 29 h 68"/>
              <a:gd name="T56" fmla="*/ 33 w 67"/>
              <a:gd name="T57" fmla="*/ 28 h 68"/>
              <a:gd name="T58" fmla="*/ 33 w 67"/>
              <a:gd name="T59" fmla="*/ 20 h 68"/>
              <a:gd name="T60" fmla="*/ 34 w 67"/>
              <a:gd name="T61" fmla="*/ 19 h 68"/>
              <a:gd name="T62" fmla="*/ 58 w 67"/>
              <a:gd name="T63" fmla="*/ 19 h 68"/>
              <a:gd name="T64" fmla="*/ 60 w 67"/>
              <a:gd name="T65" fmla="*/ 20 h 68"/>
              <a:gd name="T66" fmla="*/ 60 w 67"/>
              <a:gd name="T67" fmla="*/ 28 h 68"/>
              <a:gd name="T68" fmla="*/ 52 w 67"/>
              <a:gd name="T69" fmla="*/ 47 h 68"/>
              <a:gd name="T70" fmla="*/ 51 w 67"/>
              <a:gd name="T71" fmla="*/ 48 h 68"/>
              <a:gd name="T72" fmla="*/ 34 w 67"/>
              <a:gd name="T73" fmla="*/ 48 h 68"/>
              <a:gd name="T74" fmla="*/ 33 w 67"/>
              <a:gd name="T75" fmla="*/ 47 h 68"/>
              <a:gd name="T76" fmla="*/ 33 w 67"/>
              <a:gd name="T77" fmla="*/ 40 h 68"/>
              <a:gd name="T78" fmla="*/ 34 w 67"/>
              <a:gd name="T79" fmla="*/ 39 h 68"/>
              <a:gd name="T80" fmla="*/ 51 w 67"/>
              <a:gd name="T81" fmla="*/ 39 h 68"/>
              <a:gd name="T82" fmla="*/ 52 w 67"/>
              <a:gd name="T83" fmla="*/ 40 h 68"/>
              <a:gd name="T84" fmla="*/ 52 w 67"/>
              <a:gd name="T85" fmla="*/ 47 h 68"/>
              <a:gd name="T86" fmla="*/ 45 w 67"/>
              <a:gd name="T87" fmla="*/ 67 h 68"/>
              <a:gd name="T88" fmla="*/ 44 w 67"/>
              <a:gd name="T89" fmla="*/ 68 h 68"/>
              <a:gd name="T90" fmla="*/ 34 w 67"/>
              <a:gd name="T91" fmla="*/ 68 h 68"/>
              <a:gd name="T92" fmla="*/ 33 w 67"/>
              <a:gd name="T93" fmla="*/ 67 h 68"/>
              <a:gd name="T94" fmla="*/ 33 w 67"/>
              <a:gd name="T95" fmla="*/ 59 h 68"/>
              <a:gd name="T96" fmla="*/ 34 w 67"/>
              <a:gd name="T97" fmla="*/ 58 h 68"/>
              <a:gd name="T98" fmla="*/ 44 w 67"/>
              <a:gd name="T99" fmla="*/ 58 h 68"/>
              <a:gd name="T100" fmla="*/ 45 w 67"/>
              <a:gd name="T101" fmla="*/ 59 h 68"/>
              <a:gd name="T102" fmla="*/ 45 w 67"/>
              <a:gd name="T103" fmla="*/ 67 h 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68">
                <a:moveTo>
                  <a:pt x="26" y="55"/>
                </a:moveTo>
                <a:cubicBezTo>
                  <a:pt x="14" y="67"/>
                  <a:pt x="14" y="67"/>
                  <a:pt x="14" y="67"/>
                </a:cubicBezTo>
                <a:cubicBezTo>
                  <a:pt x="14" y="68"/>
                  <a:pt x="14" y="68"/>
                  <a:pt x="13" y="68"/>
                </a:cubicBezTo>
                <a:cubicBezTo>
                  <a:pt x="13" y="68"/>
                  <a:pt x="13" y="68"/>
                  <a:pt x="12" y="6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4"/>
                  <a:pt x="0" y="54"/>
                </a:cubicBezTo>
                <a:cubicBezTo>
                  <a:pt x="0" y="53"/>
                  <a:pt x="1" y="53"/>
                  <a:pt x="1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9" y="0"/>
                  <a:pt x="1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53"/>
                  <a:pt x="18" y="53"/>
                  <a:pt x="18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6" y="53"/>
                  <a:pt x="27" y="54"/>
                  <a:pt x="27" y="54"/>
                </a:cubicBezTo>
                <a:cubicBezTo>
                  <a:pt x="27" y="55"/>
                  <a:pt x="27" y="55"/>
                  <a:pt x="26" y="55"/>
                </a:cubicBezTo>
                <a:close/>
                <a:moveTo>
                  <a:pt x="67" y="8"/>
                </a:moveTo>
                <a:cubicBezTo>
                  <a:pt x="67" y="9"/>
                  <a:pt x="66" y="9"/>
                  <a:pt x="66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8"/>
                </a:cubicBezTo>
                <a:cubicBezTo>
                  <a:pt x="33" y="1"/>
                  <a:pt x="33" y="1"/>
                  <a:pt x="33" y="1"/>
                </a:cubicBezTo>
                <a:cubicBezTo>
                  <a:pt x="33" y="0"/>
                  <a:pt x="33" y="0"/>
                  <a:pt x="34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6" y="0"/>
                  <a:pt x="67" y="0"/>
                  <a:pt x="67" y="1"/>
                </a:cubicBezTo>
                <a:lnTo>
                  <a:pt x="67" y="8"/>
                </a:lnTo>
                <a:close/>
                <a:moveTo>
                  <a:pt x="60" y="28"/>
                </a:moveTo>
                <a:cubicBezTo>
                  <a:pt x="60" y="28"/>
                  <a:pt x="59" y="29"/>
                  <a:pt x="58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3" y="29"/>
                  <a:pt x="33" y="28"/>
                  <a:pt x="33" y="28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3" y="19"/>
                  <a:pt x="34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59" y="19"/>
                  <a:pt x="60" y="20"/>
                  <a:pt x="60" y="20"/>
                </a:cubicBezTo>
                <a:lnTo>
                  <a:pt x="60" y="28"/>
                </a:lnTo>
                <a:close/>
                <a:moveTo>
                  <a:pt x="52" y="47"/>
                </a:moveTo>
                <a:cubicBezTo>
                  <a:pt x="52" y="48"/>
                  <a:pt x="52" y="48"/>
                  <a:pt x="51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3" y="48"/>
                  <a:pt x="33" y="48"/>
                  <a:pt x="33" y="47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39"/>
                  <a:pt x="33" y="39"/>
                  <a:pt x="34" y="39"/>
                </a:cubicBezTo>
                <a:cubicBezTo>
                  <a:pt x="51" y="39"/>
                  <a:pt x="51" y="39"/>
                  <a:pt x="51" y="39"/>
                </a:cubicBezTo>
                <a:cubicBezTo>
                  <a:pt x="52" y="39"/>
                  <a:pt x="52" y="39"/>
                  <a:pt x="52" y="40"/>
                </a:cubicBezTo>
                <a:lnTo>
                  <a:pt x="52" y="47"/>
                </a:lnTo>
                <a:close/>
                <a:moveTo>
                  <a:pt x="45" y="67"/>
                </a:moveTo>
                <a:cubicBezTo>
                  <a:pt x="45" y="67"/>
                  <a:pt x="44" y="68"/>
                  <a:pt x="44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33" y="68"/>
                  <a:pt x="33" y="67"/>
                  <a:pt x="33" y="67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3" y="58"/>
                  <a:pt x="34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4" y="58"/>
                  <a:pt x="45" y="59"/>
                  <a:pt x="45" y="59"/>
                </a:cubicBezTo>
                <a:lnTo>
                  <a:pt x="45" y="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19" name="Freeform 113"/>
          <p:cNvSpPr>
            <a:spLocks noChangeAspect="1" noEditPoints="1"/>
          </p:cNvSpPr>
          <p:nvPr/>
        </p:nvSpPr>
        <p:spPr bwMode="auto">
          <a:xfrm>
            <a:off x="3048224" y="3982374"/>
            <a:ext cx="178760" cy="220820"/>
          </a:xfrm>
          <a:custGeom>
            <a:avLst/>
            <a:gdLst>
              <a:gd name="T0" fmla="*/ 26 w 55"/>
              <a:gd name="T1" fmla="*/ 55 h 68"/>
              <a:gd name="T2" fmla="*/ 14 w 55"/>
              <a:gd name="T3" fmla="*/ 67 h 68"/>
              <a:gd name="T4" fmla="*/ 13 w 55"/>
              <a:gd name="T5" fmla="*/ 68 h 68"/>
              <a:gd name="T6" fmla="*/ 12 w 55"/>
              <a:gd name="T7" fmla="*/ 67 h 68"/>
              <a:gd name="T8" fmla="*/ 0 w 55"/>
              <a:gd name="T9" fmla="*/ 55 h 68"/>
              <a:gd name="T10" fmla="*/ 0 w 55"/>
              <a:gd name="T11" fmla="*/ 54 h 68"/>
              <a:gd name="T12" fmla="*/ 1 w 55"/>
              <a:gd name="T13" fmla="*/ 53 h 68"/>
              <a:gd name="T14" fmla="*/ 8 w 55"/>
              <a:gd name="T15" fmla="*/ 53 h 68"/>
              <a:gd name="T16" fmla="*/ 8 w 55"/>
              <a:gd name="T17" fmla="*/ 1 h 68"/>
              <a:gd name="T18" fmla="*/ 10 w 55"/>
              <a:gd name="T19" fmla="*/ 0 h 68"/>
              <a:gd name="T20" fmla="*/ 17 w 55"/>
              <a:gd name="T21" fmla="*/ 0 h 68"/>
              <a:gd name="T22" fmla="*/ 18 w 55"/>
              <a:gd name="T23" fmla="*/ 1 h 68"/>
              <a:gd name="T24" fmla="*/ 18 w 55"/>
              <a:gd name="T25" fmla="*/ 53 h 68"/>
              <a:gd name="T26" fmla="*/ 25 w 55"/>
              <a:gd name="T27" fmla="*/ 53 h 68"/>
              <a:gd name="T28" fmla="*/ 27 w 55"/>
              <a:gd name="T29" fmla="*/ 54 h 68"/>
              <a:gd name="T30" fmla="*/ 26 w 55"/>
              <a:gd name="T31" fmla="*/ 55 h 68"/>
              <a:gd name="T32" fmla="*/ 42 w 55"/>
              <a:gd name="T33" fmla="*/ 68 h 68"/>
              <a:gd name="T34" fmla="*/ 38 w 55"/>
              <a:gd name="T35" fmla="*/ 67 h 68"/>
              <a:gd name="T36" fmla="*/ 36 w 55"/>
              <a:gd name="T37" fmla="*/ 67 h 68"/>
              <a:gd name="T38" fmla="*/ 38 w 55"/>
              <a:gd name="T39" fmla="*/ 62 h 68"/>
              <a:gd name="T40" fmla="*/ 39 w 55"/>
              <a:gd name="T41" fmla="*/ 63 h 68"/>
              <a:gd name="T42" fmla="*/ 42 w 55"/>
              <a:gd name="T43" fmla="*/ 63 h 68"/>
              <a:gd name="T44" fmla="*/ 49 w 55"/>
              <a:gd name="T45" fmla="*/ 55 h 68"/>
              <a:gd name="T46" fmla="*/ 49 w 55"/>
              <a:gd name="T47" fmla="*/ 55 h 68"/>
              <a:gd name="T48" fmla="*/ 44 w 55"/>
              <a:gd name="T49" fmla="*/ 57 h 68"/>
              <a:gd name="T50" fmla="*/ 35 w 55"/>
              <a:gd name="T51" fmla="*/ 48 h 68"/>
              <a:gd name="T52" fmla="*/ 44 w 55"/>
              <a:gd name="T53" fmla="*/ 39 h 68"/>
              <a:gd name="T54" fmla="*/ 55 w 55"/>
              <a:gd name="T55" fmla="*/ 52 h 68"/>
              <a:gd name="T56" fmla="*/ 42 w 55"/>
              <a:gd name="T57" fmla="*/ 68 h 68"/>
              <a:gd name="T58" fmla="*/ 54 w 55"/>
              <a:gd name="T59" fmla="*/ 29 h 68"/>
              <a:gd name="T60" fmla="*/ 36 w 55"/>
              <a:gd name="T61" fmla="*/ 29 h 68"/>
              <a:gd name="T62" fmla="*/ 36 w 55"/>
              <a:gd name="T63" fmla="*/ 25 h 68"/>
              <a:gd name="T64" fmla="*/ 43 w 55"/>
              <a:gd name="T65" fmla="*/ 25 h 68"/>
              <a:gd name="T66" fmla="*/ 43 w 55"/>
              <a:gd name="T67" fmla="*/ 8 h 68"/>
              <a:gd name="T68" fmla="*/ 43 w 55"/>
              <a:gd name="T69" fmla="*/ 7 h 68"/>
              <a:gd name="T70" fmla="*/ 43 w 55"/>
              <a:gd name="T71" fmla="*/ 6 h 68"/>
              <a:gd name="T72" fmla="*/ 43 w 55"/>
              <a:gd name="T73" fmla="*/ 6 h 68"/>
              <a:gd name="T74" fmla="*/ 42 w 55"/>
              <a:gd name="T75" fmla="*/ 7 h 68"/>
              <a:gd name="T76" fmla="*/ 41 w 55"/>
              <a:gd name="T77" fmla="*/ 8 h 68"/>
              <a:gd name="T78" fmla="*/ 39 w 55"/>
              <a:gd name="T79" fmla="*/ 10 h 68"/>
              <a:gd name="T80" fmla="*/ 36 w 55"/>
              <a:gd name="T81" fmla="*/ 7 h 68"/>
              <a:gd name="T82" fmla="*/ 43 w 55"/>
              <a:gd name="T83" fmla="*/ 0 h 68"/>
              <a:gd name="T84" fmla="*/ 48 w 55"/>
              <a:gd name="T85" fmla="*/ 0 h 68"/>
              <a:gd name="T86" fmla="*/ 48 w 55"/>
              <a:gd name="T87" fmla="*/ 25 h 68"/>
              <a:gd name="T88" fmla="*/ 54 w 55"/>
              <a:gd name="T89" fmla="*/ 25 h 68"/>
              <a:gd name="T90" fmla="*/ 54 w 55"/>
              <a:gd name="T91" fmla="*/ 29 h 68"/>
              <a:gd name="T92" fmla="*/ 44 w 55"/>
              <a:gd name="T93" fmla="*/ 43 h 68"/>
              <a:gd name="T94" fmla="*/ 40 w 55"/>
              <a:gd name="T95" fmla="*/ 48 h 68"/>
              <a:gd name="T96" fmla="*/ 45 w 55"/>
              <a:gd name="T97" fmla="*/ 53 h 68"/>
              <a:gd name="T98" fmla="*/ 50 w 55"/>
              <a:gd name="T99" fmla="*/ 50 h 68"/>
              <a:gd name="T100" fmla="*/ 44 w 55"/>
              <a:gd name="T101" fmla="*/ 43 h 6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5" h="68">
                <a:moveTo>
                  <a:pt x="26" y="55"/>
                </a:moveTo>
                <a:cubicBezTo>
                  <a:pt x="14" y="67"/>
                  <a:pt x="14" y="67"/>
                  <a:pt x="14" y="67"/>
                </a:cubicBezTo>
                <a:cubicBezTo>
                  <a:pt x="14" y="68"/>
                  <a:pt x="14" y="68"/>
                  <a:pt x="13" y="68"/>
                </a:cubicBezTo>
                <a:cubicBezTo>
                  <a:pt x="13" y="68"/>
                  <a:pt x="13" y="68"/>
                  <a:pt x="12" y="6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4"/>
                  <a:pt x="0" y="54"/>
                </a:cubicBezTo>
                <a:cubicBezTo>
                  <a:pt x="0" y="53"/>
                  <a:pt x="1" y="53"/>
                  <a:pt x="1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9" y="0"/>
                  <a:pt x="1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53"/>
                  <a:pt x="18" y="53"/>
                  <a:pt x="18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6" y="53"/>
                  <a:pt x="27" y="54"/>
                  <a:pt x="27" y="54"/>
                </a:cubicBezTo>
                <a:cubicBezTo>
                  <a:pt x="27" y="55"/>
                  <a:pt x="27" y="55"/>
                  <a:pt x="26" y="55"/>
                </a:cubicBezTo>
                <a:close/>
                <a:moveTo>
                  <a:pt x="42" y="68"/>
                </a:moveTo>
                <a:cubicBezTo>
                  <a:pt x="40" y="68"/>
                  <a:pt x="39" y="67"/>
                  <a:pt x="38" y="67"/>
                </a:cubicBezTo>
                <a:cubicBezTo>
                  <a:pt x="37" y="67"/>
                  <a:pt x="37" y="67"/>
                  <a:pt x="36" y="67"/>
                </a:cubicBezTo>
                <a:cubicBezTo>
                  <a:pt x="38" y="62"/>
                  <a:pt x="38" y="62"/>
                  <a:pt x="38" y="62"/>
                </a:cubicBezTo>
                <a:cubicBezTo>
                  <a:pt x="38" y="62"/>
                  <a:pt x="39" y="63"/>
                  <a:pt x="39" y="63"/>
                </a:cubicBezTo>
                <a:cubicBezTo>
                  <a:pt x="40" y="63"/>
                  <a:pt x="41" y="63"/>
                  <a:pt x="42" y="63"/>
                </a:cubicBezTo>
                <a:cubicBezTo>
                  <a:pt x="46" y="63"/>
                  <a:pt x="49" y="59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8" y="57"/>
                  <a:pt x="46" y="57"/>
                  <a:pt x="44" y="57"/>
                </a:cubicBezTo>
                <a:cubicBezTo>
                  <a:pt x="38" y="57"/>
                  <a:pt x="35" y="53"/>
                  <a:pt x="35" y="48"/>
                </a:cubicBezTo>
                <a:cubicBezTo>
                  <a:pt x="35" y="43"/>
                  <a:pt x="39" y="39"/>
                  <a:pt x="44" y="39"/>
                </a:cubicBezTo>
                <a:cubicBezTo>
                  <a:pt x="50" y="39"/>
                  <a:pt x="55" y="43"/>
                  <a:pt x="55" y="52"/>
                </a:cubicBezTo>
                <a:cubicBezTo>
                  <a:pt x="55" y="59"/>
                  <a:pt x="51" y="68"/>
                  <a:pt x="42" y="68"/>
                </a:cubicBezTo>
                <a:close/>
                <a:moveTo>
                  <a:pt x="54" y="29"/>
                </a:moveTo>
                <a:cubicBezTo>
                  <a:pt x="36" y="29"/>
                  <a:pt x="36" y="29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8"/>
                  <a:pt x="43" y="8"/>
                  <a:pt x="43" y="8"/>
                </a:cubicBezTo>
                <a:cubicBezTo>
                  <a:pt x="43" y="8"/>
                  <a:pt x="43" y="7"/>
                  <a:pt x="43" y="7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6"/>
                  <a:pt x="43" y="6"/>
                  <a:pt x="43" y="6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7"/>
                  <a:pt x="42" y="7"/>
                  <a:pt x="41" y="8"/>
                </a:cubicBezTo>
                <a:cubicBezTo>
                  <a:pt x="39" y="10"/>
                  <a:pt x="39" y="10"/>
                  <a:pt x="39" y="10"/>
                </a:cubicBezTo>
                <a:cubicBezTo>
                  <a:pt x="36" y="7"/>
                  <a:pt x="36" y="7"/>
                  <a:pt x="36" y="7"/>
                </a:cubicBezTo>
                <a:cubicBezTo>
                  <a:pt x="43" y="0"/>
                  <a:pt x="43" y="0"/>
                  <a:pt x="43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25"/>
                  <a:pt x="48" y="25"/>
                  <a:pt x="48" y="25"/>
                </a:cubicBezTo>
                <a:cubicBezTo>
                  <a:pt x="54" y="25"/>
                  <a:pt x="54" y="25"/>
                  <a:pt x="54" y="25"/>
                </a:cubicBezTo>
                <a:lnTo>
                  <a:pt x="54" y="29"/>
                </a:lnTo>
                <a:close/>
                <a:moveTo>
                  <a:pt x="44" y="43"/>
                </a:moveTo>
                <a:cubicBezTo>
                  <a:pt x="42" y="43"/>
                  <a:pt x="40" y="45"/>
                  <a:pt x="40" y="48"/>
                </a:cubicBezTo>
                <a:cubicBezTo>
                  <a:pt x="40" y="51"/>
                  <a:pt x="42" y="53"/>
                  <a:pt x="45" y="53"/>
                </a:cubicBezTo>
                <a:cubicBezTo>
                  <a:pt x="48" y="53"/>
                  <a:pt x="50" y="52"/>
                  <a:pt x="50" y="50"/>
                </a:cubicBezTo>
                <a:cubicBezTo>
                  <a:pt x="50" y="46"/>
                  <a:pt x="47" y="43"/>
                  <a:pt x="44" y="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0" name="Freeform 143"/>
          <p:cNvSpPr>
            <a:spLocks noChangeAspect="1" noEditPoints="1"/>
          </p:cNvSpPr>
          <p:nvPr/>
        </p:nvSpPr>
        <p:spPr bwMode="auto">
          <a:xfrm>
            <a:off x="1863541" y="3984920"/>
            <a:ext cx="234478" cy="214939"/>
          </a:xfrm>
          <a:custGeom>
            <a:avLst/>
            <a:gdLst>
              <a:gd name="T0" fmla="*/ 36 w 61"/>
              <a:gd name="T1" fmla="*/ 56 h 56"/>
              <a:gd name="T2" fmla="*/ 26 w 61"/>
              <a:gd name="T3" fmla="*/ 56 h 56"/>
              <a:gd name="T4" fmla="*/ 19 w 61"/>
              <a:gd name="T5" fmla="*/ 46 h 56"/>
              <a:gd name="T6" fmla="*/ 18 w 61"/>
              <a:gd name="T7" fmla="*/ 44 h 56"/>
              <a:gd name="T8" fmla="*/ 18 w 61"/>
              <a:gd name="T9" fmla="*/ 43 h 56"/>
              <a:gd name="T10" fmla="*/ 18 w 61"/>
              <a:gd name="T11" fmla="*/ 43 h 56"/>
              <a:gd name="T12" fmla="*/ 18 w 61"/>
              <a:gd name="T13" fmla="*/ 44 h 56"/>
              <a:gd name="T14" fmla="*/ 17 w 61"/>
              <a:gd name="T15" fmla="*/ 46 h 56"/>
              <a:gd name="T16" fmla="*/ 10 w 61"/>
              <a:gd name="T17" fmla="*/ 56 h 56"/>
              <a:gd name="T18" fmla="*/ 0 w 61"/>
              <a:gd name="T19" fmla="*/ 56 h 56"/>
              <a:gd name="T20" fmla="*/ 0 w 61"/>
              <a:gd name="T21" fmla="*/ 49 h 56"/>
              <a:gd name="T22" fmla="*/ 5 w 61"/>
              <a:gd name="T23" fmla="*/ 49 h 56"/>
              <a:gd name="T24" fmla="*/ 13 w 61"/>
              <a:gd name="T25" fmla="*/ 38 h 56"/>
              <a:gd name="T26" fmla="*/ 6 w 61"/>
              <a:gd name="T27" fmla="*/ 27 h 56"/>
              <a:gd name="T28" fmla="*/ 0 w 61"/>
              <a:gd name="T29" fmla="*/ 27 h 56"/>
              <a:gd name="T30" fmla="*/ 0 w 61"/>
              <a:gd name="T31" fmla="*/ 20 h 56"/>
              <a:gd name="T32" fmla="*/ 11 w 61"/>
              <a:gd name="T33" fmla="*/ 20 h 56"/>
              <a:gd name="T34" fmla="*/ 17 w 61"/>
              <a:gd name="T35" fmla="*/ 29 h 56"/>
              <a:gd name="T36" fmla="*/ 18 w 61"/>
              <a:gd name="T37" fmla="*/ 31 h 56"/>
              <a:gd name="T38" fmla="*/ 18 w 61"/>
              <a:gd name="T39" fmla="*/ 32 h 56"/>
              <a:gd name="T40" fmla="*/ 18 w 61"/>
              <a:gd name="T41" fmla="*/ 32 h 56"/>
              <a:gd name="T42" fmla="*/ 19 w 61"/>
              <a:gd name="T43" fmla="*/ 31 h 56"/>
              <a:gd name="T44" fmla="*/ 20 w 61"/>
              <a:gd name="T45" fmla="*/ 29 h 56"/>
              <a:gd name="T46" fmla="*/ 25 w 61"/>
              <a:gd name="T47" fmla="*/ 20 h 56"/>
              <a:gd name="T48" fmla="*/ 36 w 61"/>
              <a:gd name="T49" fmla="*/ 20 h 56"/>
              <a:gd name="T50" fmla="*/ 36 w 61"/>
              <a:gd name="T51" fmla="*/ 27 h 56"/>
              <a:gd name="T52" fmla="*/ 31 w 61"/>
              <a:gd name="T53" fmla="*/ 27 h 56"/>
              <a:gd name="T54" fmla="*/ 23 w 61"/>
              <a:gd name="T55" fmla="*/ 37 h 56"/>
              <a:gd name="T56" fmla="*/ 31 w 61"/>
              <a:gd name="T57" fmla="*/ 49 h 56"/>
              <a:gd name="T58" fmla="*/ 36 w 61"/>
              <a:gd name="T59" fmla="*/ 49 h 56"/>
              <a:gd name="T60" fmla="*/ 36 w 61"/>
              <a:gd name="T61" fmla="*/ 56 h 56"/>
              <a:gd name="T62" fmla="*/ 61 w 61"/>
              <a:gd name="T63" fmla="*/ 30 h 56"/>
              <a:gd name="T64" fmla="*/ 41 w 61"/>
              <a:gd name="T65" fmla="*/ 30 h 56"/>
              <a:gd name="T66" fmla="*/ 41 w 61"/>
              <a:gd name="T67" fmla="*/ 29 h 56"/>
              <a:gd name="T68" fmla="*/ 40 w 61"/>
              <a:gd name="T69" fmla="*/ 27 h 56"/>
              <a:gd name="T70" fmla="*/ 54 w 61"/>
              <a:gd name="T71" fmla="*/ 10 h 56"/>
              <a:gd name="T72" fmla="*/ 50 w 61"/>
              <a:gd name="T73" fmla="*/ 6 h 56"/>
              <a:gd name="T74" fmla="*/ 47 w 61"/>
              <a:gd name="T75" fmla="*/ 8 h 56"/>
              <a:gd name="T76" fmla="*/ 45 w 61"/>
              <a:gd name="T77" fmla="*/ 9 h 56"/>
              <a:gd name="T78" fmla="*/ 41 w 61"/>
              <a:gd name="T79" fmla="*/ 6 h 56"/>
              <a:gd name="T80" fmla="*/ 43 w 61"/>
              <a:gd name="T81" fmla="*/ 3 h 56"/>
              <a:gd name="T82" fmla="*/ 51 w 61"/>
              <a:gd name="T83" fmla="*/ 0 h 56"/>
              <a:gd name="T84" fmla="*/ 61 w 61"/>
              <a:gd name="T85" fmla="*/ 9 h 56"/>
              <a:gd name="T86" fmla="*/ 47 w 61"/>
              <a:gd name="T87" fmla="*/ 25 h 56"/>
              <a:gd name="T88" fmla="*/ 56 w 61"/>
              <a:gd name="T89" fmla="*/ 25 h 56"/>
              <a:gd name="T90" fmla="*/ 56 w 61"/>
              <a:gd name="T91" fmla="*/ 22 h 56"/>
              <a:gd name="T92" fmla="*/ 61 w 61"/>
              <a:gd name="T93" fmla="*/ 22 h 56"/>
              <a:gd name="T94" fmla="*/ 61 w 61"/>
              <a:gd name="T95" fmla="*/ 30 h 5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1" h="56">
                <a:moveTo>
                  <a:pt x="36" y="56"/>
                </a:moveTo>
                <a:cubicBezTo>
                  <a:pt x="26" y="56"/>
                  <a:pt x="26" y="56"/>
                  <a:pt x="26" y="56"/>
                </a:cubicBezTo>
                <a:cubicBezTo>
                  <a:pt x="19" y="46"/>
                  <a:pt x="19" y="46"/>
                  <a:pt x="19" y="46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4"/>
                  <a:pt x="18" y="44"/>
                  <a:pt x="18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4"/>
                  <a:pt x="18" y="44"/>
                  <a:pt x="18" y="44"/>
                </a:cubicBezTo>
                <a:cubicBezTo>
                  <a:pt x="17" y="45"/>
                  <a:pt x="17" y="45"/>
                  <a:pt x="17" y="46"/>
                </a:cubicBezTo>
                <a:cubicBezTo>
                  <a:pt x="10" y="56"/>
                  <a:pt x="10" y="56"/>
                  <a:pt x="1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49"/>
                  <a:pt x="0" y="49"/>
                  <a:pt x="0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13" y="38"/>
                  <a:pt x="13" y="38"/>
                  <a:pt x="13" y="38"/>
                </a:cubicBezTo>
                <a:cubicBezTo>
                  <a:pt x="6" y="27"/>
                  <a:pt x="6" y="27"/>
                  <a:pt x="6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0"/>
                  <a:pt x="0" y="20"/>
                  <a:pt x="0" y="20"/>
                </a:cubicBezTo>
                <a:cubicBezTo>
                  <a:pt x="11" y="20"/>
                  <a:pt x="11" y="20"/>
                  <a:pt x="11" y="20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30"/>
                  <a:pt x="17" y="30"/>
                  <a:pt x="18" y="31"/>
                </a:cubicBezTo>
                <a:cubicBezTo>
                  <a:pt x="18" y="31"/>
                  <a:pt x="18" y="31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1"/>
                  <a:pt x="18" y="31"/>
                  <a:pt x="19" y="31"/>
                </a:cubicBezTo>
                <a:cubicBezTo>
                  <a:pt x="20" y="29"/>
                  <a:pt x="20" y="29"/>
                  <a:pt x="20" y="29"/>
                </a:cubicBezTo>
                <a:cubicBezTo>
                  <a:pt x="25" y="20"/>
                  <a:pt x="25" y="20"/>
                  <a:pt x="25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27"/>
                  <a:pt x="36" y="27"/>
                  <a:pt x="36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23" y="37"/>
                  <a:pt x="23" y="37"/>
                  <a:pt x="23" y="37"/>
                </a:cubicBezTo>
                <a:cubicBezTo>
                  <a:pt x="31" y="49"/>
                  <a:pt x="31" y="49"/>
                  <a:pt x="31" y="49"/>
                </a:cubicBezTo>
                <a:cubicBezTo>
                  <a:pt x="36" y="49"/>
                  <a:pt x="36" y="49"/>
                  <a:pt x="36" y="49"/>
                </a:cubicBezTo>
                <a:lnTo>
                  <a:pt x="36" y="56"/>
                </a:lnTo>
                <a:close/>
                <a:moveTo>
                  <a:pt x="61" y="30"/>
                </a:moveTo>
                <a:cubicBezTo>
                  <a:pt x="41" y="30"/>
                  <a:pt x="41" y="30"/>
                  <a:pt x="41" y="30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0" y="28"/>
                  <a:pt x="40" y="27"/>
                </a:cubicBezTo>
                <a:cubicBezTo>
                  <a:pt x="40" y="16"/>
                  <a:pt x="54" y="15"/>
                  <a:pt x="54" y="10"/>
                </a:cubicBezTo>
                <a:cubicBezTo>
                  <a:pt x="54" y="8"/>
                  <a:pt x="53" y="6"/>
                  <a:pt x="50" y="6"/>
                </a:cubicBezTo>
                <a:cubicBezTo>
                  <a:pt x="49" y="6"/>
                  <a:pt x="48" y="7"/>
                  <a:pt x="47" y="8"/>
                </a:cubicBezTo>
                <a:cubicBezTo>
                  <a:pt x="46" y="8"/>
                  <a:pt x="46" y="9"/>
                  <a:pt x="45" y="9"/>
                </a:cubicBezTo>
                <a:cubicBezTo>
                  <a:pt x="41" y="6"/>
                  <a:pt x="41" y="6"/>
                  <a:pt x="41" y="6"/>
                </a:cubicBezTo>
                <a:cubicBezTo>
                  <a:pt x="42" y="5"/>
                  <a:pt x="42" y="4"/>
                  <a:pt x="43" y="3"/>
                </a:cubicBezTo>
                <a:cubicBezTo>
                  <a:pt x="45" y="2"/>
                  <a:pt x="48" y="0"/>
                  <a:pt x="51" y="0"/>
                </a:cubicBezTo>
                <a:cubicBezTo>
                  <a:pt x="57" y="0"/>
                  <a:pt x="61" y="4"/>
                  <a:pt x="61" y="9"/>
                </a:cubicBezTo>
                <a:cubicBezTo>
                  <a:pt x="61" y="19"/>
                  <a:pt x="48" y="19"/>
                  <a:pt x="47" y="25"/>
                </a:cubicBezTo>
                <a:cubicBezTo>
                  <a:pt x="56" y="25"/>
                  <a:pt x="56" y="25"/>
                  <a:pt x="56" y="25"/>
                </a:cubicBezTo>
                <a:cubicBezTo>
                  <a:pt x="56" y="22"/>
                  <a:pt x="56" y="22"/>
                  <a:pt x="56" y="22"/>
                </a:cubicBezTo>
                <a:cubicBezTo>
                  <a:pt x="61" y="22"/>
                  <a:pt x="61" y="22"/>
                  <a:pt x="61" y="22"/>
                </a:cubicBezTo>
                <a:lnTo>
                  <a:pt x="61" y="3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4" name="Freeform 146"/>
          <p:cNvSpPr>
            <a:spLocks noChangeAspect="1" noEditPoints="1"/>
          </p:cNvSpPr>
          <p:nvPr/>
        </p:nvSpPr>
        <p:spPr bwMode="auto">
          <a:xfrm>
            <a:off x="1561585" y="3987062"/>
            <a:ext cx="201567" cy="218114"/>
          </a:xfrm>
          <a:custGeom>
            <a:avLst/>
            <a:gdLst>
              <a:gd name="T0" fmla="*/ 6 w 62"/>
              <a:gd name="T1" fmla="*/ 2 h 67"/>
              <a:gd name="T2" fmla="*/ 14 w 62"/>
              <a:gd name="T3" fmla="*/ 2 h 67"/>
              <a:gd name="T4" fmla="*/ 25 w 62"/>
              <a:gd name="T5" fmla="*/ 2 h 67"/>
              <a:gd name="T6" fmla="*/ 57 w 62"/>
              <a:gd name="T7" fmla="*/ 2 h 67"/>
              <a:gd name="T8" fmla="*/ 59 w 62"/>
              <a:gd name="T9" fmla="*/ 0 h 67"/>
              <a:gd name="T10" fmla="*/ 61 w 62"/>
              <a:gd name="T11" fmla="*/ 0 h 67"/>
              <a:gd name="T12" fmla="*/ 62 w 62"/>
              <a:gd name="T13" fmla="*/ 0 h 67"/>
              <a:gd name="T14" fmla="*/ 62 w 62"/>
              <a:gd name="T15" fmla="*/ 14 h 67"/>
              <a:gd name="T16" fmla="*/ 62 w 62"/>
              <a:gd name="T17" fmla="*/ 18 h 67"/>
              <a:gd name="T18" fmla="*/ 59 w 62"/>
              <a:gd name="T19" fmla="*/ 19 h 67"/>
              <a:gd name="T20" fmla="*/ 57 w 62"/>
              <a:gd name="T21" fmla="*/ 14 h 67"/>
              <a:gd name="T22" fmla="*/ 56 w 62"/>
              <a:gd name="T23" fmla="*/ 8 h 67"/>
              <a:gd name="T24" fmla="*/ 55 w 62"/>
              <a:gd name="T25" fmla="*/ 7 h 67"/>
              <a:gd name="T26" fmla="*/ 52 w 62"/>
              <a:gd name="T27" fmla="*/ 7 h 67"/>
              <a:gd name="T28" fmla="*/ 37 w 62"/>
              <a:gd name="T29" fmla="*/ 7 h 67"/>
              <a:gd name="T30" fmla="*/ 36 w 62"/>
              <a:gd name="T31" fmla="*/ 13 h 67"/>
              <a:gd name="T32" fmla="*/ 36 w 62"/>
              <a:gd name="T33" fmla="*/ 19 h 67"/>
              <a:gd name="T34" fmla="*/ 36 w 62"/>
              <a:gd name="T35" fmla="*/ 17 h 67"/>
              <a:gd name="T36" fmla="*/ 36 w 62"/>
              <a:gd name="T37" fmla="*/ 36 h 67"/>
              <a:gd name="T38" fmla="*/ 37 w 62"/>
              <a:gd name="T39" fmla="*/ 45 h 67"/>
              <a:gd name="T40" fmla="*/ 47 w 62"/>
              <a:gd name="T41" fmla="*/ 49 h 67"/>
              <a:gd name="T42" fmla="*/ 47 w 62"/>
              <a:gd name="T43" fmla="*/ 51 h 67"/>
              <a:gd name="T44" fmla="*/ 47 w 62"/>
              <a:gd name="T45" fmla="*/ 52 h 67"/>
              <a:gd name="T46" fmla="*/ 45 w 62"/>
              <a:gd name="T47" fmla="*/ 52 h 67"/>
              <a:gd name="T48" fmla="*/ 28 w 62"/>
              <a:gd name="T49" fmla="*/ 51 h 67"/>
              <a:gd name="T50" fmla="*/ 16 w 62"/>
              <a:gd name="T51" fmla="*/ 52 h 67"/>
              <a:gd name="T52" fmla="*/ 16 w 62"/>
              <a:gd name="T53" fmla="*/ 50 h 67"/>
              <a:gd name="T54" fmla="*/ 16 w 62"/>
              <a:gd name="T55" fmla="*/ 49 h 67"/>
              <a:gd name="T56" fmla="*/ 25 w 62"/>
              <a:gd name="T57" fmla="*/ 45 h 67"/>
              <a:gd name="T58" fmla="*/ 26 w 62"/>
              <a:gd name="T59" fmla="*/ 21 h 67"/>
              <a:gd name="T60" fmla="*/ 26 w 62"/>
              <a:gd name="T61" fmla="*/ 19 h 67"/>
              <a:gd name="T62" fmla="*/ 26 w 62"/>
              <a:gd name="T63" fmla="*/ 7 h 67"/>
              <a:gd name="T64" fmla="*/ 19 w 62"/>
              <a:gd name="T65" fmla="*/ 7 h 67"/>
              <a:gd name="T66" fmla="*/ 7 w 62"/>
              <a:gd name="T67" fmla="*/ 8 h 67"/>
              <a:gd name="T68" fmla="*/ 3 w 62"/>
              <a:gd name="T69" fmla="*/ 18 h 67"/>
              <a:gd name="T70" fmla="*/ 0 w 62"/>
              <a:gd name="T71" fmla="*/ 16 h 67"/>
              <a:gd name="T72" fmla="*/ 0 w 62"/>
              <a:gd name="T73" fmla="*/ 1 h 67"/>
              <a:gd name="T74" fmla="*/ 4 w 62"/>
              <a:gd name="T75" fmla="*/ 0 h 67"/>
              <a:gd name="T76" fmla="*/ 6 w 62"/>
              <a:gd name="T77" fmla="*/ 2 h 67"/>
              <a:gd name="T78" fmla="*/ 61 w 62"/>
              <a:gd name="T79" fmla="*/ 58 h 67"/>
              <a:gd name="T80" fmla="*/ 62 w 62"/>
              <a:gd name="T81" fmla="*/ 60 h 67"/>
              <a:gd name="T82" fmla="*/ 61 w 62"/>
              <a:gd name="T83" fmla="*/ 62 h 67"/>
              <a:gd name="T84" fmla="*/ 53 w 62"/>
              <a:gd name="T85" fmla="*/ 67 h 67"/>
              <a:gd name="T86" fmla="*/ 52 w 62"/>
              <a:gd name="T87" fmla="*/ 62 h 67"/>
              <a:gd name="T88" fmla="*/ 11 w 62"/>
              <a:gd name="T89" fmla="*/ 62 h 67"/>
              <a:gd name="T90" fmla="*/ 10 w 62"/>
              <a:gd name="T91" fmla="*/ 67 h 67"/>
              <a:gd name="T92" fmla="*/ 2 w 62"/>
              <a:gd name="T93" fmla="*/ 62 h 67"/>
              <a:gd name="T94" fmla="*/ 1 w 62"/>
              <a:gd name="T95" fmla="*/ 60 h 67"/>
              <a:gd name="T96" fmla="*/ 2 w 62"/>
              <a:gd name="T97" fmla="*/ 58 h 67"/>
              <a:gd name="T98" fmla="*/ 10 w 62"/>
              <a:gd name="T99" fmla="*/ 52 h 67"/>
              <a:gd name="T100" fmla="*/ 11 w 62"/>
              <a:gd name="T101" fmla="*/ 57 h 67"/>
              <a:gd name="T102" fmla="*/ 52 w 62"/>
              <a:gd name="T103" fmla="*/ 57 h 67"/>
              <a:gd name="T104" fmla="*/ 53 w 62"/>
              <a:gd name="T105" fmla="*/ 52 h 67"/>
              <a:gd name="T106" fmla="*/ 61 w 62"/>
              <a:gd name="T107" fmla="*/ 58 h 67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2" h="67">
                <a:moveTo>
                  <a:pt x="6" y="2"/>
                </a:moveTo>
                <a:cubicBezTo>
                  <a:pt x="6" y="2"/>
                  <a:pt x="14" y="2"/>
                  <a:pt x="14" y="2"/>
                </a:cubicBezTo>
                <a:cubicBezTo>
                  <a:pt x="18" y="2"/>
                  <a:pt x="21" y="2"/>
                  <a:pt x="25" y="2"/>
                </a:cubicBezTo>
                <a:cubicBezTo>
                  <a:pt x="36" y="2"/>
                  <a:pt x="46" y="1"/>
                  <a:pt x="57" y="2"/>
                </a:cubicBezTo>
                <a:cubicBezTo>
                  <a:pt x="58" y="2"/>
                  <a:pt x="59" y="1"/>
                  <a:pt x="59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0"/>
                  <a:pt x="62" y="0"/>
                  <a:pt x="62" y="0"/>
                </a:cubicBezTo>
                <a:cubicBezTo>
                  <a:pt x="62" y="5"/>
                  <a:pt x="62" y="9"/>
                  <a:pt x="62" y="14"/>
                </a:cubicBezTo>
                <a:cubicBezTo>
                  <a:pt x="62" y="15"/>
                  <a:pt x="62" y="17"/>
                  <a:pt x="62" y="18"/>
                </a:cubicBezTo>
                <a:cubicBezTo>
                  <a:pt x="61" y="19"/>
                  <a:pt x="60" y="19"/>
                  <a:pt x="59" y="19"/>
                </a:cubicBezTo>
                <a:cubicBezTo>
                  <a:pt x="58" y="17"/>
                  <a:pt x="58" y="16"/>
                  <a:pt x="57" y="14"/>
                </a:cubicBezTo>
                <a:cubicBezTo>
                  <a:pt x="57" y="13"/>
                  <a:pt x="56" y="8"/>
                  <a:pt x="56" y="8"/>
                </a:cubicBezTo>
                <a:cubicBezTo>
                  <a:pt x="55" y="7"/>
                  <a:pt x="55" y="7"/>
                  <a:pt x="55" y="7"/>
                </a:cubicBezTo>
                <a:cubicBezTo>
                  <a:pt x="54" y="7"/>
                  <a:pt x="52" y="7"/>
                  <a:pt x="52" y="7"/>
                </a:cubicBezTo>
                <a:cubicBezTo>
                  <a:pt x="47" y="7"/>
                  <a:pt x="41" y="7"/>
                  <a:pt x="37" y="7"/>
                </a:cubicBezTo>
                <a:cubicBezTo>
                  <a:pt x="36" y="9"/>
                  <a:pt x="36" y="11"/>
                  <a:pt x="36" y="13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7"/>
                  <a:pt x="36" y="17"/>
                  <a:pt x="36" y="17"/>
                </a:cubicBezTo>
                <a:cubicBezTo>
                  <a:pt x="36" y="23"/>
                  <a:pt x="36" y="30"/>
                  <a:pt x="36" y="36"/>
                </a:cubicBezTo>
                <a:cubicBezTo>
                  <a:pt x="36" y="39"/>
                  <a:pt x="36" y="42"/>
                  <a:pt x="37" y="45"/>
                </a:cubicBezTo>
                <a:cubicBezTo>
                  <a:pt x="40" y="47"/>
                  <a:pt x="43" y="47"/>
                  <a:pt x="47" y="49"/>
                </a:cubicBezTo>
                <a:cubicBezTo>
                  <a:pt x="47" y="49"/>
                  <a:pt x="47" y="50"/>
                  <a:pt x="47" y="51"/>
                </a:cubicBezTo>
                <a:cubicBezTo>
                  <a:pt x="47" y="51"/>
                  <a:pt x="47" y="51"/>
                  <a:pt x="47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0" y="52"/>
                  <a:pt x="34" y="51"/>
                  <a:pt x="28" y="51"/>
                </a:cubicBezTo>
                <a:cubicBezTo>
                  <a:pt x="24" y="51"/>
                  <a:pt x="20" y="52"/>
                  <a:pt x="16" y="52"/>
                </a:cubicBezTo>
                <a:cubicBezTo>
                  <a:pt x="16" y="51"/>
                  <a:pt x="16" y="50"/>
                  <a:pt x="16" y="50"/>
                </a:cubicBezTo>
                <a:cubicBezTo>
                  <a:pt x="16" y="49"/>
                  <a:pt x="16" y="49"/>
                  <a:pt x="16" y="49"/>
                </a:cubicBezTo>
                <a:cubicBezTo>
                  <a:pt x="17" y="47"/>
                  <a:pt x="23" y="47"/>
                  <a:pt x="25" y="45"/>
                </a:cubicBezTo>
                <a:cubicBezTo>
                  <a:pt x="26" y="43"/>
                  <a:pt x="26" y="24"/>
                  <a:pt x="26" y="21"/>
                </a:cubicBezTo>
                <a:cubicBezTo>
                  <a:pt x="26" y="20"/>
                  <a:pt x="26" y="19"/>
                  <a:pt x="26" y="19"/>
                </a:cubicBezTo>
                <a:cubicBezTo>
                  <a:pt x="26" y="17"/>
                  <a:pt x="26" y="8"/>
                  <a:pt x="26" y="7"/>
                </a:cubicBezTo>
                <a:cubicBezTo>
                  <a:pt x="25" y="7"/>
                  <a:pt x="20" y="7"/>
                  <a:pt x="19" y="7"/>
                </a:cubicBezTo>
                <a:cubicBezTo>
                  <a:pt x="17" y="7"/>
                  <a:pt x="8" y="8"/>
                  <a:pt x="7" y="8"/>
                </a:cubicBezTo>
                <a:cubicBezTo>
                  <a:pt x="5" y="9"/>
                  <a:pt x="5" y="17"/>
                  <a:pt x="3" y="18"/>
                </a:cubicBezTo>
                <a:cubicBezTo>
                  <a:pt x="2" y="17"/>
                  <a:pt x="1" y="17"/>
                  <a:pt x="0" y="16"/>
                </a:cubicBezTo>
                <a:cubicBezTo>
                  <a:pt x="0" y="1"/>
                  <a:pt x="0" y="1"/>
                  <a:pt x="0" y="1"/>
                </a:cubicBezTo>
                <a:cubicBezTo>
                  <a:pt x="4" y="0"/>
                  <a:pt x="4" y="0"/>
                  <a:pt x="4" y="0"/>
                </a:cubicBezTo>
                <a:lnTo>
                  <a:pt x="6" y="2"/>
                </a:lnTo>
                <a:close/>
                <a:moveTo>
                  <a:pt x="61" y="58"/>
                </a:moveTo>
                <a:cubicBezTo>
                  <a:pt x="62" y="58"/>
                  <a:pt x="62" y="59"/>
                  <a:pt x="62" y="60"/>
                </a:cubicBezTo>
                <a:cubicBezTo>
                  <a:pt x="62" y="60"/>
                  <a:pt x="62" y="61"/>
                  <a:pt x="61" y="62"/>
                </a:cubicBezTo>
                <a:cubicBezTo>
                  <a:pt x="60" y="62"/>
                  <a:pt x="54" y="67"/>
                  <a:pt x="53" y="67"/>
                </a:cubicBezTo>
                <a:cubicBezTo>
                  <a:pt x="51" y="67"/>
                  <a:pt x="52" y="63"/>
                  <a:pt x="52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11" y="63"/>
                  <a:pt x="11" y="67"/>
                  <a:pt x="10" y="67"/>
                </a:cubicBezTo>
                <a:cubicBezTo>
                  <a:pt x="8" y="67"/>
                  <a:pt x="3" y="62"/>
                  <a:pt x="2" y="62"/>
                </a:cubicBezTo>
                <a:cubicBezTo>
                  <a:pt x="1" y="61"/>
                  <a:pt x="1" y="60"/>
                  <a:pt x="1" y="60"/>
                </a:cubicBezTo>
                <a:cubicBezTo>
                  <a:pt x="1" y="59"/>
                  <a:pt x="1" y="58"/>
                  <a:pt x="2" y="58"/>
                </a:cubicBezTo>
                <a:cubicBezTo>
                  <a:pt x="3" y="57"/>
                  <a:pt x="8" y="52"/>
                  <a:pt x="10" y="52"/>
                </a:cubicBezTo>
                <a:cubicBezTo>
                  <a:pt x="11" y="52"/>
                  <a:pt x="11" y="56"/>
                  <a:pt x="11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6"/>
                  <a:pt x="51" y="52"/>
                  <a:pt x="53" y="52"/>
                </a:cubicBezTo>
                <a:cubicBezTo>
                  <a:pt x="54" y="52"/>
                  <a:pt x="60" y="57"/>
                  <a:pt x="61" y="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6" name="Freeform 136"/>
          <p:cNvSpPr>
            <a:spLocks noChangeAspect="1" noEditPoints="1"/>
          </p:cNvSpPr>
          <p:nvPr/>
        </p:nvSpPr>
        <p:spPr bwMode="auto">
          <a:xfrm>
            <a:off x="2652495" y="3987876"/>
            <a:ext cx="191717" cy="212113"/>
          </a:xfrm>
          <a:custGeom>
            <a:avLst/>
            <a:gdLst>
              <a:gd name="T0" fmla="*/ 15 w 65"/>
              <a:gd name="T1" fmla="*/ 72 h 72"/>
              <a:gd name="T2" fmla="*/ 13 w 65"/>
              <a:gd name="T3" fmla="*/ 72 h 72"/>
              <a:gd name="T4" fmla="*/ 0 w 65"/>
              <a:gd name="T5" fmla="*/ 58 h 72"/>
              <a:gd name="T6" fmla="*/ 9 w 65"/>
              <a:gd name="T7" fmla="*/ 57 h 72"/>
              <a:gd name="T8" fmla="*/ 10 w 65"/>
              <a:gd name="T9" fmla="*/ 0 h 72"/>
              <a:gd name="T10" fmla="*/ 19 w 65"/>
              <a:gd name="T11" fmla="*/ 2 h 72"/>
              <a:gd name="T12" fmla="*/ 27 w 65"/>
              <a:gd name="T13" fmla="*/ 57 h 72"/>
              <a:gd name="T14" fmla="*/ 28 w 65"/>
              <a:gd name="T15" fmla="*/ 59 h 72"/>
              <a:gd name="T16" fmla="*/ 54 w 65"/>
              <a:gd name="T17" fmla="*/ 72 h 72"/>
              <a:gd name="T18" fmla="*/ 57 w 65"/>
              <a:gd name="T19" fmla="*/ 68 h 72"/>
              <a:gd name="T20" fmla="*/ 45 w 65"/>
              <a:gd name="T21" fmla="*/ 62 h 72"/>
              <a:gd name="T22" fmla="*/ 46 w 65"/>
              <a:gd name="T23" fmla="*/ 68 h 72"/>
              <a:gd name="T24" fmla="*/ 35 w 65"/>
              <a:gd name="T25" fmla="*/ 72 h 72"/>
              <a:gd name="T26" fmla="*/ 38 w 65"/>
              <a:gd name="T27" fmla="*/ 68 h 72"/>
              <a:gd name="T28" fmla="*/ 53 w 65"/>
              <a:gd name="T29" fmla="*/ 41 h 72"/>
              <a:gd name="T30" fmla="*/ 65 w 65"/>
              <a:gd name="T31" fmla="*/ 68 h 72"/>
              <a:gd name="T32" fmla="*/ 62 w 65"/>
              <a:gd name="T33" fmla="*/ 31 h 72"/>
              <a:gd name="T34" fmla="*/ 38 w 65"/>
              <a:gd name="T35" fmla="*/ 28 h 72"/>
              <a:gd name="T36" fmla="*/ 54 w 65"/>
              <a:gd name="T37" fmla="*/ 5 h 72"/>
              <a:gd name="T38" fmla="*/ 55 w 65"/>
              <a:gd name="T39" fmla="*/ 5 h 72"/>
              <a:gd name="T40" fmla="*/ 53 w 65"/>
              <a:gd name="T41" fmla="*/ 5 h 72"/>
              <a:gd name="T42" fmla="*/ 43 w 65"/>
              <a:gd name="T43" fmla="*/ 10 h 72"/>
              <a:gd name="T44" fmla="*/ 39 w 65"/>
              <a:gd name="T45" fmla="*/ 0 h 72"/>
              <a:gd name="T46" fmla="*/ 61 w 65"/>
              <a:gd name="T47" fmla="*/ 4 h 72"/>
              <a:gd name="T48" fmla="*/ 46 w 65"/>
              <a:gd name="T49" fmla="*/ 26 h 72"/>
              <a:gd name="T50" fmla="*/ 45 w 65"/>
              <a:gd name="T51" fmla="*/ 27 h 72"/>
              <a:gd name="T52" fmla="*/ 47 w 65"/>
              <a:gd name="T53" fmla="*/ 27 h 72"/>
              <a:gd name="T54" fmla="*/ 57 w 65"/>
              <a:gd name="T55" fmla="*/ 22 h 72"/>
              <a:gd name="T56" fmla="*/ 62 w 65"/>
              <a:gd name="T57" fmla="*/ 31 h 72"/>
              <a:gd name="T58" fmla="*/ 51 w 65"/>
              <a:gd name="T59" fmla="*/ 49 h 72"/>
              <a:gd name="T60" fmla="*/ 50 w 65"/>
              <a:gd name="T61" fmla="*/ 46 h 72"/>
              <a:gd name="T62" fmla="*/ 50 w 65"/>
              <a:gd name="T63" fmla="*/ 47 h 72"/>
              <a:gd name="T64" fmla="*/ 47 w 65"/>
              <a:gd name="T65" fmla="*/ 58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65" h="72">
                <a:moveTo>
                  <a:pt x="28" y="59"/>
                </a:moveTo>
                <a:cubicBezTo>
                  <a:pt x="15" y="72"/>
                  <a:pt x="15" y="72"/>
                  <a:pt x="15" y="72"/>
                </a:cubicBezTo>
                <a:cubicBezTo>
                  <a:pt x="15" y="72"/>
                  <a:pt x="15" y="72"/>
                  <a:pt x="14" y="72"/>
                </a:cubicBezTo>
                <a:cubicBezTo>
                  <a:pt x="14" y="72"/>
                  <a:pt x="14" y="72"/>
                  <a:pt x="13" y="72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59"/>
                  <a:pt x="0" y="58"/>
                  <a:pt x="0" y="58"/>
                </a:cubicBezTo>
                <a:cubicBezTo>
                  <a:pt x="0" y="57"/>
                  <a:pt x="1" y="57"/>
                  <a:pt x="1" y="57"/>
                </a:cubicBezTo>
                <a:cubicBezTo>
                  <a:pt x="9" y="57"/>
                  <a:pt x="9" y="57"/>
                  <a:pt x="9" y="57"/>
                </a:cubicBezTo>
                <a:cubicBezTo>
                  <a:pt x="9" y="2"/>
                  <a:pt x="9" y="2"/>
                  <a:pt x="9" y="2"/>
                </a:cubicBezTo>
                <a:cubicBezTo>
                  <a:pt x="9" y="1"/>
                  <a:pt x="10" y="0"/>
                  <a:pt x="10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9" y="0"/>
                  <a:pt x="19" y="1"/>
                  <a:pt x="19" y="2"/>
                </a:cubicBezTo>
                <a:cubicBezTo>
                  <a:pt x="19" y="57"/>
                  <a:pt x="19" y="57"/>
                  <a:pt x="19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8" y="57"/>
                  <a:pt x="28" y="57"/>
                  <a:pt x="28" y="58"/>
                </a:cubicBezTo>
                <a:cubicBezTo>
                  <a:pt x="28" y="59"/>
                  <a:pt x="28" y="59"/>
                  <a:pt x="28" y="59"/>
                </a:cubicBezTo>
                <a:close/>
                <a:moveTo>
                  <a:pt x="65" y="72"/>
                </a:moveTo>
                <a:cubicBezTo>
                  <a:pt x="54" y="72"/>
                  <a:pt x="54" y="72"/>
                  <a:pt x="54" y="72"/>
                </a:cubicBezTo>
                <a:cubicBezTo>
                  <a:pt x="54" y="68"/>
                  <a:pt x="54" y="68"/>
                  <a:pt x="54" y="68"/>
                </a:cubicBezTo>
                <a:cubicBezTo>
                  <a:pt x="57" y="68"/>
                  <a:pt x="57" y="68"/>
                  <a:pt x="57" y="68"/>
                </a:cubicBezTo>
                <a:cubicBezTo>
                  <a:pt x="55" y="62"/>
                  <a:pt x="55" y="62"/>
                  <a:pt x="55" y="62"/>
                </a:cubicBezTo>
                <a:cubicBezTo>
                  <a:pt x="45" y="62"/>
                  <a:pt x="45" y="62"/>
                  <a:pt x="45" y="62"/>
                </a:cubicBezTo>
                <a:cubicBezTo>
                  <a:pt x="43" y="68"/>
                  <a:pt x="43" y="68"/>
                  <a:pt x="43" y="68"/>
                </a:cubicBezTo>
                <a:cubicBezTo>
                  <a:pt x="46" y="68"/>
                  <a:pt x="46" y="68"/>
                  <a:pt x="46" y="68"/>
                </a:cubicBezTo>
                <a:cubicBezTo>
                  <a:pt x="46" y="72"/>
                  <a:pt x="46" y="72"/>
                  <a:pt x="46" y="72"/>
                </a:cubicBezTo>
                <a:cubicBezTo>
                  <a:pt x="35" y="72"/>
                  <a:pt x="35" y="72"/>
                  <a:pt x="35" y="72"/>
                </a:cubicBezTo>
                <a:cubicBezTo>
                  <a:pt x="35" y="68"/>
                  <a:pt x="35" y="68"/>
                  <a:pt x="35" y="68"/>
                </a:cubicBezTo>
                <a:cubicBezTo>
                  <a:pt x="38" y="68"/>
                  <a:pt x="38" y="68"/>
                  <a:pt x="38" y="68"/>
                </a:cubicBezTo>
                <a:cubicBezTo>
                  <a:pt x="47" y="41"/>
                  <a:pt x="47" y="41"/>
                  <a:pt x="47" y="41"/>
                </a:cubicBezTo>
                <a:cubicBezTo>
                  <a:pt x="53" y="41"/>
                  <a:pt x="53" y="41"/>
                  <a:pt x="53" y="41"/>
                </a:cubicBezTo>
                <a:cubicBezTo>
                  <a:pt x="63" y="68"/>
                  <a:pt x="63" y="68"/>
                  <a:pt x="63" y="68"/>
                </a:cubicBezTo>
                <a:cubicBezTo>
                  <a:pt x="65" y="68"/>
                  <a:pt x="65" y="68"/>
                  <a:pt x="65" y="68"/>
                </a:cubicBezTo>
                <a:lnTo>
                  <a:pt x="65" y="72"/>
                </a:lnTo>
                <a:close/>
                <a:moveTo>
                  <a:pt x="62" y="31"/>
                </a:moveTo>
                <a:cubicBezTo>
                  <a:pt x="38" y="31"/>
                  <a:pt x="38" y="31"/>
                  <a:pt x="38" y="31"/>
                </a:cubicBezTo>
                <a:cubicBezTo>
                  <a:pt x="38" y="28"/>
                  <a:pt x="38" y="28"/>
                  <a:pt x="38" y="28"/>
                </a:cubicBezTo>
                <a:cubicBezTo>
                  <a:pt x="53" y="6"/>
                  <a:pt x="53" y="6"/>
                  <a:pt x="53" y="6"/>
                </a:cubicBezTo>
                <a:cubicBezTo>
                  <a:pt x="54" y="6"/>
                  <a:pt x="54" y="5"/>
                  <a:pt x="54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4" y="5"/>
                  <a:pt x="54" y="5"/>
                  <a:pt x="54" y="5"/>
                </a:cubicBezTo>
                <a:cubicBezTo>
                  <a:pt x="54" y="5"/>
                  <a:pt x="53" y="5"/>
                  <a:pt x="53" y="5"/>
                </a:cubicBezTo>
                <a:cubicBezTo>
                  <a:pt x="43" y="5"/>
                  <a:pt x="43" y="5"/>
                  <a:pt x="43" y="5"/>
                </a:cubicBezTo>
                <a:cubicBezTo>
                  <a:pt x="43" y="10"/>
                  <a:pt x="43" y="10"/>
                  <a:pt x="43" y="10"/>
                </a:cubicBezTo>
                <a:cubicBezTo>
                  <a:pt x="39" y="10"/>
                  <a:pt x="39" y="10"/>
                  <a:pt x="39" y="10"/>
                </a:cubicBezTo>
                <a:cubicBezTo>
                  <a:pt x="39" y="0"/>
                  <a:pt x="39" y="0"/>
                  <a:pt x="39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1" y="4"/>
                  <a:pt x="61" y="4"/>
                  <a:pt x="61" y="4"/>
                </a:cubicBezTo>
                <a:cubicBezTo>
                  <a:pt x="47" y="25"/>
                  <a:pt x="47" y="25"/>
                  <a:pt x="47" y="25"/>
                </a:cubicBezTo>
                <a:cubicBezTo>
                  <a:pt x="46" y="26"/>
                  <a:pt x="46" y="26"/>
                  <a:pt x="46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6" y="27"/>
                  <a:pt x="47" y="27"/>
                  <a:pt x="47" y="27"/>
                </a:cubicBezTo>
                <a:cubicBezTo>
                  <a:pt x="57" y="27"/>
                  <a:pt x="57" y="27"/>
                  <a:pt x="57" y="27"/>
                </a:cubicBezTo>
                <a:cubicBezTo>
                  <a:pt x="57" y="22"/>
                  <a:pt x="57" y="22"/>
                  <a:pt x="57" y="22"/>
                </a:cubicBezTo>
                <a:cubicBezTo>
                  <a:pt x="62" y="22"/>
                  <a:pt x="62" y="22"/>
                  <a:pt x="62" y="22"/>
                </a:cubicBezTo>
                <a:lnTo>
                  <a:pt x="62" y="31"/>
                </a:lnTo>
                <a:close/>
                <a:moveTo>
                  <a:pt x="54" y="58"/>
                </a:moveTo>
                <a:cubicBezTo>
                  <a:pt x="51" y="49"/>
                  <a:pt x="51" y="49"/>
                  <a:pt x="51" y="49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7"/>
                  <a:pt x="50" y="47"/>
                  <a:pt x="50" y="46"/>
                </a:cubicBezTo>
                <a:cubicBezTo>
                  <a:pt x="50" y="46"/>
                  <a:pt x="50" y="46"/>
                  <a:pt x="50" y="46"/>
                </a:cubicBezTo>
                <a:cubicBezTo>
                  <a:pt x="50" y="47"/>
                  <a:pt x="50" y="47"/>
                  <a:pt x="50" y="47"/>
                </a:cubicBezTo>
                <a:cubicBezTo>
                  <a:pt x="50" y="48"/>
                  <a:pt x="50" y="48"/>
                  <a:pt x="50" y="49"/>
                </a:cubicBezTo>
                <a:cubicBezTo>
                  <a:pt x="47" y="58"/>
                  <a:pt x="47" y="58"/>
                  <a:pt x="47" y="58"/>
                </a:cubicBezTo>
                <a:lnTo>
                  <a:pt x="54" y="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28" name="Freeform 251"/>
          <p:cNvSpPr>
            <a:spLocks noChangeAspect="1" noEditPoints="1"/>
          </p:cNvSpPr>
          <p:nvPr/>
        </p:nvSpPr>
        <p:spPr bwMode="auto">
          <a:xfrm>
            <a:off x="3750243" y="3980564"/>
            <a:ext cx="221558" cy="224614"/>
          </a:xfrm>
          <a:custGeom>
            <a:avLst/>
            <a:gdLst>
              <a:gd name="T0" fmla="*/ 26 w 67"/>
              <a:gd name="T1" fmla="*/ 55 h 68"/>
              <a:gd name="T2" fmla="*/ 14 w 67"/>
              <a:gd name="T3" fmla="*/ 67 h 68"/>
              <a:gd name="T4" fmla="*/ 13 w 67"/>
              <a:gd name="T5" fmla="*/ 68 h 68"/>
              <a:gd name="T6" fmla="*/ 12 w 67"/>
              <a:gd name="T7" fmla="*/ 67 h 68"/>
              <a:gd name="T8" fmla="*/ 0 w 67"/>
              <a:gd name="T9" fmla="*/ 55 h 68"/>
              <a:gd name="T10" fmla="*/ 0 w 67"/>
              <a:gd name="T11" fmla="*/ 54 h 68"/>
              <a:gd name="T12" fmla="*/ 1 w 67"/>
              <a:gd name="T13" fmla="*/ 53 h 68"/>
              <a:gd name="T14" fmla="*/ 8 w 67"/>
              <a:gd name="T15" fmla="*/ 53 h 68"/>
              <a:gd name="T16" fmla="*/ 8 w 67"/>
              <a:gd name="T17" fmla="*/ 1 h 68"/>
              <a:gd name="T18" fmla="*/ 10 w 67"/>
              <a:gd name="T19" fmla="*/ 0 h 68"/>
              <a:gd name="T20" fmla="*/ 17 w 67"/>
              <a:gd name="T21" fmla="*/ 0 h 68"/>
              <a:gd name="T22" fmla="*/ 18 w 67"/>
              <a:gd name="T23" fmla="*/ 1 h 68"/>
              <a:gd name="T24" fmla="*/ 18 w 67"/>
              <a:gd name="T25" fmla="*/ 53 h 68"/>
              <a:gd name="T26" fmla="*/ 25 w 67"/>
              <a:gd name="T27" fmla="*/ 53 h 68"/>
              <a:gd name="T28" fmla="*/ 27 w 67"/>
              <a:gd name="T29" fmla="*/ 54 h 68"/>
              <a:gd name="T30" fmla="*/ 26 w 67"/>
              <a:gd name="T31" fmla="*/ 55 h 68"/>
              <a:gd name="T32" fmla="*/ 45 w 67"/>
              <a:gd name="T33" fmla="*/ 8 h 68"/>
              <a:gd name="T34" fmla="*/ 44 w 67"/>
              <a:gd name="T35" fmla="*/ 9 h 68"/>
              <a:gd name="T36" fmla="*/ 34 w 67"/>
              <a:gd name="T37" fmla="*/ 9 h 68"/>
              <a:gd name="T38" fmla="*/ 33 w 67"/>
              <a:gd name="T39" fmla="*/ 8 h 68"/>
              <a:gd name="T40" fmla="*/ 33 w 67"/>
              <a:gd name="T41" fmla="*/ 1 h 68"/>
              <a:gd name="T42" fmla="*/ 34 w 67"/>
              <a:gd name="T43" fmla="*/ 0 h 68"/>
              <a:gd name="T44" fmla="*/ 44 w 67"/>
              <a:gd name="T45" fmla="*/ 0 h 68"/>
              <a:gd name="T46" fmla="*/ 45 w 67"/>
              <a:gd name="T47" fmla="*/ 1 h 68"/>
              <a:gd name="T48" fmla="*/ 45 w 67"/>
              <a:gd name="T49" fmla="*/ 8 h 68"/>
              <a:gd name="T50" fmla="*/ 52 w 67"/>
              <a:gd name="T51" fmla="*/ 28 h 68"/>
              <a:gd name="T52" fmla="*/ 51 w 67"/>
              <a:gd name="T53" fmla="*/ 29 h 68"/>
              <a:gd name="T54" fmla="*/ 34 w 67"/>
              <a:gd name="T55" fmla="*/ 29 h 68"/>
              <a:gd name="T56" fmla="*/ 33 w 67"/>
              <a:gd name="T57" fmla="*/ 28 h 68"/>
              <a:gd name="T58" fmla="*/ 33 w 67"/>
              <a:gd name="T59" fmla="*/ 20 h 68"/>
              <a:gd name="T60" fmla="*/ 34 w 67"/>
              <a:gd name="T61" fmla="*/ 19 h 68"/>
              <a:gd name="T62" fmla="*/ 51 w 67"/>
              <a:gd name="T63" fmla="*/ 19 h 68"/>
              <a:gd name="T64" fmla="*/ 52 w 67"/>
              <a:gd name="T65" fmla="*/ 20 h 68"/>
              <a:gd name="T66" fmla="*/ 52 w 67"/>
              <a:gd name="T67" fmla="*/ 28 h 68"/>
              <a:gd name="T68" fmla="*/ 60 w 67"/>
              <a:gd name="T69" fmla="*/ 47 h 68"/>
              <a:gd name="T70" fmla="*/ 58 w 67"/>
              <a:gd name="T71" fmla="*/ 48 h 68"/>
              <a:gd name="T72" fmla="*/ 34 w 67"/>
              <a:gd name="T73" fmla="*/ 48 h 68"/>
              <a:gd name="T74" fmla="*/ 33 w 67"/>
              <a:gd name="T75" fmla="*/ 47 h 68"/>
              <a:gd name="T76" fmla="*/ 33 w 67"/>
              <a:gd name="T77" fmla="*/ 40 h 68"/>
              <a:gd name="T78" fmla="*/ 34 w 67"/>
              <a:gd name="T79" fmla="*/ 39 h 68"/>
              <a:gd name="T80" fmla="*/ 58 w 67"/>
              <a:gd name="T81" fmla="*/ 39 h 68"/>
              <a:gd name="T82" fmla="*/ 60 w 67"/>
              <a:gd name="T83" fmla="*/ 40 h 68"/>
              <a:gd name="T84" fmla="*/ 60 w 67"/>
              <a:gd name="T85" fmla="*/ 47 h 68"/>
              <a:gd name="T86" fmla="*/ 67 w 67"/>
              <a:gd name="T87" fmla="*/ 67 h 68"/>
              <a:gd name="T88" fmla="*/ 66 w 67"/>
              <a:gd name="T89" fmla="*/ 68 h 68"/>
              <a:gd name="T90" fmla="*/ 34 w 67"/>
              <a:gd name="T91" fmla="*/ 68 h 68"/>
              <a:gd name="T92" fmla="*/ 33 w 67"/>
              <a:gd name="T93" fmla="*/ 67 h 68"/>
              <a:gd name="T94" fmla="*/ 33 w 67"/>
              <a:gd name="T95" fmla="*/ 59 h 68"/>
              <a:gd name="T96" fmla="*/ 34 w 67"/>
              <a:gd name="T97" fmla="*/ 58 h 68"/>
              <a:gd name="T98" fmla="*/ 66 w 67"/>
              <a:gd name="T99" fmla="*/ 58 h 68"/>
              <a:gd name="T100" fmla="*/ 67 w 67"/>
              <a:gd name="T101" fmla="*/ 59 h 68"/>
              <a:gd name="T102" fmla="*/ 67 w 67"/>
              <a:gd name="T103" fmla="*/ 67 h 6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67" h="68">
                <a:moveTo>
                  <a:pt x="26" y="55"/>
                </a:moveTo>
                <a:cubicBezTo>
                  <a:pt x="14" y="67"/>
                  <a:pt x="14" y="67"/>
                  <a:pt x="14" y="67"/>
                </a:cubicBezTo>
                <a:cubicBezTo>
                  <a:pt x="14" y="68"/>
                  <a:pt x="14" y="68"/>
                  <a:pt x="13" y="68"/>
                </a:cubicBezTo>
                <a:cubicBezTo>
                  <a:pt x="13" y="68"/>
                  <a:pt x="13" y="68"/>
                  <a:pt x="12" y="67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55"/>
                  <a:pt x="0" y="54"/>
                  <a:pt x="0" y="54"/>
                </a:cubicBezTo>
                <a:cubicBezTo>
                  <a:pt x="0" y="53"/>
                  <a:pt x="1" y="53"/>
                  <a:pt x="1" y="53"/>
                </a:cubicBezTo>
                <a:cubicBezTo>
                  <a:pt x="8" y="53"/>
                  <a:pt x="8" y="53"/>
                  <a:pt x="8" y="53"/>
                </a:cubicBezTo>
                <a:cubicBezTo>
                  <a:pt x="8" y="1"/>
                  <a:pt x="8" y="1"/>
                  <a:pt x="8" y="1"/>
                </a:cubicBezTo>
                <a:cubicBezTo>
                  <a:pt x="8" y="0"/>
                  <a:pt x="9" y="0"/>
                  <a:pt x="10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53"/>
                  <a:pt x="18" y="53"/>
                  <a:pt x="18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6" y="53"/>
                  <a:pt x="27" y="54"/>
                  <a:pt x="27" y="54"/>
                </a:cubicBezTo>
                <a:cubicBezTo>
                  <a:pt x="27" y="55"/>
                  <a:pt x="27" y="55"/>
                  <a:pt x="26" y="55"/>
                </a:cubicBezTo>
                <a:close/>
                <a:moveTo>
                  <a:pt x="45" y="8"/>
                </a:moveTo>
                <a:cubicBezTo>
                  <a:pt x="45" y="9"/>
                  <a:pt x="44" y="9"/>
                  <a:pt x="44" y="9"/>
                </a:cubicBezTo>
                <a:cubicBezTo>
                  <a:pt x="34" y="9"/>
                  <a:pt x="34" y="9"/>
                  <a:pt x="34" y="9"/>
                </a:cubicBezTo>
                <a:cubicBezTo>
                  <a:pt x="33" y="9"/>
                  <a:pt x="33" y="9"/>
                  <a:pt x="33" y="8"/>
                </a:cubicBezTo>
                <a:cubicBezTo>
                  <a:pt x="33" y="1"/>
                  <a:pt x="33" y="1"/>
                  <a:pt x="33" y="1"/>
                </a:cubicBezTo>
                <a:cubicBezTo>
                  <a:pt x="33" y="0"/>
                  <a:pt x="33" y="0"/>
                  <a:pt x="34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4" y="0"/>
                  <a:pt x="45" y="0"/>
                  <a:pt x="45" y="1"/>
                </a:cubicBezTo>
                <a:lnTo>
                  <a:pt x="45" y="8"/>
                </a:lnTo>
                <a:close/>
                <a:moveTo>
                  <a:pt x="52" y="28"/>
                </a:moveTo>
                <a:cubicBezTo>
                  <a:pt x="52" y="28"/>
                  <a:pt x="52" y="29"/>
                  <a:pt x="51" y="29"/>
                </a:cubicBezTo>
                <a:cubicBezTo>
                  <a:pt x="34" y="29"/>
                  <a:pt x="34" y="29"/>
                  <a:pt x="34" y="29"/>
                </a:cubicBezTo>
                <a:cubicBezTo>
                  <a:pt x="33" y="29"/>
                  <a:pt x="33" y="28"/>
                  <a:pt x="33" y="28"/>
                </a:cubicBezTo>
                <a:cubicBezTo>
                  <a:pt x="33" y="20"/>
                  <a:pt x="33" y="20"/>
                  <a:pt x="33" y="20"/>
                </a:cubicBezTo>
                <a:cubicBezTo>
                  <a:pt x="33" y="20"/>
                  <a:pt x="33" y="19"/>
                  <a:pt x="34" y="19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20"/>
                  <a:pt x="52" y="20"/>
                </a:cubicBezTo>
                <a:lnTo>
                  <a:pt x="52" y="28"/>
                </a:lnTo>
                <a:close/>
                <a:moveTo>
                  <a:pt x="60" y="47"/>
                </a:moveTo>
                <a:cubicBezTo>
                  <a:pt x="60" y="48"/>
                  <a:pt x="59" y="48"/>
                  <a:pt x="58" y="48"/>
                </a:cubicBezTo>
                <a:cubicBezTo>
                  <a:pt x="34" y="48"/>
                  <a:pt x="34" y="48"/>
                  <a:pt x="34" y="48"/>
                </a:cubicBezTo>
                <a:cubicBezTo>
                  <a:pt x="33" y="48"/>
                  <a:pt x="33" y="48"/>
                  <a:pt x="33" y="47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39"/>
                  <a:pt x="33" y="39"/>
                  <a:pt x="34" y="39"/>
                </a:cubicBezTo>
                <a:cubicBezTo>
                  <a:pt x="58" y="39"/>
                  <a:pt x="58" y="39"/>
                  <a:pt x="58" y="39"/>
                </a:cubicBezTo>
                <a:cubicBezTo>
                  <a:pt x="59" y="39"/>
                  <a:pt x="60" y="39"/>
                  <a:pt x="60" y="40"/>
                </a:cubicBezTo>
                <a:lnTo>
                  <a:pt x="60" y="47"/>
                </a:lnTo>
                <a:close/>
                <a:moveTo>
                  <a:pt x="67" y="67"/>
                </a:moveTo>
                <a:cubicBezTo>
                  <a:pt x="67" y="67"/>
                  <a:pt x="66" y="68"/>
                  <a:pt x="66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33" y="68"/>
                  <a:pt x="33" y="67"/>
                  <a:pt x="33" y="67"/>
                </a:cubicBezTo>
                <a:cubicBezTo>
                  <a:pt x="33" y="59"/>
                  <a:pt x="33" y="59"/>
                  <a:pt x="33" y="59"/>
                </a:cubicBezTo>
                <a:cubicBezTo>
                  <a:pt x="33" y="59"/>
                  <a:pt x="33" y="58"/>
                  <a:pt x="34" y="58"/>
                </a:cubicBezTo>
                <a:cubicBezTo>
                  <a:pt x="66" y="58"/>
                  <a:pt x="66" y="58"/>
                  <a:pt x="66" y="58"/>
                </a:cubicBezTo>
                <a:cubicBezTo>
                  <a:pt x="66" y="58"/>
                  <a:pt x="67" y="59"/>
                  <a:pt x="67" y="59"/>
                </a:cubicBezTo>
                <a:lnTo>
                  <a:pt x="67" y="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4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Music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grpSp>
        <p:nvGrpSpPr>
          <p:cNvPr id="110" name="Group 87"/>
          <p:cNvGrpSpPr>
            <a:grpSpLocks noChangeAspect="1"/>
          </p:cNvGrpSpPr>
          <p:nvPr/>
        </p:nvGrpSpPr>
        <p:grpSpPr>
          <a:xfrm>
            <a:off x="7400146" y="1481580"/>
            <a:ext cx="169013" cy="177056"/>
            <a:chOff x="4776788" y="1201738"/>
            <a:chExt cx="503238" cy="527050"/>
          </a:xfrm>
          <a:solidFill>
            <a:schemeClr val="tx1"/>
          </a:solidFill>
        </p:grpSpPr>
        <p:sp>
          <p:nvSpPr>
            <p:cNvPr id="111" name="Freeform 35"/>
            <p:cNvSpPr>
              <a:spLocks noEditPoints="1"/>
            </p:cNvSpPr>
            <p:nvPr/>
          </p:nvSpPr>
          <p:spPr bwMode="auto">
            <a:xfrm>
              <a:off x="4776788" y="1201738"/>
              <a:ext cx="312738" cy="52705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0"/>
                </a:cxn>
                <a:cxn ang="0">
                  <a:pos x="101" y="46"/>
                </a:cxn>
                <a:cxn ang="0">
                  <a:pos x="101" y="61"/>
                </a:cxn>
                <a:cxn ang="0">
                  <a:pos x="95" y="61"/>
                </a:cxn>
                <a:cxn ang="0">
                  <a:pos x="95" y="47"/>
                </a:cxn>
                <a:cxn ang="0">
                  <a:pos x="55" y="7"/>
                </a:cxn>
                <a:cxn ang="0">
                  <a:pos x="55" y="7"/>
                </a:cxn>
                <a:cxn ang="0">
                  <a:pos x="14" y="47"/>
                </a:cxn>
                <a:cxn ang="0">
                  <a:pos x="14" y="61"/>
                </a:cxn>
                <a:cxn ang="0">
                  <a:pos x="8" y="61"/>
                </a:cxn>
                <a:cxn ang="0">
                  <a:pos x="8" y="46"/>
                </a:cxn>
                <a:cxn ang="0">
                  <a:pos x="55" y="0"/>
                </a:cxn>
                <a:cxn ang="0">
                  <a:pos x="6" y="173"/>
                </a:cxn>
                <a:cxn ang="0">
                  <a:pos x="16" y="173"/>
                </a:cxn>
                <a:cxn ang="0">
                  <a:pos x="46" y="165"/>
                </a:cxn>
                <a:cxn ang="0">
                  <a:pos x="46" y="152"/>
                </a:cxn>
                <a:cxn ang="0">
                  <a:pos x="8" y="107"/>
                </a:cxn>
                <a:cxn ang="0">
                  <a:pos x="8" y="72"/>
                </a:cxn>
                <a:cxn ang="0">
                  <a:pos x="14" y="72"/>
                </a:cxn>
                <a:cxn ang="0">
                  <a:pos x="14" y="106"/>
                </a:cxn>
                <a:cxn ang="0">
                  <a:pos x="55" y="146"/>
                </a:cxn>
                <a:cxn ang="0">
                  <a:pos x="55" y="146"/>
                </a:cxn>
                <a:cxn ang="0">
                  <a:pos x="95" y="106"/>
                </a:cxn>
                <a:cxn ang="0">
                  <a:pos x="95" y="72"/>
                </a:cxn>
                <a:cxn ang="0">
                  <a:pos x="101" y="72"/>
                </a:cxn>
                <a:cxn ang="0">
                  <a:pos x="101" y="107"/>
                </a:cxn>
                <a:cxn ang="0">
                  <a:pos x="64" y="152"/>
                </a:cxn>
                <a:cxn ang="0">
                  <a:pos x="64" y="165"/>
                </a:cxn>
                <a:cxn ang="0">
                  <a:pos x="94" y="173"/>
                </a:cxn>
                <a:cxn ang="0">
                  <a:pos x="105" y="173"/>
                </a:cxn>
                <a:cxn ang="0">
                  <a:pos x="110" y="178"/>
                </a:cxn>
                <a:cxn ang="0">
                  <a:pos x="110" y="179"/>
                </a:cxn>
                <a:cxn ang="0">
                  <a:pos x="105" y="184"/>
                </a:cxn>
                <a:cxn ang="0">
                  <a:pos x="6" y="184"/>
                </a:cxn>
                <a:cxn ang="0">
                  <a:pos x="0" y="179"/>
                </a:cxn>
                <a:cxn ang="0">
                  <a:pos x="0" y="178"/>
                </a:cxn>
                <a:cxn ang="0">
                  <a:pos x="6" y="173"/>
                </a:cxn>
              </a:cxnLst>
              <a:rect l="0" t="0" r="r" b="b"/>
              <a:pathLst>
                <a:path w="110" h="184">
                  <a:moveTo>
                    <a:pt x="55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80" y="0"/>
                    <a:pt x="101" y="20"/>
                    <a:pt x="101" y="46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5" y="25"/>
                    <a:pt x="77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32" y="7"/>
                    <a:pt x="14" y="25"/>
                    <a:pt x="14" y="47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20"/>
                    <a:pt x="29" y="0"/>
                    <a:pt x="55" y="0"/>
                  </a:cubicBezTo>
                  <a:close/>
                  <a:moveTo>
                    <a:pt x="6" y="173"/>
                  </a:moveTo>
                  <a:cubicBezTo>
                    <a:pt x="16" y="173"/>
                    <a:pt x="16" y="173"/>
                    <a:pt x="16" y="173"/>
                  </a:cubicBezTo>
                  <a:cubicBezTo>
                    <a:pt x="16" y="169"/>
                    <a:pt x="29" y="166"/>
                    <a:pt x="46" y="165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24" y="148"/>
                    <a:pt x="8" y="129"/>
                    <a:pt x="8" y="107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4" y="72"/>
                    <a:pt x="14" y="72"/>
                    <a:pt x="14" y="72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28"/>
                    <a:pt x="32" y="146"/>
                    <a:pt x="55" y="146"/>
                  </a:cubicBezTo>
                  <a:cubicBezTo>
                    <a:pt x="55" y="146"/>
                    <a:pt x="55" y="146"/>
                    <a:pt x="55" y="146"/>
                  </a:cubicBezTo>
                  <a:cubicBezTo>
                    <a:pt x="77" y="146"/>
                    <a:pt x="95" y="128"/>
                    <a:pt x="95" y="106"/>
                  </a:cubicBezTo>
                  <a:cubicBezTo>
                    <a:pt x="95" y="72"/>
                    <a:pt x="95" y="72"/>
                    <a:pt x="95" y="72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29"/>
                    <a:pt x="85" y="148"/>
                    <a:pt x="64" y="152"/>
                  </a:cubicBezTo>
                  <a:cubicBezTo>
                    <a:pt x="64" y="165"/>
                    <a:pt x="64" y="165"/>
                    <a:pt x="64" y="165"/>
                  </a:cubicBezTo>
                  <a:cubicBezTo>
                    <a:pt x="81" y="166"/>
                    <a:pt x="94" y="169"/>
                    <a:pt x="94" y="173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7" y="173"/>
                    <a:pt x="110" y="175"/>
                    <a:pt x="110" y="178"/>
                  </a:cubicBezTo>
                  <a:cubicBezTo>
                    <a:pt x="110" y="179"/>
                    <a:pt x="110" y="179"/>
                    <a:pt x="110" y="179"/>
                  </a:cubicBezTo>
                  <a:cubicBezTo>
                    <a:pt x="110" y="181"/>
                    <a:pt x="107" y="184"/>
                    <a:pt x="105" y="184"/>
                  </a:cubicBezTo>
                  <a:cubicBezTo>
                    <a:pt x="6" y="184"/>
                    <a:pt x="6" y="184"/>
                    <a:pt x="6" y="184"/>
                  </a:cubicBezTo>
                  <a:cubicBezTo>
                    <a:pt x="3" y="184"/>
                    <a:pt x="0" y="181"/>
                    <a:pt x="0" y="179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175"/>
                    <a:pt x="3" y="173"/>
                    <a:pt x="6" y="17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12" name="Freeform 36"/>
            <p:cNvSpPr>
              <a:spLocks noEditPoints="1"/>
            </p:cNvSpPr>
            <p:nvPr/>
          </p:nvSpPr>
          <p:spPr bwMode="auto">
            <a:xfrm>
              <a:off x="5124450" y="1355725"/>
              <a:ext cx="111125" cy="112713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9" y="16"/>
                </a:cxn>
                <a:cxn ang="0">
                  <a:pos x="0" y="16"/>
                </a:cxn>
                <a:cxn ang="0">
                  <a:pos x="20" y="0"/>
                </a:cxn>
                <a:cxn ang="0">
                  <a:pos x="39" y="23"/>
                </a:cxn>
                <a:cxn ang="0">
                  <a:pos x="20" y="39"/>
                </a:cxn>
                <a:cxn ang="0">
                  <a:pos x="0" y="23"/>
                </a:cxn>
                <a:cxn ang="0">
                  <a:pos x="39" y="23"/>
                </a:cxn>
              </a:cxnLst>
              <a:rect l="0" t="0" r="r" b="b"/>
              <a:pathLst>
                <a:path w="39" h="39">
                  <a:moveTo>
                    <a:pt x="20" y="0"/>
                  </a:moveTo>
                  <a:cubicBezTo>
                    <a:pt x="29" y="0"/>
                    <a:pt x="37" y="7"/>
                    <a:pt x="39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7"/>
                    <a:pt x="10" y="0"/>
                    <a:pt x="20" y="0"/>
                  </a:cubicBezTo>
                  <a:close/>
                  <a:moveTo>
                    <a:pt x="39" y="23"/>
                  </a:moveTo>
                  <a:cubicBezTo>
                    <a:pt x="37" y="32"/>
                    <a:pt x="29" y="39"/>
                    <a:pt x="20" y="39"/>
                  </a:cubicBezTo>
                  <a:cubicBezTo>
                    <a:pt x="10" y="39"/>
                    <a:pt x="2" y="32"/>
                    <a:pt x="0" y="23"/>
                  </a:cubicBezTo>
                  <a:lnTo>
                    <a:pt x="39" y="2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27" name="Freeform 37"/>
            <p:cNvSpPr>
              <a:spLocks/>
            </p:cNvSpPr>
            <p:nvPr/>
          </p:nvSpPr>
          <p:spPr bwMode="auto">
            <a:xfrm>
              <a:off x="5157788" y="1479550"/>
              <a:ext cx="42863" cy="193675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15" y="54"/>
                </a:cxn>
                <a:cxn ang="0">
                  <a:pos x="8" y="68"/>
                </a:cxn>
                <a:cxn ang="0">
                  <a:pos x="8" y="68"/>
                </a:cxn>
                <a:cxn ang="0">
                  <a:pos x="0" y="54"/>
                </a:cxn>
                <a:cxn ang="0">
                  <a:pos x="0" y="0"/>
                </a:cxn>
                <a:cxn ang="0">
                  <a:pos x="15" y="0"/>
                </a:cxn>
              </a:cxnLst>
              <a:rect l="0" t="0" r="r" b="b"/>
              <a:pathLst>
                <a:path w="15" h="68">
                  <a:moveTo>
                    <a:pt x="15" y="0"/>
                  </a:moveTo>
                  <a:cubicBezTo>
                    <a:pt x="15" y="54"/>
                    <a:pt x="15" y="54"/>
                    <a:pt x="15" y="54"/>
                  </a:cubicBezTo>
                  <a:cubicBezTo>
                    <a:pt x="15" y="62"/>
                    <a:pt x="12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3" y="68"/>
                    <a:pt x="0" y="62"/>
                    <a:pt x="0" y="5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35" name="Freeform 38"/>
            <p:cNvSpPr>
              <a:spLocks/>
            </p:cNvSpPr>
            <p:nvPr/>
          </p:nvSpPr>
          <p:spPr bwMode="auto">
            <a:xfrm>
              <a:off x="4852988" y="1252538"/>
              <a:ext cx="157163" cy="327025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55" y="28"/>
                </a:cxn>
                <a:cxn ang="0">
                  <a:pos x="55" y="86"/>
                </a:cxn>
                <a:cxn ang="0">
                  <a:pos x="27" y="114"/>
                </a:cxn>
                <a:cxn ang="0">
                  <a:pos x="27" y="114"/>
                </a:cxn>
                <a:cxn ang="0">
                  <a:pos x="0" y="86"/>
                </a:cxn>
                <a:cxn ang="0">
                  <a:pos x="0" y="28"/>
                </a:cxn>
                <a:cxn ang="0">
                  <a:pos x="27" y="0"/>
                </a:cxn>
              </a:cxnLst>
              <a:rect l="0" t="0" r="r" b="b"/>
              <a:pathLst>
                <a:path w="55" h="114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42" y="0"/>
                    <a:pt x="55" y="12"/>
                    <a:pt x="55" y="28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5" y="101"/>
                    <a:pt x="42" y="114"/>
                    <a:pt x="27" y="114"/>
                  </a:cubicBezTo>
                  <a:cubicBezTo>
                    <a:pt x="27" y="114"/>
                    <a:pt x="27" y="114"/>
                    <a:pt x="27" y="114"/>
                  </a:cubicBezTo>
                  <a:cubicBezTo>
                    <a:pt x="12" y="114"/>
                    <a:pt x="0" y="101"/>
                    <a:pt x="0" y="86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"/>
                    <a:pt x="12" y="0"/>
                    <a:pt x="27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37" name="Freeform 39"/>
            <p:cNvSpPr>
              <a:spLocks/>
            </p:cNvSpPr>
            <p:nvPr/>
          </p:nvSpPr>
          <p:spPr bwMode="auto">
            <a:xfrm>
              <a:off x="5078413" y="1241425"/>
              <a:ext cx="201613" cy="57150"/>
            </a:xfrm>
            <a:custGeom>
              <a:avLst/>
              <a:gdLst/>
              <a:ahLst/>
              <a:cxnLst>
                <a:cxn ang="0">
                  <a:pos x="1" y="14"/>
                </a:cxn>
                <a:cxn ang="0">
                  <a:pos x="1" y="18"/>
                </a:cxn>
                <a:cxn ang="0">
                  <a:pos x="5" y="19"/>
                </a:cxn>
                <a:cxn ang="0">
                  <a:pos x="35" y="6"/>
                </a:cxn>
                <a:cxn ang="0">
                  <a:pos x="66" y="18"/>
                </a:cxn>
                <a:cxn ang="0">
                  <a:pos x="70" y="17"/>
                </a:cxn>
                <a:cxn ang="0">
                  <a:pos x="70" y="13"/>
                </a:cxn>
                <a:cxn ang="0">
                  <a:pos x="35" y="0"/>
                </a:cxn>
                <a:cxn ang="0">
                  <a:pos x="1" y="14"/>
                </a:cxn>
              </a:cxnLst>
              <a:rect l="0" t="0" r="r" b="b"/>
              <a:pathLst>
                <a:path w="71" h="20">
                  <a:moveTo>
                    <a:pt x="1" y="14"/>
                  </a:moveTo>
                  <a:cubicBezTo>
                    <a:pt x="0" y="15"/>
                    <a:pt x="0" y="17"/>
                    <a:pt x="1" y="18"/>
                  </a:cubicBezTo>
                  <a:cubicBezTo>
                    <a:pt x="2" y="19"/>
                    <a:pt x="4" y="20"/>
                    <a:pt x="5" y="19"/>
                  </a:cubicBezTo>
                  <a:cubicBezTo>
                    <a:pt x="14" y="10"/>
                    <a:pt x="25" y="6"/>
                    <a:pt x="35" y="6"/>
                  </a:cubicBezTo>
                  <a:cubicBezTo>
                    <a:pt x="46" y="6"/>
                    <a:pt x="57" y="10"/>
                    <a:pt x="66" y="18"/>
                  </a:cubicBezTo>
                  <a:cubicBezTo>
                    <a:pt x="68" y="19"/>
                    <a:pt x="69" y="19"/>
                    <a:pt x="70" y="17"/>
                  </a:cubicBezTo>
                  <a:cubicBezTo>
                    <a:pt x="71" y="16"/>
                    <a:pt x="71" y="14"/>
                    <a:pt x="70" y="13"/>
                  </a:cubicBezTo>
                  <a:cubicBezTo>
                    <a:pt x="59" y="5"/>
                    <a:pt x="47" y="0"/>
                    <a:pt x="35" y="0"/>
                  </a:cubicBezTo>
                  <a:cubicBezTo>
                    <a:pt x="23" y="1"/>
                    <a:pt x="11" y="5"/>
                    <a:pt x="1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38" name="Freeform 40"/>
            <p:cNvSpPr>
              <a:spLocks/>
            </p:cNvSpPr>
            <p:nvPr/>
          </p:nvSpPr>
          <p:spPr bwMode="auto">
            <a:xfrm>
              <a:off x="5097463" y="1276350"/>
              <a:ext cx="163513" cy="47625"/>
            </a:xfrm>
            <a:custGeom>
              <a:avLst/>
              <a:gdLst/>
              <a:ahLst/>
              <a:cxnLst>
                <a:cxn ang="0">
                  <a:pos x="1" y="11"/>
                </a:cxn>
                <a:cxn ang="0">
                  <a:pos x="1" y="16"/>
                </a:cxn>
                <a:cxn ang="0">
                  <a:pos x="5" y="16"/>
                </a:cxn>
                <a:cxn ang="0">
                  <a:pos x="28" y="6"/>
                </a:cxn>
                <a:cxn ang="0">
                  <a:pos x="52" y="16"/>
                </a:cxn>
                <a:cxn ang="0">
                  <a:pos x="56" y="15"/>
                </a:cxn>
                <a:cxn ang="0">
                  <a:pos x="56" y="11"/>
                </a:cxn>
                <a:cxn ang="0">
                  <a:pos x="28" y="0"/>
                </a:cxn>
                <a:cxn ang="0">
                  <a:pos x="1" y="11"/>
                </a:cxn>
              </a:cxnLst>
              <a:rect l="0" t="0" r="r" b="b"/>
              <a:pathLst>
                <a:path w="57" h="17">
                  <a:moveTo>
                    <a:pt x="1" y="11"/>
                  </a:moveTo>
                  <a:cubicBezTo>
                    <a:pt x="0" y="13"/>
                    <a:pt x="0" y="14"/>
                    <a:pt x="1" y="16"/>
                  </a:cubicBezTo>
                  <a:cubicBezTo>
                    <a:pt x="2" y="17"/>
                    <a:pt x="3" y="17"/>
                    <a:pt x="5" y="16"/>
                  </a:cubicBezTo>
                  <a:cubicBezTo>
                    <a:pt x="11" y="9"/>
                    <a:pt x="20" y="6"/>
                    <a:pt x="28" y="6"/>
                  </a:cubicBezTo>
                  <a:cubicBezTo>
                    <a:pt x="36" y="6"/>
                    <a:pt x="45" y="9"/>
                    <a:pt x="52" y="16"/>
                  </a:cubicBezTo>
                  <a:cubicBezTo>
                    <a:pt x="53" y="17"/>
                    <a:pt x="55" y="16"/>
                    <a:pt x="56" y="15"/>
                  </a:cubicBezTo>
                  <a:cubicBezTo>
                    <a:pt x="57" y="14"/>
                    <a:pt x="57" y="12"/>
                    <a:pt x="56" y="11"/>
                  </a:cubicBezTo>
                  <a:cubicBezTo>
                    <a:pt x="47" y="4"/>
                    <a:pt x="38" y="0"/>
                    <a:pt x="28" y="0"/>
                  </a:cubicBezTo>
                  <a:cubicBezTo>
                    <a:pt x="18" y="0"/>
                    <a:pt x="8" y="4"/>
                    <a:pt x="1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39" name="Freeform 41"/>
            <p:cNvSpPr>
              <a:spLocks/>
            </p:cNvSpPr>
            <p:nvPr/>
          </p:nvSpPr>
          <p:spPr bwMode="auto">
            <a:xfrm>
              <a:off x="5114925" y="1309688"/>
              <a:ext cx="128588" cy="41275"/>
            </a:xfrm>
            <a:custGeom>
              <a:avLst/>
              <a:gdLst/>
              <a:ahLst/>
              <a:cxnLst>
                <a:cxn ang="0">
                  <a:pos x="1" y="9"/>
                </a:cxn>
                <a:cxn ang="0">
                  <a:pos x="1" y="13"/>
                </a:cxn>
                <a:cxn ang="0">
                  <a:pos x="5" y="13"/>
                </a:cxn>
                <a:cxn ang="0">
                  <a:pos x="22" y="6"/>
                </a:cxn>
                <a:cxn ang="0">
                  <a:pos x="40" y="12"/>
                </a:cxn>
                <a:cxn ang="0">
                  <a:pos x="44" y="12"/>
                </a:cxn>
                <a:cxn ang="0">
                  <a:pos x="43" y="8"/>
                </a:cxn>
                <a:cxn ang="0">
                  <a:pos x="22" y="0"/>
                </a:cxn>
                <a:cxn ang="0">
                  <a:pos x="1" y="9"/>
                </a:cxn>
              </a:cxnLst>
              <a:rect l="0" t="0" r="r" b="b"/>
              <a:pathLst>
                <a:path w="45" h="14">
                  <a:moveTo>
                    <a:pt x="1" y="9"/>
                  </a:moveTo>
                  <a:cubicBezTo>
                    <a:pt x="0" y="10"/>
                    <a:pt x="0" y="12"/>
                    <a:pt x="1" y="13"/>
                  </a:cubicBezTo>
                  <a:cubicBezTo>
                    <a:pt x="2" y="14"/>
                    <a:pt x="4" y="14"/>
                    <a:pt x="5" y="13"/>
                  </a:cubicBezTo>
                  <a:cubicBezTo>
                    <a:pt x="10" y="8"/>
                    <a:pt x="16" y="6"/>
                    <a:pt x="22" y="6"/>
                  </a:cubicBezTo>
                  <a:cubicBezTo>
                    <a:pt x="28" y="5"/>
                    <a:pt x="34" y="7"/>
                    <a:pt x="40" y="12"/>
                  </a:cubicBezTo>
                  <a:cubicBezTo>
                    <a:pt x="41" y="13"/>
                    <a:pt x="43" y="13"/>
                    <a:pt x="44" y="12"/>
                  </a:cubicBezTo>
                  <a:cubicBezTo>
                    <a:pt x="45" y="10"/>
                    <a:pt x="45" y="9"/>
                    <a:pt x="43" y="8"/>
                  </a:cubicBezTo>
                  <a:cubicBezTo>
                    <a:pt x="37" y="2"/>
                    <a:pt x="29" y="0"/>
                    <a:pt x="22" y="0"/>
                  </a:cubicBezTo>
                  <a:cubicBezTo>
                    <a:pt x="14" y="0"/>
                    <a:pt x="7" y="3"/>
                    <a:pt x="1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</p:grpSp>
      <p:grpSp>
        <p:nvGrpSpPr>
          <p:cNvPr id="146" name="Group 115"/>
          <p:cNvGrpSpPr>
            <a:grpSpLocks noChangeAspect="1"/>
          </p:cNvGrpSpPr>
          <p:nvPr/>
        </p:nvGrpSpPr>
        <p:grpSpPr>
          <a:xfrm>
            <a:off x="6599126" y="1891364"/>
            <a:ext cx="272480" cy="173255"/>
            <a:chOff x="5568950" y="425450"/>
            <a:chExt cx="631825" cy="401638"/>
          </a:xfrm>
          <a:solidFill>
            <a:schemeClr val="tx1"/>
          </a:solidFill>
        </p:grpSpPr>
        <p:sp>
          <p:nvSpPr>
            <p:cNvPr id="147" name="Freeform 59"/>
            <p:cNvSpPr>
              <a:spLocks noEditPoints="1"/>
            </p:cNvSpPr>
            <p:nvPr/>
          </p:nvSpPr>
          <p:spPr bwMode="auto">
            <a:xfrm>
              <a:off x="5568950" y="425450"/>
              <a:ext cx="631825" cy="401638"/>
            </a:xfrm>
            <a:custGeom>
              <a:avLst/>
              <a:gdLst/>
              <a:ahLst/>
              <a:cxnLst>
                <a:cxn ang="0">
                  <a:pos x="29" y="36"/>
                </a:cxn>
                <a:cxn ang="0">
                  <a:pos x="75" y="36"/>
                </a:cxn>
                <a:cxn ang="0">
                  <a:pos x="75" y="2"/>
                </a:cxn>
                <a:cxn ang="0">
                  <a:pos x="78" y="0"/>
                </a:cxn>
                <a:cxn ang="0">
                  <a:pos x="139" y="0"/>
                </a:cxn>
                <a:cxn ang="0">
                  <a:pos x="142" y="2"/>
                </a:cxn>
                <a:cxn ang="0">
                  <a:pos x="142" y="36"/>
                </a:cxn>
                <a:cxn ang="0">
                  <a:pos x="193" y="36"/>
                </a:cxn>
                <a:cxn ang="0">
                  <a:pos x="213" y="45"/>
                </a:cxn>
                <a:cxn ang="0">
                  <a:pos x="222" y="65"/>
                </a:cxn>
                <a:cxn ang="0">
                  <a:pos x="222" y="111"/>
                </a:cxn>
                <a:cxn ang="0">
                  <a:pos x="213" y="131"/>
                </a:cxn>
                <a:cxn ang="0">
                  <a:pos x="193" y="140"/>
                </a:cxn>
                <a:cxn ang="0">
                  <a:pos x="29" y="140"/>
                </a:cxn>
                <a:cxn ang="0">
                  <a:pos x="8" y="131"/>
                </a:cxn>
                <a:cxn ang="0">
                  <a:pos x="0" y="111"/>
                </a:cxn>
                <a:cxn ang="0">
                  <a:pos x="0" y="65"/>
                </a:cxn>
                <a:cxn ang="0">
                  <a:pos x="8" y="45"/>
                </a:cxn>
                <a:cxn ang="0">
                  <a:pos x="29" y="36"/>
                </a:cxn>
                <a:cxn ang="0">
                  <a:pos x="80" y="36"/>
                </a:cxn>
                <a:cxn ang="0">
                  <a:pos x="137" y="36"/>
                </a:cxn>
                <a:cxn ang="0">
                  <a:pos x="137" y="5"/>
                </a:cxn>
                <a:cxn ang="0">
                  <a:pos x="80" y="5"/>
                </a:cxn>
                <a:cxn ang="0">
                  <a:pos x="80" y="36"/>
                </a:cxn>
                <a:cxn ang="0">
                  <a:pos x="193" y="46"/>
                </a:cxn>
                <a:cxn ang="0">
                  <a:pos x="29" y="46"/>
                </a:cxn>
                <a:cxn ang="0">
                  <a:pos x="15" y="52"/>
                </a:cxn>
                <a:cxn ang="0">
                  <a:pos x="9" y="65"/>
                </a:cxn>
                <a:cxn ang="0">
                  <a:pos x="9" y="111"/>
                </a:cxn>
                <a:cxn ang="0">
                  <a:pos x="15" y="125"/>
                </a:cxn>
                <a:cxn ang="0">
                  <a:pos x="29" y="130"/>
                </a:cxn>
                <a:cxn ang="0">
                  <a:pos x="193" y="130"/>
                </a:cxn>
                <a:cxn ang="0">
                  <a:pos x="207" y="125"/>
                </a:cxn>
                <a:cxn ang="0">
                  <a:pos x="212" y="111"/>
                </a:cxn>
                <a:cxn ang="0">
                  <a:pos x="212" y="65"/>
                </a:cxn>
                <a:cxn ang="0">
                  <a:pos x="207" y="52"/>
                </a:cxn>
                <a:cxn ang="0">
                  <a:pos x="193" y="46"/>
                </a:cxn>
              </a:cxnLst>
              <a:rect l="0" t="0" r="r" b="b"/>
              <a:pathLst>
                <a:path w="222" h="140">
                  <a:moveTo>
                    <a:pt x="29" y="3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1"/>
                    <a:pt x="76" y="0"/>
                    <a:pt x="7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0" y="0"/>
                    <a:pt x="142" y="1"/>
                    <a:pt x="142" y="2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93" y="36"/>
                    <a:pt x="193" y="36"/>
                    <a:pt x="193" y="36"/>
                  </a:cubicBezTo>
                  <a:cubicBezTo>
                    <a:pt x="201" y="36"/>
                    <a:pt x="208" y="39"/>
                    <a:pt x="213" y="45"/>
                  </a:cubicBezTo>
                  <a:cubicBezTo>
                    <a:pt x="219" y="50"/>
                    <a:pt x="222" y="57"/>
                    <a:pt x="222" y="65"/>
                  </a:cubicBezTo>
                  <a:cubicBezTo>
                    <a:pt x="222" y="111"/>
                    <a:pt x="222" y="111"/>
                    <a:pt x="222" y="111"/>
                  </a:cubicBezTo>
                  <a:cubicBezTo>
                    <a:pt x="222" y="119"/>
                    <a:pt x="219" y="126"/>
                    <a:pt x="213" y="131"/>
                  </a:cubicBezTo>
                  <a:cubicBezTo>
                    <a:pt x="208" y="137"/>
                    <a:pt x="201" y="140"/>
                    <a:pt x="193" y="140"/>
                  </a:cubicBezTo>
                  <a:cubicBezTo>
                    <a:pt x="29" y="140"/>
                    <a:pt x="29" y="140"/>
                    <a:pt x="29" y="140"/>
                  </a:cubicBezTo>
                  <a:cubicBezTo>
                    <a:pt x="21" y="140"/>
                    <a:pt x="13" y="137"/>
                    <a:pt x="8" y="131"/>
                  </a:cubicBezTo>
                  <a:cubicBezTo>
                    <a:pt x="3" y="126"/>
                    <a:pt x="0" y="119"/>
                    <a:pt x="0" y="11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57"/>
                    <a:pt x="3" y="50"/>
                    <a:pt x="8" y="45"/>
                  </a:cubicBezTo>
                  <a:cubicBezTo>
                    <a:pt x="13" y="39"/>
                    <a:pt x="21" y="36"/>
                    <a:pt x="29" y="36"/>
                  </a:cubicBezTo>
                  <a:close/>
                  <a:moveTo>
                    <a:pt x="80" y="36"/>
                  </a:moveTo>
                  <a:cubicBezTo>
                    <a:pt x="137" y="36"/>
                    <a:pt x="137" y="36"/>
                    <a:pt x="137" y="36"/>
                  </a:cubicBezTo>
                  <a:cubicBezTo>
                    <a:pt x="137" y="5"/>
                    <a:pt x="137" y="5"/>
                    <a:pt x="137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36"/>
                    <a:pt x="80" y="36"/>
                    <a:pt x="80" y="36"/>
                  </a:cubicBezTo>
                  <a:close/>
                  <a:moveTo>
                    <a:pt x="193" y="46"/>
                  </a:moveTo>
                  <a:cubicBezTo>
                    <a:pt x="29" y="46"/>
                    <a:pt x="29" y="46"/>
                    <a:pt x="29" y="46"/>
                  </a:cubicBezTo>
                  <a:cubicBezTo>
                    <a:pt x="23" y="46"/>
                    <a:pt x="19" y="48"/>
                    <a:pt x="15" y="52"/>
                  </a:cubicBezTo>
                  <a:cubicBezTo>
                    <a:pt x="11" y="55"/>
                    <a:pt x="9" y="60"/>
                    <a:pt x="9" y="65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6"/>
                    <a:pt x="11" y="121"/>
                    <a:pt x="15" y="125"/>
                  </a:cubicBezTo>
                  <a:cubicBezTo>
                    <a:pt x="19" y="128"/>
                    <a:pt x="23" y="130"/>
                    <a:pt x="29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8" y="130"/>
                    <a:pt x="203" y="128"/>
                    <a:pt x="207" y="125"/>
                  </a:cubicBezTo>
                  <a:cubicBezTo>
                    <a:pt x="210" y="121"/>
                    <a:pt x="212" y="116"/>
                    <a:pt x="212" y="111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2" y="60"/>
                    <a:pt x="210" y="55"/>
                    <a:pt x="207" y="52"/>
                  </a:cubicBezTo>
                  <a:cubicBezTo>
                    <a:pt x="203" y="48"/>
                    <a:pt x="198" y="46"/>
                    <a:pt x="193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48" name="Freeform 60"/>
            <p:cNvSpPr>
              <a:spLocks noEditPoints="1"/>
            </p:cNvSpPr>
            <p:nvPr/>
          </p:nvSpPr>
          <p:spPr bwMode="auto">
            <a:xfrm>
              <a:off x="5795963" y="652463"/>
              <a:ext cx="177800" cy="50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2" y="0"/>
                </a:cxn>
                <a:cxn ang="0">
                  <a:pos x="112" y="32"/>
                </a:cxn>
                <a:cxn ang="0">
                  <a:pos x="0" y="3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9" y="9"/>
                </a:cxn>
                <a:cxn ang="0">
                  <a:pos x="29" y="23"/>
                </a:cxn>
                <a:cxn ang="0">
                  <a:pos x="81" y="23"/>
                </a:cxn>
                <a:cxn ang="0">
                  <a:pos x="81" y="9"/>
                </a:cxn>
                <a:cxn ang="0">
                  <a:pos x="29" y="9"/>
                </a:cxn>
              </a:cxnLst>
              <a:rect l="0" t="0" r="r" b="b"/>
              <a:pathLst>
                <a:path w="112" h="32">
                  <a:moveTo>
                    <a:pt x="0" y="0"/>
                  </a:moveTo>
                  <a:lnTo>
                    <a:pt x="112" y="0"/>
                  </a:lnTo>
                  <a:lnTo>
                    <a:pt x="112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29" y="9"/>
                  </a:moveTo>
                  <a:lnTo>
                    <a:pt x="29" y="23"/>
                  </a:lnTo>
                  <a:lnTo>
                    <a:pt x="81" y="23"/>
                  </a:lnTo>
                  <a:lnTo>
                    <a:pt x="81" y="9"/>
                  </a:lnTo>
                  <a:lnTo>
                    <a:pt x="29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49" name="Freeform 61"/>
            <p:cNvSpPr>
              <a:spLocks noEditPoints="1"/>
            </p:cNvSpPr>
            <p:nvPr/>
          </p:nvSpPr>
          <p:spPr bwMode="auto">
            <a:xfrm>
              <a:off x="5627688" y="609600"/>
              <a:ext cx="142875" cy="14605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50" y="26"/>
                </a:cxn>
                <a:cxn ang="0">
                  <a:pos x="25" y="51"/>
                </a:cxn>
                <a:cxn ang="0">
                  <a:pos x="0" y="26"/>
                </a:cxn>
                <a:cxn ang="0">
                  <a:pos x="25" y="0"/>
                </a:cxn>
                <a:cxn ang="0">
                  <a:pos x="25" y="3"/>
                </a:cxn>
                <a:cxn ang="0">
                  <a:pos x="2" y="26"/>
                </a:cxn>
                <a:cxn ang="0">
                  <a:pos x="25" y="48"/>
                </a:cxn>
                <a:cxn ang="0">
                  <a:pos x="48" y="26"/>
                </a:cxn>
                <a:cxn ang="0">
                  <a:pos x="25" y="3"/>
                </a:cxn>
              </a:cxnLst>
              <a:rect l="0" t="0" r="r" b="b"/>
              <a:pathLst>
                <a:path w="50" h="51">
                  <a:moveTo>
                    <a:pt x="25" y="0"/>
                  </a:moveTo>
                  <a:cubicBezTo>
                    <a:pt x="39" y="0"/>
                    <a:pt x="50" y="12"/>
                    <a:pt x="50" y="26"/>
                  </a:cubicBezTo>
                  <a:cubicBezTo>
                    <a:pt x="50" y="39"/>
                    <a:pt x="39" y="51"/>
                    <a:pt x="25" y="51"/>
                  </a:cubicBezTo>
                  <a:cubicBezTo>
                    <a:pt x="11" y="51"/>
                    <a:pt x="0" y="39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lose/>
                  <a:moveTo>
                    <a:pt x="25" y="3"/>
                  </a:moveTo>
                  <a:cubicBezTo>
                    <a:pt x="12" y="3"/>
                    <a:pt x="2" y="13"/>
                    <a:pt x="2" y="26"/>
                  </a:cubicBezTo>
                  <a:cubicBezTo>
                    <a:pt x="2" y="38"/>
                    <a:pt x="12" y="48"/>
                    <a:pt x="25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3"/>
                    <a:pt x="38" y="3"/>
                    <a:pt x="25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50" name="Freeform 62"/>
            <p:cNvSpPr>
              <a:spLocks noEditPoints="1"/>
            </p:cNvSpPr>
            <p:nvPr/>
          </p:nvSpPr>
          <p:spPr bwMode="auto">
            <a:xfrm>
              <a:off x="5634038" y="617538"/>
              <a:ext cx="131763" cy="128588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46" y="23"/>
                </a:cxn>
                <a:cxn ang="0">
                  <a:pos x="23" y="45"/>
                </a:cxn>
                <a:cxn ang="0">
                  <a:pos x="0" y="23"/>
                </a:cxn>
                <a:cxn ang="0">
                  <a:pos x="23" y="0"/>
                </a:cxn>
                <a:cxn ang="0">
                  <a:pos x="23" y="4"/>
                </a:cxn>
                <a:cxn ang="0">
                  <a:pos x="5" y="23"/>
                </a:cxn>
                <a:cxn ang="0">
                  <a:pos x="23" y="41"/>
                </a:cxn>
                <a:cxn ang="0">
                  <a:pos x="41" y="23"/>
                </a:cxn>
                <a:cxn ang="0">
                  <a:pos x="23" y="4"/>
                </a:cxn>
              </a:cxnLst>
              <a:rect l="0" t="0" r="r" b="b"/>
              <a:pathLst>
                <a:path w="46" h="45">
                  <a:moveTo>
                    <a:pt x="23" y="0"/>
                  </a:moveTo>
                  <a:cubicBezTo>
                    <a:pt x="36" y="0"/>
                    <a:pt x="46" y="10"/>
                    <a:pt x="46" y="23"/>
                  </a:cubicBezTo>
                  <a:cubicBezTo>
                    <a:pt x="46" y="35"/>
                    <a:pt x="36" y="45"/>
                    <a:pt x="23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lose/>
                  <a:moveTo>
                    <a:pt x="23" y="4"/>
                  </a:moveTo>
                  <a:cubicBezTo>
                    <a:pt x="13" y="4"/>
                    <a:pt x="5" y="12"/>
                    <a:pt x="5" y="23"/>
                  </a:cubicBezTo>
                  <a:cubicBezTo>
                    <a:pt x="5" y="33"/>
                    <a:pt x="13" y="41"/>
                    <a:pt x="23" y="41"/>
                  </a:cubicBezTo>
                  <a:cubicBezTo>
                    <a:pt x="33" y="41"/>
                    <a:pt x="41" y="33"/>
                    <a:pt x="41" y="23"/>
                  </a:cubicBezTo>
                  <a:cubicBezTo>
                    <a:pt x="41" y="12"/>
                    <a:pt x="33" y="4"/>
                    <a:pt x="23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51" name="Freeform 63"/>
            <p:cNvSpPr>
              <a:spLocks noEditPoints="1"/>
            </p:cNvSpPr>
            <p:nvPr/>
          </p:nvSpPr>
          <p:spPr bwMode="auto">
            <a:xfrm>
              <a:off x="5648325" y="628650"/>
              <a:ext cx="103188" cy="1063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36" y="19"/>
                </a:cxn>
                <a:cxn ang="0">
                  <a:pos x="18" y="37"/>
                </a:cxn>
                <a:cxn ang="0">
                  <a:pos x="0" y="19"/>
                </a:cxn>
                <a:cxn ang="0">
                  <a:pos x="18" y="0"/>
                </a:cxn>
                <a:cxn ang="0">
                  <a:pos x="18" y="14"/>
                </a:cxn>
                <a:cxn ang="0">
                  <a:pos x="13" y="19"/>
                </a:cxn>
                <a:cxn ang="0">
                  <a:pos x="18" y="23"/>
                </a:cxn>
                <a:cxn ang="0">
                  <a:pos x="23" y="19"/>
                </a:cxn>
                <a:cxn ang="0">
                  <a:pos x="18" y="14"/>
                </a:cxn>
              </a:cxnLst>
              <a:rect l="0" t="0" r="r" b="b"/>
              <a:pathLst>
                <a:path w="36" h="37">
                  <a:moveTo>
                    <a:pt x="18" y="0"/>
                  </a:moveTo>
                  <a:cubicBezTo>
                    <a:pt x="28" y="0"/>
                    <a:pt x="36" y="8"/>
                    <a:pt x="36" y="19"/>
                  </a:cubicBezTo>
                  <a:cubicBezTo>
                    <a:pt x="36" y="29"/>
                    <a:pt x="28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14"/>
                  </a:moveTo>
                  <a:cubicBezTo>
                    <a:pt x="15" y="14"/>
                    <a:pt x="13" y="16"/>
                    <a:pt x="13" y="19"/>
                  </a:cubicBezTo>
                  <a:cubicBezTo>
                    <a:pt x="13" y="21"/>
                    <a:pt x="15" y="23"/>
                    <a:pt x="18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8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52" name="Freeform 64"/>
            <p:cNvSpPr>
              <a:spLocks noEditPoints="1"/>
            </p:cNvSpPr>
            <p:nvPr/>
          </p:nvSpPr>
          <p:spPr bwMode="auto">
            <a:xfrm>
              <a:off x="5999163" y="609600"/>
              <a:ext cx="144463" cy="146050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51" y="26"/>
                </a:cxn>
                <a:cxn ang="0">
                  <a:pos x="25" y="51"/>
                </a:cxn>
                <a:cxn ang="0">
                  <a:pos x="0" y="26"/>
                </a:cxn>
                <a:cxn ang="0">
                  <a:pos x="25" y="0"/>
                </a:cxn>
                <a:cxn ang="0">
                  <a:pos x="25" y="3"/>
                </a:cxn>
                <a:cxn ang="0">
                  <a:pos x="3" y="26"/>
                </a:cxn>
                <a:cxn ang="0">
                  <a:pos x="25" y="48"/>
                </a:cxn>
                <a:cxn ang="0">
                  <a:pos x="48" y="26"/>
                </a:cxn>
                <a:cxn ang="0">
                  <a:pos x="25" y="3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39" y="0"/>
                    <a:pt x="51" y="12"/>
                    <a:pt x="51" y="26"/>
                  </a:cubicBezTo>
                  <a:cubicBezTo>
                    <a:pt x="51" y="39"/>
                    <a:pt x="39" y="51"/>
                    <a:pt x="25" y="51"/>
                  </a:cubicBezTo>
                  <a:cubicBezTo>
                    <a:pt x="12" y="51"/>
                    <a:pt x="0" y="39"/>
                    <a:pt x="0" y="26"/>
                  </a:cubicBezTo>
                  <a:cubicBezTo>
                    <a:pt x="0" y="12"/>
                    <a:pt x="12" y="0"/>
                    <a:pt x="25" y="0"/>
                  </a:cubicBezTo>
                  <a:close/>
                  <a:moveTo>
                    <a:pt x="25" y="3"/>
                  </a:moveTo>
                  <a:cubicBezTo>
                    <a:pt x="13" y="3"/>
                    <a:pt x="3" y="13"/>
                    <a:pt x="3" y="26"/>
                  </a:cubicBezTo>
                  <a:cubicBezTo>
                    <a:pt x="3" y="38"/>
                    <a:pt x="13" y="48"/>
                    <a:pt x="25" y="48"/>
                  </a:cubicBezTo>
                  <a:cubicBezTo>
                    <a:pt x="38" y="48"/>
                    <a:pt x="48" y="38"/>
                    <a:pt x="48" y="26"/>
                  </a:cubicBezTo>
                  <a:cubicBezTo>
                    <a:pt x="48" y="13"/>
                    <a:pt x="38" y="3"/>
                    <a:pt x="25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53" name="Freeform 65"/>
            <p:cNvSpPr>
              <a:spLocks noEditPoints="1"/>
            </p:cNvSpPr>
            <p:nvPr/>
          </p:nvSpPr>
          <p:spPr bwMode="auto">
            <a:xfrm>
              <a:off x="6007100" y="617538"/>
              <a:ext cx="128588" cy="128588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45" y="23"/>
                </a:cxn>
                <a:cxn ang="0">
                  <a:pos x="22" y="45"/>
                </a:cxn>
                <a:cxn ang="0">
                  <a:pos x="0" y="23"/>
                </a:cxn>
                <a:cxn ang="0">
                  <a:pos x="22" y="0"/>
                </a:cxn>
                <a:cxn ang="0">
                  <a:pos x="22" y="4"/>
                </a:cxn>
                <a:cxn ang="0">
                  <a:pos x="4" y="23"/>
                </a:cxn>
                <a:cxn ang="0">
                  <a:pos x="22" y="41"/>
                </a:cxn>
                <a:cxn ang="0">
                  <a:pos x="41" y="23"/>
                </a:cxn>
                <a:cxn ang="0">
                  <a:pos x="22" y="4"/>
                </a:cxn>
              </a:cxnLst>
              <a:rect l="0" t="0" r="r" b="b"/>
              <a:pathLst>
                <a:path w="45" h="45">
                  <a:moveTo>
                    <a:pt x="22" y="0"/>
                  </a:moveTo>
                  <a:cubicBezTo>
                    <a:pt x="35" y="0"/>
                    <a:pt x="45" y="10"/>
                    <a:pt x="45" y="23"/>
                  </a:cubicBezTo>
                  <a:cubicBezTo>
                    <a:pt x="45" y="35"/>
                    <a:pt x="35" y="45"/>
                    <a:pt x="22" y="45"/>
                  </a:cubicBezTo>
                  <a:cubicBezTo>
                    <a:pt x="10" y="45"/>
                    <a:pt x="0" y="35"/>
                    <a:pt x="0" y="23"/>
                  </a:cubicBezTo>
                  <a:cubicBezTo>
                    <a:pt x="0" y="10"/>
                    <a:pt x="10" y="0"/>
                    <a:pt x="22" y="0"/>
                  </a:cubicBezTo>
                  <a:close/>
                  <a:moveTo>
                    <a:pt x="22" y="4"/>
                  </a:moveTo>
                  <a:cubicBezTo>
                    <a:pt x="12" y="4"/>
                    <a:pt x="4" y="12"/>
                    <a:pt x="4" y="23"/>
                  </a:cubicBezTo>
                  <a:cubicBezTo>
                    <a:pt x="4" y="33"/>
                    <a:pt x="12" y="41"/>
                    <a:pt x="22" y="41"/>
                  </a:cubicBezTo>
                  <a:cubicBezTo>
                    <a:pt x="33" y="41"/>
                    <a:pt x="41" y="33"/>
                    <a:pt x="41" y="23"/>
                  </a:cubicBezTo>
                  <a:cubicBezTo>
                    <a:pt x="41" y="12"/>
                    <a:pt x="33" y="4"/>
                    <a:pt x="22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54" name="Freeform 66"/>
            <p:cNvSpPr>
              <a:spLocks noEditPoints="1"/>
            </p:cNvSpPr>
            <p:nvPr/>
          </p:nvSpPr>
          <p:spPr bwMode="auto">
            <a:xfrm>
              <a:off x="6018213" y="628650"/>
              <a:ext cx="106363" cy="106363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37" y="19"/>
                </a:cxn>
                <a:cxn ang="0">
                  <a:pos x="18" y="37"/>
                </a:cxn>
                <a:cxn ang="0">
                  <a:pos x="0" y="19"/>
                </a:cxn>
                <a:cxn ang="0">
                  <a:pos x="18" y="0"/>
                </a:cxn>
                <a:cxn ang="0">
                  <a:pos x="18" y="14"/>
                </a:cxn>
                <a:cxn ang="0">
                  <a:pos x="14" y="19"/>
                </a:cxn>
                <a:cxn ang="0">
                  <a:pos x="18" y="23"/>
                </a:cxn>
                <a:cxn ang="0">
                  <a:pos x="23" y="19"/>
                </a:cxn>
                <a:cxn ang="0">
                  <a:pos x="18" y="14"/>
                </a:cxn>
              </a:cxnLst>
              <a:rect l="0" t="0" r="r" b="b"/>
              <a:pathLst>
                <a:path w="37" h="37">
                  <a:moveTo>
                    <a:pt x="18" y="0"/>
                  </a:moveTo>
                  <a:cubicBezTo>
                    <a:pt x="29" y="0"/>
                    <a:pt x="37" y="8"/>
                    <a:pt x="37" y="19"/>
                  </a:cubicBezTo>
                  <a:cubicBezTo>
                    <a:pt x="37" y="29"/>
                    <a:pt x="29" y="37"/>
                    <a:pt x="18" y="37"/>
                  </a:cubicBezTo>
                  <a:cubicBezTo>
                    <a:pt x="8" y="37"/>
                    <a:pt x="0" y="29"/>
                    <a:pt x="0" y="19"/>
                  </a:cubicBezTo>
                  <a:cubicBezTo>
                    <a:pt x="0" y="8"/>
                    <a:pt x="8" y="0"/>
                    <a:pt x="18" y="0"/>
                  </a:cubicBezTo>
                  <a:close/>
                  <a:moveTo>
                    <a:pt x="18" y="14"/>
                  </a:moveTo>
                  <a:cubicBezTo>
                    <a:pt x="16" y="14"/>
                    <a:pt x="14" y="16"/>
                    <a:pt x="14" y="19"/>
                  </a:cubicBezTo>
                  <a:cubicBezTo>
                    <a:pt x="14" y="21"/>
                    <a:pt x="16" y="23"/>
                    <a:pt x="18" y="23"/>
                  </a:cubicBezTo>
                  <a:cubicBezTo>
                    <a:pt x="21" y="23"/>
                    <a:pt x="23" y="21"/>
                    <a:pt x="23" y="19"/>
                  </a:cubicBezTo>
                  <a:cubicBezTo>
                    <a:pt x="23" y="16"/>
                    <a:pt x="21" y="14"/>
                    <a:pt x="18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55" name="Freeform 67"/>
            <p:cNvSpPr>
              <a:spLocks noEditPoints="1"/>
            </p:cNvSpPr>
            <p:nvPr/>
          </p:nvSpPr>
          <p:spPr bwMode="auto">
            <a:xfrm>
              <a:off x="5835650" y="660400"/>
              <a:ext cx="95250" cy="34925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56" y="0"/>
                </a:cxn>
                <a:cxn ang="0">
                  <a:pos x="60" y="0"/>
                </a:cxn>
                <a:cxn ang="0">
                  <a:pos x="60" y="4"/>
                </a:cxn>
                <a:cxn ang="0">
                  <a:pos x="60" y="18"/>
                </a:cxn>
                <a:cxn ang="0">
                  <a:pos x="60" y="22"/>
                </a:cxn>
                <a:cxn ang="0">
                  <a:pos x="56" y="22"/>
                </a:cxn>
                <a:cxn ang="0">
                  <a:pos x="4" y="22"/>
                </a:cxn>
                <a:cxn ang="0">
                  <a:pos x="0" y="22"/>
                </a:cxn>
                <a:cxn ang="0">
                  <a:pos x="0" y="18"/>
                </a:cxn>
                <a:cxn ang="0">
                  <a:pos x="0" y="4"/>
                </a:cxn>
                <a:cxn ang="0">
                  <a:pos x="0" y="0"/>
                </a:cxn>
                <a:cxn ang="0">
                  <a:pos x="4" y="0"/>
                </a:cxn>
                <a:cxn ang="0">
                  <a:pos x="4" y="0"/>
                </a:cxn>
                <a:cxn ang="0">
                  <a:pos x="54" y="7"/>
                </a:cxn>
                <a:cxn ang="0">
                  <a:pos x="8" y="7"/>
                </a:cxn>
                <a:cxn ang="0">
                  <a:pos x="8" y="15"/>
                </a:cxn>
                <a:cxn ang="0">
                  <a:pos x="54" y="15"/>
                </a:cxn>
                <a:cxn ang="0">
                  <a:pos x="54" y="7"/>
                </a:cxn>
              </a:cxnLst>
              <a:rect l="0" t="0" r="r" b="b"/>
              <a:pathLst>
                <a:path w="60" h="22">
                  <a:moveTo>
                    <a:pt x="4" y="0"/>
                  </a:moveTo>
                  <a:lnTo>
                    <a:pt x="56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60" y="18"/>
                  </a:lnTo>
                  <a:lnTo>
                    <a:pt x="60" y="22"/>
                  </a:lnTo>
                  <a:lnTo>
                    <a:pt x="56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close/>
                  <a:moveTo>
                    <a:pt x="54" y="7"/>
                  </a:moveTo>
                  <a:lnTo>
                    <a:pt x="8" y="7"/>
                  </a:lnTo>
                  <a:lnTo>
                    <a:pt x="8" y="15"/>
                  </a:lnTo>
                  <a:lnTo>
                    <a:pt x="54" y="15"/>
                  </a:lnTo>
                  <a:lnTo>
                    <a:pt x="54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56" name="Freeform 68"/>
            <p:cNvSpPr>
              <a:spLocks noEditPoints="1"/>
            </p:cNvSpPr>
            <p:nvPr/>
          </p:nvSpPr>
          <p:spPr bwMode="auto">
            <a:xfrm>
              <a:off x="5781675" y="592138"/>
              <a:ext cx="206375" cy="1428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9" y="9"/>
                </a:cxn>
                <a:cxn ang="0">
                  <a:pos x="0" y="9"/>
                </a:cxn>
                <a:cxn ang="0">
                  <a:pos x="0" y="0"/>
                </a:cxn>
                <a:cxn ang="0">
                  <a:pos x="9" y="0"/>
                </a:cxn>
                <a:cxn ang="0">
                  <a:pos x="9" y="0"/>
                </a:cxn>
                <a:cxn ang="0">
                  <a:pos x="130" y="0"/>
                </a:cxn>
                <a:cxn ang="0">
                  <a:pos x="122" y="0"/>
                </a:cxn>
                <a:cxn ang="0">
                  <a:pos x="122" y="9"/>
                </a:cxn>
                <a:cxn ang="0">
                  <a:pos x="130" y="9"/>
                </a:cxn>
                <a:cxn ang="0">
                  <a:pos x="130" y="0"/>
                </a:cxn>
                <a:cxn ang="0">
                  <a:pos x="130" y="0"/>
                </a:cxn>
                <a:cxn ang="0">
                  <a:pos x="113" y="0"/>
                </a:cxn>
                <a:cxn ang="0">
                  <a:pos x="113" y="9"/>
                </a:cxn>
                <a:cxn ang="0">
                  <a:pos x="104" y="9"/>
                </a:cxn>
                <a:cxn ang="0">
                  <a:pos x="104" y="0"/>
                </a:cxn>
                <a:cxn ang="0">
                  <a:pos x="113" y="0"/>
                </a:cxn>
                <a:cxn ang="0">
                  <a:pos x="113" y="0"/>
                </a:cxn>
                <a:cxn ang="0">
                  <a:pos x="95" y="0"/>
                </a:cxn>
                <a:cxn ang="0">
                  <a:pos x="95" y="9"/>
                </a:cxn>
                <a:cxn ang="0">
                  <a:pos x="86" y="9"/>
                </a:cxn>
                <a:cxn ang="0">
                  <a:pos x="86" y="0"/>
                </a:cxn>
                <a:cxn ang="0">
                  <a:pos x="95" y="0"/>
                </a:cxn>
                <a:cxn ang="0">
                  <a:pos x="95" y="0"/>
                </a:cxn>
                <a:cxn ang="0">
                  <a:pos x="77" y="0"/>
                </a:cxn>
                <a:cxn ang="0">
                  <a:pos x="77" y="9"/>
                </a:cxn>
                <a:cxn ang="0">
                  <a:pos x="70" y="9"/>
                </a:cxn>
                <a:cxn ang="0">
                  <a:pos x="70" y="0"/>
                </a:cxn>
                <a:cxn ang="0">
                  <a:pos x="77" y="0"/>
                </a:cxn>
                <a:cxn ang="0">
                  <a:pos x="77" y="0"/>
                </a:cxn>
                <a:cxn ang="0">
                  <a:pos x="61" y="0"/>
                </a:cxn>
                <a:cxn ang="0">
                  <a:pos x="61" y="9"/>
                </a:cxn>
                <a:cxn ang="0">
                  <a:pos x="52" y="9"/>
                </a:cxn>
                <a:cxn ang="0">
                  <a:pos x="52" y="0"/>
                </a:cxn>
                <a:cxn ang="0">
                  <a:pos x="61" y="0"/>
                </a:cxn>
                <a:cxn ang="0">
                  <a:pos x="61" y="0"/>
                </a:cxn>
                <a:cxn ang="0">
                  <a:pos x="43" y="0"/>
                </a:cxn>
                <a:cxn ang="0">
                  <a:pos x="43" y="9"/>
                </a:cxn>
                <a:cxn ang="0">
                  <a:pos x="34" y="9"/>
                </a:cxn>
                <a:cxn ang="0">
                  <a:pos x="34" y="0"/>
                </a:cxn>
                <a:cxn ang="0">
                  <a:pos x="43" y="0"/>
                </a:cxn>
                <a:cxn ang="0">
                  <a:pos x="43" y="0"/>
                </a:cxn>
                <a:cxn ang="0">
                  <a:pos x="25" y="0"/>
                </a:cxn>
                <a:cxn ang="0">
                  <a:pos x="25" y="9"/>
                </a:cxn>
                <a:cxn ang="0">
                  <a:pos x="16" y="9"/>
                </a:cxn>
                <a:cxn ang="0">
                  <a:pos x="16" y="0"/>
                </a:cxn>
                <a:cxn ang="0">
                  <a:pos x="25" y="0"/>
                </a:cxn>
              </a:cxnLst>
              <a:rect l="0" t="0" r="r" b="b"/>
              <a:pathLst>
                <a:path w="130" h="9">
                  <a:moveTo>
                    <a:pt x="9" y="0"/>
                  </a:moveTo>
                  <a:lnTo>
                    <a:pt x="9" y="9"/>
                  </a:ln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0"/>
                  </a:lnTo>
                  <a:close/>
                  <a:moveTo>
                    <a:pt x="130" y="0"/>
                  </a:moveTo>
                  <a:lnTo>
                    <a:pt x="122" y="0"/>
                  </a:lnTo>
                  <a:lnTo>
                    <a:pt x="122" y="9"/>
                  </a:lnTo>
                  <a:lnTo>
                    <a:pt x="130" y="9"/>
                  </a:lnTo>
                  <a:lnTo>
                    <a:pt x="130" y="0"/>
                  </a:lnTo>
                  <a:lnTo>
                    <a:pt x="130" y="0"/>
                  </a:lnTo>
                  <a:close/>
                  <a:moveTo>
                    <a:pt x="113" y="0"/>
                  </a:moveTo>
                  <a:lnTo>
                    <a:pt x="113" y="9"/>
                  </a:lnTo>
                  <a:lnTo>
                    <a:pt x="104" y="9"/>
                  </a:lnTo>
                  <a:lnTo>
                    <a:pt x="104" y="0"/>
                  </a:lnTo>
                  <a:lnTo>
                    <a:pt x="113" y="0"/>
                  </a:lnTo>
                  <a:lnTo>
                    <a:pt x="113" y="0"/>
                  </a:lnTo>
                  <a:close/>
                  <a:moveTo>
                    <a:pt x="95" y="0"/>
                  </a:moveTo>
                  <a:lnTo>
                    <a:pt x="95" y="9"/>
                  </a:lnTo>
                  <a:lnTo>
                    <a:pt x="86" y="9"/>
                  </a:lnTo>
                  <a:lnTo>
                    <a:pt x="86" y="0"/>
                  </a:lnTo>
                  <a:lnTo>
                    <a:pt x="95" y="0"/>
                  </a:lnTo>
                  <a:lnTo>
                    <a:pt x="95" y="0"/>
                  </a:lnTo>
                  <a:close/>
                  <a:moveTo>
                    <a:pt x="77" y="0"/>
                  </a:moveTo>
                  <a:lnTo>
                    <a:pt x="77" y="9"/>
                  </a:lnTo>
                  <a:lnTo>
                    <a:pt x="70" y="9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77" y="0"/>
                  </a:lnTo>
                  <a:close/>
                  <a:moveTo>
                    <a:pt x="61" y="0"/>
                  </a:moveTo>
                  <a:lnTo>
                    <a:pt x="61" y="9"/>
                  </a:lnTo>
                  <a:lnTo>
                    <a:pt x="52" y="9"/>
                  </a:lnTo>
                  <a:lnTo>
                    <a:pt x="52" y="0"/>
                  </a:lnTo>
                  <a:lnTo>
                    <a:pt x="61" y="0"/>
                  </a:lnTo>
                  <a:lnTo>
                    <a:pt x="61" y="0"/>
                  </a:lnTo>
                  <a:close/>
                  <a:moveTo>
                    <a:pt x="43" y="0"/>
                  </a:moveTo>
                  <a:lnTo>
                    <a:pt x="43" y="9"/>
                  </a:lnTo>
                  <a:lnTo>
                    <a:pt x="34" y="9"/>
                  </a:lnTo>
                  <a:lnTo>
                    <a:pt x="34" y="0"/>
                  </a:lnTo>
                  <a:lnTo>
                    <a:pt x="43" y="0"/>
                  </a:lnTo>
                  <a:lnTo>
                    <a:pt x="43" y="0"/>
                  </a:lnTo>
                  <a:close/>
                  <a:moveTo>
                    <a:pt x="25" y="0"/>
                  </a:moveTo>
                  <a:lnTo>
                    <a:pt x="25" y="9"/>
                  </a:lnTo>
                  <a:lnTo>
                    <a:pt x="16" y="9"/>
                  </a:lnTo>
                  <a:lnTo>
                    <a:pt x="16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</p:grpSp>
      <p:sp>
        <p:nvSpPr>
          <p:cNvPr id="158" name="Freeform 52"/>
          <p:cNvSpPr>
            <a:spLocks noChangeAspect="1" noEditPoints="1"/>
          </p:cNvSpPr>
          <p:nvPr/>
        </p:nvSpPr>
        <p:spPr bwMode="auto">
          <a:xfrm>
            <a:off x="6279165" y="1902148"/>
            <a:ext cx="217891" cy="156869"/>
          </a:xfrm>
          <a:custGeom>
            <a:avLst/>
            <a:gdLst>
              <a:gd name="T0" fmla="*/ 1068968 w 256"/>
              <a:gd name="T1" fmla="*/ 808565 h 184"/>
              <a:gd name="T2" fmla="*/ 1016396 w 256"/>
              <a:gd name="T3" fmla="*/ 808565 h 184"/>
              <a:gd name="T4" fmla="*/ 1003253 w 256"/>
              <a:gd name="T5" fmla="*/ 808565 h 184"/>
              <a:gd name="T6" fmla="*/ 924394 w 256"/>
              <a:gd name="T7" fmla="*/ 808565 h 184"/>
              <a:gd name="T8" fmla="*/ 836774 w 256"/>
              <a:gd name="T9" fmla="*/ 597635 h 184"/>
              <a:gd name="T10" fmla="*/ 836774 w 256"/>
              <a:gd name="T11" fmla="*/ 597635 h 184"/>
              <a:gd name="T12" fmla="*/ 788583 w 256"/>
              <a:gd name="T13" fmla="*/ 562480 h 184"/>
              <a:gd name="T14" fmla="*/ 332957 w 256"/>
              <a:gd name="T15" fmla="*/ 562480 h 184"/>
              <a:gd name="T16" fmla="*/ 284766 w 256"/>
              <a:gd name="T17" fmla="*/ 597635 h 184"/>
              <a:gd name="T18" fmla="*/ 284766 w 256"/>
              <a:gd name="T19" fmla="*/ 597635 h 184"/>
              <a:gd name="T20" fmla="*/ 197146 w 256"/>
              <a:gd name="T21" fmla="*/ 808565 h 184"/>
              <a:gd name="T22" fmla="*/ 118287 w 256"/>
              <a:gd name="T23" fmla="*/ 808565 h 184"/>
              <a:gd name="T24" fmla="*/ 105144 w 256"/>
              <a:gd name="T25" fmla="*/ 808565 h 184"/>
              <a:gd name="T26" fmla="*/ 52572 w 256"/>
              <a:gd name="T27" fmla="*/ 808565 h 184"/>
              <a:gd name="T28" fmla="*/ 0 w 256"/>
              <a:gd name="T29" fmla="*/ 755833 h 184"/>
              <a:gd name="T30" fmla="*/ 0 w 256"/>
              <a:gd name="T31" fmla="*/ 52733 h 184"/>
              <a:gd name="T32" fmla="*/ 52572 w 256"/>
              <a:gd name="T33" fmla="*/ 0 h 184"/>
              <a:gd name="T34" fmla="*/ 1068968 w 256"/>
              <a:gd name="T35" fmla="*/ 0 h 184"/>
              <a:gd name="T36" fmla="*/ 1121540 w 256"/>
              <a:gd name="T37" fmla="*/ 52733 h 184"/>
              <a:gd name="T38" fmla="*/ 1121540 w 256"/>
              <a:gd name="T39" fmla="*/ 755833 h 184"/>
              <a:gd name="T40" fmla="*/ 1068968 w 256"/>
              <a:gd name="T41" fmla="*/ 808565 h 184"/>
              <a:gd name="T42" fmla="*/ 280385 w 256"/>
              <a:gd name="T43" fmla="*/ 263663 h 184"/>
              <a:gd name="T44" fmla="*/ 210289 w 256"/>
              <a:gd name="T45" fmla="*/ 333973 h 184"/>
              <a:gd name="T46" fmla="*/ 280385 w 256"/>
              <a:gd name="T47" fmla="*/ 404283 h 184"/>
              <a:gd name="T48" fmla="*/ 350481 w 256"/>
              <a:gd name="T49" fmla="*/ 333973 h 184"/>
              <a:gd name="T50" fmla="*/ 280385 w 256"/>
              <a:gd name="T51" fmla="*/ 263663 h 184"/>
              <a:gd name="T52" fmla="*/ 700963 w 256"/>
              <a:gd name="T53" fmla="*/ 263663 h 184"/>
              <a:gd name="T54" fmla="*/ 420578 w 256"/>
              <a:gd name="T55" fmla="*/ 263663 h 184"/>
              <a:gd name="T56" fmla="*/ 420578 w 256"/>
              <a:gd name="T57" fmla="*/ 404283 h 184"/>
              <a:gd name="T58" fmla="*/ 700963 w 256"/>
              <a:gd name="T59" fmla="*/ 404283 h 184"/>
              <a:gd name="T60" fmla="*/ 700963 w 256"/>
              <a:gd name="T61" fmla="*/ 263663 h 184"/>
              <a:gd name="T62" fmla="*/ 841155 w 256"/>
              <a:gd name="T63" fmla="*/ 263663 h 184"/>
              <a:gd name="T64" fmla="*/ 771059 w 256"/>
              <a:gd name="T65" fmla="*/ 333973 h 184"/>
              <a:gd name="T66" fmla="*/ 841155 w 256"/>
              <a:gd name="T67" fmla="*/ 404283 h 184"/>
              <a:gd name="T68" fmla="*/ 911251 w 256"/>
              <a:gd name="T69" fmla="*/ 333973 h 184"/>
              <a:gd name="T70" fmla="*/ 841155 w 256"/>
              <a:gd name="T71" fmla="*/ 263663 h 184"/>
              <a:gd name="T72" fmla="*/ 319814 w 256"/>
              <a:gd name="T73" fmla="*/ 650368 h 184"/>
              <a:gd name="T74" fmla="*/ 368005 w 256"/>
              <a:gd name="T75" fmla="*/ 615213 h 184"/>
              <a:gd name="T76" fmla="*/ 753535 w 256"/>
              <a:gd name="T77" fmla="*/ 615213 h 184"/>
              <a:gd name="T78" fmla="*/ 801726 w 256"/>
              <a:gd name="T79" fmla="*/ 650368 h 184"/>
              <a:gd name="T80" fmla="*/ 801726 w 256"/>
              <a:gd name="T81" fmla="*/ 650368 h 184"/>
              <a:gd name="T82" fmla="*/ 854298 w 256"/>
              <a:gd name="T83" fmla="*/ 808565 h 184"/>
              <a:gd name="T84" fmla="*/ 753535 w 256"/>
              <a:gd name="T85" fmla="*/ 808565 h 184"/>
              <a:gd name="T86" fmla="*/ 744773 w 256"/>
              <a:gd name="T87" fmla="*/ 808565 h 184"/>
              <a:gd name="T88" fmla="*/ 372386 w 256"/>
              <a:gd name="T89" fmla="*/ 808565 h 184"/>
              <a:gd name="T90" fmla="*/ 368005 w 256"/>
              <a:gd name="T91" fmla="*/ 808565 h 184"/>
              <a:gd name="T92" fmla="*/ 262861 w 256"/>
              <a:gd name="T93" fmla="*/ 808565 h 184"/>
              <a:gd name="T94" fmla="*/ 319814 w 256"/>
              <a:gd name="T95" fmla="*/ 650368 h 18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184">
                <a:moveTo>
                  <a:pt x="244" y="184"/>
                </a:moveTo>
                <a:cubicBezTo>
                  <a:pt x="232" y="184"/>
                  <a:pt x="232" y="184"/>
                  <a:pt x="232" y="184"/>
                </a:cubicBezTo>
                <a:cubicBezTo>
                  <a:pt x="229" y="184"/>
                  <a:pt x="229" y="184"/>
                  <a:pt x="229" y="184"/>
                </a:cubicBezTo>
                <a:cubicBezTo>
                  <a:pt x="211" y="184"/>
                  <a:pt x="211" y="184"/>
                  <a:pt x="211" y="184"/>
                </a:cubicBezTo>
                <a:cubicBezTo>
                  <a:pt x="191" y="136"/>
                  <a:pt x="191" y="136"/>
                  <a:pt x="191" y="136"/>
                </a:cubicBezTo>
                <a:cubicBezTo>
                  <a:pt x="191" y="136"/>
                  <a:pt x="191" y="136"/>
                  <a:pt x="191" y="136"/>
                </a:cubicBezTo>
                <a:cubicBezTo>
                  <a:pt x="189" y="131"/>
                  <a:pt x="185" y="128"/>
                  <a:pt x="180" y="128"/>
                </a:cubicBezTo>
                <a:cubicBezTo>
                  <a:pt x="76" y="128"/>
                  <a:pt x="76" y="128"/>
                  <a:pt x="76" y="128"/>
                </a:cubicBezTo>
                <a:cubicBezTo>
                  <a:pt x="71" y="128"/>
                  <a:pt x="67" y="131"/>
                  <a:pt x="65" y="136"/>
                </a:cubicBezTo>
                <a:cubicBezTo>
                  <a:pt x="65" y="136"/>
                  <a:pt x="65" y="136"/>
                  <a:pt x="65" y="136"/>
                </a:cubicBezTo>
                <a:cubicBezTo>
                  <a:pt x="45" y="184"/>
                  <a:pt x="45" y="184"/>
                  <a:pt x="45" y="184"/>
                </a:cubicBezTo>
                <a:cubicBezTo>
                  <a:pt x="27" y="184"/>
                  <a:pt x="27" y="184"/>
                  <a:pt x="27" y="184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72"/>
                  <a:pt x="256" y="172"/>
                  <a:pt x="256" y="172"/>
                </a:cubicBezTo>
                <a:cubicBezTo>
                  <a:pt x="256" y="179"/>
                  <a:pt x="251" y="184"/>
                  <a:pt x="244" y="184"/>
                </a:cubicBezTo>
                <a:moveTo>
                  <a:pt x="64" y="60"/>
                </a:moveTo>
                <a:cubicBezTo>
                  <a:pt x="55" y="60"/>
                  <a:pt x="48" y="67"/>
                  <a:pt x="48" y="76"/>
                </a:cubicBezTo>
                <a:cubicBezTo>
                  <a:pt x="48" y="85"/>
                  <a:pt x="55" y="92"/>
                  <a:pt x="64" y="92"/>
                </a:cubicBezTo>
                <a:cubicBezTo>
                  <a:pt x="73" y="92"/>
                  <a:pt x="80" y="85"/>
                  <a:pt x="80" y="76"/>
                </a:cubicBezTo>
                <a:cubicBezTo>
                  <a:pt x="80" y="67"/>
                  <a:pt x="73" y="60"/>
                  <a:pt x="64" y="60"/>
                </a:cubicBezTo>
                <a:moveTo>
                  <a:pt x="160" y="60"/>
                </a:moveTo>
                <a:cubicBezTo>
                  <a:pt x="96" y="60"/>
                  <a:pt x="96" y="60"/>
                  <a:pt x="96" y="60"/>
                </a:cubicBezTo>
                <a:cubicBezTo>
                  <a:pt x="96" y="92"/>
                  <a:pt x="96" y="92"/>
                  <a:pt x="96" y="92"/>
                </a:cubicBezTo>
                <a:cubicBezTo>
                  <a:pt x="160" y="92"/>
                  <a:pt x="160" y="92"/>
                  <a:pt x="160" y="92"/>
                </a:cubicBezTo>
                <a:lnTo>
                  <a:pt x="160" y="60"/>
                </a:lnTo>
                <a:close/>
                <a:moveTo>
                  <a:pt x="192" y="60"/>
                </a:moveTo>
                <a:cubicBezTo>
                  <a:pt x="183" y="60"/>
                  <a:pt x="176" y="67"/>
                  <a:pt x="176" y="76"/>
                </a:cubicBezTo>
                <a:cubicBezTo>
                  <a:pt x="176" y="85"/>
                  <a:pt x="183" y="92"/>
                  <a:pt x="192" y="92"/>
                </a:cubicBezTo>
                <a:cubicBezTo>
                  <a:pt x="201" y="92"/>
                  <a:pt x="208" y="85"/>
                  <a:pt x="208" y="76"/>
                </a:cubicBezTo>
                <a:cubicBezTo>
                  <a:pt x="208" y="67"/>
                  <a:pt x="201" y="60"/>
                  <a:pt x="192" y="60"/>
                </a:cubicBezTo>
                <a:moveTo>
                  <a:pt x="73" y="148"/>
                </a:moveTo>
                <a:cubicBezTo>
                  <a:pt x="74" y="143"/>
                  <a:pt x="79" y="140"/>
                  <a:pt x="84" y="140"/>
                </a:cubicBezTo>
                <a:cubicBezTo>
                  <a:pt x="172" y="140"/>
                  <a:pt x="172" y="140"/>
                  <a:pt x="172" y="140"/>
                </a:cubicBezTo>
                <a:cubicBezTo>
                  <a:pt x="177" y="140"/>
                  <a:pt x="182" y="143"/>
                  <a:pt x="183" y="148"/>
                </a:cubicBezTo>
                <a:cubicBezTo>
                  <a:pt x="183" y="148"/>
                  <a:pt x="183" y="148"/>
                  <a:pt x="183" y="148"/>
                </a:cubicBezTo>
                <a:cubicBezTo>
                  <a:pt x="195" y="184"/>
                  <a:pt x="195" y="184"/>
                  <a:pt x="195" y="184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170" y="184"/>
                  <a:pt x="170" y="184"/>
                  <a:pt x="170" y="184"/>
                </a:cubicBezTo>
                <a:cubicBezTo>
                  <a:pt x="85" y="184"/>
                  <a:pt x="85" y="184"/>
                  <a:pt x="85" y="184"/>
                </a:cubicBezTo>
                <a:cubicBezTo>
                  <a:pt x="84" y="184"/>
                  <a:pt x="84" y="184"/>
                  <a:pt x="84" y="184"/>
                </a:cubicBezTo>
                <a:cubicBezTo>
                  <a:pt x="60" y="184"/>
                  <a:pt x="60" y="184"/>
                  <a:pt x="60" y="184"/>
                </a:cubicBezTo>
                <a:cubicBezTo>
                  <a:pt x="73" y="148"/>
                  <a:pt x="73" y="148"/>
                  <a:pt x="73" y="1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59" name="Freeform 70"/>
          <p:cNvSpPr>
            <a:spLocks noChangeAspect="1" noEditPoints="1"/>
          </p:cNvSpPr>
          <p:nvPr/>
        </p:nvSpPr>
        <p:spPr bwMode="auto">
          <a:xfrm>
            <a:off x="3387347" y="1479909"/>
            <a:ext cx="183094" cy="183094"/>
          </a:xfrm>
          <a:custGeom>
            <a:avLst/>
            <a:gdLst>
              <a:gd name="T0" fmla="*/ 543841 w 256"/>
              <a:gd name="T1" fmla="*/ 1087968 h 256"/>
              <a:gd name="T2" fmla="*/ 0 w 256"/>
              <a:gd name="T3" fmla="*/ 543984 h 256"/>
              <a:gd name="T4" fmla="*/ 543841 w 256"/>
              <a:gd name="T5" fmla="*/ 0 h 256"/>
              <a:gd name="T6" fmla="*/ 1087682 w 256"/>
              <a:gd name="T7" fmla="*/ 543984 h 256"/>
              <a:gd name="T8" fmla="*/ 543841 w 256"/>
              <a:gd name="T9" fmla="*/ 1087968 h 256"/>
              <a:gd name="T10" fmla="*/ 543841 w 256"/>
              <a:gd name="T11" fmla="*/ 101997 h 256"/>
              <a:gd name="T12" fmla="*/ 101970 w 256"/>
              <a:gd name="T13" fmla="*/ 543984 h 256"/>
              <a:gd name="T14" fmla="*/ 543841 w 256"/>
              <a:gd name="T15" fmla="*/ 985971 h 256"/>
              <a:gd name="T16" fmla="*/ 985712 w 256"/>
              <a:gd name="T17" fmla="*/ 543984 h 256"/>
              <a:gd name="T18" fmla="*/ 543841 w 256"/>
              <a:gd name="T19" fmla="*/ 101997 h 256"/>
              <a:gd name="T20" fmla="*/ 713791 w 256"/>
              <a:gd name="T21" fmla="*/ 662981 h 256"/>
              <a:gd name="T22" fmla="*/ 662806 w 256"/>
              <a:gd name="T23" fmla="*/ 713979 h 256"/>
              <a:gd name="T24" fmla="*/ 611821 w 256"/>
              <a:gd name="T25" fmla="*/ 662981 h 256"/>
              <a:gd name="T26" fmla="*/ 611821 w 256"/>
              <a:gd name="T27" fmla="*/ 590733 h 256"/>
              <a:gd name="T28" fmla="*/ 454617 w 256"/>
              <a:gd name="T29" fmla="*/ 705479 h 256"/>
              <a:gd name="T30" fmla="*/ 454617 w 256"/>
              <a:gd name="T31" fmla="*/ 705479 h 256"/>
              <a:gd name="T32" fmla="*/ 424876 w 256"/>
              <a:gd name="T33" fmla="*/ 713979 h 256"/>
              <a:gd name="T34" fmla="*/ 373891 w 256"/>
              <a:gd name="T35" fmla="*/ 662981 h 256"/>
              <a:gd name="T36" fmla="*/ 373891 w 256"/>
              <a:gd name="T37" fmla="*/ 424988 h 256"/>
              <a:gd name="T38" fmla="*/ 424876 w 256"/>
              <a:gd name="T39" fmla="*/ 373989 h 256"/>
              <a:gd name="T40" fmla="*/ 454617 w 256"/>
              <a:gd name="T41" fmla="*/ 382489 h 256"/>
              <a:gd name="T42" fmla="*/ 454617 w 256"/>
              <a:gd name="T43" fmla="*/ 382489 h 256"/>
              <a:gd name="T44" fmla="*/ 611821 w 256"/>
              <a:gd name="T45" fmla="*/ 497235 h 256"/>
              <a:gd name="T46" fmla="*/ 611821 w 256"/>
              <a:gd name="T47" fmla="*/ 424988 h 256"/>
              <a:gd name="T48" fmla="*/ 662806 w 256"/>
              <a:gd name="T49" fmla="*/ 373989 h 256"/>
              <a:gd name="T50" fmla="*/ 713791 w 256"/>
              <a:gd name="T51" fmla="*/ 424988 h 256"/>
              <a:gd name="T52" fmla="*/ 713791 w 256"/>
              <a:gd name="T53" fmla="*/ 662981 h 25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8" y="156"/>
                </a:moveTo>
                <a:cubicBezTo>
                  <a:pt x="168" y="163"/>
                  <a:pt x="163" y="168"/>
                  <a:pt x="156" y="168"/>
                </a:cubicBezTo>
                <a:cubicBezTo>
                  <a:pt x="149" y="168"/>
                  <a:pt x="144" y="163"/>
                  <a:pt x="144" y="156"/>
                </a:cubicBezTo>
                <a:cubicBezTo>
                  <a:pt x="144" y="139"/>
                  <a:pt x="144" y="139"/>
                  <a:pt x="144" y="139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107" y="166"/>
                  <a:pt x="107" y="166"/>
                  <a:pt x="107" y="166"/>
                </a:cubicBezTo>
                <a:cubicBezTo>
                  <a:pt x="105" y="167"/>
                  <a:pt x="103" y="168"/>
                  <a:pt x="100" y="168"/>
                </a:cubicBezTo>
                <a:cubicBezTo>
                  <a:pt x="93" y="168"/>
                  <a:pt x="88" y="163"/>
                  <a:pt x="88" y="156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93"/>
                  <a:pt x="93" y="88"/>
                  <a:pt x="100" y="88"/>
                </a:cubicBezTo>
                <a:cubicBezTo>
                  <a:pt x="103" y="88"/>
                  <a:pt x="105" y="89"/>
                  <a:pt x="107" y="9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44" y="117"/>
                  <a:pt x="144" y="117"/>
                  <a:pt x="144" y="117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4" y="93"/>
                  <a:pt x="149" y="88"/>
                  <a:pt x="156" y="88"/>
                </a:cubicBezTo>
                <a:cubicBezTo>
                  <a:pt x="163" y="88"/>
                  <a:pt x="168" y="93"/>
                  <a:pt x="168" y="100"/>
                </a:cubicBezTo>
                <a:lnTo>
                  <a:pt x="168" y="1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60" name="Freeform 71"/>
          <p:cNvSpPr>
            <a:spLocks noChangeAspect="1" noEditPoints="1"/>
          </p:cNvSpPr>
          <p:nvPr/>
        </p:nvSpPr>
        <p:spPr bwMode="auto">
          <a:xfrm>
            <a:off x="3023474" y="1479909"/>
            <a:ext cx="183094" cy="183094"/>
          </a:xfrm>
          <a:custGeom>
            <a:avLst/>
            <a:gdLst>
              <a:gd name="T0" fmla="*/ 543843 w 256"/>
              <a:gd name="T1" fmla="*/ 1087968 h 256"/>
              <a:gd name="T2" fmla="*/ 0 w 256"/>
              <a:gd name="T3" fmla="*/ 543984 h 256"/>
              <a:gd name="T4" fmla="*/ 543843 w 256"/>
              <a:gd name="T5" fmla="*/ 0 h 256"/>
              <a:gd name="T6" fmla="*/ 1087685 w 256"/>
              <a:gd name="T7" fmla="*/ 543984 h 256"/>
              <a:gd name="T8" fmla="*/ 543843 w 256"/>
              <a:gd name="T9" fmla="*/ 1087968 h 256"/>
              <a:gd name="T10" fmla="*/ 543843 w 256"/>
              <a:gd name="T11" fmla="*/ 101997 h 256"/>
              <a:gd name="T12" fmla="*/ 101970 w 256"/>
              <a:gd name="T13" fmla="*/ 543984 h 256"/>
              <a:gd name="T14" fmla="*/ 543843 w 256"/>
              <a:gd name="T15" fmla="*/ 985971 h 256"/>
              <a:gd name="T16" fmla="*/ 985715 w 256"/>
              <a:gd name="T17" fmla="*/ 543984 h 256"/>
              <a:gd name="T18" fmla="*/ 543843 w 256"/>
              <a:gd name="T19" fmla="*/ 101997 h 256"/>
              <a:gd name="T20" fmla="*/ 713793 w 256"/>
              <a:gd name="T21" fmla="*/ 662981 h 256"/>
              <a:gd name="T22" fmla="*/ 662808 w 256"/>
              <a:gd name="T23" fmla="*/ 713979 h 256"/>
              <a:gd name="T24" fmla="*/ 633067 w 256"/>
              <a:gd name="T25" fmla="*/ 705479 h 256"/>
              <a:gd name="T26" fmla="*/ 633067 w 256"/>
              <a:gd name="T27" fmla="*/ 705479 h 256"/>
              <a:gd name="T28" fmla="*/ 475862 w 256"/>
              <a:gd name="T29" fmla="*/ 590733 h 256"/>
              <a:gd name="T30" fmla="*/ 475862 w 256"/>
              <a:gd name="T31" fmla="*/ 662981 h 256"/>
              <a:gd name="T32" fmla="*/ 424877 w 256"/>
              <a:gd name="T33" fmla="*/ 713979 h 256"/>
              <a:gd name="T34" fmla="*/ 373892 w 256"/>
              <a:gd name="T35" fmla="*/ 662981 h 256"/>
              <a:gd name="T36" fmla="*/ 373892 w 256"/>
              <a:gd name="T37" fmla="*/ 424988 h 256"/>
              <a:gd name="T38" fmla="*/ 424877 w 256"/>
              <a:gd name="T39" fmla="*/ 373989 h 256"/>
              <a:gd name="T40" fmla="*/ 475862 w 256"/>
              <a:gd name="T41" fmla="*/ 424988 h 256"/>
              <a:gd name="T42" fmla="*/ 475862 w 256"/>
              <a:gd name="T43" fmla="*/ 497235 h 256"/>
              <a:gd name="T44" fmla="*/ 633067 w 256"/>
              <a:gd name="T45" fmla="*/ 382489 h 256"/>
              <a:gd name="T46" fmla="*/ 633067 w 256"/>
              <a:gd name="T47" fmla="*/ 382489 h 256"/>
              <a:gd name="T48" fmla="*/ 662808 w 256"/>
              <a:gd name="T49" fmla="*/ 373989 h 256"/>
              <a:gd name="T50" fmla="*/ 713793 w 256"/>
              <a:gd name="T51" fmla="*/ 424988 h 256"/>
              <a:gd name="T52" fmla="*/ 713793 w 256"/>
              <a:gd name="T53" fmla="*/ 662981 h 25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8" y="156"/>
                </a:moveTo>
                <a:cubicBezTo>
                  <a:pt x="168" y="163"/>
                  <a:pt x="163" y="168"/>
                  <a:pt x="156" y="168"/>
                </a:cubicBezTo>
                <a:cubicBezTo>
                  <a:pt x="153" y="168"/>
                  <a:pt x="151" y="167"/>
                  <a:pt x="149" y="166"/>
                </a:cubicBezTo>
                <a:cubicBezTo>
                  <a:pt x="149" y="166"/>
                  <a:pt x="149" y="166"/>
                  <a:pt x="149" y="166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56"/>
                  <a:pt x="112" y="156"/>
                  <a:pt x="112" y="156"/>
                </a:cubicBezTo>
                <a:cubicBezTo>
                  <a:pt x="112" y="163"/>
                  <a:pt x="107" y="168"/>
                  <a:pt x="100" y="168"/>
                </a:cubicBezTo>
                <a:cubicBezTo>
                  <a:pt x="93" y="168"/>
                  <a:pt x="88" y="163"/>
                  <a:pt x="88" y="156"/>
                </a:cubicBezTo>
                <a:cubicBezTo>
                  <a:pt x="88" y="100"/>
                  <a:pt x="88" y="100"/>
                  <a:pt x="88" y="100"/>
                </a:cubicBezTo>
                <a:cubicBezTo>
                  <a:pt x="88" y="93"/>
                  <a:pt x="93" y="88"/>
                  <a:pt x="100" y="88"/>
                </a:cubicBezTo>
                <a:cubicBezTo>
                  <a:pt x="107" y="88"/>
                  <a:pt x="112" y="93"/>
                  <a:pt x="112" y="100"/>
                </a:cubicBezTo>
                <a:cubicBezTo>
                  <a:pt x="112" y="117"/>
                  <a:pt x="112" y="117"/>
                  <a:pt x="112" y="117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49" y="90"/>
                  <a:pt x="149" y="90"/>
                  <a:pt x="149" y="90"/>
                </a:cubicBezTo>
                <a:cubicBezTo>
                  <a:pt x="151" y="89"/>
                  <a:pt x="153" y="88"/>
                  <a:pt x="156" y="88"/>
                </a:cubicBezTo>
                <a:cubicBezTo>
                  <a:pt x="163" y="88"/>
                  <a:pt x="168" y="93"/>
                  <a:pt x="168" y="100"/>
                </a:cubicBezTo>
                <a:lnTo>
                  <a:pt x="168" y="1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61" name="Freeform 72"/>
          <p:cNvSpPr>
            <a:spLocks noChangeAspect="1" noEditPoints="1"/>
          </p:cNvSpPr>
          <p:nvPr/>
        </p:nvSpPr>
        <p:spPr bwMode="auto">
          <a:xfrm>
            <a:off x="2282192" y="1479909"/>
            <a:ext cx="183896" cy="183094"/>
          </a:xfrm>
          <a:custGeom>
            <a:avLst/>
            <a:gdLst>
              <a:gd name="T0" fmla="*/ 545958 w 256"/>
              <a:gd name="T1" fmla="*/ 1087968 h 256"/>
              <a:gd name="T2" fmla="*/ 0 w 256"/>
              <a:gd name="T3" fmla="*/ 543984 h 256"/>
              <a:gd name="T4" fmla="*/ 545958 w 256"/>
              <a:gd name="T5" fmla="*/ 0 h 256"/>
              <a:gd name="T6" fmla="*/ 1091916 w 256"/>
              <a:gd name="T7" fmla="*/ 543984 h 256"/>
              <a:gd name="T8" fmla="*/ 545958 w 256"/>
              <a:gd name="T9" fmla="*/ 1087968 h 256"/>
              <a:gd name="T10" fmla="*/ 545958 w 256"/>
              <a:gd name="T11" fmla="*/ 101997 h 256"/>
              <a:gd name="T12" fmla="*/ 102367 w 256"/>
              <a:gd name="T13" fmla="*/ 543984 h 256"/>
              <a:gd name="T14" fmla="*/ 545958 w 256"/>
              <a:gd name="T15" fmla="*/ 985971 h 256"/>
              <a:gd name="T16" fmla="*/ 989549 w 256"/>
              <a:gd name="T17" fmla="*/ 543984 h 256"/>
              <a:gd name="T18" fmla="*/ 545958 w 256"/>
              <a:gd name="T19" fmla="*/ 101997 h 256"/>
              <a:gd name="T20" fmla="*/ 776284 w 256"/>
              <a:gd name="T21" fmla="*/ 586483 h 256"/>
              <a:gd name="T22" fmla="*/ 609937 w 256"/>
              <a:gd name="T23" fmla="*/ 701229 h 256"/>
              <a:gd name="T24" fmla="*/ 580080 w 256"/>
              <a:gd name="T25" fmla="*/ 713979 h 256"/>
              <a:gd name="T26" fmla="*/ 528897 w 256"/>
              <a:gd name="T27" fmla="*/ 662981 h 256"/>
              <a:gd name="T28" fmla="*/ 528897 w 256"/>
              <a:gd name="T29" fmla="*/ 662981 h 256"/>
              <a:gd name="T30" fmla="*/ 528897 w 256"/>
              <a:gd name="T31" fmla="*/ 594983 h 256"/>
              <a:gd name="T32" fmla="*/ 371081 w 256"/>
              <a:gd name="T33" fmla="*/ 701229 h 256"/>
              <a:gd name="T34" fmla="*/ 341224 w 256"/>
              <a:gd name="T35" fmla="*/ 713979 h 256"/>
              <a:gd name="T36" fmla="*/ 290040 w 256"/>
              <a:gd name="T37" fmla="*/ 662981 h 256"/>
              <a:gd name="T38" fmla="*/ 290040 w 256"/>
              <a:gd name="T39" fmla="*/ 662981 h 256"/>
              <a:gd name="T40" fmla="*/ 290040 w 256"/>
              <a:gd name="T41" fmla="*/ 424988 h 256"/>
              <a:gd name="T42" fmla="*/ 290040 w 256"/>
              <a:gd name="T43" fmla="*/ 424988 h 256"/>
              <a:gd name="T44" fmla="*/ 290040 w 256"/>
              <a:gd name="T45" fmla="*/ 424988 h 256"/>
              <a:gd name="T46" fmla="*/ 341224 w 256"/>
              <a:gd name="T47" fmla="*/ 373989 h 256"/>
              <a:gd name="T48" fmla="*/ 371081 w 256"/>
              <a:gd name="T49" fmla="*/ 386739 h 256"/>
              <a:gd name="T50" fmla="*/ 528897 w 256"/>
              <a:gd name="T51" fmla="*/ 492986 h 256"/>
              <a:gd name="T52" fmla="*/ 528897 w 256"/>
              <a:gd name="T53" fmla="*/ 424988 h 256"/>
              <a:gd name="T54" fmla="*/ 528897 w 256"/>
              <a:gd name="T55" fmla="*/ 424988 h 256"/>
              <a:gd name="T56" fmla="*/ 528897 w 256"/>
              <a:gd name="T57" fmla="*/ 424988 h 256"/>
              <a:gd name="T58" fmla="*/ 580080 w 256"/>
              <a:gd name="T59" fmla="*/ 373989 h 256"/>
              <a:gd name="T60" fmla="*/ 609937 w 256"/>
              <a:gd name="T61" fmla="*/ 386739 h 256"/>
              <a:gd name="T62" fmla="*/ 776284 w 256"/>
              <a:gd name="T63" fmla="*/ 501485 h 256"/>
              <a:gd name="T64" fmla="*/ 801876 w 256"/>
              <a:gd name="T65" fmla="*/ 543984 h 256"/>
              <a:gd name="T66" fmla="*/ 776284 w 256"/>
              <a:gd name="T67" fmla="*/ 586483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82" y="138"/>
                </a:moveTo>
                <a:cubicBezTo>
                  <a:pt x="143" y="165"/>
                  <a:pt x="143" y="165"/>
                  <a:pt x="143" y="165"/>
                </a:cubicBezTo>
                <a:cubicBezTo>
                  <a:pt x="141" y="167"/>
                  <a:pt x="139" y="168"/>
                  <a:pt x="136" y="168"/>
                </a:cubicBezTo>
                <a:cubicBezTo>
                  <a:pt x="129" y="168"/>
                  <a:pt x="124" y="163"/>
                  <a:pt x="124" y="156"/>
                </a:cubicBezTo>
                <a:cubicBezTo>
                  <a:pt x="124" y="156"/>
                  <a:pt x="124" y="156"/>
                  <a:pt x="124" y="15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87" y="165"/>
                  <a:pt x="87" y="165"/>
                  <a:pt x="87" y="165"/>
                </a:cubicBezTo>
                <a:cubicBezTo>
                  <a:pt x="85" y="167"/>
                  <a:pt x="83" y="168"/>
                  <a:pt x="80" y="168"/>
                </a:cubicBezTo>
                <a:cubicBezTo>
                  <a:pt x="73" y="168"/>
                  <a:pt x="68" y="163"/>
                  <a:pt x="68" y="156"/>
                </a:cubicBezTo>
                <a:cubicBezTo>
                  <a:pt x="68" y="156"/>
                  <a:pt x="68" y="156"/>
                  <a:pt x="68" y="15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68" y="93"/>
                  <a:pt x="73" y="88"/>
                  <a:pt x="80" y="88"/>
                </a:cubicBezTo>
                <a:cubicBezTo>
                  <a:pt x="83" y="88"/>
                  <a:pt x="85" y="89"/>
                  <a:pt x="87" y="91"/>
                </a:cubicBezTo>
                <a:cubicBezTo>
                  <a:pt x="124" y="116"/>
                  <a:pt x="124" y="116"/>
                  <a:pt x="124" y="116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4" y="93"/>
                  <a:pt x="129" y="88"/>
                  <a:pt x="136" y="88"/>
                </a:cubicBezTo>
                <a:cubicBezTo>
                  <a:pt x="139" y="88"/>
                  <a:pt x="141" y="89"/>
                  <a:pt x="143" y="91"/>
                </a:cubicBezTo>
                <a:cubicBezTo>
                  <a:pt x="182" y="118"/>
                  <a:pt x="182" y="118"/>
                  <a:pt x="182" y="118"/>
                </a:cubicBezTo>
                <a:cubicBezTo>
                  <a:pt x="186" y="120"/>
                  <a:pt x="188" y="124"/>
                  <a:pt x="188" y="128"/>
                </a:cubicBezTo>
                <a:cubicBezTo>
                  <a:pt x="188" y="132"/>
                  <a:pt x="186" y="136"/>
                  <a:pt x="182" y="138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62" name="Freeform 73"/>
          <p:cNvSpPr>
            <a:spLocks noChangeAspect="1" noEditPoints="1"/>
          </p:cNvSpPr>
          <p:nvPr/>
        </p:nvSpPr>
        <p:spPr bwMode="auto">
          <a:xfrm>
            <a:off x="2658659" y="1479909"/>
            <a:ext cx="183094" cy="183094"/>
          </a:xfrm>
          <a:custGeom>
            <a:avLst/>
            <a:gdLst>
              <a:gd name="T0" fmla="*/ 543841 w 256"/>
              <a:gd name="T1" fmla="*/ 1087968 h 256"/>
              <a:gd name="T2" fmla="*/ 1087682 w 256"/>
              <a:gd name="T3" fmla="*/ 543984 h 256"/>
              <a:gd name="T4" fmla="*/ 543841 w 256"/>
              <a:gd name="T5" fmla="*/ 0 h 256"/>
              <a:gd name="T6" fmla="*/ 0 w 256"/>
              <a:gd name="T7" fmla="*/ 543984 h 256"/>
              <a:gd name="T8" fmla="*/ 543841 w 256"/>
              <a:gd name="T9" fmla="*/ 1087968 h 256"/>
              <a:gd name="T10" fmla="*/ 543841 w 256"/>
              <a:gd name="T11" fmla="*/ 101997 h 256"/>
              <a:gd name="T12" fmla="*/ 985712 w 256"/>
              <a:gd name="T13" fmla="*/ 543984 h 256"/>
              <a:gd name="T14" fmla="*/ 543841 w 256"/>
              <a:gd name="T15" fmla="*/ 985971 h 256"/>
              <a:gd name="T16" fmla="*/ 101970 w 256"/>
              <a:gd name="T17" fmla="*/ 543984 h 256"/>
              <a:gd name="T18" fmla="*/ 543841 w 256"/>
              <a:gd name="T19" fmla="*/ 101997 h 256"/>
              <a:gd name="T20" fmla="*/ 314408 w 256"/>
              <a:gd name="T21" fmla="*/ 586483 h 256"/>
              <a:gd name="T22" fmla="*/ 480110 w 256"/>
              <a:gd name="T23" fmla="*/ 701229 h 256"/>
              <a:gd name="T24" fmla="*/ 509851 w 256"/>
              <a:gd name="T25" fmla="*/ 713979 h 256"/>
              <a:gd name="T26" fmla="*/ 560836 w 256"/>
              <a:gd name="T27" fmla="*/ 662981 h 256"/>
              <a:gd name="T28" fmla="*/ 560836 w 256"/>
              <a:gd name="T29" fmla="*/ 662981 h 256"/>
              <a:gd name="T30" fmla="*/ 560836 w 256"/>
              <a:gd name="T31" fmla="*/ 594983 h 256"/>
              <a:gd name="T32" fmla="*/ 718040 w 256"/>
              <a:gd name="T33" fmla="*/ 701229 h 256"/>
              <a:gd name="T34" fmla="*/ 747781 w 256"/>
              <a:gd name="T35" fmla="*/ 713979 h 256"/>
              <a:gd name="T36" fmla="*/ 798766 w 256"/>
              <a:gd name="T37" fmla="*/ 662981 h 256"/>
              <a:gd name="T38" fmla="*/ 798766 w 256"/>
              <a:gd name="T39" fmla="*/ 662981 h 256"/>
              <a:gd name="T40" fmla="*/ 798766 w 256"/>
              <a:gd name="T41" fmla="*/ 424988 h 256"/>
              <a:gd name="T42" fmla="*/ 798766 w 256"/>
              <a:gd name="T43" fmla="*/ 424988 h 256"/>
              <a:gd name="T44" fmla="*/ 798766 w 256"/>
              <a:gd name="T45" fmla="*/ 424988 h 256"/>
              <a:gd name="T46" fmla="*/ 747781 w 256"/>
              <a:gd name="T47" fmla="*/ 373989 h 256"/>
              <a:gd name="T48" fmla="*/ 718040 w 256"/>
              <a:gd name="T49" fmla="*/ 386739 h 256"/>
              <a:gd name="T50" fmla="*/ 560836 w 256"/>
              <a:gd name="T51" fmla="*/ 492986 h 256"/>
              <a:gd name="T52" fmla="*/ 560836 w 256"/>
              <a:gd name="T53" fmla="*/ 424988 h 256"/>
              <a:gd name="T54" fmla="*/ 560836 w 256"/>
              <a:gd name="T55" fmla="*/ 424988 h 256"/>
              <a:gd name="T56" fmla="*/ 560836 w 256"/>
              <a:gd name="T57" fmla="*/ 424988 h 256"/>
              <a:gd name="T58" fmla="*/ 509851 w 256"/>
              <a:gd name="T59" fmla="*/ 373989 h 256"/>
              <a:gd name="T60" fmla="*/ 480110 w 256"/>
              <a:gd name="T61" fmla="*/ 386739 h 256"/>
              <a:gd name="T62" fmla="*/ 314408 w 256"/>
              <a:gd name="T63" fmla="*/ 501485 h 256"/>
              <a:gd name="T64" fmla="*/ 288916 w 256"/>
              <a:gd name="T65" fmla="*/ 543984 h 256"/>
              <a:gd name="T66" fmla="*/ 314408 w 256"/>
              <a:gd name="T67" fmla="*/ 586483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199" y="256"/>
                  <a:pt x="256" y="199"/>
                  <a:pt x="256" y="128"/>
                </a:cubicBezTo>
                <a:cubicBezTo>
                  <a:pt x="256" y="57"/>
                  <a:pt x="199" y="0"/>
                  <a:pt x="128" y="0"/>
                </a:cubicBezTo>
                <a:cubicBezTo>
                  <a:pt x="57" y="0"/>
                  <a:pt x="0" y="57"/>
                  <a:pt x="0" y="128"/>
                </a:cubicBezTo>
                <a:cubicBezTo>
                  <a:pt x="0" y="199"/>
                  <a:pt x="57" y="256"/>
                  <a:pt x="128" y="256"/>
                </a:cubicBezTo>
                <a:moveTo>
                  <a:pt x="128" y="24"/>
                </a:moveTo>
                <a:cubicBezTo>
                  <a:pt x="185" y="24"/>
                  <a:pt x="232" y="71"/>
                  <a:pt x="232" y="128"/>
                </a:cubicBezTo>
                <a:cubicBezTo>
                  <a:pt x="232" y="185"/>
                  <a:pt x="185" y="232"/>
                  <a:pt x="128" y="232"/>
                </a:cubicBezTo>
                <a:cubicBezTo>
                  <a:pt x="71" y="232"/>
                  <a:pt x="24" y="185"/>
                  <a:pt x="24" y="128"/>
                </a:cubicBezTo>
                <a:cubicBezTo>
                  <a:pt x="24" y="71"/>
                  <a:pt x="71" y="24"/>
                  <a:pt x="128" y="24"/>
                </a:cubicBezTo>
                <a:moveTo>
                  <a:pt x="74" y="138"/>
                </a:moveTo>
                <a:cubicBezTo>
                  <a:pt x="113" y="165"/>
                  <a:pt x="113" y="165"/>
                  <a:pt x="113" y="165"/>
                </a:cubicBezTo>
                <a:cubicBezTo>
                  <a:pt x="115" y="167"/>
                  <a:pt x="117" y="168"/>
                  <a:pt x="120" y="168"/>
                </a:cubicBezTo>
                <a:cubicBezTo>
                  <a:pt x="127" y="168"/>
                  <a:pt x="132" y="163"/>
                  <a:pt x="132" y="156"/>
                </a:cubicBezTo>
                <a:cubicBezTo>
                  <a:pt x="132" y="156"/>
                  <a:pt x="132" y="156"/>
                  <a:pt x="132" y="156"/>
                </a:cubicBezTo>
                <a:cubicBezTo>
                  <a:pt x="132" y="140"/>
                  <a:pt x="132" y="140"/>
                  <a:pt x="132" y="140"/>
                </a:cubicBezTo>
                <a:cubicBezTo>
                  <a:pt x="169" y="165"/>
                  <a:pt x="169" y="165"/>
                  <a:pt x="169" y="165"/>
                </a:cubicBezTo>
                <a:cubicBezTo>
                  <a:pt x="171" y="167"/>
                  <a:pt x="173" y="168"/>
                  <a:pt x="176" y="168"/>
                </a:cubicBezTo>
                <a:cubicBezTo>
                  <a:pt x="183" y="168"/>
                  <a:pt x="188" y="163"/>
                  <a:pt x="188" y="156"/>
                </a:cubicBezTo>
                <a:cubicBezTo>
                  <a:pt x="188" y="156"/>
                  <a:pt x="188" y="156"/>
                  <a:pt x="188" y="156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88" y="100"/>
                  <a:pt x="188" y="100"/>
                  <a:pt x="188" y="100"/>
                </a:cubicBezTo>
                <a:cubicBezTo>
                  <a:pt x="188" y="93"/>
                  <a:pt x="183" y="88"/>
                  <a:pt x="176" y="88"/>
                </a:cubicBezTo>
                <a:cubicBezTo>
                  <a:pt x="173" y="88"/>
                  <a:pt x="171" y="89"/>
                  <a:pt x="169" y="91"/>
                </a:cubicBezTo>
                <a:cubicBezTo>
                  <a:pt x="132" y="116"/>
                  <a:pt x="132" y="116"/>
                  <a:pt x="132" y="116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93"/>
                  <a:pt x="127" y="88"/>
                  <a:pt x="120" y="88"/>
                </a:cubicBezTo>
                <a:cubicBezTo>
                  <a:pt x="117" y="88"/>
                  <a:pt x="115" y="89"/>
                  <a:pt x="113" y="91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0" y="120"/>
                  <a:pt x="68" y="124"/>
                  <a:pt x="68" y="128"/>
                </a:cubicBezTo>
                <a:cubicBezTo>
                  <a:pt x="68" y="132"/>
                  <a:pt x="70" y="136"/>
                  <a:pt x="74" y="138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63" name="Freeform 74"/>
          <p:cNvSpPr>
            <a:spLocks noChangeAspect="1" noEditPoints="1"/>
          </p:cNvSpPr>
          <p:nvPr/>
        </p:nvSpPr>
        <p:spPr bwMode="auto">
          <a:xfrm>
            <a:off x="1610902" y="1479909"/>
            <a:ext cx="183896" cy="183094"/>
          </a:xfrm>
          <a:custGeom>
            <a:avLst/>
            <a:gdLst>
              <a:gd name="T0" fmla="*/ 545958 w 256"/>
              <a:gd name="T1" fmla="*/ 1087968 h 256"/>
              <a:gd name="T2" fmla="*/ 0 w 256"/>
              <a:gd name="T3" fmla="*/ 543984 h 256"/>
              <a:gd name="T4" fmla="*/ 545958 w 256"/>
              <a:gd name="T5" fmla="*/ 0 h 256"/>
              <a:gd name="T6" fmla="*/ 1091916 w 256"/>
              <a:gd name="T7" fmla="*/ 543984 h 256"/>
              <a:gd name="T8" fmla="*/ 545958 w 256"/>
              <a:gd name="T9" fmla="*/ 1087968 h 256"/>
              <a:gd name="T10" fmla="*/ 545958 w 256"/>
              <a:gd name="T11" fmla="*/ 101997 h 256"/>
              <a:gd name="T12" fmla="*/ 102367 w 256"/>
              <a:gd name="T13" fmla="*/ 543984 h 256"/>
              <a:gd name="T14" fmla="*/ 545958 w 256"/>
              <a:gd name="T15" fmla="*/ 985971 h 256"/>
              <a:gd name="T16" fmla="*/ 989549 w 256"/>
              <a:gd name="T17" fmla="*/ 543984 h 256"/>
              <a:gd name="T18" fmla="*/ 545958 w 256"/>
              <a:gd name="T19" fmla="*/ 101997 h 256"/>
              <a:gd name="T20" fmla="*/ 699509 w 256"/>
              <a:gd name="T21" fmla="*/ 679980 h 256"/>
              <a:gd name="T22" fmla="*/ 648325 w 256"/>
              <a:gd name="T23" fmla="*/ 730979 h 256"/>
              <a:gd name="T24" fmla="*/ 597142 w 256"/>
              <a:gd name="T25" fmla="*/ 679980 h 256"/>
              <a:gd name="T26" fmla="*/ 597142 w 256"/>
              <a:gd name="T27" fmla="*/ 679980 h 256"/>
              <a:gd name="T28" fmla="*/ 597142 w 256"/>
              <a:gd name="T29" fmla="*/ 407988 h 256"/>
              <a:gd name="T30" fmla="*/ 597142 w 256"/>
              <a:gd name="T31" fmla="*/ 407988 h 256"/>
              <a:gd name="T32" fmla="*/ 597142 w 256"/>
              <a:gd name="T33" fmla="*/ 407988 h 256"/>
              <a:gd name="T34" fmla="*/ 648325 w 256"/>
              <a:gd name="T35" fmla="*/ 356990 h 256"/>
              <a:gd name="T36" fmla="*/ 699509 w 256"/>
              <a:gd name="T37" fmla="*/ 407988 h 256"/>
              <a:gd name="T38" fmla="*/ 699509 w 256"/>
              <a:gd name="T39" fmla="*/ 407988 h 256"/>
              <a:gd name="T40" fmla="*/ 699509 w 256"/>
              <a:gd name="T41" fmla="*/ 679980 h 256"/>
              <a:gd name="T42" fmla="*/ 699509 w 256"/>
              <a:gd name="T43" fmla="*/ 679980 h 256"/>
              <a:gd name="T44" fmla="*/ 494774 w 256"/>
              <a:gd name="T45" fmla="*/ 679980 h 256"/>
              <a:gd name="T46" fmla="*/ 443591 w 256"/>
              <a:gd name="T47" fmla="*/ 730979 h 256"/>
              <a:gd name="T48" fmla="*/ 392407 w 256"/>
              <a:gd name="T49" fmla="*/ 679980 h 256"/>
              <a:gd name="T50" fmla="*/ 392407 w 256"/>
              <a:gd name="T51" fmla="*/ 679980 h 256"/>
              <a:gd name="T52" fmla="*/ 392407 w 256"/>
              <a:gd name="T53" fmla="*/ 407988 h 256"/>
              <a:gd name="T54" fmla="*/ 392407 w 256"/>
              <a:gd name="T55" fmla="*/ 407988 h 256"/>
              <a:gd name="T56" fmla="*/ 392407 w 256"/>
              <a:gd name="T57" fmla="*/ 407988 h 256"/>
              <a:gd name="T58" fmla="*/ 443591 w 256"/>
              <a:gd name="T59" fmla="*/ 356990 h 256"/>
              <a:gd name="T60" fmla="*/ 494774 w 256"/>
              <a:gd name="T61" fmla="*/ 407988 h 256"/>
              <a:gd name="T62" fmla="*/ 494774 w 256"/>
              <a:gd name="T63" fmla="*/ 407988 h 256"/>
              <a:gd name="T64" fmla="*/ 494774 w 256"/>
              <a:gd name="T65" fmla="*/ 679980 h 256"/>
              <a:gd name="T66" fmla="*/ 494774 w 256"/>
              <a:gd name="T67" fmla="*/ 679980 h 25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4" y="160"/>
                </a:moveTo>
                <a:cubicBezTo>
                  <a:pt x="164" y="167"/>
                  <a:pt x="159" y="172"/>
                  <a:pt x="152" y="172"/>
                </a:cubicBezTo>
                <a:cubicBezTo>
                  <a:pt x="145" y="172"/>
                  <a:pt x="140" y="167"/>
                  <a:pt x="140" y="160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40" y="96"/>
                  <a:pt x="140" y="96"/>
                  <a:pt x="140" y="96"/>
                </a:cubicBezTo>
                <a:cubicBezTo>
                  <a:pt x="140" y="89"/>
                  <a:pt x="145" y="84"/>
                  <a:pt x="152" y="84"/>
                </a:cubicBezTo>
                <a:cubicBezTo>
                  <a:pt x="159" y="84"/>
                  <a:pt x="164" y="89"/>
                  <a:pt x="164" y="96"/>
                </a:cubicBezTo>
                <a:cubicBezTo>
                  <a:pt x="164" y="96"/>
                  <a:pt x="164" y="96"/>
                  <a:pt x="164" y="96"/>
                </a:cubicBezTo>
                <a:cubicBezTo>
                  <a:pt x="164" y="160"/>
                  <a:pt x="164" y="160"/>
                  <a:pt x="164" y="160"/>
                </a:cubicBezTo>
                <a:cubicBezTo>
                  <a:pt x="164" y="160"/>
                  <a:pt x="164" y="160"/>
                  <a:pt x="164" y="160"/>
                </a:cubicBezTo>
                <a:moveTo>
                  <a:pt x="116" y="160"/>
                </a:moveTo>
                <a:cubicBezTo>
                  <a:pt x="116" y="167"/>
                  <a:pt x="111" y="172"/>
                  <a:pt x="104" y="172"/>
                </a:cubicBezTo>
                <a:cubicBezTo>
                  <a:pt x="97" y="172"/>
                  <a:pt x="92" y="167"/>
                  <a:pt x="92" y="160"/>
                </a:cubicBezTo>
                <a:cubicBezTo>
                  <a:pt x="92" y="160"/>
                  <a:pt x="92" y="160"/>
                  <a:pt x="92" y="160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96"/>
                  <a:pt x="92" y="96"/>
                  <a:pt x="92" y="96"/>
                </a:cubicBezTo>
                <a:cubicBezTo>
                  <a:pt x="92" y="89"/>
                  <a:pt x="97" y="84"/>
                  <a:pt x="104" y="84"/>
                </a:cubicBezTo>
                <a:cubicBezTo>
                  <a:pt x="111" y="84"/>
                  <a:pt x="116" y="89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160"/>
                  <a:pt x="116" y="160"/>
                  <a:pt x="116" y="160"/>
                </a:cubicBezTo>
                <a:cubicBezTo>
                  <a:pt x="116" y="160"/>
                  <a:pt x="116" y="160"/>
                  <a:pt x="116" y="160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64" name="Freeform 75"/>
          <p:cNvSpPr>
            <a:spLocks noChangeAspect="1" noEditPoints="1"/>
          </p:cNvSpPr>
          <p:nvPr/>
        </p:nvSpPr>
        <p:spPr bwMode="auto">
          <a:xfrm>
            <a:off x="1961650" y="1479909"/>
            <a:ext cx="183361" cy="183094"/>
          </a:xfrm>
          <a:custGeom>
            <a:avLst/>
            <a:gdLst>
              <a:gd name="T0" fmla="*/ 543843 w 256"/>
              <a:gd name="T1" fmla="*/ 1087968 h 256"/>
              <a:gd name="T2" fmla="*/ 0 w 256"/>
              <a:gd name="T3" fmla="*/ 543984 h 256"/>
              <a:gd name="T4" fmla="*/ 543843 w 256"/>
              <a:gd name="T5" fmla="*/ 0 h 256"/>
              <a:gd name="T6" fmla="*/ 1087685 w 256"/>
              <a:gd name="T7" fmla="*/ 543984 h 256"/>
              <a:gd name="T8" fmla="*/ 543843 w 256"/>
              <a:gd name="T9" fmla="*/ 1087968 h 256"/>
              <a:gd name="T10" fmla="*/ 543843 w 256"/>
              <a:gd name="T11" fmla="*/ 101997 h 256"/>
              <a:gd name="T12" fmla="*/ 101970 w 256"/>
              <a:gd name="T13" fmla="*/ 543984 h 256"/>
              <a:gd name="T14" fmla="*/ 543843 w 256"/>
              <a:gd name="T15" fmla="*/ 985971 h 256"/>
              <a:gd name="T16" fmla="*/ 985715 w 256"/>
              <a:gd name="T17" fmla="*/ 543984 h 256"/>
              <a:gd name="T18" fmla="*/ 543843 w 256"/>
              <a:gd name="T19" fmla="*/ 101997 h 256"/>
              <a:gd name="T20" fmla="*/ 679803 w 256"/>
              <a:gd name="T21" fmla="*/ 730979 h 256"/>
              <a:gd name="T22" fmla="*/ 407882 w 256"/>
              <a:gd name="T23" fmla="*/ 730979 h 256"/>
              <a:gd name="T24" fmla="*/ 356897 w 256"/>
              <a:gd name="T25" fmla="*/ 679980 h 256"/>
              <a:gd name="T26" fmla="*/ 356897 w 256"/>
              <a:gd name="T27" fmla="*/ 407988 h 256"/>
              <a:gd name="T28" fmla="*/ 407882 w 256"/>
              <a:gd name="T29" fmla="*/ 356990 h 256"/>
              <a:gd name="T30" fmla="*/ 679803 w 256"/>
              <a:gd name="T31" fmla="*/ 356990 h 256"/>
              <a:gd name="T32" fmla="*/ 730788 w 256"/>
              <a:gd name="T33" fmla="*/ 407988 h 256"/>
              <a:gd name="T34" fmla="*/ 730788 w 256"/>
              <a:gd name="T35" fmla="*/ 679980 h 256"/>
              <a:gd name="T36" fmla="*/ 679803 w 256"/>
              <a:gd name="T37" fmla="*/ 730979 h 25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0" y="172"/>
                </a:moveTo>
                <a:cubicBezTo>
                  <a:pt x="96" y="172"/>
                  <a:pt x="96" y="172"/>
                  <a:pt x="96" y="172"/>
                </a:cubicBezTo>
                <a:cubicBezTo>
                  <a:pt x="89" y="172"/>
                  <a:pt x="84" y="167"/>
                  <a:pt x="84" y="160"/>
                </a:cubicBezTo>
                <a:cubicBezTo>
                  <a:pt x="84" y="96"/>
                  <a:pt x="84" y="96"/>
                  <a:pt x="84" y="96"/>
                </a:cubicBezTo>
                <a:cubicBezTo>
                  <a:pt x="84" y="89"/>
                  <a:pt x="89" y="84"/>
                  <a:pt x="96" y="84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7" y="84"/>
                  <a:pt x="172" y="89"/>
                  <a:pt x="172" y="96"/>
                </a:cubicBezTo>
                <a:cubicBezTo>
                  <a:pt x="172" y="160"/>
                  <a:pt x="172" y="160"/>
                  <a:pt x="172" y="160"/>
                </a:cubicBezTo>
                <a:cubicBezTo>
                  <a:pt x="172" y="167"/>
                  <a:pt x="167" y="172"/>
                  <a:pt x="160" y="172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65" name="Freeform 76"/>
          <p:cNvSpPr>
            <a:spLocks noChangeAspect="1" noEditPoints="1"/>
          </p:cNvSpPr>
          <p:nvPr/>
        </p:nvSpPr>
        <p:spPr bwMode="auto">
          <a:xfrm>
            <a:off x="1215942" y="1479909"/>
            <a:ext cx="183896" cy="183094"/>
          </a:xfrm>
          <a:custGeom>
            <a:avLst/>
            <a:gdLst>
              <a:gd name="T0" fmla="*/ 545958 w 256"/>
              <a:gd name="T1" fmla="*/ 1087968 h 256"/>
              <a:gd name="T2" fmla="*/ 0 w 256"/>
              <a:gd name="T3" fmla="*/ 543984 h 256"/>
              <a:gd name="T4" fmla="*/ 545958 w 256"/>
              <a:gd name="T5" fmla="*/ 0 h 256"/>
              <a:gd name="T6" fmla="*/ 1091916 w 256"/>
              <a:gd name="T7" fmla="*/ 543984 h 256"/>
              <a:gd name="T8" fmla="*/ 545958 w 256"/>
              <a:gd name="T9" fmla="*/ 1087968 h 256"/>
              <a:gd name="T10" fmla="*/ 545958 w 256"/>
              <a:gd name="T11" fmla="*/ 101997 h 256"/>
              <a:gd name="T12" fmla="*/ 102367 w 256"/>
              <a:gd name="T13" fmla="*/ 543984 h 256"/>
              <a:gd name="T14" fmla="*/ 545958 w 256"/>
              <a:gd name="T15" fmla="*/ 985971 h 256"/>
              <a:gd name="T16" fmla="*/ 989549 w 256"/>
              <a:gd name="T17" fmla="*/ 543984 h 256"/>
              <a:gd name="T18" fmla="*/ 545958 w 256"/>
              <a:gd name="T19" fmla="*/ 101997 h 256"/>
              <a:gd name="T20" fmla="*/ 708039 w 256"/>
              <a:gd name="T21" fmla="*/ 586483 h 256"/>
              <a:gd name="T22" fmla="*/ 435060 w 256"/>
              <a:gd name="T23" fmla="*/ 756478 h 256"/>
              <a:gd name="T24" fmla="*/ 435060 w 256"/>
              <a:gd name="T25" fmla="*/ 756478 h 256"/>
              <a:gd name="T26" fmla="*/ 430795 w 256"/>
              <a:gd name="T27" fmla="*/ 760728 h 256"/>
              <a:gd name="T28" fmla="*/ 430795 w 256"/>
              <a:gd name="T29" fmla="*/ 760728 h 256"/>
              <a:gd name="T30" fmla="*/ 422264 w 256"/>
              <a:gd name="T31" fmla="*/ 764978 h 256"/>
              <a:gd name="T32" fmla="*/ 422264 w 256"/>
              <a:gd name="T33" fmla="*/ 764978 h 256"/>
              <a:gd name="T34" fmla="*/ 422264 w 256"/>
              <a:gd name="T35" fmla="*/ 764978 h 256"/>
              <a:gd name="T36" fmla="*/ 422264 w 256"/>
              <a:gd name="T37" fmla="*/ 764978 h 256"/>
              <a:gd name="T38" fmla="*/ 417999 w 256"/>
              <a:gd name="T39" fmla="*/ 764978 h 256"/>
              <a:gd name="T40" fmla="*/ 417999 w 256"/>
              <a:gd name="T41" fmla="*/ 764978 h 256"/>
              <a:gd name="T42" fmla="*/ 413734 w 256"/>
              <a:gd name="T43" fmla="*/ 764978 h 256"/>
              <a:gd name="T44" fmla="*/ 413734 w 256"/>
              <a:gd name="T45" fmla="*/ 764978 h 256"/>
              <a:gd name="T46" fmla="*/ 409469 w 256"/>
              <a:gd name="T47" fmla="*/ 764978 h 256"/>
              <a:gd name="T48" fmla="*/ 358285 w 256"/>
              <a:gd name="T49" fmla="*/ 713979 h 256"/>
              <a:gd name="T50" fmla="*/ 358285 w 256"/>
              <a:gd name="T51" fmla="*/ 373989 h 256"/>
              <a:gd name="T52" fmla="*/ 409469 w 256"/>
              <a:gd name="T53" fmla="*/ 322991 h 256"/>
              <a:gd name="T54" fmla="*/ 439326 w 256"/>
              <a:gd name="T55" fmla="*/ 331490 h 256"/>
              <a:gd name="T56" fmla="*/ 708039 w 256"/>
              <a:gd name="T57" fmla="*/ 501485 h 256"/>
              <a:gd name="T58" fmla="*/ 733631 w 256"/>
              <a:gd name="T59" fmla="*/ 543984 h 256"/>
              <a:gd name="T60" fmla="*/ 708039 w 256"/>
              <a:gd name="T61" fmla="*/ 586483 h 25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56">
                <a:moveTo>
                  <a:pt x="128" y="256"/>
                </a:moveTo>
                <a:cubicBezTo>
                  <a:pt x="57" y="256"/>
                  <a:pt x="0" y="199"/>
                  <a:pt x="0" y="128"/>
                </a:cubicBezTo>
                <a:cubicBezTo>
                  <a:pt x="0" y="57"/>
                  <a:pt x="57" y="0"/>
                  <a:pt x="128" y="0"/>
                </a:cubicBezTo>
                <a:cubicBezTo>
                  <a:pt x="199" y="0"/>
                  <a:pt x="256" y="57"/>
                  <a:pt x="256" y="128"/>
                </a:cubicBezTo>
                <a:cubicBezTo>
                  <a:pt x="256" y="199"/>
                  <a:pt x="199" y="256"/>
                  <a:pt x="128" y="256"/>
                </a:cubicBezTo>
                <a:moveTo>
                  <a:pt x="128" y="24"/>
                </a:moveTo>
                <a:cubicBezTo>
                  <a:pt x="71" y="24"/>
                  <a:pt x="24" y="71"/>
                  <a:pt x="24" y="128"/>
                </a:cubicBezTo>
                <a:cubicBezTo>
                  <a:pt x="24" y="185"/>
                  <a:pt x="71" y="232"/>
                  <a:pt x="128" y="232"/>
                </a:cubicBezTo>
                <a:cubicBezTo>
                  <a:pt x="185" y="232"/>
                  <a:pt x="232" y="185"/>
                  <a:pt x="232" y="128"/>
                </a:cubicBezTo>
                <a:cubicBezTo>
                  <a:pt x="232" y="71"/>
                  <a:pt x="185" y="24"/>
                  <a:pt x="128" y="24"/>
                </a:cubicBezTo>
                <a:moveTo>
                  <a:pt x="166" y="138"/>
                </a:moveTo>
                <a:cubicBezTo>
                  <a:pt x="102" y="178"/>
                  <a:pt x="102" y="178"/>
                  <a:pt x="102" y="178"/>
                </a:cubicBezTo>
                <a:cubicBezTo>
                  <a:pt x="102" y="178"/>
                  <a:pt x="102" y="178"/>
                  <a:pt x="102" y="178"/>
                </a:cubicBezTo>
                <a:cubicBezTo>
                  <a:pt x="102" y="178"/>
                  <a:pt x="101" y="179"/>
                  <a:pt x="101" y="179"/>
                </a:cubicBezTo>
                <a:cubicBezTo>
                  <a:pt x="101" y="179"/>
                  <a:pt x="101" y="179"/>
                  <a:pt x="101" y="179"/>
                </a:cubicBezTo>
                <a:cubicBezTo>
                  <a:pt x="100" y="179"/>
                  <a:pt x="100" y="179"/>
                  <a:pt x="99" y="18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9" y="180"/>
                  <a:pt x="99" y="180"/>
                  <a:pt x="99" y="180"/>
                </a:cubicBezTo>
                <a:cubicBezTo>
                  <a:pt x="98" y="180"/>
                  <a:pt x="98" y="180"/>
                  <a:pt x="98" y="180"/>
                </a:cubicBezTo>
                <a:cubicBezTo>
                  <a:pt x="98" y="180"/>
                  <a:pt x="98" y="180"/>
                  <a:pt x="98" y="180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97" y="180"/>
                  <a:pt x="97" y="180"/>
                  <a:pt x="97" y="180"/>
                </a:cubicBezTo>
                <a:cubicBezTo>
                  <a:pt x="97" y="180"/>
                  <a:pt x="96" y="180"/>
                  <a:pt x="96" y="180"/>
                </a:cubicBezTo>
                <a:cubicBezTo>
                  <a:pt x="89" y="180"/>
                  <a:pt x="84" y="175"/>
                  <a:pt x="84" y="16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1"/>
                  <a:pt x="89" y="76"/>
                  <a:pt x="96" y="76"/>
                </a:cubicBezTo>
                <a:cubicBezTo>
                  <a:pt x="99" y="76"/>
                  <a:pt x="101" y="77"/>
                  <a:pt x="103" y="78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70" y="120"/>
                  <a:pt x="172" y="124"/>
                  <a:pt x="172" y="128"/>
                </a:cubicBezTo>
                <a:cubicBezTo>
                  <a:pt x="172" y="132"/>
                  <a:pt x="170" y="136"/>
                  <a:pt x="166" y="138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66" name="Freeform 22"/>
          <p:cNvSpPr>
            <a:spLocks noChangeAspect="1" noEditPoints="1"/>
          </p:cNvSpPr>
          <p:nvPr/>
        </p:nvSpPr>
        <p:spPr bwMode="auto">
          <a:xfrm>
            <a:off x="3720725" y="1868672"/>
            <a:ext cx="232377" cy="216094"/>
          </a:xfrm>
          <a:custGeom>
            <a:avLst/>
            <a:gdLst>
              <a:gd name="T0" fmla="*/ 892239 w 256"/>
              <a:gd name="T1" fmla="*/ 1011768 h 238"/>
              <a:gd name="T2" fmla="*/ 845503 w 256"/>
              <a:gd name="T3" fmla="*/ 960754 h 238"/>
              <a:gd name="T4" fmla="*/ 1019702 w 256"/>
              <a:gd name="T5" fmla="*/ 505884 h 238"/>
              <a:gd name="T6" fmla="*/ 845503 w 256"/>
              <a:gd name="T7" fmla="*/ 51014 h 238"/>
              <a:gd name="T8" fmla="*/ 892239 w 256"/>
              <a:gd name="T9" fmla="*/ 0 h 238"/>
              <a:gd name="T10" fmla="*/ 1087682 w 256"/>
              <a:gd name="T11" fmla="*/ 505884 h 238"/>
              <a:gd name="T12" fmla="*/ 892239 w 256"/>
              <a:gd name="T13" fmla="*/ 1011768 h 238"/>
              <a:gd name="T14" fmla="*/ 760528 w 256"/>
              <a:gd name="T15" fmla="*/ 875732 h 238"/>
              <a:gd name="T16" fmla="*/ 709543 w 256"/>
              <a:gd name="T17" fmla="*/ 828970 h 238"/>
              <a:gd name="T18" fmla="*/ 832757 w 256"/>
              <a:gd name="T19" fmla="*/ 505884 h 238"/>
              <a:gd name="T20" fmla="*/ 709543 w 256"/>
              <a:gd name="T21" fmla="*/ 182798 h 238"/>
              <a:gd name="T22" fmla="*/ 760528 w 256"/>
              <a:gd name="T23" fmla="*/ 136036 h 238"/>
              <a:gd name="T24" fmla="*/ 900737 w 256"/>
              <a:gd name="T25" fmla="*/ 505884 h 238"/>
              <a:gd name="T26" fmla="*/ 760528 w 256"/>
              <a:gd name="T27" fmla="*/ 875732 h 238"/>
              <a:gd name="T28" fmla="*/ 628816 w 256"/>
              <a:gd name="T29" fmla="*/ 743947 h 238"/>
              <a:gd name="T30" fmla="*/ 577831 w 256"/>
              <a:gd name="T31" fmla="*/ 697185 h 238"/>
              <a:gd name="T32" fmla="*/ 645811 w 256"/>
              <a:gd name="T33" fmla="*/ 505884 h 238"/>
              <a:gd name="T34" fmla="*/ 577831 w 256"/>
              <a:gd name="T35" fmla="*/ 314583 h 238"/>
              <a:gd name="T36" fmla="*/ 628816 w 256"/>
              <a:gd name="T37" fmla="*/ 267821 h 238"/>
              <a:gd name="T38" fmla="*/ 713791 w 256"/>
              <a:gd name="T39" fmla="*/ 505884 h 238"/>
              <a:gd name="T40" fmla="*/ 628816 w 256"/>
              <a:gd name="T41" fmla="*/ 743947 h 238"/>
              <a:gd name="T42" fmla="*/ 424876 w 256"/>
              <a:gd name="T43" fmla="*/ 777956 h 238"/>
              <a:gd name="T44" fmla="*/ 395134 w 256"/>
              <a:gd name="T45" fmla="*/ 769454 h 238"/>
              <a:gd name="T46" fmla="*/ 395134 w 256"/>
              <a:gd name="T47" fmla="*/ 769454 h 238"/>
              <a:gd name="T48" fmla="*/ 220935 w 256"/>
              <a:gd name="T49" fmla="*/ 641920 h 238"/>
              <a:gd name="T50" fmla="*/ 50985 w 256"/>
              <a:gd name="T51" fmla="*/ 641920 h 238"/>
              <a:gd name="T52" fmla="*/ 0 w 256"/>
              <a:gd name="T53" fmla="*/ 590907 h 238"/>
              <a:gd name="T54" fmla="*/ 0 w 256"/>
              <a:gd name="T55" fmla="*/ 420861 h 238"/>
              <a:gd name="T56" fmla="*/ 50985 w 256"/>
              <a:gd name="T57" fmla="*/ 369848 h 238"/>
              <a:gd name="T58" fmla="*/ 50985 w 256"/>
              <a:gd name="T59" fmla="*/ 369848 h 238"/>
              <a:gd name="T60" fmla="*/ 220935 w 256"/>
              <a:gd name="T61" fmla="*/ 369848 h 238"/>
              <a:gd name="T62" fmla="*/ 390886 w 256"/>
              <a:gd name="T63" fmla="*/ 229561 h 238"/>
              <a:gd name="T64" fmla="*/ 390886 w 256"/>
              <a:gd name="T65" fmla="*/ 229561 h 238"/>
              <a:gd name="T66" fmla="*/ 424876 w 256"/>
              <a:gd name="T67" fmla="*/ 216807 h 238"/>
              <a:gd name="T68" fmla="*/ 475861 w 256"/>
              <a:gd name="T69" fmla="*/ 267821 h 238"/>
              <a:gd name="T70" fmla="*/ 475861 w 256"/>
              <a:gd name="T71" fmla="*/ 420861 h 238"/>
              <a:gd name="T72" fmla="*/ 475861 w 256"/>
              <a:gd name="T73" fmla="*/ 539893 h 238"/>
              <a:gd name="T74" fmla="*/ 475861 w 256"/>
              <a:gd name="T75" fmla="*/ 590907 h 238"/>
              <a:gd name="T76" fmla="*/ 475861 w 256"/>
              <a:gd name="T77" fmla="*/ 641920 h 238"/>
              <a:gd name="T78" fmla="*/ 475861 w 256"/>
              <a:gd name="T79" fmla="*/ 726943 h 238"/>
              <a:gd name="T80" fmla="*/ 424876 w 256"/>
              <a:gd name="T81" fmla="*/ 777956 h 23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38">
                <a:moveTo>
                  <a:pt x="210" y="238"/>
                </a:moveTo>
                <a:cubicBezTo>
                  <a:pt x="199" y="226"/>
                  <a:pt x="199" y="226"/>
                  <a:pt x="199" y="226"/>
                </a:cubicBezTo>
                <a:cubicBezTo>
                  <a:pt x="224" y="198"/>
                  <a:pt x="240" y="160"/>
                  <a:pt x="240" y="119"/>
                </a:cubicBezTo>
                <a:cubicBezTo>
                  <a:pt x="240" y="78"/>
                  <a:pt x="224" y="40"/>
                  <a:pt x="199" y="12"/>
                </a:cubicBezTo>
                <a:cubicBezTo>
                  <a:pt x="210" y="0"/>
                  <a:pt x="210" y="0"/>
                  <a:pt x="210" y="0"/>
                </a:cubicBezTo>
                <a:cubicBezTo>
                  <a:pt x="239" y="32"/>
                  <a:pt x="256" y="73"/>
                  <a:pt x="256" y="119"/>
                </a:cubicBezTo>
                <a:cubicBezTo>
                  <a:pt x="256" y="165"/>
                  <a:pt x="239" y="206"/>
                  <a:pt x="210" y="238"/>
                </a:cubicBezTo>
                <a:moveTo>
                  <a:pt x="179" y="206"/>
                </a:moveTo>
                <a:cubicBezTo>
                  <a:pt x="167" y="195"/>
                  <a:pt x="167" y="195"/>
                  <a:pt x="167" y="195"/>
                </a:cubicBezTo>
                <a:cubicBezTo>
                  <a:pt x="185" y="175"/>
                  <a:pt x="196" y="148"/>
                  <a:pt x="196" y="119"/>
                </a:cubicBezTo>
                <a:cubicBezTo>
                  <a:pt x="196" y="90"/>
                  <a:pt x="185" y="63"/>
                  <a:pt x="167" y="43"/>
                </a:cubicBezTo>
                <a:cubicBezTo>
                  <a:pt x="179" y="32"/>
                  <a:pt x="179" y="32"/>
                  <a:pt x="179" y="32"/>
                </a:cubicBezTo>
                <a:cubicBezTo>
                  <a:pt x="199" y="55"/>
                  <a:pt x="212" y="85"/>
                  <a:pt x="212" y="119"/>
                </a:cubicBezTo>
                <a:cubicBezTo>
                  <a:pt x="212" y="153"/>
                  <a:pt x="199" y="183"/>
                  <a:pt x="179" y="206"/>
                </a:cubicBezTo>
                <a:moveTo>
                  <a:pt x="148" y="175"/>
                </a:moveTo>
                <a:cubicBezTo>
                  <a:pt x="136" y="164"/>
                  <a:pt x="136" y="164"/>
                  <a:pt x="136" y="164"/>
                </a:cubicBezTo>
                <a:cubicBezTo>
                  <a:pt x="146" y="152"/>
                  <a:pt x="152" y="136"/>
                  <a:pt x="152" y="119"/>
                </a:cubicBezTo>
                <a:cubicBezTo>
                  <a:pt x="152" y="102"/>
                  <a:pt x="146" y="86"/>
                  <a:pt x="136" y="74"/>
                </a:cubicBezTo>
                <a:cubicBezTo>
                  <a:pt x="148" y="63"/>
                  <a:pt x="148" y="63"/>
                  <a:pt x="148" y="63"/>
                </a:cubicBezTo>
                <a:cubicBezTo>
                  <a:pt x="160" y="78"/>
                  <a:pt x="168" y="98"/>
                  <a:pt x="168" y="119"/>
                </a:cubicBezTo>
                <a:cubicBezTo>
                  <a:pt x="168" y="140"/>
                  <a:pt x="160" y="160"/>
                  <a:pt x="148" y="175"/>
                </a:cubicBezTo>
                <a:moveTo>
                  <a:pt x="100" y="183"/>
                </a:moveTo>
                <a:cubicBezTo>
                  <a:pt x="97" y="183"/>
                  <a:pt x="95" y="182"/>
                  <a:pt x="93" y="181"/>
                </a:cubicBezTo>
                <a:cubicBezTo>
                  <a:pt x="93" y="181"/>
                  <a:pt x="93" y="181"/>
                  <a:pt x="93" y="181"/>
                </a:cubicBezTo>
                <a:cubicBezTo>
                  <a:pt x="52" y="151"/>
                  <a:pt x="52" y="151"/>
                  <a:pt x="52" y="151"/>
                </a:cubicBezTo>
                <a:cubicBezTo>
                  <a:pt x="12" y="151"/>
                  <a:pt x="12" y="151"/>
                  <a:pt x="12" y="151"/>
                </a:cubicBezTo>
                <a:cubicBezTo>
                  <a:pt x="5" y="151"/>
                  <a:pt x="0" y="146"/>
                  <a:pt x="0" y="139"/>
                </a:cubicBezTo>
                <a:cubicBezTo>
                  <a:pt x="0" y="99"/>
                  <a:pt x="0" y="99"/>
                  <a:pt x="0" y="99"/>
                </a:cubicBezTo>
                <a:cubicBezTo>
                  <a:pt x="0" y="92"/>
                  <a:pt x="5" y="87"/>
                  <a:pt x="12" y="87"/>
                </a:cubicBezTo>
                <a:cubicBezTo>
                  <a:pt x="12" y="87"/>
                  <a:pt x="12" y="87"/>
                  <a:pt x="12" y="87"/>
                </a:cubicBezTo>
                <a:cubicBezTo>
                  <a:pt x="52" y="87"/>
                  <a:pt x="52" y="87"/>
                  <a:pt x="52" y="87"/>
                </a:cubicBezTo>
                <a:cubicBezTo>
                  <a:pt x="92" y="54"/>
                  <a:pt x="92" y="54"/>
                  <a:pt x="92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95" y="52"/>
                  <a:pt x="97" y="51"/>
                  <a:pt x="100" y="51"/>
                </a:cubicBezTo>
                <a:cubicBezTo>
                  <a:pt x="107" y="51"/>
                  <a:pt x="112" y="56"/>
                  <a:pt x="112" y="63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2" y="127"/>
                  <a:pt x="112" y="127"/>
                  <a:pt x="112" y="127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51"/>
                  <a:pt x="112" y="151"/>
                  <a:pt x="112" y="151"/>
                </a:cubicBezTo>
                <a:cubicBezTo>
                  <a:pt x="112" y="171"/>
                  <a:pt x="112" y="171"/>
                  <a:pt x="112" y="171"/>
                </a:cubicBezTo>
                <a:cubicBezTo>
                  <a:pt x="112" y="178"/>
                  <a:pt x="107" y="183"/>
                  <a:pt x="100" y="183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67" name="Freeform 23"/>
          <p:cNvSpPr>
            <a:spLocks noChangeAspect="1" noEditPoints="1"/>
          </p:cNvSpPr>
          <p:nvPr/>
        </p:nvSpPr>
        <p:spPr bwMode="auto">
          <a:xfrm>
            <a:off x="3362080" y="1889467"/>
            <a:ext cx="219938" cy="181148"/>
          </a:xfrm>
          <a:custGeom>
            <a:avLst/>
            <a:gdLst>
              <a:gd name="T0" fmla="*/ 761144 w 212"/>
              <a:gd name="T1" fmla="*/ 740835 h 174"/>
              <a:gd name="T2" fmla="*/ 710118 w 212"/>
              <a:gd name="T3" fmla="*/ 694001 h 174"/>
              <a:gd name="T4" fmla="*/ 833432 w 212"/>
              <a:gd name="T5" fmla="*/ 370418 h 174"/>
              <a:gd name="T6" fmla="*/ 710118 w 212"/>
              <a:gd name="T7" fmla="*/ 46834 h 174"/>
              <a:gd name="T8" fmla="*/ 761144 w 212"/>
              <a:gd name="T9" fmla="*/ 0 h 174"/>
              <a:gd name="T10" fmla="*/ 901467 w 212"/>
              <a:gd name="T11" fmla="*/ 370418 h 174"/>
              <a:gd name="T12" fmla="*/ 761144 w 212"/>
              <a:gd name="T13" fmla="*/ 740835 h 174"/>
              <a:gd name="T14" fmla="*/ 629326 w 212"/>
              <a:gd name="T15" fmla="*/ 608847 h 174"/>
              <a:gd name="T16" fmla="*/ 578300 w 212"/>
              <a:gd name="T17" fmla="*/ 562013 h 174"/>
              <a:gd name="T18" fmla="*/ 646335 w 212"/>
              <a:gd name="T19" fmla="*/ 370418 h 174"/>
              <a:gd name="T20" fmla="*/ 578300 w 212"/>
              <a:gd name="T21" fmla="*/ 178822 h 174"/>
              <a:gd name="T22" fmla="*/ 629326 w 212"/>
              <a:gd name="T23" fmla="*/ 131988 h 174"/>
              <a:gd name="T24" fmla="*/ 714370 w 212"/>
              <a:gd name="T25" fmla="*/ 370418 h 174"/>
              <a:gd name="T26" fmla="*/ 629326 w 212"/>
              <a:gd name="T27" fmla="*/ 608847 h 174"/>
              <a:gd name="T28" fmla="*/ 425220 w 212"/>
              <a:gd name="T29" fmla="*/ 642909 h 174"/>
              <a:gd name="T30" fmla="*/ 395455 w 212"/>
              <a:gd name="T31" fmla="*/ 634393 h 174"/>
              <a:gd name="T32" fmla="*/ 395455 w 212"/>
              <a:gd name="T33" fmla="*/ 634393 h 174"/>
              <a:gd name="T34" fmla="*/ 221115 w 212"/>
              <a:gd name="T35" fmla="*/ 506663 h 174"/>
              <a:gd name="T36" fmla="*/ 51026 w 212"/>
              <a:gd name="T37" fmla="*/ 506663 h 174"/>
              <a:gd name="T38" fmla="*/ 0 w 212"/>
              <a:gd name="T39" fmla="*/ 455571 h 174"/>
              <a:gd name="T40" fmla="*/ 0 w 212"/>
              <a:gd name="T41" fmla="*/ 285264 h 174"/>
              <a:gd name="T42" fmla="*/ 51026 w 212"/>
              <a:gd name="T43" fmla="*/ 234172 h 174"/>
              <a:gd name="T44" fmla="*/ 51026 w 212"/>
              <a:gd name="T45" fmla="*/ 234172 h 174"/>
              <a:gd name="T46" fmla="*/ 221115 w 212"/>
              <a:gd name="T47" fmla="*/ 234172 h 174"/>
              <a:gd name="T48" fmla="*/ 391203 w 212"/>
              <a:gd name="T49" fmla="*/ 93669 h 174"/>
              <a:gd name="T50" fmla="*/ 391203 w 212"/>
              <a:gd name="T51" fmla="*/ 93669 h 174"/>
              <a:gd name="T52" fmla="*/ 425220 w 212"/>
              <a:gd name="T53" fmla="*/ 80896 h 174"/>
              <a:gd name="T54" fmla="*/ 476247 w 212"/>
              <a:gd name="T55" fmla="*/ 131988 h 174"/>
              <a:gd name="T56" fmla="*/ 476247 w 212"/>
              <a:gd name="T57" fmla="*/ 285264 h 174"/>
              <a:gd name="T58" fmla="*/ 476247 w 212"/>
              <a:gd name="T59" fmla="*/ 404479 h 174"/>
              <a:gd name="T60" fmla="*/ 476247 w 212"/>
              <a:gd name="T61" fmla="*/ 455571 h 174"/>
              <a:gd name="T62" fmla="*/ 476247 w 212"/>
              <a:gd name="T63" fmla="*/ 506663 h 174"/>
              <a:gd name="T64" fmla="*/ 476247 w 212"/>
              <a:gd name="T65" fmla="*/ 591816 h 174"/>
              <a:gd name="T66" fmla="*/ 425220 w 212"/>
              <a:gd name="T67" fmla="*/ 642909 h 174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12" h="174">
                <a:moveTo>
                  <a:pt x="179" y="174"/>
                </a:moveTo>
                <a:cubicBezTo>
                  <a:pt x="167" y="163"/>
                  <a:pt x="167" y="163"/>
                  <a:pt x="167" y="163"/>
                </a:cubicBezTo>
                <a:cubicBezTo>
                  <a:pt x="185" y="143"/>
                  <a:pt x="196" y="116"/>
                  <a:pt x="196" y="87"/>
                </a:cubicBezTo>
                <a:cubicBezTo>
                  <a:pt x="196" y="58"/>
                  <a:pt x="185" y="31"/>
                  <a:pt x="167" y="11"/>
                </a:cubicBezTo>
                <a:cubicBezTo>
                  <a:pt x="179" y="0"/>
                  <a:pt x="179" y="0"/>
                  <a:pt x="179" y="0"/>
                </a:cubicBezTo>
                <a:cubicBezTo>
                  <a:pt x="199" y="23"/>
                  <a:pt x="212" y="53"/>
                  <a:pt x="212" y="87"/>
                </a:cubicBezTo>
                <a:cubicBezTo>
                  <a:pt x="212" y="121"/>
                  <a:pt x="199" y="151"/>
                  <a:pt x="179" y="174"/>
                </a:cubicBezTo>
                <a:moveTo>
                  <a:pt x="148" y="143"/>
                </a:moveTo>
                <a:cubicBezTo>
                  <a:pt x="136" y="132"/>
                  <a:pt x="136" y="132"/>
                  <a:pt x="136" y="132"/>
                </a:cubicBezTo>
                <a:cubicBezTo>
                  <a:pt x="146" y="120"/>
                  <a:pt x="152" y="104"/>
                  <a:pt x="152" y="87"/>
                </a:cubicBezTo>
                <a:cubicBezTo>
                  <a:pt x="152" y="70"/>
                  <a:pt x="146" y="54"/>
                  <a:pt x="136" y="42"/>
                </a:cubicBezTo>
                <a:cubicBezTo>
                  <a:pt x="148" y="31"/>
                  <a:pt x="148" y="31"/>
                  <a:pt x="148" y="31"/>
                </a:cubicBezTo>
                <a:cubicBezTo>
                  <a:pt x="160" y="46"/>
                  <a:pt x="168" y="66"/>
                  <a:pt x="168" y="87"/>
                </a:cubicBezTo>
                <a:cubicBezTo>
                  <a:pt x="168" y="108"/>
                  <a:pt x="160" y="128"/>
                  <a:pt x="148" y="143"/>
                </a:cubicBezTo>
                <a:moveTo>
                  <a:pt x="100" y="151"/>
                </a:moveTo>
                <a:cubicBezTo>
                  <a:pt x="97" y="151"/>
                  <a:pt x="95" y="150"/>
                  <a:pt x="93" y="149"/>
                </a:cubicBezTo>
                <a:cubicBezTo>
                  <a:pt x="93" y="149"/>
                  <a:pt x="93" y="149"/>
                  <a:pt x="93" y="149"/>
                </a:cubicBezTo>
                <a:cubicBezTo>
                  <a:pt x="52" y="119"/>
                  <a:pt x="52" y="119"/>
                  <a:pt x="52" y="119"/>
                </a:cubicBezTo>
                <a:cubicBezTo>
                  <a:pt x="12" y="119"/>
                  <a:pt x="12" y="119"/>
                  <a:pt x="12" y="119"/>
                </a:cubicBezTo>
                <a:cubicBezTo>
                  <a:pt x="5" y="119"/>
                  <a:pt x="0" y="114"/>
                  <a:pt x="0" y="10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0"/>
                  <a:pt x="5" y="55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52" y="55"/>
                  <a:pt x="52" y="55"/>
                  <a:pt x="52" y="55"/>
                </a:cubicBezTo>
                <a:cubicBezTo>
                  <a:pt x="92" y="22"/>
                  <a:pt x="92" y="22"/>
                  <a:pt x="92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5" y="20"/>
                  <a:pt x="97" y="19"/>
                  <a:pt x="100" y="19"/>
                </a:cubicBezTo>
                <a:cubicBezTo>
                  <a:pt x="107" y="19"/>
                  <a:pt x="112" y="24"/>
                  <a:pt x="112" y="31"/>
                </a:cubicBezTo>
                <a:cubicBezTo>
                  <a:pt x="112" y="67"/>
                  <a:pt x="112" y="67"/>
                  <a:pt x="112" y="67"/>
                </a:cubicBezTo>
                <a:cubicBezTo>
                  <a:pt x="112" y="95"/>
                  <a:pt x="112" y="95"/>
                  <a:pt x="112" y="95"/>
                </a:cubicBezTo>
                <a:cubicBezTo>
                  <a:pt x="112" y="107"/>
                  <a:pt x="112" y="107"/>
                  <a:pt x="112" y="107"/>
                </a:cubicBezTo>
                <a:cubicBezTo>
                  <a:pt x="112" y="119"/>
                  <a:pt x="112" y="119"/>
                  <a:pt x="112" y="119"/>
                </a:cubicBezTo>
                <a:cubicBezTo>
                  <a:pt x="112" y="139"/>
                  <a:pt x="112" y="139"/>
                  <a:pt x="112" y="139"/>
                </a:cubicBezTo>
                <a:cubicBezTo>
                  <a:pt x="112" y="146"/>
                  <a:pt x="107" y="151"/>
                  <a:pt x="100" y="151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68" name="Freeform 24"/>
          <p:cNvSpPr>
            <a:spLocks noChangeAspect="1" noEditPoints="1"/>
          </p:cNvSpPr>
          <p:nvPr/>
        </p:nvSpPr>
        <p:spPr bwMode="auto">
          <a:xfrm>
            <a:off x="3026482" y="1909223"/>
            <a:ext cx="174942" cy="137704"/>
          </a:xfrm>
          <a:custGeom>
            <a:avLst/>
            <a:gdLst>
              <a:gd name="T0" fmla="*/ 630098 w 168"/>
              <a:gd name="T1" fmla="*/ 528909 h 132"/>
              <a:gd name="T2" fmla="*/ 579009 w 168"/>
              <a:gd name="T3" fmla="*/ 481990 h 132"/>
              <a:gd name="T4" fmla="*/ 647127 w 168"/>
              <a:gd name="T5" fmla="*/ 290047 h 132"/>
              <a:gd name="T6" fmla="*/ 579009 w 168"/>
              <a:gd name="T7" fmla="*/ 98104 h 132"/>
              <a:gd name="T8" fmla="*/ 630098 w 168"/>
              <a:gd name="T9" fmla="*/ 51185 h 132"/>
              <a:gd name="T10" fmla="*/ 715246 w 168"/>
              <a:gd name="T11" fmla="*/ 290047 h 132"/>
              <a:gd name="T12" fmla="*/ 630098 w 168"/>
              <a:gd name="T13" fmla="*/ 528909 h 132"/>
              <a:gd name="T14" fmla="*/ 425742 w 168"/>
              <a:gd name="T15" fmla="*/ 563032 h 132"/>
              <a:gd name="T16" fmla="*/ 395940 w 168"/>
              <a:gd name="T17" fmla="*/ 554501 h 132"/>
              <a:gd name="T18" fmla="*/ 395940 w 168"/>
              <a:gd name="T19" fmla="*/ 554501 h 132"/>
              <a:gd name="T20" fmla="*/ 221386 w 168"/>
              <a:gd name="T21" fmla="*/ 426539 h 132"/>
              <a:gd name="T22" fmla="*/ 51089 w 168"/>
              <a:gd name="T23" fmla="*/ 426539 h 132"/>
              <a:gd name="T24" fmla="*/ 0 w 168"/>
              <a:gd name="T25" fmla="*/ 375355 h 132"/>
              <a:gd name="T26" fmla="*/ 0 w 168"/>
              <a:gd name="T27" fmla="*/ 204739 h 132"/>
              <a:gd name="T28" fmla="*/ 51089 w 168"/>
              <a:gd name="T29" fmla="*/ 153554 h 132"/>
              <a:gd name="T30" fmla="*/ 51089 w 168"/>
              <a:gd name="T31" fmla="*/ 153554 h 132"/>
              <a:gd name="T32" fmla="*/ 221386 w 168"/>
              <a:gd name="T33" fmla="*/ 153554 h 132"/>
              <a:gd name="T34" fmla="*/ 391682 w 168"/>
              <a:gd name="T35" fmla="*/ 12796 h 132"/>
              <a:gd name="T36" fmla="*/ 391682 w 168"/>
              <a:gd name="T37" fmla="*/ 12796 h 132"/>
              <a:gd name="T38" fmla="*/ 425742 w 168"/>
              <a:gd name="T39" fmla="*/ 0 h 132"/>
              <a:gd name="T40" fmla="*/ 476831 w 168"/>
              <a:gd name="T41" fmla="*/ 51185 h 132"/>
              <a:gd name="T42" fmla="*/ 476831 w 168"/>
              <a:gd name="T43" fmla="*/ 204739 h 132"/>
              <a:gd name="T44" fmla="*/ 476831 w 168"/>
              <a:gd name="T45" fmla="*/ 324170 h 132"/>
              <a:gd name="T46" fmla="*/ 476831 w 168"/>
              <a:gd name="T47" fmla="*/ 375355 h 132"/>
              <a:gd name="T48" fmla="*/ 476831 w 168"/>
              <a:gd name="T49" fmla="*/ 426539 h 132"/>
              <a:gd name="T50" fmla="*/ 476831 w 168"/>
              <a:gd name="T51" fmla="*/ 511847 h 132"/>
              <a:gd name="T52" fmla="*/ 425742 w 168"/>
              <a:gd name="T53" fmla="*/ 563032 h 13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68" h="132">
                <a:moveTo>
                  <a:pt x="148" y="124"/>
                </a:moveTo>
                <a:cubicBezTo>
                  <a:pt x="136" y="113"/>
                  <a:pt x="136" y="113"/>
                  <a:pt x="136" y="113"/>
                </a:cubicBezTo>
                <a:cubicBezTo>
                  <a:pt x="146" y="101"/>
                  <a:pt x="152" y="85"/>
                  <a:pt x="152" y="68"/>
                </a:cubicBezTo>
                <a:cubicBezTo>
                  <a:pt x="152" y="51"/>
                  <a:pt x="146" y="35"/>
                  <a:pt x="136" y="23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60" y="27"/>
                  <a:pt x="168" y="47"/>
                  <a:pt x="168" y="68"/>
                </a:cubicBezTo>
                <a:cubicBezTo>
                  <a:pt x="168" y="89"/>
                  <a:pt x="160" y="109"/>
                  <a:pt x="148" y="124"/>
                </a:cubicBezTo>
                <a:moveTo>
                  <a:pt x="100" y="132"/>
                </a:moveTo>
                <a:cubicBezTo>
                  <a:pt x="97" y="132"/>
                  <a:pt x="95" y="131"/>
                  <a:pt x="93" y="130"/>
                </a:cubicBezTo>
                <a:cubicBezTo>
                  <a:pt x="93" y="130"/>
                  <a:pt x="93" y="130"/>
                  <a:pt x="93" y="13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0"/>
                  <a:pt x="0" y="95"/>
                  <a:pt x="0" y="8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5" y="1"/>
                  <a:pt x="97" y="0"/>
                  <a:pt x="100" y="0"/>
                </a:cubicBezTo>
                <a:cubicBezTo>
                  <a:pt x="107" y="0"/>
                  <a:pt x="112" y="5"/>
                  <a:pt x="112" y="12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27"/>
                  <a:pt x="107" y="132"/>
                  <a:pt x="100" y="132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69" name="Freeform 25"/>
          <p:cNvSpPr>
            <a:spLocks noChangeAspect="1" noEditPoints="1"/>
          </p:cNvSpPr>
          <p:nvPr/>
        </p:nvSpPr>
        <p:spPr bwMode="auto">
          <a:xfrm>
            <a:off x="2238501" y="1889126"/>
            <a:ext cx="278862" cy="177731"/>
          </a:xfrm>
          <a:custGeom>
            <a:avLst/>
            <a:gdLst>
              <a:gd name="T0" fmla="*/ 867525 w 208"/>
              <a:gd name="T1" fmla="*/ 221800 h 132"/>
              <a:gd name="T2" fmla="*/ 803736 w 208"/>
              <a:gd name="T3" fmla="*/ 290047 h 132"/>
              <a:gd name="T4" fmla="*/ 867525 w 208"/>
              <a:gd name="T5" fmla="*/ 358293 h 132"/>
              <a:gd name="T6" fmla="*/ 884535 w 208"/>
              <a:gd name="T7" fmla="*/ 392416 h 132"/>
              <a:gd name="T8" fmla="*/ 833504 w 208"/>
              <a:gd name="T9" fmla="*/ 443601 h 132"/>
              <a:gd name="T10" fmla="*/ 799484 w 208"/>
              <a:gd name="T11" fmla="*/ 426539 h 132"/>
              <a:gd name="T12" fmla="*/ 731442 w 208"/>
              <a:gd name="T13" fmla="*/ 362558 h 132"/>
              <a:gd name="T14" fmla="*/ 663401 w 208"/>
              <a:gd name="T15" fmla="*/ 426539 h 132"/>
              <a:gd name="T16" fmla="*/ 629381 w 208"/>
              <a:gd name="T17" fmla="*/ 443601 h 132"/>
              <a:gd name="T18" fmla="*/ 578350 w 208"/>
              <a:gd name="T19" fmla="*/ 392416 h 132"/>
              <a:gd name="T20" fmla="*/ 595360 w 208"/>
              <a:gd name="T21" fmla="*/ 358293 h 132"/>
              <a:gd name="T22" fmla="*/ 659149 w 208"/>
              <a:gd name="T23" fmla="*/ 290047 h 132"/>
              <a:gd name="T24" fmla="*/ 595360 w 208"/>
              <a:gd name="T25" fmla="*/ 221800 h 132"/>
              <a:gd name="T26" fmla="*/ 578350 w 208"/>
              <a:gd name="T27" fmla="*/ 187677 h 132"/>
              <a:gd name="T28" fmla="*/ 629381 w 208"/>
              <a:gd name="T29" fmla="*/ 136493 h 132"/>
              <a:gd name="T30" fmla="*/ 663401 w 208"/>
              <a:gd name="T31" fmla="*/ 153554 h 132"/>
              <a:gd name="T32" fmla="*/ 731442 w 208"/>
              <a:gd name="T33" fmla="*/ 217535 h 132"/>
              <a:gd name="T34" fmla="*/ 799484 w 208"/>
              <a:gd name="T35" fmla="*/ 153554 h 132"/>
              <a:gd name="T36" fmla="*/ 833504 w 208"/>
              <a:gd name="T37" fmla="*/ 136493 h 132"/>
              <a:gd name="T38" fmla="*/ 884535 w 208"/>
              <a:gd name="T39" fmla="*/ 187677 h 132"/>
              <a:gd name="T40" fmla="*/ 867525 w 208"/>
              <a:gd name="T41" fmla="*/ 221800 h 132"/>
              <a:gd name="T42" fmla="*/ 425257 w 208"/>
              <a:gd name="T43" fmla="*/ 563032 h 132"/>
              <a:gd name="T44" fmla="*/ 395489 w 208"/>
              <a:gd name="T45" fmla="*/ 554501 h 132"/>
              <a:gd name="T46" fmla="*/ 395489 w 208"/>
              <a:gd name="T47" fmla="*/ 554501 h 132"/>
              <a:gd name="T48" fmla="*/ 221134 w 208"/>
              <a:gd name="T49" fmla="*/ 426539 h 132"/>
              <a:gd name="T50" fmla="*/ 51031 w 208"/>
              <a:gd name="T51" fmla="*/ 426539 h 132"/>
              <a:gd name="T52" fmla="*/ 0 w 208"/>
              <a:gd name="T53" fmla="*/ 375355 h 132"/>
              <a:gd name="T54" fmla="*/ 0 w 208"/>
              <a:gd name="T55" fmla="*/ 204739 h 132"/>
              <a:gd name="T56" fmla="*/ 51031 w 208"/>
              <a:gd name="T57" fmla="*/ 153554 h 132"/>
              <a:gd name="T58" fmla="*/ 51031 w 208"/>
              <a:gd name="T59" fmla="*/ 153554 h 132"/>
              <a:gd name="T60" fmla="*/ 221134 w 208"/>
              <a:gd name="T61" fmla="*/ 153554 h 132"/>
              <a:gd name="T62" fmla="*/ 391237 w 208"/>
              <a:gd name="T63" fmla="*/ 12796 h 132"/>
              <a:gd name="T64" fmla="*/ 391237 w 208"/>
              <a:gd name="T65" fmla="*/ 12796 h 132"/>
              <a:gd name="T66" fmla="*/ 425257 w 208"/>
              <a:gd name="T67" fmla="*/ 0 h 132"/>
              <a:gd name="T68" fmla="*/ 476288 w 208"/>
              <a:gd name="T69" fmla="*/ 51185 h 132"/>
              <a:gd name="T70" fmla="*/ 476288 w 208"/>
              <a:gd name="T71" fmla="*/ 204739 h 132"/>
              <a:gd name="T72" fmla="*/ 476288 w 208"/>
              <a:gd name="T73" fmla="*/ 324170 h 132"/>
              <a:gd name="T74" fmla="*/ 476288 w 208"/>
              <a:gd name="T75" fmla="*/ 375355 h 132"/>
              <a:gd name="T76" fmla="*/ 476288 w 208"/>
              <a:gd name="T77" fmla="*/ 426539 h 132"/>
              <a:gd name="T78" fmla="*/ 476288 w 208"/>
              <a:gd name="T79" fmla="*/ 511847 h 132"/>
              <a:gd name="T80" fmla="*/ 425257 w 208"/>
              <a:gd name="T81" fmla="*/ 563032 h 13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08" h="132">
                <a:moveTo>
                  <a:pt x="204" y="52"/>
                </a:moveTo>
                <a:cubicBezTo>
                  <a:pt x="189" y="68"/>
                  <a:pt x="189" y="68"/>
                  <a:pt x="189" y="68"/>
                </a:cubicBezTo>
                <a:cubicBezTo>
                  <a:pt x="204" y="84"/>
                  <a:pt x="204" y="84"/>
                  <a:pt x="204" y="84"/>
                </a:cubicBezTo>
                <a:cubicBezTo>
                  <a:pt x="207" y="86"/>
                  <a:pt x="208" y="89"/>
                  <a:pt x="208" y="92"/>
                </a:cubicBezTo>
                <a:cubicBezTo>
                  <a:pt x="208" y="99"/>
                  <a:pt x="203" y="104"/>
                  <a:pt x="196" y="104"/>
                </a:cubicBezTo>
                <a:cubicBezTo>
                  <a:pt x="193" y="104"/>
                  <a:pt x="190" y="103"/>
                  <a:pt x="188" y="100"/>
                </a:cubicBezTo>
                <a:cubicBezTo>
                  <a:pt x="172" y="85"/>
                  <a:pt x="172" y="85"/>
                  <a:pt x="172" y="85"/>
                </a:cubicBezTo>
                <a:cubicBezTo>
                  <a:pt x="156" y="100"/>
                  <a:pt x="156" y="100"/>
                  <a:pt x="156" y="100"/>
                </a:cubicBezTo>
                <a:cubicBezTo>
                  <a:pt x="154" y="103"/>
                  <a:pt x="151" y="104"/>
                  <a:pt x="148" y="104"/>
                </a:cubicBezTo>
                <a:cubicBezTo>
                  <a:pt x="141" y="104"/>
                  <a:pt x="136" y="99"/>
                  <a:pt x="136" y="92"/>
                </a:cubicBezTo>
                <a:cubicBezTo>
                  <a:pt x="136" y="89"/>
                  <a:pt x="137" y="86"/>
                  <a:pt x="140" y="84"/>
                </a:cubicBezTo>
                <a:cubicBezTo>
                  <a:pt x="155" y="68"/>
                  <a:pt x="155" y="68"/>
                  <a:pt x="155" y="68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37" y="50"/>
                  <a:pt x="136" y="47"/>
                  <a:pt x="136" y="44"/>
                </a:cubicBezTo>
                <a:cubicBezTo>
                  <a:pt x="136" y="37"/>
                  <a:pt x="141" y="32"/>
                  <a:pt x="148" y="32"/>
                </a:cubicBezTo>
                <a:cubicBezTo>
                  <a:pt x="151" y="32"/>
                  <a:pt x="154" y="33"/>
                  <a:pt x="156" y="36"/>
                </a:cubicBezTo>
                <a:cubicBezTo>
                  <a:pt x="172" y="51"/>
                  <a:pt x="172" y="51"/>
                  <a:pt x="172" y="51"/>
                </a:cubicBezTo>
                <a:cubicBezTo>
                  <a:pt x="188" y="36"/>
                  <a:pt x="188" y="36"/>
                  <a:pt x="188" y="36"/>
                </a:cubicBezTo>
                <a:cubicBezTo>
                  <a:pt x="190" y="33"/>
                  <a:pt x="193" y="32"/>
                  <a:pt x="196" y="32"/>
                </a:cubicBezTo>
                <a:cubicBezTo>
                  <a:pt x="203" y="32"/>
                  <a:pt x="208" y="37"/>
                  <a:pt x="208" y="44"/>
                </a:cubicBezTo>
                <a:cubicBezTo>
                  <a:pt x="208" y="47"/>
                  <a:pt x="207" y="50"/>
                  <a:pt x="204" y="52"/>
                </a:cubicBezTo>
                <a:moveTo>
                  <a:pt x="100" y="132"/>
                </a:moveTo>
                <a:cubicBezTo>
                  <a:pt x="97" y="132"/>
                  <a:pt x="95" y="131"/>
                  <a:pt x="93" y="130"/>
                </a:cubicBezTo>
                <a:cubicBezTo>
                  <a:pt x="93" y="130"/>
                  <a:pt x="93" y="130"/>
                  <a:pt x="93" y="13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0"/>
                  <a:pt x="0" y="95"/>
                  <a:pt x="0" y="8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5" y="1"/>
                  <a:pt x="97" y="0"/>
                  <a:pt x="100" y="0"/>
                </a:cubicBezTo>
                <a:cubicBezTo>
                  <a:pt x="107" y="0"/>
                  <a:pt x="112" y="5"/>
                  <a:pt x="112" y="12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27"/>
                  <a:pt x="107" y="132"/>
                  <a:pt x="100" y="132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70" name="Freeform 26"/>
          <p:cNvSpPr>
            <a:spLocks noChangeAspect="1" noEditPoints="1"/>
          </p:cNvSpPr>
          <p:nvPr/>
        </p:nvSpPr>
        <p:spPr bwMode="auto">
          <a:xfrm>
            <a:off x="1537414" y="1889126"/>
            <a:ext cx="280364" cy="177731"/>
          </a:xfrm>
          <a:custGeom>
            <a:avLst/>
            <a:gdLst>
              <a:gd name="T0" fmla="*/ 837493 w 208"/>
              <a:gd name="T1" fmla="*/ 341232 h 132"/>
              <a:gd name="T2" fmla="*/ 632393 w 208"/>
              <a:gd name="T3" fmla="*/ 341232 h 132"/>
              <a:gd name="T4" fmla="*/ 581118 w 208"/>
              <a:gd name="T5" fmla="*/ 290047 h 132"/>
              <a:gd name="T6" fmla="*/ 632393 w 208"/>
              <a:gd name="T7" fmla="*/ 238862 h 132"/>
              <a:gd name="T8" fmla="*/ 837493 w 208"/>
              <a:gd name="T9" fmla="*/ 238862 h 132"/>
              <a:gd name="T10" fmla="*/ 888768 w 208"/>
              <a:gd name="T11" fmla="*/ 290047 h 132"/>
              <a:gd name="T12" fmla="*/ 837493 w 208"/>
              <a:gd name="T13" fmla="*/ 341232 h 132"/>
              <a:gd name="T14" fmla="*/ 427292 w 208"/>
              <a:gd name="T15" fmla="*/ 563032 h 132"/>
              <a:gd name="T16" fmla="*/ 397382 w 208"/>
              <a:gd name="T17" fmla="*/ 554501 h 132"/>
              <a:gd name="T18" fmla="*/ 397382 w 208"/>
              <a:gd name="T19" fmla="*/ 554501 h 132"/>
              <a:gd name="T20" fmla="*/ 222192 w 208"/>
              <a:gd name="T21" fmla="*/ 426539 h 132"/>
              <a:gd name="T22" fmla="*/ 51275 w 208"/>
              <a:gd name="T23" fmla="*/ 426539 h 132"/>
              <a:gd name="T24" fmla="*/ 0 w 208"/>
              <a:gd name="T25" fmla="*/ 375355 h 132"/>
              <a:gd name="T26" fmla="*/ 0 w 208"/>
              <a:gd name="T27" fmla="*/ 204739 h 132"/>
              <a:gd name="T28" fmla="*/ 51275 w 208"/>
              <a:gd name="T29" fmla="*/ 153554 h 132"/>
              <a:gd name="T30" fmla="*/ 51275 w 208"/>
              <a:gd name="T31" fmla="*/ 153554 h 132"/>
              <a:gd name="T32" fmla="*/ 222192 w 208"/>
              <a:gd name="T33" fmla="*/ 153554 h 132"/>
              <a:gd name="T34" fmla="*/ 393109 w 208"/>
              <a:gd name="T35" fmla="*/ 12796 h 132"/>
              <a:gd name="T36" fmla="*/ 393109 w 208"/>
              <a:gd name="T37" fmla="*/ 12796 h 132"/>
              <a:gd name="T38" fmla="*/ 427292 w 208"/>
              <a:gd name="T39" fmla="*/ 0 h 132"/>
              <a:gd name="T40" fmla="*/ 478567 w 208"/>
              <a:gd name="T41" fmla="*/ 51185 h 132"/>
              <a:gd name="T42" fmla="*/ 478567 w 208"/>
              <a:gd name="T43" fmla="*/ 204739 h 132"/>
              <a:gd name="T44" fmla="*/ 478567 w 208"/>
              <a:gd name="T45" fmla="*/ 324170 h 132"/>
              <a:gd name="T46" fmla="*/ 478567 w 208"/>
              <a:gd name="T47" fmla="*/ 375355 h 132"/>
              <a:gd name="T48" fmla="*/ 478567 w 208"/>
              <a:gd name="T49" fmla="*/ 426539 h 132"/>
              <a:gd name="T50" fmla="*/ 478567 w 208"/>
              <a:gd name="T51" fmla="*/ 511847 h 132"/>
              <a:gd name="T52" fmla="*/ 427292 w 208"/>
              <a:gd name="T53" fmla="*/ 563032 h 132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08" h="132">
                <a:moveTo>
                  <a:pt x="196" y="80"/>
                </a:moveTo>
                <a:cubicBezTo>
                  <a:pt x="148" y="80"/>
                  <a:pt x="148" y="80"/>
                  <a:pt x="148" y="80"/>
                </a:cubicBezTo>
                <a:cubicBezTo>
                  <a:pt x="141" y="80"/>
                  <a:pt x="136" y="75"/>
                  <a:pt x="136" y="68"/>
                </a:cubicBezTo>
                <a:cubicBezTo>
                  <a:pt x="136" y="61"/>
                  <a:pt x="141" y="56"/>
                  <a:pt x="148" y="56"/>
                </a:cubicBezTo>
                <a:cubicBezTo>
                  <a:pt x="196" y="56"/>
                  <a:pt x="196" y="56"/>
                  <a:pt x="196" y="56"/>
                </a:cubicBezTo>
                <a:cubicBezTo>
                  <a:pt x="203" y="56"/>
                  <a:pt x="208" y="61"/>
                  <a:pt x="208" y="68"/>
                </a:cubicBezTo>
                <a:cubicBezTo>
                  <a:pt x="208" y="75"/>
                  <a:pt x="203" y="80"/>
                  <a:pt x="196" y="80"/>
                </a:cubicBezTo>
                <a:moveTo>
                  <a:pt x="100" y="132"/>
                </a:moveTo>
                <a:cubicBezTo>
                  <a:pt x="97" y="132"/>
                  <a:pt x="95" y="131"/>
                  <a:pt x="93" y="130"/>
                </a:cubicBezTo>
                <a:cubicBezTo>
                  <a:pt x="93" y="130"/>
                  <a:pt x="93" y="130"/>
                  <a:pt x="93" y="13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0"/>
                  <a:pt x="0" y="95"/>
                  <a:pt x="0" y="8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5" y="1"/>
                  <a:pt x="97" y="0"/>
                  <a:pt x="100" y="0"/>
                </a:cubicBezTo>
                <a:cubicBezTo>
                  <a:pt x="107" y="0"/>
                  <a:pt x="112" y="5"/>
                  <a:pt x="112" y="12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27"/>
                  <a:pt x="107" y="132"/>
                  <a:pt x="100" y="132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71" name="Freeform 27"/>
          <p:cNvSpPr>
            <a:spLocks noChangeAspect="1" noEditPoints="1"/>
          </p:cNvSpPr>
          <p:nvPr/>
        </p:nvSpPr>
        <p:spPr bwMode="auto">
          <a:xfrm>
            <a:off x="1908258" y="1889126"/>
            <a:ext cx="279363" cy="177731"/>
          </a:xfrm>
          <a:custGeom>
            <a:avLst/>
            <a:gdLst>
              <a:gd name="T0" fmla="*/ 833507 w 208"/>
              <a:gd name="T1" fmla="*/ 341232 h 132"/>
              <a:gd name="T2" fmla="*/ 782476 w 208"/>
              <a:gd name="T3" fmla="*/ 341232 h 132"/>
              <a:gd name="T4" fmla="*/ 782476 w 208"/>
              <a:gd name="T5" fmla="*/ 392416 h 132"/>
              <a:gd name="T6" fmla="*/ 731445 w 208"/>
              <a:gd name="T7" fmla="*/ 443601 h 132"/>
              <a:gd name="T8" fmla="*/ 680414 w 208"/>
              <a:gd name="T9" fmla="*/ 392416 h 132"/>
              <a:gd name="T10" fmla="*/ 680414 w 208"/>
              <a:gd name="T11" fmla="*/ 341232 h 132"/>
              <a:gd name="T12" fmla="*/ 629383 w 208"/>
              <a:gd name="T13" fmla="*/ 341232 h 132"/>
              <a:gd name="T14" fmla="*/ 578352 w 208"/>
              <a:gd name="T15" fmla="*/ 290047 h 132"/>
              <a:gd name="T16" fmla="*/ 629383 w 208"/>
              <a:gd name="T17" fmla="*/ 238862 h 132"/>
              <a:gd name="T18" fmla="*/ 680414 w 208"/>
              <a:gd name="T19" fmla="*/ 238862 h 132"/>
              <a:gd name="T20" fmla="*/ 680414 w 208"/>
              <a:gd name="T21" fmla="*/ 187677 h 132"/>
              <a:gd name="T22" fmla="*/ 731445 w 208"/>
              <a:gd name="T23" fmla="*/ 136493 h 132"/>
              <a:gd name="T24" fmla="*/ 782476 w 208"/>
              <a:gd name="T25" fmla="*/ 187677 h 132"/>
              <a:gd name="T26" fmla="*/ 782476 w 208"/>
              <a:gd name="T27" fmla="*/ 238862 h 132"/>
              <a:gd name="T28" fmla="*/ 833507 w 208"/>
              <a:gd name="T29" fmla="*/ 238862 h 132"/>
              <a:gd name="T30" fmla="*/ 884538 w 208"/>
              <a:gd name="T31" fmla="*/ 290047 h 132"/>
              <a:gd name="T32" fmla="*/ 833507 w 208"/>
              <a:gd name="T33" fmla="*/ 341232 h 132"/>
              <a:gd name="T34" fmla="*/ 425259 w 208"/>
              <a:gd name="T35" fmla="*/ 563032 h 132"/>
              <a:gd name="T36" fmla="*/ 395491 w 208"/>
              <a:gd name="T37" fmla="*/ 554501 h 132"/>
              <a:gd name="T38" fmla="*/ 395491 w 208"/>
              <a:gd name="T39" fmla="*/ 554501 h 132"/>
              <a:gd name="T40" fmla="*/ 221134 w 208"/>
              <a:gd name="T41" fmla="*/ 426539 h 132"/>
              <a:gd name="T42" fmla="*/ 51031 w 208"/>
              <a:gd name="T43" fmla="*/ 426539 h 132"/>
              <a:gd name="T44" fmla="*/ 0 w 208"/>
              <a:gd name="T45" fmla="*/ 375355 h 132"/>
              <a:gd name="T46" fmla="*/ 0 w 208"/>
              <a:gd name="T47" fmla="*/ 204739 h 132"/>
              <a:gd name="T48" fmla="*/ 51031 w 208"/>
              <a:gd name="T49" fmla="*/ 153554 h 132"/>
              <a:gd name="T50" fmla="*/ 51031 w 208"/>
              <a:gd name="T51" fmla="*/ 153554 h 132"/>
              <a:gd name="T52" fmla="*/ 221134 w 208"/>
              <a:gd name="T53" fmla="*/ 153554 h 132"/>
              <a:gd name="T54" fmla="*/ 391238 w 208"/>
              <a:gd name="T55" fmla="*/ 12796 h 132"/>
              <a:gd name="T56" fmla="*/ 391238 w 208"/>
              <a:gd name="T57" fmla="*/ 12796 h 132"/>
              <a:gd name="T58" fmla="*/ 425259 w 208"/>
              <a:gd name="T59" fmla="*/ 0 h 132"/>
              <a:gd name="T60" fmla="*/ 476290 w 208"/>
              <a:gd name="T61" fmla="*/ 51185 h 132"/>
              <a:gd name="T62" fmla="*/ 476290 w 208"/>
              <a:gd name="T63" fmla="*/ 204739 h 132"/>
              <a:gd name="T64" fmla="*/ 476290 w 208"/>
              <a:gd name="T65" fmla="*/ 324170 h 132"/>
              <a:gd name="T66" fmla="*/ 476290 w 208"/>
              <a:gd name="T67" fmla="*/ 375355 h 132"/>
              <a:gd name="T68" fmla="*/ 476290 w 208"/>
              <a:gd name="T69" fmla="*/ 426539 h 132"/>
              <a:gd name="T70" fmla="*/ 476290 w 208"/>
              <a:gd name="T71" fmla="*/ 511847 h 132"/>
              <a:gd name="T72" fmla="*/ 425259 w 208"/>
              <a:gd name="T73" fmla="*/ 563032 h 13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08" h="132">
                <a:moveTo>
                  <a:pt x="196" y="80"/>
                </a:moveTo>
                <a:cubicBezTo>
                  <a:pt x="184" y="80"/>
                  <a:pt x="184" y="80"/>
                  <a:pt x="184" y="80"/>
                </a:cubicBezTo>
                <a:cubicBezTo>
                  <a:pt x="184" y="92"/>
                  <a:pt x="184" y="92"/>
                  <a:pt x="184" y="92"/>
                </a:cubicBezTo>
                <a:cubicBezTo>
                  <a:pt x="184" y="99"/>
                  <a:pt x="179" y="104"/>
                  <a:pt x="172" y="104"/>
                </a:cubicBezTo>
                <a:cubicBezTo>
                  <a:pt x="165" y="104"/>
                  <a:pt x="160" y="99"/>
                  <a:pt x="160" y="92"/>
                </a:cubicBezTo>
                <a:cubicBezTo>
                  <a:pt x="160" y="80"/>
                  <a:pt x="160" y="80"/>
                  <a:pt x="160" y="80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41" y="80"/>
                  <a:pt x="136" y="75"/>
                  <a:pt x="136" y="68"/>
                </a:cubicBezTo>
                <a:cubicBezTo>
                  <a:pt x="136" y="61"/>
                  <a:pt x="141" y="56"/>
                  <a:pt x="148" y="56"/>
                </a:cubicBezTo>
                <a:cubicBezTo>
                  <a:pt x="160" y="56"/>
                  <a:pt x="160" y="56"/>
                  <a:pt x="160" y="56"/>
                </a:cubicBezTo>
                <a:cubicBezTo>
                  <a:pt x="160" y="44"/>
                  <a:pt x="160" y="44"/>
                  <a:pt x="160" y="44"/>
                </a:cubicBezTo>
                <a:cubicBezTo>
                  <a:pt x="160" y="37"/>
                  <a:pt x="165" y="32"/>
                  <a:pt x="172" y="32"/>
                </a:cubicBezTo>
                <a:cubicBezTo>
                  <a:pt x="179" y="32"/>
                  <a:pt x="184" y="37"/>
                  <a:pt x="184" y="44"/>
                </a:cubicBezTo>
                <a:cubicBezTo>
                  <a:pt x="184" y="56"/>
                  <a:pt x="184" y="56"/>
                  <a:pt x="184" y="56"/>
                </a:cubicBezTo>
                <a:cubicBezTo>
                  <a:pt x="196" y="56"/>
                  <a:pt x="196" y="56"/>
                  <a:pt x="196" y="56"/>
                </a:cubicBezTo>
                <a:cubicBezTo>
                  <a:pt x="203" y="56"/>
                  <a:pt x="208" y="61"/>
                  <a:pt x="208" y="68"/>
                </a:cubicBezTo>
                <a:cubicBezTo>
                  <a:pt x="208" y="75"/>
                  <a:pt x="203" y="80"/>
                  <a:pt x="196" y="80"/>
                </a:cubicBezTo>
                <a:moveTo>
                  <a:pt x="100" y="132"/>
                </a:moveTo>
                <a:cubicBezTo>
                  <a:pt x="97" y="132"/>
                  <a:pt x="95" y="131"/>
                  <a:pt x="93" y="130"/>
                </a:cubicBezTo>
                <a:cubicBezTo>
                  <a:pt x="93" y="130"/>
                  <a:pt x="93" y="130"/>
                  <a:pt x="93" y="13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5" y="100"/>
                  <a:pt x="0" y="95"/>
                  <a:pt x="0" y="8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1"/>
                  <a:pt x="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2" y="3"/>
                  <a:pt x="92" y="3"/>
                </a:cubicBezTo>
                <a:cubicBezTo>
                  <a:pt x="95" y="1"/>
                  <a:pt x="97" y="0"/>
                  <a:pt x="100" y="0"/>
                </a:cubicBezTo>
                <a:cubicBezTo>
                  <a:pt x="107" y="0"/>
                  <a:pt x="112" y="5"/>
                  <a:pt x="112" y="12"/>
                </a:cubicBezTo>
                <a:cubicBezTo>
                  <a:pt x="112" y="48"/>
                  <a:pt x="112" y="48"/>
                  <a:pt x="112" y="48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2" y="127"/>
                  <a:pt x="107" y="132"/>
                  <a:pt x="100" y="132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72" name="Freeform 28"/>
          <p:cNvSpPr>
            <a:spLocks noChangeAspect="1" noEditPoints="1"/>
          </p:cNvSpPr>
          <p:nvPr/>
        </p:nvSpPr>
        <p:spPr bwMode="auto">
          <a:xfrm>
            <a:off x="1193575" y="1889126"/>
            <a:ext cx="215279" cy="177731"/>
          </a:xfrm>
          <a:custGeom>
            <a:avLst/>
            <a:gdLst>
              <a:gd name="T0" fmla="*/ 668612 w 160"/>
              <a:gd name="T1" fmla="*/ 89573 h 132"/>
              <a:gd name="T2" fmla="*/ 38328 w 160"/>
              <a:gd name="T3" fmla="*/ 520378 h 132"/>
              <a:gd name="T4" fmla="*/ 25552 w 160"/>
              <a:gd name="T5" fmla="*/ 524643 h 132"/>
              <a:gd name="T6" fmla="*/ 0 w 160"/>
              <a:gd name="T7" fmla="*/ 499051 h 132"/>
              <a:gd name="T8" fmla="*/ 8517 w 160"/>
              <a:gd name="T9" fmla="*/ 477724 h 132"/>
              <a:gd name="T10" fmla="*/ 643060 w 160"/>
              <a:gd name="T11" fmla="*/ 46919 h 132"/>
              <a:gd name="T12" fmla="*/ 655836 w 160"/>
              <a:gd name="T13" fmla="*/ 42654 h 132"/>
              <a:gd name="T14" fmla="*/ 681388 w 160"/>
              <a:gd name="T15" fmla="*/ 68246 h 132"/>
              <a:gd name="T16" fmla="*/ 668612 w 160"/>
              <a:gd name="T17" fmla="*/ 89573 h 132"/>
              <a:gd name="T18" fmla="*/ 76656 w 160"/>
              <a:gd name="T19" fmla="*/ 204739 h 132"/>
              <a:gd name="T20" fmla="*/ 127760 w 160"/>
              <a:gd name="T21" fmla="*/ 153554 h 132"/>
              <a:gd name="T22" fmla="*/ 127760 w 160"/>
              <a:gd name="T23" fmla="*/ 153554 h 132"/>
              <a:gd name="T24" fmla="*/ 298107 w 160"/>
              <a:gd name="T25" fmla="*/ 153554 h 132"/>
              <a:gd name="T26" fmla="*/ 468454 w 160"/>
              <a:gd name="T27" fmla="*/ 12796 h 132"/>
              <a:gd name="T28" fmla="*/ 468454 w 160"/>
              <a:gd name="T29" fmla="*/ 12796 h 132"/>
              <a:gd name="T30" fmla="*/ 502524 w 160"/>
              <a:gd name="T31" fmla="*/ 0 h 132"/>
              <a:gd name="T32" fmla="*/ 553628 w 160"/>
              <a:gd name="T33" fmla="*/ 46919 h 132"/>
              <a:gd name="T34" fmla="*/ 76656 w 160"/>
              <a:gd name="T35" fmla="*/ 371089 h 132"/>
              <a:gd name="T36" fmla="*/ 76656 w 160"/>
              <a:gd name="T37" fmla="*/ 204739 h 132"/>
              <a:gd name="T38" fmla="*/ 553628 w 160"/>
              <a:gd name="T39" fmla="*/ 324170 h 132"/>
              <a:gd name="T40" fmla="*/ 553628 w 160"/>
              <a:gd name="T41" fmla="*/ 375355 h 132"/>
              <a:gd name="T42" fmla="*/ 553628 w 160"/>
              <a:gd name="T43" fmla="*/ 426539 h 132"/>
              <a:gd name="T44" fmla="*/ 553628 w 160"/>
              <a:gd name="T45" fmla="*/ 511847 h 132"/>
              <a:gd name="T46" fmla="*/ 502524 w 160"/>
              <a:gd name="T47" fmla="*/ 563032 h 132"/>
              <a:gd name="T48" fmla="*/ 472713 w 160"/>
              <a:gd name="T49" fmla="*/ 554501 h 132"/>
              <a:gd name="T50" fmla="*/ 472713 w 160"/>
              <a:gd name="T51" fmla="*/ 554501 h 132"/>
              <a:gd name="T52" fmla="*/ 298107 w 160"/>
              <a:gd name="T53" fmla="*/ 426539 h 132"/>
              <a:gd name="T54" fmla="*/ 264038 w 160"/>
              <a:gd name="T55" fmla="*/ 426539 h 132"/>
              <a:gd name="T56" fmla="*/ 553628 w 160"/>
              <a:gd name="T57" fmla="*/ 230331 h 132"/>
              <a:gd name="T58" fmla="*/ 553628 w 160"/>
              <a:gd name="T59" fmla="*/ 324170 h 13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160" h="132">
                <a:moveTo>
                  <a:pt x="157" y="21"/>
                </a:moveTo>
                <a:cubicBezTo>
                  <a:pt x="9" y="122"/>
                  <a:pt x="9" y="122"/>
                  <a:pt x="9" y="122"/>
                </a:cubicBezTo>
                <a:cubicBezTo>
                  <a:pt x="8" y="122"/>
                  <a:pt x="7" y="123"/>
                  <a:pt x="6" y="123"/>
                </a:cubicBezTo>
                <a:cubicBezTo>
                  <a:pt x="2" y="123"/>
                  <a:pt x="0" y="120"/>
                  <a:pt x="0" y="117"/>
                </a:cubicBezTo>
                <a:cubicBezTo>
                  <a:pt x="0" y="115"/>
                  <a:pt x="1" y="113"/>
                  <a:pt x="2" y="112"/>
                </a:cubicBezTo>
                <a:cubicBezTo>
                  <a:pt x="151" y="11"/>
                  <a:pt x="151" y="11"/>
                  <a:pt x="151" y="11"/>
                </a:cubicBezTo>
                <a:cubicBezTo>
                  <a:pt x="152" y="11"/>
                  <a:pt x="153" y="10"/>
                  <a:pt x="154" y="10"/>
                </a:cubicBezTo>
                <a:cubicBezTo>
                  <a:pt x="157" y="10"/>
                  <a:pt x="160" y="13"/>
                  <a:pt x="160" y="16"/>
                </a:cubicBezTo>
                <a:cubicBezTo>
                  <a:pt x="160" y="18"/>
                  <a:pt x="159" y="20"/>
                  <a:pt x="157" y="21"/>
                </a:cubicBezTo>
                <a:moveTo>
                  <a:pt x="18" y="48"/>
                </a:moveTo>
                <a:cubicBezTo>
                  <a:pt x="18" y="41"/>
                  <a:pt x="23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70" y="36"/>
                  <a:pt x="70" y="36"/>
                  <a:pt x="70" y="36"/>
                </a:cubicBezTo>
                <a:cubicBezTo>
                  <a:pt x="110" y="3"/>
                  <a:pt x="110" y="3"/>
                  <a:pt x="110" y="3"/>
                </a:cubicBezTo>
                <a:cubicBezTo>
                  <a:pt x="110" y="3"/>
                  <a:pt x="110" y="3"/>
                  <a:pt x="110" y="3"/>
                </a:cubicBezTo>
                <a:cubicBezTo>
                  <a:pt x="113" y="1"/>
                  <a:pt x="115" y="0"/>
                  <a:pt x="118" y="0"/>
                </a:cubicBezTo>
                <a:cubicBezTo>
                  <a:pt x="124" y="0"/>
                  <a:pt x="129" y="5"/>
                  <a:pt x="130" y="11"/>
                </a:cubicBezTo>
                <a:cubicBezTo>
                  <a:pt x="18" y="87"/>
                  <a:pt x="18" y="87"/>
                  <a:pt x="18" y="87"/>
                </a:cubicBezTo>
                <a:lnTo>
                  <a:pt x="18" y="48"/>
                </a:lnTo>
                <a:close/>
                <a:moveTo>
                  <a:pt x="130" y="76"/>
                </a:moveTo>
                <a:cubicBezTo>
                  <a:pt x="130" y="88"/>
                  <a:pt x="130" y="88"/>
                  <a:pt x="130" y="88"/>
                </a:cubicBezTo>
                <a:cubicBezTo>
                  <a:pt x="130" y="100"/>
                  <a:pt x="130" y="100"/>
                  <a:pt x="130" y="100"/>
                </a:cubicBezTo>
                <a:cubicBezTo>
                  <a:pt x="130" y="120"/>
                  <a:pt x="130" y="120"/>
                  <a:pt x="130" y="120"/>
                </a:cubicBezTo>
                <a:cubicBezTo>
                  <a:pt x="130" y="127"/>
                  <a:pt x="125" y="132"/>
                  <a:pt x="118" y="132"/>
                </a:cubicBezTo>
                <a:cubicBezTo>
                  <a:pt x="115" y="132"/>
                  <a:pt x="113" y="131"/>
                  <a:pt x="111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130" y="54"/>
                  <a:pt x="130" y="54"/>
                  <a:pt x="130" y="54"/>
                </a:cubicBezTo>
                <a:lnTo>
                  <a:pt x="130" y="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73" name="Freeform 28"/>
          <p:cNvSpPr>
            <a:spLocks noChangeAspect="1" noEditPoints="1"/>
          </p:cNvSpPr>
          <p:nvPr/>
        </p:nvSpPr>
        <p:spPr bwMode="auto">
          <a:xfrm>
            <a:off x="4063083" y="1877686"/>
            <a:ext cx="246589" cy="210906"/>
          </a:xfrm>
          <a:custGeom>
            <a:avLst/>
            <a:gdLst>
              <a:gd name="T0" fmla="*/ 283938 w 67"/>
              <a:gd name="T1" fmla="*/ 460468 h 57"/>
              <a:gd name="T2" fmla="*/ 265619 w 67"/>
              <a:gd name="T3" fmla="*/ 488096 h 57"/>
              <a:gd name="T4" fmla="*/ 247301 w 67"/>
              <a:gd name="T5" fmla="*/ 478886 h 57"/>
              <a:gd name="T6" fmla="*/ 128230 w 67"/>
              <a:gd name="T7" fmla="*/ 359165 h 57"/>
              <a:gd name="T8" fmla="*/ 27478 w 67"/>
              <a:gd name="T9" fmla="*/ 359165 h 57"/>
              <a:gd name="T10" fmla="*/ 0 w 67"/>
              <a:gd name="T11" fmla="*/ 331537 h 57"/>
              <a:gd name="T12" fmla="*/ 0 w 67"/>
              <a:gd name="T13" fmla="*/ 193396 h 57"/>
              <a:gd name="T14" fmla="*/ 27478 w 67"/>
              <a:gd name="T15" fmla="*/ 165768 h 57"/>
              <a:gd name="T16" fmla="*/ 128230 w 67"/>
              <a:gd name="T17" fmla="*/ 165768 h 57"/>
              <a:gd name="T18" fmla="*/ 247301 w 67"/>
              <a:gd name="T19" fmla="*/ 46047 h 57"/>
              <a:gd name="T20" fmla="*/ 265619 w 67"/>
              <a:gd name="T21" fmla="*/ 36837 h 57"/>
              <a:gd name="T22" fmla="*/ 283938 w 67"/>
              <a:gd name="T23" fmla="*/ 55256 h 57"/>
              <a:gd name="T24" fmla="*/ 283938 w 67"/>
              <a:gd name="T25" fmla="*/ 460468 h 57"/>
              <a:gd name="T26" fmla="*/ 375531 w 67"/>
              <a:gd name="T27" fmla="*/ 349955 h 57"/>
              <a:gd name="T28" fmla="*/ 366371 w 67"/>
              <a:gd name="T29" fmla="*/ 349955 h 57"/>
              <a:gd name="T30" fmla="*/ 338893 w 67"/>
              <a:gd name="T31" fmla="*/ 322327 h 57"/>
              <a:gd name="T32" fmla="*/ 384690 w 67"/>
              <a:gd name="T33" fmla="*/ 257862 h 57"/>
              <a:gd name="T34" fmla="*/ 338893 w 67"/>
              <a:gd name="T35" fmla="*/ 193396 h 57"/>
              <a:gd name="T36" fmla="*/ 366371 w 67"/>
              <a:gd name="T37" fmla="*/ 174978 h 57"/>
              <a:gd name="T38" fmla="*/ 375531 w 67"/>
              <a:gd name="T39" fmla="*/ 174978 h 57"/>
              <a:gd name="T40" fmla="*/ 430486 w 67"/>
              <a:gd name="T41" fmla="*/ 257862 h 57"/>
              <a:gd name="T42" fmla="*/ 375531 w 67"/>
              <a:gd name="T43" fmla="*/ 349955 h 57"/>
              <a:gd name="T44" fmla="*/ 412168 w 67"/>
              <a:gd name="T45" fmla="*/ 432839 h 57"/>
              <a:gd name="T46" fmla="*/ 403008 w 67"/>
              <a:gd name="T47" fmla="*/ 432839 h 57"/>
              <a:gd name="T48" fmla="*/ 375531 w 67"/>
              <a:gd name="T49" fmla="*/ 414421 h 57"/>
              <a:gd name="T50" fmla="*/ 393849 w 67"/>
              <a:gd name="T51" fmla="*/ 386793 h 57"/>
              <a:gd name="T52" fmla="*/ 421327 w 67"/>
              <a:gd name="T53" fmla="*/ 377583 h 57"/>
              <a:gd name="T54" fmla="*/ 476283 w 67"/>
              <a:gd name="T55" fmla="*/ 257862 h 57"/>
              <a:gd name="T56" fmla="*/ 421327 w 67"/>
              <a:gd name="T57" fmla="*/ 147350 h 57"/>
              <a:gd name="T58" fmla="*/ 393849 w 67"/>
              <a:gd name="T59" fmla="*/ 128931 h 57"/>
              <a:gd name="T60" fmla="*/ 375531 w 67"/>
              <a:gd name="T61" fmla="*/ 110512 h 57"/>
              <a:gd name="T62" fmla="*/ 403008 w 67"/>
              <a:gd name="T63" fmla="*/ 82884 h 57"/>
              <a:gd name="T64" fmla="*/ 412168 w 67"/>
              <a:gd name="T65" fmla="*/ 82884 h 57"/>
              <a:gd name="T66" fmla="*/ 522079 w 67"/>
              <a:gd name="T67" fmla="*/ 257862 h 57"/>
              <a:gd name="T68" fmla="*/ 412168 w 67"/>
              <a:gd name="T69" fmla="*/ 432839 h 57"/>
              <a:gd name="T70" fmla="*/ 448805 w 67"/>
              <a:gd name="T71" fmla="*/ 524933 h 57"/>
              <a:gd name="T72" fmla="*/ 439646 w 67"/>
              <a:gd name="T73" fmla="*/ 524933 h 57"/>
              <a:gd name="T74" fmla="*/ 412168 w 67"/>
              <a:gd name="T75" fmla="*/ 497305 h 57"/>
              <a:gd name="T76" fmla="*/ 430486 w 67"/>
              <a:gd name="T77" fmla="*/ 478886 h 57"/>
              <a:gd name="T78" fmla="*/ 439646 w 67"/>
              <a:gd name="T79" fmla="*/ 469677 h 57"/>
              <a:gd name="T80" fmla="*/ 476283 w 67"/>
              <a:gd name="T81" fmla="*/ 451258 h 57"/>
              <a:gd name="T82" fmla="*/ 567876 w 67"/>
              <a:gd name="T83" fmla="*/ 257862 h 57"/>
              <a:gd name="T84" fmla="*/ 476283 w 67"/>
              <a:gd name="T85" fmla="*/ 73675 h 57"/>
              <a:gd name="T86" fmla="*/ 439646 w 67"/>
              <a:gd name="T87" fmla="*/ 55256 h 57"/>
              <a:gd name="T88" fmla="*/ 430486 w 67"/>
              <a:gd name="T89" fmla="*/ 46047 h 57"/>
              <a:gd name="T90" fmla="*/ 412168 w 67"/>
              <a:gd name="T91" fmla="*/ 18419 h 57"/>
              <a:gd name="T92" fmla="*/ 439646 w 67"/>
              <a:gd name="T93" fmla="*/ 0 h 57"/>
              <a:gd name="T94" fmla="*/ 448805 w 67"/>
              <a:gd name="T95" fmla="*/ 0 h 57"/>
              <a:gd name="T96" fmla="*/ 613672 w 67"/>
              <a:gd name="T97" fmla="*/ 257862 h 57"/>
              <a:gd name="T98" fmla="*/ 448805 w 67"/>
              <a:gd name="T99" fmla="*/ 524933 h 57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7" h="57">
                <a:moveTo>
                  <a:pt x="31" y="50"/>
                </a:moveTo>
                <a:cubicBezTo>
                  <a:pt x="31" y="52"/>
                  <a:pt x="30" y="53"/>
                  <a:pt x="29" y="53"/>
                </a:cubicBezTo>
                <a:cubicBezTo>
                  <a:pt x="28" y="53"/>
                  <a:pt x="27" y="52"/>
                  <a:pt x="27" y="52"/>
                </a:cubicBezTo>
                <a:cubicBezTo>
                  <a:pt x="14" y="39"/>
                  <a:pt x="14" y="39"/>
                  <a:pt x="14" y="39"/>
                </a:cubicBezTo>
                <a:cubicBezTo>
                  <a:pt x="3" y="39"/>
                  <a:pt x="3" y="39"/>
                  <a:pt x="3" y="39"/>
                </a:cubicBezTo>
                <a:cubicBezTo>
                  <a:pt x="2" y="39"/>
                  <a:pt x="0" y="37"/>
                  <a:pt x="0" y="36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9"/>
                  <a:pt x="2" y="18"/>
                  <a:pt x="3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27" y="5"/>
                  <a:pt x="27" y="5"/>
                  <a:pt x="27" y="5"/>
                </a:cubicBezTo>
                <a:cubicBezTo>
                  <a:pt x="27" y="4"/>
                  <a:pt x="28" y="4"/>
                  <a:pt x="29" y="4"/>
                </a:cubicBezTo>
                <a:cubicBezTo>
                  <a:pt x="30" y="4"/>
                  <a:pt x="31" y="5"/>
                  <a:pt x="31" y="6"/>
                </a:cubicBezTo>
                <a:lnTo>
                  <a:pt x="31" y="50"/>
                </a:lnTo>
                <a:close/>
                <a:moveTo>
                  <a:pt x="41" y="38"/>
                </a:moveTo>
                <a:cubicBezTo>
                  <a:pt x="40" y="38"/>
                  <a:pt x="40" y="38"/>
                  <a:pt x="40" y="38"/>
                </a:cubicBezTo>
                <a:cubicBezTo>
                  <a:pt x="38" y="38"/>
                  <a:pt x="37" y="37"/>
                  <a:pt x="37" y="35"/>
                </a:cubicBezTo>
                <a:cubicBezTo>
                  <a:pt x="37" y="32"/>
                  <a:pt x="42" y="33"/>
                  <a:pt x="42" y="28"/>
                </a:cubicBezTo>
                <a:cubicBezTo>
                  <a:pt x="42" y="23"/>
                  <a:pt x="37" y="24"/>
                  <a:pt x="37" y="21"/>
                </a:cubicBezTo>
                <a:cubicBezTo>
                  <a:pt x="37" y="20"/>
                  <a:pt x="38" y="19"/>
                  <a:pt x="40" y="19"/>
                </a:cubicBezTo>
                <a:cubicBezTo>
                  <a:pt x="40" y="19"/>
                  <a:pt x="40" y="19"/>
                  <a:pt x="41" y="19"/>
                </a:cubicBezTo>
                <a:cubicBezTo>
                  <a:pt x="44" y="20"/>
                  <a:pt x="47" y="24"/>
                  <a:pt x="47" y="28"/>
                </a:cubicBezTo>
                <a:cubicBezTo>
                  <a:pt x="47" y="32"/>
                  <a:pt x="44" y="36"/>
                  <a:pt x="41" y="38"/>
                </a:cubicBezTo>
                <a:close/>
                <a:moveTo>
                  <a:pt x="45" y="47"/>
                </a:moveTo>
                <a:cubicBezTo>
                  <a:pt x="44" y="47"/>
                  <a:pt x="44" y="47"/>
                  <a:pt x="44" y="47"/>
                </a:cubicBezTo>
                <a:cubicBezTo>
                  <a:pt x="42" y="47"/>
                  <a:pt x="41" y="46"/>
                  <a:pt x="41" y="45"/>
                </a:cubicBezTo>
                <a:cubicBezTo>
                  <a:pt x="41" y="44"/>
                  <a:pt x="42" y="43"/>
                  <a:pt x="43" y="42"/>
                </a:cubicBezTo>
                <a:cubicBezTo>
                  <a:pt x="44" y="42"/>
                  <a:pt x="45" y="41"/>
                  <a:pt x="46" y="41"/>
                </a:cubicBezTo>
                <a:cubicBezTo>
                  <a:pt x="50" y="38"/>
                  <a:pt x="52" y="33"/>
                  <a:pt x="52" y="28"/>
                </a:cubicBezTo>
                <a:cubicBezTo>
                  <a:pt x="52" y="23"/>
                  <a:pt x="50" y="19"/>
                  <a:pt x="46" y="16"/>
                </a:cubicBezTo>
                <a:cubicBezTo>
                  <a:pt x="45" y="15"/>
                  <a:pt x="44" y="15"/>
                  <a:pt x="43" y="14"/>
                </a:cubicBezTo>
                <a:cubicBezTo>
                  <a:pt x="42" y="14"/>
                  <a:pt x="41" y="13"/>
                  <a:pt x="41" y="12"/>
                </a:cubicBezTo>
                <a:cubicBezTo>
                  <a:pt x="41" y="10"/>
                  <a:pt x="42" y="9"/>
                  <a:pt x="44" y="9"/>
                </a:cubicBezTo>
                <a:cubicBezTo>
                  <a:pt x="44" y="9"/>
                  <a:pt x="44" y="9"/>
                  <a:pt x="45" y="9"/>
                </a:cubicBezTo>
                <a:cubicBezTo>
                  <a:pt x="52" y="13"/>
                  <a:pt x="57" y="20"/>
                  <a:pt x="57" y="28"/>
                </a:cubicBezTo>
                <a:cubicBezTo>
                  <a:pt x="57" y="36"/>
                  <a:pt x="52" y="44"/>
                  <a:pt x="45" y="47"/>
                </a:cubicBezTo>
                <a:close/>
                <a:moveTo>
                  <a:pt x="49" y="57"/>
                </a:moveTo>
                <a:cubicBezTo>
                  <a:pt x="48" y="57"/>
                  <a:pt x="48" y="57"/>
                  <a:pt x="48" y="57"/>
                </a:cubicBezTo>
                <a:cubicBezTo>
                  <a:pt x="46" y="57"/>
                  <a:pt x="45" y="56"/>
                  <a:pt x="45" y="54"/>
                </a:cubicBezTo>
                <a:cubicBezTo>
                  <a:pt x="45" y="53"/>
                  <a:pt x="46" y="52"/>
                  <a:pt x="47" y="52"/>
                </a:cubicBezTo>
                <a:cubicBezTo>
                  <a:pt x="47" y="52"/>
                  <a:pt x="48" y="51"/>
                  <a:pt x="48" y="51"/>
                </a:cubicBezTo>
                <a:cubicBezTo>
                  <a:pt x="50" y="50"/>
                  <a:pt x="51" y="50"/>
                  <a:pt x="52" y="49"/>
                </a:cubicBezTo>
                <a:cubicBezTo>
                  <a:pt x="58" y="44"/>
                  <a:pt x="62" y="36"/>
                  <a:pt x="62" y="28"/>
                </a:cubicBezTo>
                <a:cubicBezTo>
                  <a:pt x="62" y="20"/>
                  <a:pt x="58" y="12"/>
                  <a:pt x="52" y="8"/>
                </a:cubicBezTo>
                <a:cubicBezTo>
                  <a:pt x="51" y="7"/>
                  <a:pt x="50" y="6"/>
                  <a:pt x="48" y="6"/>
                </a:cubicBezTo>
                <a:cubicBezTo>
                  <a:pt x="48" y="5"/>
                  <a:pt x="47" y="5"/>
                  <a:pt x="47" y="5"/>
                </a:cubicBezTo>
                <a:cubicBezTo>
                  <a:pt x="46" y="4"/>
                  <a:pt x="45" y="3"/>
                  <a:pt x="45" y="2"/>
                </a:cubicBezTo>
                <a:cubicBezTo>
                  <a:pt x="45" y="1"/>
                  <a:pt x="46" y="0"/>
                  <a:pt x="48" y="0"/>
                </a:cubicBezTo>
                <a:cubicBezTo>
                  <a:pt x="48" y="0"/>
                  <a:pt x="48" y="0"/>
                  <a:pt x="49" y="0"/>
                </a:cubicBezTo>
                <a:cubicBezTo>
                  <a:pt x="60" y="5"/>
                  <a:pt x="67" y="16"/>
                  <a:pt x="67" y="28"/>
                </a:cubicBezTo>
                <a:cubicBezTo>
                  <a:pt x="67" y="41"/>
                  <a:pt x="60" y="52"/>
                  <a:pt x="49" y="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74" name="Freeform 46"/>
          <p:cNvSpPr>
            <a:spLocks noChangeAspect="1" noEditPoints="1"/>
          </p:cNvSpPr>
          <p:nvPr/>
        </p:nvSpPr>
        <p:spPr bwMode="auto">
          <a:xfrm>
            <a:off x="5890402" y="1881739"/>
            <a:ext cx="227603" cy="199753"/>
          </a:xfrm>
          <a:custGeom>
            <a:avLst/>
            <a:gdLst>
              <a:gd name="T0" fmla="*/ 744150 w 82"/>
              <a:gd name="T1" fmla="*/ 45861 h 72"/>
              <a:gd name="T2" fmla="*/ 744150 w 82"/>
              <a:gd name="T3" fmla="*/ 64206 h 72"/>
              <a:gd name="T4" fmla="*/ 55122 w 82"/>
              <a:gd name="T5" fmla="*/ 660400 h 72"/>
              <a:gd name="T6" fmla="*/ 36748 w 82"/>
              <a:gd name="T7" fmla="*/ 660400 h 72"/>
              <a:gd name="T8" fmla="*/ 9187 w 82"/>
              <a:gd name="T9" fmla="*/ 623711 h 72"/>
              <a:gd name="T10" fmla="*/ 9187 w 82"/>
              <a:gd name="T11" fmla="*/ 605367 h 72"/>
              <a:gd name="T12" fmla="*/ 73496 w 82"/>
              <a:gd name="T13" fmla="*/ 550333 h 72"/>
              <a:gd name="T14" fmla="*/ 64309 w 82"/>
              <a:gd name="T15" fmla="*/ 522817 h 72"/>
              <a:gd name="T16" fmla="*/ 183741 w 82"/>
              <a:gd name="T17" fmla="*/ 210961 h 72"/>
              <a:gd name="T18" fmla="*/ 339920 w 82"/>
              <a:gd name="T19" fmla="*/ 55033 h 72"/>
              <a:gd name="T20" fmla="*/ 339920 w 82"/>
              <a:gd name="T21" fmla="*/ 36689 h 72"/>
              <a:gd name="T22" fmla="*/ 376669 w 82"/>
              <a:gd name="T23" fmla="*/ 0 h 72"/>
              <a:gd name="T24" fmla="*/ 413417 w 82"/>
              <a:gd name="T25" fmla="*/ 36689 h 72"/>
              <a:gd name="T26" fmla="*/ 404230 w 82"/>
              <a:gd name="T27" fmla="*/ 55033 h 72"/>
              <a:gd name="T28" fmla="*/ 542035 w 82"/>
              <a:gd name="T29" fmla="*/ 137583 h 72"/>
              <a:gd name="T30" fmla="*/ 698215 w 82"/>
              <a:gd name="T31" fmla="*/ 9172 h 72"/>
              <a:gd name="T32" fmla="*/ 716589 w 82"/>
              <a:gd name="T33" fmla="*/ 9172 h 72"/>
              <a:gd name="T34" fmla="*/ 744150 w 82"/>
              <a:gd name="T35" fmla="*/ 45861 h 72"/>
              <a:gd name="T36" fmla="*/ 505287 w 82"/>
              <a:gd name="T37" fmla="*/ 174272 h 72"/>
              <a:gd name="T38" fmla="*/ 376669 w 82"/>
              <a:gd name="T39" fmla="*/ 100894 h 72"/>
              <a:gd name="T40" fmla="*/ 229676 w 82"/>
              <a:gd name="T41" fmla="*/ 210961 h 72"/>
              <a:gd name="T42" fmla="*/ 183741 w 82"/>
              <a:gd name="T43" fmla="*/ 449439 h 72"/>
              <a:gd name="T44" fmla="*/ 505287 w 82"/>
              <a:gd name="T45" fmla="*/ 174272 h 72"/>
              <a:gd name="T46" fmla="*/ 633906 w 82"/>
              <a:gd name="T47" fmla="*/ 568678 h 72"/>
              <a:gd name="T48" fmla="*/ 468539 w 82"/>
              <a:gd name="T49" fmla="*/ 568678 h 72"/>
              <a:gd name="T50" fmla="*/ 376669 w 82"/>
              <a:gd name="T51" fmla="*/ 660400 h 72"/>
              <a:gd name="T52" fmla="*/ 284798 w 82"/>
              <a:gd name="T53" fmla="*/ 568678 h 72"/>
              <a:gd name="T54" fmla="*/ 339920 w 82"/>
              <a:gd name="T55" fmla="*/ 522817 h 72"/>
              <a:gd name="T56" fmla="*/ 615531 w 82"/>
              <a:gd name="T57" fmla="*/ 522817 h 72"/>
              <a:gd name="T58" fmla="*/ 532848 w 82"/>
              <a:gd name="T59" fmla="*/ 348544 h 72"/>
              <a:gd name="T60" fmla="*/ 569596 w 82"/>
              <a:gd name="T61" fmla="*/ 321028 h 72"/>
              <a:gd name="T62" fmla="*/ 679841 w 82"/>
              <a:gd name="T63" fmla="*/ 522817 h 72"/>
              <a:gd name="T64" fmla="*/ 633906 w 82"/>
              <a:gd name="T65" fmla="*/ 568678 h 72"/>
              <a:gd name="T66" fmla="*/ 376669 w 82"/>
              <a:gd name="T67" fmla="*/ 623711 h 72"/>
              <a:gd name="T68" fmla="*/ 321546 w 82"/>
              <a:gd name="T69" fmla="*/ 568678 h 72"/>
              <a:gd name="T70" fmla="*/ 312359 w 82"/>
              <a:gd name="T71" fmla="*/ 559506 h 72"/>
              <a:gd name="T72" fmla="*/ 312359 w 82"/>
              <a:gd name="T73" fmla="*/ 568678 h 72"/>
              <a:gd name="T74" fmla="*/ 376669 w 82"/>
              <a:gd name="T75" fmla="*/ 632883 h 72"/>
              <a:gd name="T76" fmla="*/ 385856 w 82"/>
              <a:gd name="T77" fmla="*/ 623711 h 72"/>
              <a:gd name="T78" fmla="*/ 376669 w 82"/>
              <a:gd name="T79" fmla="*/ 623711 h 7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82" h="72">
                <a:moveTo>
                  <a:pt x="81" y="5"/>
                </a:moveTo>
                <a:cubicBezTo>
                  <a:pt x="82" y="5"/>
                  <a:pt x="82" y="6"/>
                  <a:pt x="81" y="7"/>
                </a:cubicBezTo>
                <a:cubicBezTo>
                  <a:pt x="6" y="72"/>
                  <a:pt x="6" y="72"/>
                  <a:pt x="6" y="72"/>
                </a:cubicBezTo>
                <a:cubicBezTo>
                  <a:pt x="5" y="72"/>
                  <a:pt x="4" y="72"/>
                  <a:pt x="4" y="72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67"/>
                  <a:pt x="0" y="66"/>
                  <a:pt x="1" y="66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59"/>
                  <a:pt x="7" y="58"/>
                  <a:pt x="7" y="57"/>
                </a:cubicBezTo>
                <a:cubicBezTo>
                  <a:pt x="13" y="52"/>
                  <a:pt x="20" y="43"/>
                  <a:pt x="20" y="23"/>
                </a:cubicBezTo>
                <a:cubicBezTo>
                  <a:pt x="20" y="16"/>
                  <a:pt x="27" y="7"/>
                  <a:pt x="37" y="6"/>
                </a:cubicBezTo>
                <a:cubicBezTo>
                  <a:pt x="37" y="5"/>
                  <a:pt x="37" y="5"/>
                  <a:pt x="37" y="4"/>
                </a:cubicBezTo>
                <a:cubicBezTo>
                  <a:pt x="37" y="2"/>
                  <a:pt x="39" y="0"/>
                  <a:pt x="41" y="0"/>
                </a:cubicBezTo>
                <a:cubicBezTo>
                  <a:pt x="43" y="0"/>
                  <a:pt x="45" y="2"/>
                  <a:pt x="45" y="4"/>
                </a:cubicBezTo>
                <a:cubicBezTo>
                  <a:pt x="45" y="5"/>
                  <a:pt x="45" y="5"/>
                  <a:pt x="44" y="6"/>
                </a:cubicBezTo>
                <a:cubicBezTo>
                  <a:pt x="51" y="7"/>
                  <a:pt x="56" y="11"/>
                  <a:pt x="59" y="15"/>
                </a:cubicBezTo>
                <a:cubicBezTo>
                  <a:pt x="76" y="1"/>
                  <a:pt x="76" y="1"/>
                  <a:pt x="76" y="1"/>
                </a:cubicBezTo>
                <a:cubicBezTo>
                  <a:pt x="76" y="0"/>
                  <a:pt x="77" y="0"/>
                  <a:pt x="78" y="1"/>
                </a:cubicBezTo>
                <a:lnTo>
                  <a:pt x="81" y="5"/>
                </a:lnTo>
                <a:close/>
                <a:moveTo>
                  <a:pt x="55" y="19"/>
                </a:moveTo>
                <a:cubicBezTo>
                  <a:pt x="53" y="15"/>
                  <a:pt x="49" y="11"/>
                  <a:pt x="41" y="11"/>
                </a:cubicBezTo>
                <a:cubicBezTo>
                  <a:pt x="30" y="11"/>
                  <a:pt x="25" y="18"/>
                  <a:pt x="25" y="23"/>
                </a:cubicBezTo>
                <a:cubicBezTo>
                  <a:pt x="25" y="34"/>
                  <a:pt x="24" y="42"/>
                  <a:pt x="20" y="49"/>
                </a:cubicBezTo>
                <a:lnTo>
                  <a:pt x="55" y="19"/>
                </a:lnTo>
                <a:close/>
                <a:moveTo>
                  <a:pt x="69" y="62"/>
                </a:moveTo>
                <a:cubicBezTo>
                  <a:pt x="51" y="62"/>
                  <a:pt x="51" y="62"/>
                  <a:pt x="51" y="62"/>
                </a:cubicBezTo>
                <a:cubicBezTo>
                  <a:pt x="51" y="68"/>
                  <a:pt x="47" y="72"/>
                  <a:pt x="41" y="72"/>
                </a:cubicBezTo>
                <a:cubicBezTo>
                  <a:pt x="35" y="72"/>
                  <a:pt x="31" y="68"/>
                  <a:pt x="31" y="62"/>
                </a:cubicBezTo>
                <a:cubicBezTo>
                  <a:pt x="37" y="57"/>
                  <a:pt x="37" y="57"/>
                  <a:pt x="3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3" y="52"/>
                  <a:pt x="60" y="46"/>
                  <a:pt x="58" y="38"/>
                </a:cubicBezTo>
                <a:cubicBezTo>
                  <a:pt x="62" y="35"/>
                  <a:pt x="62" y="35"/>
                  <a:pt x="62" y="35"/>
                </a:cubicBezTo>
                <a:cubicBezTo>
                  <a:pt x="64" y="46"/>
                  <a:pt x="70" y="53"/>
                  <a:pt x="74" y="57"/>
                </a:cubicBezTo>
                <a:cubicBezTo>
                  <a:pt x="74" y="60"/>
                  <a:pt x="72" y="62"/>
                  <a:pt x="69" y="62"/>
                </a:cubicBezTo>
                <a:close/>
                <a:moveTo>
                  <a:pt x="41" y="68"/>
                </a:moveTo>
                <a:cubicBezTo>
                  <a:pt x="38" y="68"/>
                  <a:pt x="35" y="65"/>
                  <a:pt x="35" y="62"/>
                </a:cubicBezTo>
                <a:cubicBezTo>
                  <a:pt x="35" y="62"/>
                  <a:pt x="35" y="61"/>
                  <a:pt x="34" y="61"/>
                </a:cubicBezTo>
                <a:cubicBezTo>
                  <a:pt x="34" y="61"/>
                  <a:pt x="34" y="62"/>
                  <a:pt x="34" y="62"/>
                </a:cubicBezTo>
                <a:cubicBezTo>
                  <a:pt x="34" y="66"/>
                  <a:pt x="37" y="69"/>
                  <a:pt x="41" y="69"/>
                </a:cubicBezTo>
                <a:cubicBezTo>
                  <a:pt x="41" y="69"/>
                  <a:pt x="42" y="69"/>
                  <a:pt x="42" y="68"/>
                </a:cubicBezTo>
                <a:cubicBezTo>
                  <a:pt x="42" y="68"/>
                  <a:pt x="41" y="68"/>
                  <a:pt x="41" y="6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75" name="Freeform 110"/>
          <p:cNvSpPr>
            <a:spLocks noChangeAspect="1" noEditPoints="1"/>
          </p:cNvSpPr>
          <p:nvPr/>
        </p:nvSpPr>
        <p:spPr bwMode="auto">
          <a:xfrm>
            <a:off x="7741246" y="1482949"/>
            <a:ext cx="149812" cy="180053"/>
          </a:xfrm>
          <a:custGeom>
            <a:avLst/>
            <a:gdLst>
              <a:gd name="T0" fmla="*/ 374930 w 56"/>
              <a:gd name="T1" fmla="*/ 265688 h 67"/>
              <a:gd name="T2" fmla="*/ 374930 w 56"/>
              <a:gd name="T3" fmla="*/ 311497 h 67"/>
              <a:gd name="T4" fmla="*/ 256050 w 56"/>
              <a:gd name="T5" fmla="*/ 430599 h 67"/>
              <a:gd name="T6" fmla="*/ 219471 w 56"/>
              <a:gd name="T7" fmla="*/ 421437 h 67"/>
              <a:gd name="T8" fmla="*/ 182893 w 56"/>
              <a:gd name="T9" fmla="*/ 458084 h 67"/>
              <a:gd name="T10" fmla="*/ 256050 w 56"/>
              <a:gd name="T11" fmla="*/ 476407 h 67"/>
              <a:gd name="T12" fmla="*/ 420653 w 56"/>
              <a:gd name="T13" fmla="*/ 311497 h 67"/>
              <a:gd name="T14" fmla="*/ 420653 w 56"/>
              <a:gd name="T15" fmla="*/ 265688 h 67"/>
              <a:gd name="T16" fmla="*/ 448087 w 56"/>
              <a:gd name="T17" fmla="*/ 238203 h 67"/>
              <a:gd name="T18" fmla="*/ 466376 w 56"/>
              <a:gd name="T19" fmla="*/ 265688 h 67"/>
              <a:gd name="T20" fmla="*/ 466376 w 56"/>
              <a:gd name="T21" fmla="*/ 311497 h 67"/>
              <a:gd name="T22" fmla="*/ 283483 w 56"/>
              <a:gd name="T23" fmla="*/ 522215 h 67"/>
              <a:gd name="T24" fmla="*/ 283483 w 56"/>
              <a:gd name="T25" fmla="*/ 568024 h 67"/>
              <a:gd name="T26" fmla="*/ 374930 w 56"/>
              <a:gd name="T27" fmla="*/ 568024 h 67"/>
              <a:gd name="T28" fmla="*/ 393219 w 56"/>
              <a:gd name="T29" fmla="*/ 595509 h 67"/>
              <a:gd name="T30" fmla="*/ 374930 w 56"/>
              <a:gd name="T31" fmla="*/ 613832 h 67"/>
              <a:gd name="T32" fmla="*/ 137169 w 56"/>
              <a:gd name="T33" fmla="*/ 613832 h 67"/>
              <a:gd name="T34" fmla="*/ 118880 w 56"/>
              <a:gd name="T35" fmla="*/ 595509 h 67"/>
              <a:gd name="T36" fmla="*/ 137169 w 56"/>
              <a:gd name="T37" fmla="*/ 568024 h 67"/>
              <a:gd name="T38" fmla="*/ 228616 w 56"/>
              <a:gd name="T39" fmla="*/ 568024 h 67"/>
              <a:gd name="T40" fmla="*/ 228616 w 56"/>
              <a:gd name="T41" fmla="*/ 522215 h 67"/>
              <a:gd name="T42" fmla="*/ 146314 w 56"/>
              <a:gd name="T43" fmla="*/ 485569 h 67"/>
              <a:gd name="T44" fmla="*/ 54868 w 56"/>
              <a:gd name="T45" fmla="*/ 586347 h 67"/>
              <a:gd name="T46" fmla="*/ 36579 w 56"/>
              <a:gd name="T47" fmla="*/ 586347 h 67"/>
              <a:gd name="T48" fmla="*/ 9145 w 56"/>
              <a:gd name="T49" fmla="*/ 549700 h 67"/>
              <a:gd name="T50" fmla="*/ 9145 w 56"/>
              <a:gd name="T51" fmla="*/ 540539 h 67"/>
              <a:gd name="T52" fmla="*/ 457231 w 56"/>
              <a:gd name="T53" fmla="*/ 82455 h 67"/>
              <a:gd name="T54" fmla="*/ 475521 w 56"/>
              <a:gd name="T55" fmla="*/ 82455 h 67"/>
              <a:gd name="T56" fmla="*/ 502954 w 56"/>
              <a:gd name="T57" fmla="*/ 109940 h 67"/>
              <a:gd name="T58" fmla="*/ 502954 w 56"/>
              <a:gd name="T59" fmla="*/ 128263 h 67"/>
              <a:gd name="T60" fmla="*/ 374930 w 56"/>
              <a:gd name="T61" fmla="*/ 265688 h 67"/>
              <a:gd name="T62" fmla="*/ 64012 w 56"/>
              <a:gd name="T63" fmla="*/ 384790 h 67"/>
              <a:gd name="T64" fmla="*/ 45723 w 56"/>
              <a:gd name="T65" fmla="*/ 311497 h 67"/>
              <a:gd name="T66" fmla="*/ 45723 w 56"/>
              <a:gd name="T67" fmla="*/ 265688 h 67"/>
              <a:gd name="T68" fmla="*/ 64012 w 56"/>
              <a:gd name="T69" fmla="*/ 238203 h 67"/>
              <a:gd name="T70" fmla="*/ 91446 w 56"/>
              <a:gd name="T71" fmla="*/ 265688 h 67"/>
              <a:gd name="T72" fmla="*/ 91446 w 56"/>
              <a:gd name="T73" fmla="*/ 311497 h 67"/>
              <a:gd name="T74" fmla="*/ 100591 w 56"/>
              <a:gd name="T75" fmla="*/ 348144 h 67"/>
              <a:gd name="T76" fmla="*/ 64012 w 56"/>
              <a:gd name="T77" fmla="*/ 384790 h 67"/>
              <a:gd name="T78" fmla="*/ 137169 w 56"/>
              <a:gd name="T79" fmla="*/ 311497 h 67"/>
              <a:gd name="T80" fmla="*/ 137169 w 56"/>
              <a:gd name="T81" fmla="*/ 119102 h 67"/>
              <a:gd name="T82" fmla="*/ 256050 w 56"/>
              <a:gd name="T83" fmla="*/ 0 h 67"/>
              <a:gd name="T84" fmla="*/ 365785 w 56"/>
              <a:gd name="T85" fmla="*/ 82455 h 67"/>
              <a:gd name="T86" fmla="*/ 137169 w 56"/>
              <a:gd name="T87" fmla="*/ 311497 h 6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56" h="67">
                <a:moveTo>
                  <a:pt x="41" y="29"/>
                </a:moveTo>
                <a:cubicBezTo>
                  <a:pt x="41" y="34"/>
                  <a:pt x="41" y="34"/>
                  <a:pt x="41" y="34"/>
                </a:cubicBezTo>
                <a:cubicBezTo>
                  <a:pt x="41" y="41"/>
                  <a:pt x="35" y="47"/>
                  <a:pt x="28" y="47"/>
                </a:cubicBezTo>
                <a:cubicBezTo>
                  <a:pt x="27" y="47"/>
                  <a:pt x="25" y="46"/>
                  <a:pt x="24" y="46"/>
                </a:cubicBezTo>
                <a:cubicBezTo>
                  <a:pt x="20" y="50"/>
                  <a:pt x="20" y="50"/>
                  <a:pt x="20" y="50"/>
                </a:cubicBezTo>
                <a:cubicBezTo>
                  <a:pt x="22" y="51"/>
                  <a:pt x="25" y="52"/>
                  <a:pt x="28" y="52"/>
                </a:cubicBezTo>
                <a:cubicBezTo>
                  <a:pt x="38" y="52"/>
                  <a:pt x="46" y="44"/>
                  <a:pt x="46" y="34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7"/>
                  <a:pt x="47" y="26"/>
                  <a:pt x="49" y="26"/>
                </a:cubicBezTo>
                <a:cubicBezTo>
                  <a:pt x="50" y="26"/>
                  <a:pt x="51" y="27"/>
                  <a:pt x="51" y="29"/>
                </a:cubicBezTo>
                <a:cubicBezTo>
                  <a:pt x="51" y="34"/>
                  <a:pt x="51" y="34"/>
                  <a:pt x="51" y="34"/>
                </a:cubicBezTo>
                <a:cubicBezTo>
                  <a:pt x="51" y="46"/>
                  <a:pt x="42" y="55"/>
                  <a:pt x="31" y="57"/>
                </a:cubicBezTo>
                <a:cubicBezTo>
                  <a:pt x="31" y="62"/>
                  <a:pt x="31" y="62"/>
                  <a:pt x="3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2" y="62"/>
                  <a:pt x="43" y="63"/>
                  <a:pt x="43" y="65"/>
                </a:cubicBezTo>
                <a:cubicBezTo>
                  <a:pt x="43" y="66"/>
                  <a:pt x="42" y="67"/>
                  <a:pt x="41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4" y="67"/>
                  <a:pt x="13" y="66"/>
                  <a:pt x="13" y="65"/>
                </a:cubicBezTo>
                <a:cubicBezTo>
                  <a:pt x="13" y="63"/>
                  <a:pt x="14" y="62"/>
                  <a:pt x="15" y="62"/>
                </a:cubicBezTo>
                <a:cubicBezTo>
                  <a:pt x="25" y="62"/>
                  <a:pt x="25" y="62"/>
                  <a:pt x="25" y="62"/>
                </a:cubicBezTo>
                <a:cubicBezTo>
                  <a:pt x="25" y="57"/>
                  <a:pt x="25" y="57"/>
                  <a:pt x="25" y="57"/>
                </a:cubicBezTo>
                <a:cubicBezTo>
                  <a:pt x="22" y="56"/>
                  <a:pt x="19" y="55"/>
                  <a:pt x="16" y="53"/>
                </a:cubicBezTo>
                <a:cubicBezTo>
                  <a:pt x="6" y="64"/>
                  <a:pt x="6" y="64"/>
                  <a:pt x="6" y="64"/>
                </a:cubicBezTo>
                <a:cubicBezTo>
                  <a:pt x="5" y="64"/>
                  <a:pt x="4" y="64"/>
                  <a:pt x="4" y="64"/>
                </a:cubicBezTo>
                <a:cubicBezTo>
                  <a:pt x="1" y="60"/>
                  <a:pt x="1" y="60"/>
                  <a:pt x="1" y="60"/>
                </a:cubicBezTo>
                <a:cubicBezTo>
                  <a:pt x="0" y="60"/>
                  <a:pt x="0" y="59"/>
                  <a:pt x="1" y="59"/>
                </a:cubicBezTo>
                <a:cubicBezTo>
                  <a:pt x="50" y="9"/>
                  <a:pt x="50" y="9"/>
                  <a:pt x="50" y="9"/>
                </a:cubicBezTo>
                <a:cubicBezTo>
                  <a:pt x="51" y="8"/>
                  <a:pt x="52" y="8"/>
                  <a:pt x="52" y="9"/>
                </a:cubicBezTo>
                <a:cubicBezTo>
                  <a:pt x="55" y="12"/>
                  <a:pt x="55" y="12"/>
                  <a:pt x="55" y="12"/>
                </a:cubicBezTo>
                <a:cubicBezTo>
                  <a:pt x="56" y="13"/>
                  <a:pt x="56" y="14"/>
                  <a:pt x="55" y="14"/>
                </a:cubicBezTo>
                <a:lnTo>
                  <a:pt x="41" y="29"/>
                </a:lnTo>
                <a:close/>
                <a:moveTo>
                  <a:pt x="7" y="42"/>
                </a:moveTo>
                <a:cubicBezTo>
                  <a:pt x="6" y="40"/>
                  <a:pt x="5" y="37"/>
                  <a:pt x="5" y="34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27"/>
                  <a:pt x="6" y="26"/>
                  <a:pt x="7" y="26"/>
                </a:cubicBezTo>
                <a:cubicBezTo>
                  <a:pt x="9" y="26"/>
                  <a:pt x="10" y="27"/>
                  <a:pt x="10" y="29"/>
                </a:cubicBezTo>
                <a:cubicBezTo>
                  <a:pt x="10" y="34"/>
                  <a:pt x="10" y="34"/>
                  <a:pt x="10" y="34"/>
                </a:cubicBezTo>
                <a:cubicBezTo>
                  <a:pt x="10" y="35"/>
                  <a:pt x="10" y="37"/>
                  <a:pt x="11" y="38"/>
                </a:cubicBezTo>
                <a:lnTo>
                  <a:pt x="7" y="42"/>
                </a:lnTo>
                <a:close/>
                <a:moveTo>
                  <a:pt x="15" y="34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6"/>
                  <a:pt x="21" y="0"/>
                  <a:pt x="28" y="0"/>
                </a:cubicBezTo>
                <a:cubicBezTo>
                  <a:pt x="34" y="0"/>
                  <a:pt x="38" y="4"/>
                  <a:pt x="40" y="9"/>
                </a:cubicBezTo>
                <a:lnTo>
                  <a:pt x="15" y="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76" name="Freeform 64"/>
          <p:cNvSpPr>
            <a:spLocks noChangeAspect="1" noChangeArrowheads="1"/>
          </p:cNvSpPr>
          <p:nvPr/>
        </p:nvSpPr>
        <p:spPr bwMode="auto">
          <a:xfrm>
            <a:off x="6688888" y="1517634"/>
            <a:ext cx="88900" cy="104775"/>
          </a:xfrm>
          <a:custGeom>
            <a:avLst/>
            <a:gdLst>
              <a:gd name="T0" fmla="*/ 88543 w 249"/>
              <a:gd name="T1" fmla="*/ 63729 h 291"/>
              <a:gd name="T2" fmla="*/ 88543 w 249"/>
              <a:gd name="T3" fmla="*/ 63729 h 291"/>
              <a:gd name="T4" fmla="*/ 78546 w 249"/>
              <a:gd name="T5" fmla="*/ 73811 h 291"/>
              <a:gd name="T6" fmla="*/ 10354 w 249"/>
              <a:gd name="T7" fmla="*/ 73811 h 291"/>
              <a:gd name="T8" fmla="*/ 0 w 249"/>
              <a:gd name="T9" fmla="*/ 63729 h 291"/>
              <a:gd name="T10" fmla="*/ 2499 w 249"/>
              <a:gd name="T11" fmla="*/ 58688 h 291"/>
              <a:gd name="T12" fmla="*/ 2499 w 249"/>
              <a:gd name="T13" fmla="*/ 58688 h 291"/>
              <a:gd name="T14" fmla="*/ 35703 w 249"/>
              <a:gd name="T15" fmla="*/ 5401 h 291"/>
              <a:gd name="T16" fmla="*/ 35703 w 249"/>
              <a:gd name="T17" fmla="*/ 5401 h 291"/>
              <a:gd name="T18" fmla="*/ 35703 w 249"/>
              <a:gd name="T19" fmla="*/ 5401 h 291"/>
              <a:gd name="T20" fmla="*/ 35703 w 249"/>
              <a:gd name="T21" fmla="*/ 5401 h 291"/>
              <a:gd name="T22" fmla="*/ 43200 w 249"/>
              <a:gd name="T23" fmla="*/ 0 h 291"/>
              <a:gd name="T24" fmla="*/ 53197 w 249"/>
              <a:gd name="T25" fmla="*/ 5401 h 291"/>
              <a:gd name="T26" fmla="*/ 53197 w 249"/>
              <a:gd name="T27" fmla="*/ 5401 h 291"/>
              <a:gd name="T28" fmla="*/ 53197 w 249"/>
              <a:gd name="T29" fmla="*/ 5401 h 291"/>
              <a:gd name="T30" fmla="*/ 53197 w 249"/>
              <a:gd name="T31" fmla="*/ 5401 h 291"/>
              <a:gd name="T32" fmla="*/ 86044 w 249"/>
              <a:gd name="T33" fmla="*/ 58688 h 291"/>
              <a:gd name="T34" fmla="*/ 86044 w 249"/>
              <a:gd name="T35" fmla="*/ 58688 h 291"/>
              <a:gd name="T36" fmla="*/ 88543 w 249"/>
              <a:gd name="T37" fmla="*/ 63729 h 291"/>
              <a:gd name="T38" fmla="*/ 10354 w 249"/>
              <a:gd name="T39" fmla="*/ 84252 h 291"/>
              <a:gd name="T40" fmla="*/ 10354 w 249"/>
              <a:gd name="T41" fmla="*/ 84252 h 291"/>
              <a:gd name="T42" fmla="*/ 78546 w 249"/>
              <a:gd name="T43" fmla="*/ 84252 h 291"/>
              <a:gd name="T44" fmla="*/ 88543 w 249"/>
              <a:gd name="T45" fmla="*/ 94334 h 291"/>
              <a:gd name="T46" fmla="*/ 78546 w 249"/>
              <a:gd name="T47" fmla="*/ 104415 h 291"/>
              <a:gd name="T48" fmla="*/ 10354 w 249"/>
              <a:gd name="T49" fmla="*/ 104415 h 291"/>
              <a:gd name="T50" fmla="*/ 0 w 249"/>
              <a:gd name="T51" fmla="*/ 94334 h 291"/>
              <a:gd name="T52" fmla="*/ 10354 w 249"/>
              <a:gd name="T53" fmla="*/ 84252 h 291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49" h="291">
                <a:moveTo>
                  <a:pt x="248" y="177"/>
                </a:moveTo>
                <a:lnTo>
                  <a:pt x="248" y="177"/>
                </a:lnTo>
                <a:cubicBezTo>
                  <a:pt x="248" y="191"/>
                  <a:pt x="234" y="205"/>
                  <a:pt x="220" y="205"/>
                </a:cubicBezTo>
                <a:cubicBezTo>
                  <a:pt x="29" y="205"/>
                  <a:pt x="29" y="205"/>
                  <a:pt x="29" y="205"/>
                </a:cubicBezTo>
                <a:cubicBezTo>
                  <a:pt x="15" y="205"/>
                  <a:pt x="0" y="191"/>
                  <a:pt x="0" y="177"/>
                </a:cubicBezTo>
                <a:cubicBezTo>
                  <a:pt x="0" y="170"/>
                  <a:pt x="0" y="163"/>
                  <a:pt x="7" y="163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107" y="0"/>
                  <a:pt x="114" y="0"/>
                  <a:pt x="121" y="0"/>
                </a:cubicBezTo>
                <a:cubicBezTo>
                  <a:pt x="135" y="0"/>
                  <a:pt x="142" y="0"/>
                  <a:pt x="149" y="15"/>
                </a:cubicBezTo>
                <a:cubicBezTo>
                  <a:pt x="241" y="163"/>
                  <a:pt x="241" y="163"/>
                  <a:pt x="241" y="163"/>
                </a:cubicBezTo>
                <a:cubicBezTo>
                  <a:pt x="241" y="163"/>
                  <a:pt x="248" y="170"/>
                  <a:pt x="248" y="177"/>
                </a:cubicBezTo>
                <a:close/>
                <a:moveTo>
                  <a:pt x="29" y="234"/>
                </a:moveTo>
                <a:lnTo>
                  <a:pt x="29" y="234"/>
                </a:lnTo>
                <a:cubicBezTo>
                  <a:pt x="220" y="234"/>
                  <a:pt x="220" y="234"/>
                  <a:pt x="220" y="234"/>
                </a:cubicBezTo>
                <a:cubicBezTo>
                  <a:pt x="234" y="234"/>
                  <a:pt x="248" y="248"/>
                  <a:pt x="248" y="262"/>
                </a:cubicBezTo>
                <a:cubicBezTo>
                  <a:pt x="248" y="276"/>
                  <a:pt x="234" y="290"/>
                  <a:pt x="220" y="290"/>
                </a:cubicBezTo>
                <a:cubicBezTo>
                  <a:pt x="29" y="290"/>
                  <a:pt x="29" y="290"/>
                  <a:pt x="29" y="290"/>
                </a:cubicBezTo>
                <a:cubicBezTo>
                  <a:pt x="15" y="290"/>
                  <a:pt x="0" y="276"/>
                  <a:pt x="0" y="262"/>
                </a:cubicBezTo>
                <a:cubicBezTo>
                  <a:pt x="0" y="248"/>
                  <a:pt x="15" y="234"/>
                  <a:pt x="29" y="2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7" name="Freeform 65"/>
          <p:cNvSpPr>
            <a:spLocks noChangeAspect="1" noChangeArrowheads="1"/>
          </p:cNvSpPr>
          <p:nvPr/>
        </p:nvSpPr>
        <p:spPr bwMode="auto">
          <a:xfrm>
            <a:off x="6347818" y="1522396"/>
            <a:ext cx="82550" cy="88900"/>
          </a:xfrm>
          <a:custGeom>
            <a:avLst/>
            <a:gdLst>
              <a:gd name="T0" fmla="*/ 0 w 228"/>
              <a:gd name="T1" fmla="*/ 10037 h 248"/>
              <a:gd name="T2" fmla="*/ 0 w 228"/>
              <a:gd name="T3" fmla="*/ 10037 h 248"/>
              <a:gd name="T4" fmla="*/ 0 w 228"/>
              <a:gd name="T5" fmla="*/ 78504 h 248"/>
              <a:gd name="T6" fmla="*/ 0 w 228"/>
              <a:gd name="T7" fmla="*/ 78504 h 248"/>
              <a:gd name="T8" fmla="*/ 10500 w 228"/>
              <a:gd name="T9" fmla="*/ 88542 h 248"/>
              <a:gd name="T10" fmla="*/ 15569 w 228"/>
              <a:gd name="T11" fmla="*/ 86032 h 248"/>
              <a:gd name="T12" fmla="*/ 15569 w 228"/>
              <a:gd name="T13" fmla="*/ 86032 h 248"/>
              <a:gd name="T14" fmla="*/ 61550 w 228"/>
              <a:gd name="T15" fmla="*/ 58072 h 248"/>
              <a:gd name="T16" fmla="*/ 61550 w 228"/>
              <a:gd name="T17" fmla="*/ 78504 h 248"/>
              <a:gd name="T18" fmla="*/ 71688 w 228"/>
              <a:gd name="T19" fmla="*/ 88542 h 248"/>
              <a:gd name="T20" fmla="*/ 82188 w 228"/>
              <a:gd name="T21" fmla="*/ 78504 h 248"/>
              <a:gd name="T22" fmla="*/ 82188 w 228"/>
              <a:gd name="T23" fmla="*/ 10037 h 248"/>
              <a:gd name="T24" fmla="*/ 71688 w 228"/>
              <a:gd name="T25" fmla="*/ 0 h 248"/>
              <a:gd name="T26" fmla="*/ 61550 w 228"/>
              <a:gd name="T27" fmla="*/ 10037 h 248"/>
              <a:gd name="T28" fmla="*/ 61550 w 228"/>
              <a:gd name="T29" fmla="*/ 30111 h 248"/>
              <a:gd name="T30" fmla="*/ 15569 w 228"/>
              <a:gd name="T31" fmla="*/ 2509 h 248"/>
              <a:gd name="T32" fmla="*/ 15569 w 228"/>
              <a:gd name="T33" fmla="*/ 2509 h 248"/>
              <a:gd name="T34" fmla="*/ 10500 w 228"/>
              <a:gd name="T35" fmla="*/ 0 h 248"/>
              <a:gd name="T36" fmla="*/ 0 w 228"/>
              <a:gd name="T37" fmla="*/ 10037 h 24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28" h="248">
                <a:moveTo>
                  <a:pt x="0" y="28"/>
                </a:moveTo>
                <a:lnTo>
                  <a:pt x="0" y="28"/>
                </a:lnTo>
                <a:cubicBezTo>
                  <a:pt x="0" y="219"/>
                  <a:pt x="0" y="219"/>
                  <a:pt x="0" y="219"/>
                </a:cubicBezTo>
                <a:cubicBezTo>
                  <a:pt x="0" y="233"/>
                  <a:pt x="15" y="247"/>
                  <a:pt x="29" y="247"/>
                </a:cubicBezTo>
                <a:cubicBezTo>
                  <a:pt x="36" y="247"/>
                  <a:pt x="43" y="247"/>
                  <a:pt x="43" y="240"/>
                </a:cubicBezTo>
                <a:cubicBezTo>
                  <a:pt x="170" y="162"/>
                  <a:pt x="170" y="162"/>
                  <a:pt x="170" y="162"/>
                </a:cubicBezTo>
                <a:cubicBezTo>
                  <a:pt x="170" y="219"/>
                  <a:pt x="170" y="219"/>
                  <a:pt x="170" y="219"/>
                </a:cubicBezTo>
                <a:cubicBezTo>
                  <a:pt x="170" y="233"/>
                  <a:pt x="184" y="247"/>
                  <a:pt x="198" y="247"/>
                </a:cubicBezTo>
                <a:cubicBezTo>
                  <a:pt x="213" y="247"/>
                  <a:pt x="227" y="233"/>
                  <a:pt x="227" y="219"/>
                </a:cubicBezTo>
                <a:cubicBezTo>
                  <a:pt x="227" y="28"/>
                  <a:pt x="227" y="28"/>
                  <a:pt x="227" y="28"/>
                </a:cubicBezTo>
                <a:cubicBezTo>
                  <a:pt x="227" y="14"/>
                  <a:pt x="213" y="0"/>
                  <a:pt x="198" y="0"/>
                </a:cubicBezTo>
                <a:cubicBezTo>
                  <a:pt x="184" y="0"/>
                  <a:pt x="170" y="14"/>
                  <a:pt x="170" y="28"/>
                </a:cubicBezTo>
                <a:cubicBezTo>
                  <a:pt x="170" y="84"/>
                  <a:pt x="170" y="84"/>
                  <a:pt x="170" y="84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7"/>
                  <a:pt x="36" y="0"/>
                  <a:pt x="29" y="0"/>
                </a:cubicBezTo>
                <a:cubicBezTo>
                  <a:pt x="15" y="0"/>
                  <a:pt x="0" y="14"/>
                  <a:pt x="0" y="28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8" name="Freeform 66"/>
          <p:cNvSpPr>
            <a:spLocks noChangeAspect="1" noChangeArrowheads="1"/>
          </p:cNvSpPr>
          <p:nvPr/>
        </p:nvSpPr>
        <p:spPr bwMode="auto">
          <a:xfrm>
            <a:off x="5958358" y="1522396"/>
            <a:ext cx="82550" cy="88900"/>
          </a:xfrm>
          <a:custGeom>
            <a:avLst/>
            <a:gdLst>
              <a:gd name="T0" fmla="*/ 82188 w 228"/>
              <a:gd name="T1" fmla="*/ 10037 h 248"/>
              <a:gd name="T2" fmla="*/ 82188 w 228"/>
              <a:gd name="T3" fmla="*/ 10037 h 248"/>
              <a:gd name="T4" fmla="*/ 82188 w 228"/>
              <a:gd name="T5" fmla="*/ 78504 h 248"/>
              <a:gd name="T6" fmla="*/ 82188 w 228"/>
              <a:gd name="T7" fmla="*/ 78504 h 248"/>
              <a:gd name="T8" fmla="*/ 71688 w 228"/>
              <a:gd name="T9" fmla="*/ 88542 h 248"/>
              <a:gd name="T10" fmla="*/ 66619 w 228"/>
              <a:gd name="T11" fmla="*/ 86032 h 248"/>
              <a:gd name="T12" fmla="*/ 66619 w 228"/>
              <a:gd name="T13" fmla="*/ 86032 h 248"/>
              <a:gd name="T14" fmla="*/ 20638 w 228"/>
              <a:gd name="T15" fmla="*/ 58072 h 248"/>
              <a:gd name="T16" fmla="*/ 20638 w 228"/>
              <a:gd name="T17" fmla="*/ 78504 h 248"/>
              <a:gd name="T18" fmla="*/ 10500 w 228"/>
              <a:gd name="T19" fmla="*/ 88542 h 248"/>
              <a:gd name="T20" fmla="*/ 0 w 228"/>
              <a:gd name="T21" fmla="*/ 78504 h 248"/>
              <a:gd name="T22" fmla="*/ 0 w 228"/>
              <a:gd name="T23" fmla="*/ 10037 h 248"/>
              <a:gd name="T24" fmla="*/ 10500 w 228"/>
              <a:gd name="T25" fmla="*/ 0 h 248"/>
              <a:gd name="T26" fmla="*/ 20638 w 228"/>
              <a:gd name="T27" fmla="*/ 10037 h 248"/>
              <a:gd name="T28" fmla="*/ 20638 w 228"/>
              <a:gd name="T29" fmla="*/ 30111 h 248"/>
              <a:gd name="T30" fmla="*/ 66619 w 228"/>
              <a:gd name="T31" fmla="*/ 2509 h 248"/>
              <a:gd name="T32" fmla="*/ 66619 w 228"/>
              <a:gd name="T33" fmla="*/ 2509 h 248"/>
              <a:gd name="T34" fmla="*/ 71688 w 228"/>
              <a:gd name="T35" fmla="*/ 0 h 248"/>
              <a:gd name="T36" fmla="*/ 82188 w 228"/>
              <a:gd name="T37" fmla="*/ 10037 h 24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228" h="248">
                <a:moveTo>
                  <a:pt x="227" y="28"/>
                </a:moveTo>
                <a:lnTo>
                  <a:pt x="227" y="28"/>
                </a:lnTo>
                <a:cubicBezTo>
                  <a:pt x="227" y="219"/>
                  <a:pt x="227" y="219"/>
                  <a:pt x="227" y="219"/>
                </a:cubicBezTo>
                <a:cubicBezTo>
                  <a:pt x="227" y="233"/>
                  <a:pt x="212" y="247"/>
                  <a:pt x="198" y="247"/>
                </a:cubicBezTo>
                <a:cubicBezTo>
                  <a:pt x="191" y="247"/>
                  <a:pt x="184" y="247"/>
                  <a:pt x="184" y="240"/>
                </a:cubicBezTo>
                <a:cubicBezTo>
                  <a:pt x="57" y="162"/>
                  <a:pt x="57" y="162"/>
                  <a:pt x="57" y="162"/>
                </a:cubicBezTo>
                <a:cubicBezTo>
                  <a:pt x="57" y="219"/>
                  <a:pt x="57" y="219"/>
                  <a:pt x="57" y="219"/>
                </a:cubicBezTo>
                <a:cubicBezTo>
                  <a:pt x="57" y="233"/>
                  <a:pt x="43" y="247"/>
                  <a:pt x="29" y="247"/>
                </a:cubicBezTo>
                <a:cubicBezTo>
                  <a:pt x="7" y="247"/>
                  <a:pt x="0" y="233"/>
                  <a:pt x="0" y="219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9" y="0"/>
                </a:cubicBezTo>
                <a:cubicBezTo>
                  <a:pt x="43" y="0"/>
                  <a:pt x="57" y="14"/>
                  <a:pt x="57" y="28"/>
                </a:cubicBezTo>
                <a:cubicBezTo>
                  <a:pt x="57" y="84"/>
                  <a:pt x="57" y="84"/>
                  <a:pt x="57" y="84"/>
                </a:cubicBez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91" y="0"/>
                  <a:pt x="198" y="0"/>
                </a:cubicBezTo>
                <a:cubicBezTo>
                  <a:pt x="212" y="0"/>
                  <a:pt x="227" y="14"/>
                  <a:pt x="227" y="28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79" name="Freeform 67"/>
          <p:cNvSpPr>
            <a:spLocks noChangeAspect="1" noChangeArrowheads="1"/>
          </p:cNvSpPr>
          <p:nvPr/>
        </p:nvSpPr>
        <p:spPr bwMode="auto">
          <a:xfrm>
            <a:off x="5583690" y="1522396"/>
            <a:ext cx="130175" cy="88900"/>
          </a:xfrm>
          <a:custGeom>
            <a:avLst/>
            <a:gdLst>
              <a:gd name="T0" fmla="*/ 0 w 361"/>
              <a:gd name="T1" fmla="*/ 10037 h 248"/>
              <a:gd name="T2" fmla="*/ 0 w 361"/>
              <a:gd name="T3" fmla="*/ 10037 h 248"/>
              <a:gd name="T4" fmla="*/ 0 w 361"/>
              <a:gd name="T5" fmla="*/ 78504 h 248"/>
              <a:gd name="T6" fmla="*/ 10097 w 361"/>
              <a:gd name="T7" fmla="*/ 88542 h 248"/>
              <a:gd name="T8" fmla="*/ 15145 w 361"/>
              <a:gd name="T9" fmla="*/ 86032 h 248"/>
              <a:gd name="T10" fmla="*/ 15145 w 361"/>
              <a:gd name="T11" fmla="*/ 86032 h 248"/>
              <a:gd name="T12" fmla="*/ 53368 w 361"/>
              <a:gd name="T13" fmla="*/ 63090 h 248"/>
              <a:gd name="T14" fmla="*/ 53368 w 361"/>
              <a:gd name="T15" fmla="*/ 78504 h 248"/>
              <a:gd name="T16" fmla="*/ 63465 w 361"/>
              <a:gd name="T17" fmla="*/ 88542 h 248"/>
              <a:gd name="T18" fmla="*/ 68874 w 361"/>
              <a:gd name="T19" fmla="*/ 86032 h 248"/>
              <a:gd name="T20" fmla="*/ 68874 w 361"/>
              <a:gd name="T21" fmla="*/ 86032 h 248"/>
              <a:gd name="T22" fmla="*/ 124766 w 361"/>
              <a:gd name="T23" fmla="*/ 53053 h 248"/>
              <a:gd name="T24" fmla="*/ 124766 w 361"/>
              <a:gd name="T25" fmla="*/ 53053 h 248"/>
              <a:gd name="T26" fmla="*/ 124766 w 361"/>
              <a:gd name="T27" fmla="*/ 53053 h 248"/>
              <a:gd name="T28" fmla="*/ 124766 w 361"/>
              <a:gd name="T29" fmla="*/ 53053 h 248"/>
              <a:gd name="T30" fmla="*/ 129814 w 361"/>
              <a:gd name="T31" fmla="*/ 45525 h 248"/>
              <a:gd name="T32" fmla="*/ 124766 w 361"/>
              <a:gd name="T33" fmla="*/ 35488 h 248"/>
              <a:gd name="T34" fmla="*/ 124766 w 361"/>
              <a:gd name="T35" fmla="*/ 35488 h 248"/>
              <a:gd name="T36" fmla="*/ 124766 w 361"/>
              <a:gd name="T37" fmla="*/ 35488 h 248"/>
              <a:gd name="T38" fmla="*/ 124766 w 361"/>
              <a:gd name="T39" fmla="*/ 35488 h 248"/>
              <a:gd name="T40" fmla="*/ 68874 w 361"/>
              <a:gd name="T41" fmla="*/ 2509 h 248"/>
              <a:gd name="T42" fmla="*/ 68874 w 361"/>
              <a:gd name="T43" fmla="*/ 2509 h 248"/>
              <a:gd name="T44" fmla="*/ 63465 w 361"/>
              <a:gd name="T45" fmla="*/ 0 h 248"/>
              <a:gd name="T46" fmla="*/ 53368 w 361"/>
              <a:gd name="T47" fmla="*/ 10037 h 248"/>
              <a:gd name="T48" fmla="*/ 53368 w 361"/>
              <a:gd name="T49" fmla="*/ 10037 h 248"/>
              <a:gd name="T50" fmla="*/ 53368 w 361"/>
              <a:gd name="T51" fmla="*/ 25093 h 248"/>
              <a:gd name="T52" fmla="*/ 15145 w 361"/>
              <a:gd name="T53" fmla="*/ 2509 h 248"/>
              <a:gd name="T54" fmla="*/ 15145 w 361"/>
              <a:gd name="T55" fmla="*/ 2509 h 248"/>
              <a:gd name="T56" fmla="*/ 10097 w 361"/>
              <a:gd name="T57" fmla="*/ 0 h 248"/>
              <a:gd name="T58" fmla="*/ 0 w 361"/>
              <a:gd name="T59" fmla="*/ 10037 h 24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361" h="248">
                <a:moveTo>
                  <a:pt x="0" y="28"/>
                </a:moveTo>
                <a:lnTo>
                  <a:pt x="0" y="28"/>
                </a:lnTo>
                <a:cubicBezTo>
                  <a:pt x="0" y="219"/>
                  <a:pt x="0" y="219"/>
                  <a:pt x="0" y="219"/>
                </a:cubicBezTo>
                <a:cubicBezTo>
                  <a:pt x="0" y="233"/>
                  <a:pt x="14" y="247"/>
                  <a:pt x="28" y="247"/>
                </a:cubicBezTo>
                <a:cubicBezTo>
                  <a:pt x="35" y="247"/>
                  <a:pt x="42" y="247"/>
                  <a:pt x="42" y="240"/>
                </a:cubicBezTo>
                <a:cubicBezTo>
                  <a:pt x="148" y="176"/>
                  <a:pt x="148" y="176"/>
                  <a:pt x="148" y="176"/>
                </a:cubicBezTo>
                <a:cubicBezTo>
                  <a:pt x="148" y="219"/>
                  <a:pt x="148" y="219"/>
                  <a:pt x="148" y="219"/>
                </a:cubicBezTo>
                <a:cubicBezTo>
                  <a:pt x="148" y="233"/>
                  <a:pt x="162" y="247"/>
                  <a:pt x="176" y="247"/>
                </a:cubicBezTo>
                <a:cubicBezTo>
                  <a:pt x="183" y="247"/>
                  <a:pt x="191" y="247"/>
                  <a:pt x="191" y="240"/>
                </a:cubicBezTo>
                <a:cubicBezTo>
                  <a:pt x="346" y="148"/>
                  <a:pt x="346" y="148"/>
                  <a:pt x="346" y="148"/>
                </a:cubicBezTo>
                <a:cubicBezTo>
                  <a:pt x="353" y="141"/>
                  <a:pt x="360" y="134"/>
                  <a:pt x="360" y="127"/>
                </a:cubicBezTo>
                <a:cubicBezTo>
                  <a:pt x="360" y="113"/>
                  <a:pt x="353" y="106"/>
                  <a:pt x="346" y="99"/>
                </a:cubicBezTo>
                <a:cubicBezTo>
                  <a:pt x="191" y="7"/>
                  <a:pt x="191" y="7"/>
                  <a:pt x="191" y="7"/>
                </a:cubicBezTo>
                <a:cubicBezTo>
                  <a:pt x="191" y="7"/>
                  <a:pt x="183" y="0"/>
                  <a:pt x="176" y="0"/>
                </a:cubicBezTo>
                <a:cubicBezTo>
                  <a:pt x="162" y="0"/>
                  <a:pt x="148" y="14"/>
                  <a:pt x="148" y="28"/>
                </a:cubicBezTo>
                <a:cubicBezTo>
                  <a:pt x="148" y="70"/>
                  <a:pt x="148" y="70"/>
                  <a:pt x="148" y="70"/>
                </a:cubicBezTo>
                <a:cubicBezTo>
                  <a:pt x="42" y="7"/>
                  <a:pt x="42" y="7"/>
                  <a:pt x="42" y="7"/>
                </a:cubicBezTo>
                <a:cubicBezTo>
                  <a:pt x="42" y="7"/>
                  <a:pt x="35" y="0"/>
                  <a:pt x="28" y="0"/>
                </a:cubicBezTo>
                <a:cubicBezTo>
                  <a:pt x="14" y="0"/>
                  <a:pt x="0" y="14"/>
                  <a:pt x="0" y="28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0" name="Freeform 68"/>
          <p:cNvSpPr>
            <a:spLocks noChangeAspect="1" noChangeArrowheads="1"/>
          </p:cNvSpPr>
          <p:nvPr/>
        </p:nvSpPr>
        <p:spPr bwMode="auto">
          <a:xfrm>
            <a:off x="5210889" y="1522396"/>
            <a:ext cx="127000" cy="88900"/>
          </a:xfrm>
          <a:custGeom>
            <a:avLst/>
            <a:gdLst>
              <a:gd name="T0" fmla="*/ 126641 w 354"/>
              <a:gd name="T1" fmla="*/ 10037 h 248"/>
              <a:gd name="T2" fmla="*/ 126641 w 354"/>
              <a:gd name="T3" fmla="*/ 10037 h 248"/>
              <a:gd name="T4" fmla="*/ 126641 w 354"/>
              <a:gd name="T5" fmla="*/ 78504 h 248"/>
              <a:gd name="T6" fmla="*/ 116596 w 354"/>
              <a:gd name="T7" fmla="*/ 88542 h 248"/>
              <a:gd name="T8" fmla="*/ 111573 w 354"/>
              <a:gd name="T9" fmla="*/ 86032 h 248"/>
              <a:gd name="T10" fmla="*/ 111573 w 354"/>
              <a:gd name="T11" fmla="*/ 86032 h 248"/>
              <a:gd name="T12" fmla="*/ 73545 w 354"/>
              <a:gd name="T13" fmla="*/ 63090 h 248"/>
              <a:gd name="T14" fmla="*/ 73545 w 354"/>
              <a:gd name="T15" fmla="*/ 78504 h 248"/>
              <a:gd name="T16" fmla="*/ 63141 w 354"/>
              <a:gd name="T17" fmla="*/ 88542 h 248"/>
              <a:gd name="T18" fmla="*/ 58119 w 354"/>
              <a:gd name="T19" fmla="*/ 86032 h 248"/>
              <a:gd name="T20" fmla="*/ 58119 w 354"/>
              <a:gd name="T21" fmla="*/ 86032 h 248"/>
              <a:gd name="T22" fmla="*/ 5023 w 354"/>
              <a:gd name="T23" fmla="*/ 53053 h 248"/>
              <a:gd name="T24" fmla="*/ 5023 w 354"/>
              <a:gd name="T25" fmla="*/ 53053 h 248"/>
              <a:gd name="T26" fmla="*/ 5023 w 354"/>
              <a:gd name="T27" fmla="*/ 53053 h 248"/>
              <a:gd name="T28" fmla="*/ 5023 w 354"/>
              <a:gd name="T29" fmla="*/ 53053 h 248"/>
              <a:gd name="T30" fmla="*/ 0 w 354"/>
              <a:gd name="T31" fmla="*/ 45525 h 248"/>
              <a:gd name="T32" fmla="*/ 5023 w 354"/>
              <a:gd name="T33" fmla="*/ 35488 h 248"/>
              <a:gd name="T34" fmla="*/ 5023 w 354"/>
              <a:gd name="T35" fmla="*/ 35488 h 248"/>
              <a:gd name="T36" fmla="*/ 5023 w 354"/>
              <a:gd name="T37" fmla="*/ 35488 h 248"/>
              <a:gd name="T38" fmla="*/ 5023 w 354"/>
              <a:gd name="T39" fmla="*/ 35488 h 248"/>
              <a:gd name="T40" fmla="*/ 58119 w 354"/>
              <a:gd name="T41" fmla="*/ 2509 h 248"/>
              <a:gd name="T42" fmla="*/ 58119 w 354"/>
              <a:gd name="T43" fmla="*/ 2509 h 248"/>
              <a:gd name="T44" fmla="*/ 63141 w 354"/>
              <a:gd name="T45" fmla="*/ 0 h 248"/>
              <a:gd name="T46" fmla="*/ 73545 w 354"/>
              <a:gd name="T47" fmla="*/ 10037 h 248"/>
              <a:gd name="T48" fmla="*/ 73545 w 354"/>
              <a:gd name="T49" fmla="*/ 10037 h 248"/>
              <a:gd name="T50" fmla="*/ 73545 w 354"/>
              <a:gd name="T51" fmla="*/ 25093 h 248"/>
              <a:gd name="T52" fmla="*/ 111573 w 354"/>
              <a:gd name="T53" fmla="*/ 2509 h 248"/>
              <a:gd name="T54" fmla="*/ 111573 w 354"/>
              <a:gd name="T55" fmla="*/ 2509 h 248"/>
              <a:gd name="T56" fmla="*/ 116596 w 354"/>
              <a:gd name="T57" fmla="*/ 0 h 248"/>
              <a:gd name="T58" fmla="*/ 126641 w 354"/>
              <a:gd name="T59" fmla="*/ 10037 h 24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354" h="248">
                <a:moveTo>
                  <a:pt x="353" y="28"/>
                </a:moveTo>
                <a:lnTo>
                  <a:pt x="353" y="28"/>
                </a:lnTo>
                <a:cubicBezTo>
                  <a:pt x="353" y="219"/>
                  <a:pt x="353" y="219"/>
                  <a:pt x="353" y="219"/>
                </a:cubicBezTo>
                <a:cubicBezTo>
                  <a:pt x="353" y="233"/>
                  <a:pt x="346" y="247"/>
                  <a:pt x="325" y="247"/>
                </a:cubicBezTo>
                <a:cubicBezTo>
                  <a:pt x="325" y="247"/>
                  <a:pt x="318" y="247"/>
                  <a:pt x="311" y="240"/>
                </a:cubicBezTo>
                <a:cubicBezTo>
                  <a:pt x="205" y="176"/>
                  <a:pt x="205" y="176"/>
                  <a:pt x="205" y="176"/>
                </a:cubicBezTo>
                <a:cubicBezTo>
                  <a:pt x="205" y="219"/>
                  <a:pt x="205" y="219"/>
                  <a:pt x="205" y="219"/>
                </a:cubicBezTo>
                <a:cubicBezTo>
                  <a:pt x="205" y="233"/>
                  <a:pt x="190" y="247"/>
                  <a:pt x="176" y="247"/>
                </a:cubicBezTo>
                <a:cubicBezTo>
                  <a:pt x="169" y="247"/>
                  <a:pt x="162" y="247"/>
                  <a:pt x="162" y="240"/>
                </a:cubicBezTo>
                <a:cubicBezTo>
                  <a:pt x="14" y="148"/>
                  <a:pt x="14" y="148"/>
                  <a:pt x="14" y="148"/>
                </a:cubicBezTo>
                <a:cubicBezTo>
                  <a:pt x="0" y="141"/>
                  <a:pt x="0" y="134"/>
                  <a:pt x="0" y="127"/>
                </a:cubicBezTo>
                <a:cubicBezTo>
                  <a:pt x="0" y="113"/>
                  <a:pt x="0" y="106"/>
                  <a:pt x="14" y="99"/>
                </a:cubicBezTo>
                <a:cubicBezTo>
                  <a:pt x="162" y="7"/>
                  <a:pt x="162" y="7"/>
                  <a:pt x="162" y="7"/>
                </a:cubicBezTo>
                <a:cubicBezTo>
                  <a:pt x="162" y="7"/>
                  <a:pt x="169" y="0"/>
                  <a:pt x="176" y="0"/>
                </a:cubicBezTo>
                <a:cubicBezTo>
                  <a:pt x="190" y="0"/>
                  <a:pt x="205" y="14"/>
                  <a:pt x="205" y="28"/>
                </a:cubicBezTo>
                <a:cubicBezTo>
                  <a:pt x="205" y="70"/>
                  <a:pt x="205" y="70"/>
                  <a:pt x="205" y="70"/>
                </a:cubicBezTo>
                <a:cubicBezTo>
                  <a:pt x="311" y="7"/>
                  <a:pt x="311" y="7"/>
                  <a:pt x="311" y="7"/>
                </a:cubicBezTo>
                <a:cubicBezTo>
                  <a:pt x="318" y="7"/>
                  <a:pt x="325" y="0"/>
                  <a:pt x="325" y="0"/>
                </a:cubicBezTo>
                <a:cubicBezTo>
                  <a:pt x="346" y="0"/>
                  <a:pt x="353" y="14"/>
                  <a:pt x="353" y="28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1" name="Freeform 69"/>
          <p:cNvSpPr>
            <a:spLocks noChangeAspect="1" noChangeArrowheads="1"/>
          </p:cNvSpPr>
          <p:nvPr/>
        </p:nvSpPr>
        <p:spPr bwMode="auto">
          <a:xfrm>
            <a:off x="4873275" y="1522396"/>
            <a:ext cx="61912" cy="88900"/>
          </a:xfrm>
          <a:custGeom>
            <a:avLst/>
            <a:gdLst>
              <a:gd name="T0" fmla="*/ 51412 w 171"/>
              <a:gd name="T1" fmla="*/ 88542 h 248"/>
              <a:gd name="T2" fmla="*/ 51412 w 171"/>
              <a:gd name="T3" fmla="*/ 88542 h 248"/>
              <a:gd name="T4" fmla="*/ 41275 w 171"/>
              <a:gd name="T5" fmla="*/ 78504 h 248"/>
              <a:gd name="T6" fmla="*/ 41275 w 171"/>
              <a:gd name="T7" fmla="*/ 10037 h 248"/>
              <a:gd name="T8" fmla="*/ 51412 w 171"/>
              <a:gd name="T9" fmla="*/ 0 h 248"/>
              <a:gd name="T10" fmla="*/ 61550 w 171"/>
              <a:gd name="T11" fmla="*/ 10037 h 248"/>
              <a:gd name="T12" fmla="*/ 61550 w 171"/>
              <a:gd name="T13" fmla="*/ 78504 h 248"/>
              <a:gd name="T14" fmla="*/ 51412 w 171"/>
              <a:gd name="T15" fmla="*/ 88542 h 248"/>
              <a:gd name="T16" fmla="*/ 10500 w 171"/>
              <a:gd name="T17" fmla="*/ 88542 h 248"/>
              <a:gd name="T18" fmla="*/ 10500 w 171"/>
              <a:gd name="T19" fmla="*/ 88542 h 248"/>
              <a:gd name="T20" fmla="*/ 0 w 171"/>
              <a:gd name="T21" fmla="*/ 78504 h 248"/>
              <a:gd name="T22" fmla="*/ 0 w 171"/>
              <a:gd name="T23" fmla="*/ 10037 h 248"/>
              <a:gd name="T24" fmla="*/ 10500 w 171"/>
              <a:gd name="T25" fmla="*/ 0 h 248"/>
              <a:gd name="T26" fmla="*/ 20637 w 171"/>
              <a:gd name="T27" fmla="*/ 10037 h 248"/>
              <a:gd name="T28" fmla="*/ 20637 w 171"/>
              <a:gd name="T29" fmla="*/ 78504 h 248"/>
              <a:gd name="T30" fmla="*/ 10500 w 171"/>
              <a:gd name="T31" fmla="*/ 88542 h 24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71" h="248">
                <a:moveTo>
                  <a:pt x="142" y="247"/>
                </a:moveTo>
                <a:lnTo>
                  <a:pt x="142" y="247"/>
                </a:lnTo>
                <a:cubicBezTo>
                  <a:pt x="121" y="247"/>
                  <a:pt x="114" y="233"/>
                  <a:pt x="114" y="219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4" y="14"/>
                  <a:pt x="121" y="0"/>
                  <a:pt x="142" y="0"/>
                </a:cubicBezTo>
                <a:cubicBezTo>
                  <a:pt x="156" y="0"/>
                  <a:pt x="170" y="14"/>
                  <a:pt x="170" y="28"/>
                </a:cubicBezTo>
                <a:cubicBezTo>
                  <a:pt x="170" y="219"/>
                  <a:pt x="170" y="219"/>
                  <a:pt x="170" y="219"/>
                </a:cubicBezTo>
                <a:cubicBezTo>
                  <a:pt x="170" y="233"/>
                  <a:pt x="156" y="247"/>
                  <a:pt x="142" y="247"/>
                </a:cubicBezTo>
                <a:close/>
                <a:moveTo>
                  <a:pt x="29" y="247"/>
                </a:moveTo>
                <a:lnTo>
                  <a:pt x="29" y="247"/>
                </a:lnTo>
                <a:cubicBezTo>
                  <a:pt x="7" y="247"/>
                  <a:pt x="0" y="233"/>
                  <a:pt x="0" y="219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9" y="0"/>
                </a:cubicBezTo>
                <a:cubicBezTo>
                  <a:pt x="43" y="0"/>
                  <a:pt x="57" y="14"/>
                  <a:pt x="57" y="28"/>
                </a:cubicBezTo>
                <a:cubicBezTo>
                  <a:pt x="57" y="219"/>
                  <a:pt x="57" y="219"/>
                  <a:pt x="57" y="219"/>
                </a:cubicBezTo>
                <a:cubicBezTo>
                  <a:pt x="57" y="233"/>
                  <a:pt x="43" y="247"/>
                  <a:pt x="29" y="2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2" name="Freeform 70"/>
          <p:cNvSpPr>
            <a:spLocks noChangeAspect="1" noChangeArrowheads="1"/>
          </p:cNvSpPr>
          <p:nvPr/>
        </p:nvSpPr>
        <p:spPr bwMode="auto">
          <a:xfrm>
            <a:off x="4498083" y="1520809"/>
            <a:ext cx="93663" cy="93662"/>
          </a:xfrm>
          <a:custGeom>
            <a:avLst/>
            <a:gdLst>
              <a:gd name="T0" fmla="*/ 83296 w 262"/>
              <a:gd name="T1" fmla="*/ 93305 h 262"/>
              <a:gd name="T2" fmla="*/ 83296 w 262"/>
              <a:gd name="T3" fmla="*/ 93305 h 262"/>
              <a:gd name="T4" fmla="*/ 10010 w 262"/>
              <a:gd name="T5" fmla="*/ 93305 h 262"/>
              <a:gd name="T6" fmla="*/ 0 w 262"/>
              <a:gd name="T7" fmla="*/ 83295 h 262"/>
              <a:gd name="T8" fmla="*/ 0 w 262"/>
              <a:gd name="T9" fmla="*/ 10010 h 262"/>
              <a:gd name="T10" fmla="*/ 10010 w 262"/>
              <a:gd name="T11" fmla="*/ 0 h 262"/>
              <a:gd name="T12" fmla="*/ 83296 w 262"/>
              <a:gd name="T13" fmla="*/ 0 h 262"/>
              <a:gd name="T14" fmla="*/ 93306 w 262"/>
              <a:gd name="T15" fmla="*/ 10010 h 262"/>
              <a:gd name="T16" fmla="*/ 93306 w 262"/>
              <a:gd name="T17" fmla="*/ 83295 h 262"/>
              <a:gd name="T18" fmla="*/ 83296 w 262"/>
              <a:gd name="T19" fmla="*/ 93305 h 26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262" h="262">
                <a:moveTo>
                  <a:pt x="233" y="261"/>
                </a:moveTo>
                <a:lnTo>
                  <a:pt x="233" y="261"/>
                </a:lnTo>
                <a:cubicBezTo>
                  <a:pt x="28" y="261"/>
                  <a:pt x="28" y="261"/>
                  <a:pt x="28" y="261"/>
                </a:cubicBezTo>
                <a:cubicBezTo>
                  <a:pt x="7" y="261"/>
                  <a:pt x="0" y="254"/>
                  <a:pt x="0" y="233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7" y="0"/>
                  <a:pt x="28" y="0"/>
                </a:cubicBezTo>
                <a:cubicBezTo>
                  <a:pt x="233" y="0"/>
                  <a:pt x="233" y="0"/>
                  <a:pt x="233" y="0"/>
                </a:cubicBezTo>
                <a:cubicBezTo>
                  <a:pt x="247" y="0"/>
                  <a:pt x="261" y="14"/>
                  <a:pt x="261" y="28"/>
                </a:cubicBezTo>
                <a:cubicBezTo>
                  <a:pt x="261" y="233"/>
                  <a:pt x="261" y="233"/>
                  <a:pt x="261" y="233"/>
                </a:cubicBezTo>
                <a:cubicBezTo>
                  <a:pt x="261" y="254"/>
                  <a:pt x="247" y="261"/>
                  <a:pt x="233" y="261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3" name="Freeform 71"/>
          <p:cNvSpPr>
            <a:spLocks noChangeAspect="1" noChangeArrowheads="1"/>
          </p:cNvSpPr>
          <p:nvPr/>
        </p:nvSpPr>
        <p:spPr bwMode="auto">
          <a:xfrm>
            <a:off x="4130568" y="1520809"/>
            <a:ext cx="96837" cy="93662"/>
          </a:xfrm>
          <a:custGeom>
            <a:avLst/>
            <a:gdLst>
              <a:gd name="T0" fmla="*/ 48239 w 269"/>
              <a:gd name="T1" fmla="*/ 0 h 262"/>
              <a:gd name="T2" fmla="*/ 48239 w 269"/>
              <a:gd name="T3" fmla="*/ 0 h 262"/>
              <a:gd name="T4" fmla="*/ 96477 w 269"/>
              <a:gd name="T5" fmla="*/ 47903 h 262"/>
              <a:gd name="T6" fmla="*/ 48239 w 269"/>
              <a:gd name="T7" fmla="*/ 93305 h 262"/>
              <a:gd name="T8" fmla="*/ 0 w 269"/>
              <a:gd name="T9" fmla="*/ 47903 h 262"/>
              <a:gd name="T10" fmla="*/ 48239 w 269"/>
              <a:gd name="T11" fmla="*/ 0 h 26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69" h="262">
                <a:moveTo>
                  <a:pt x="134" y="0"/>
                </a:moveTo>
                <a:lnTo>
                  <a:pt x="134" y="0"/>
                </a:lnTo>
                <a:cubicBezTo>
                  <a:pt x="205" y="0"/>
                  <a:pt x="268" y="56"/>
                  <a:pt x="268" y="134"/>
                </a:cubicBezTo>
                <a:cubicBezTo>
                  <a:pt x="268" y="204"/>
                  <a:pt x="205" y="261"/>
                  <a:pt x="134" y="261"/>
                </a:cubicBezTo>
                <a:cubicBezTo>
                  <a:pt x="63" y="261"/>
                  <a:pt x="0" y="204"/>
                  <a:pt x="0" y="134"/>
                </a:cubicBezTo>
                <a:cubicBezTo>
                  <a:pt x="0" y="56"/>
                  <a:pt x="63" y="0"/>
                  <a:pt x="134" y="0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4" name="Freeform 72"/>
          <p:cNvSpPr>
            <a:spLocks noChangeAspect="1" noChangeArrowheads="1"/>
          </p:cNvSpPr>
          <p:nvPr/>
        </p:nvSpPr>
        <p:spPr bwMode="auto">
          <a:xfrm>
            <a:off x="3791347" y="1512871"/>
            <a:ext cx="93663" cy="109538"/>
          </a:xfrm>
          <a:custGeom>
            <a:avLst/>
            <a:gdLst>
              <a:gd name="T0" fmla="*/ 93306 w 262"/>
              <a:gd name="T1" fmla="*/ 56026 h 305"/>
              <a:gd name="T2" fmla="*/ 93306 w 262"/>
              <a:gd name="T3" fmla="*/ 56026 h 305"/>
              <a:gd name="T4" fmla="*/ 88301 w 262"/>
              <a:gd name="T5" fmla="*/ 63568 h 305"/>
              <a:gd name="T6" fmla="*/ 88301 w 262"/>
              <a:gd name="T7" fmla="*/ 63568 h 305"/>
              <a:gd name="T8" fmla="*/ 15015 w 262"/>
              <a:gd name="T9" fmla="*/ 106665 h 305"/>
              <a:gd name="T10" fmla="*/ 15015 w 262"/>
              <a:gd name="T11" fmla="*/ 106665 h 305"/>
              <a:gd name="T12" fmla="*/ 15015 w 262"/>
              <a:gd name="T13" fmla="*/ 106665 h 305"/>
              <a:gd name="T14" fmla="*/ 15015 w 262"/>
              <a:gd name="T15" fmla="*/ 106665 h 305"/>
              <a:gd name="T16" fmla="*/ 10010 w 262"/>
              <a:gd name="T17" fmla="*/ 109179 h 305"/>
              <a:gd name="T18" fmla="*/ 0 w 262"/>
              <a:gd name="T19" fmla="*/ 99123 h 305"/>
              <a:gd name="T20" fmla="*/ 0 w 262"/>
              <a:gd name="T21" fmla="*/ 99123 h 305"/>
              <a:gd name="T22" fmla="*/ 0 w 262"/>
              <a:gd name="T23" fmla="*/ 10415 h 305"/>
              <a:gd name="T24" fmla="*/ 0 w 262"/>
              <a:gd name="T25" fmla="*/ 10415 h 305"/>
              <a:gd name="T26" fmla="*/ 10010 w 262"/>
              <a:gd name="T27" fmla="*/ 0 h 305"/>
              <a:gd name="T28" fmla="*/ 15015 w 262"/>
              <a:gd name="T29" fmla="*/ 2514 h 305"/>
              <a:gd name="T30" fmla="*/ 15015 w 262"/>
              <a:gd name="T31" fmla="*/ 2514 h 305"/>
              <a:gd name="T32" fmla="*/ 15015 w 262"/>
              <a:gd name="T33" fmla="*/ 2514 h 305"/>
              <a:gd name="T34" fmla="*/ 15015 w 262"/>
              <a:gd name="T35" fmla="*/ 2514 h 305"/>
              <a:gd name="T36" fmla="*/ 88301 w 262"/>
              <a:gd name="T37" fmla="*/ 45970 h 305"/>
              <a:gd name="T38" fmla="*/ 88301 w 262"/>
              <a:gd name="T39" fmla="*/ 45970 h 305"/>
              <a:gd name="T40" fmla="*/ 93306 w 262"/>
              <a:gd name="T41" fmla="*/ 56026 h 305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62" h="305">
                <a:moveTo>
                  <a:pt x="261" y="156"/>
                </a:moveTo>
                <a:lnTo>
                  <a:pt x="261" y="156"/>
                </a:lnTo>
                <a:cubicBezTo>
                  <a:pt x="261" y="163"/>
                  <a:pt x="261" y="170"/>
                  <a:pt x="247" y="177"/>
                </a:cubicBezTo>
                <a:cubicBezTo>
                  <a:pt x="42" y="297"/>
                  <a:pt x="42" y="297"/>
                  <a:pt x="42" y="297"/>
                </a:cubicBezTo>
                <a:cubicBezTo>
                  <a:pt x="35" y="304"/>
                  <a:pt x="35" y="304"/>
                  <a:pt x="28" y="304"/>
                </a:cubicBezTo>
                <a:cubicBezTo>
                  <a:pt x="14" y="304"/>
                  <a:pt x="0" y="290"/>
                  <a:pt x="0" y="27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4"/>
                  <a:pt x="14" y="0"/>
                  <a:pt x="28" y="0"/>
                </a:cubicBezTo>
                <a:cubicBezTo>
                  <a:pt x="35" y="0"/>
                  <a:pt x="35" y="7"/>
                  <a:pt x="42" y="7"/>
                </a:cubicBezTo>
                <a:cubicBezTo>
                  <a:pt x="247" y="128"/>
                  <a:pt x="247" y="128"/>
                  <a:pt x="247" y="128"/>
                </a:cubicBezTo>
                <a:cubicBezTo>
                  <a:pt x="261" y="135"/>
                  <a:pt x="261" y="142"/>
                  <a:pt x="261" y="156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185" name="Freeform 51"/>
          <p:cNvSpPr>
            <a:spLocks noChangeAspect="1" noEditPoints="1"/>
          </p:cNvSpPr>
          <p:nvPr/>
        </p:nvSpPr>
        <p:spPr bwMode="auto">
          <a:xfrm>
            <a:off x="5189592" y="1874988"/>
            <a:ext cx="198685" cy="209826"/>
          </a:xfrm>
          <a:custGeom>
            <a:avLst/>
            <a:gdLst>
              <a:gd name="T0" fmla="*/ 42 w 45"/>
              <a:gd name="T1" fmla="*/ 41 h 48"/>
              <a:gd name="T2" fmla="*/ 30 w 45"/>
              <a:gd name="T3" fmla="*/ 41 h 48"/>
              <a:gd name="T4" fmla="*/ 23 w 45"/>
              <a:gd name="T5" fmla="*/ 48 h 48"/>
              <a:gd name="T6" fmla="*/ 16 w 45"/>
              <a:gd name="T7" fmla="*/ 41 h 48"/>
              <a:gd name="T8" fmla="*/ 4 w 45"/>
              <a:gd name="T9" fmla="*/ 41 h 48"/>
              <a:gd name="T10" fmla="*/ 0 w 45"/>
              <a:gd name="T11" fmla="*/ 37 h 48"/>
              <a:gd name="T12" fmla="*/ 11 w 45"/>
              <a:gd name="T13" fmla="*/ 13 h 48"/>
              <a:gd name="T14" fmla="*/ 20 w 45"/>
              <a:gd name="T15" fmla="*/ 3 h 48"/>
              <a:gd name="T16" fmla="*/ 20 w 45"/>
              <a:gd name="T17" fmla="*/ 2 h 48"/>
              <a:gd name="T18" fmla="*/ 23 w 45"/>
              <a:gd name="T19" fmla="*/ 0 h 48"/>
              <a:gd name="T20" fmla="*/ 25 w 45"/>
              <a:gd name="T21" fmla="*/ 2 h 48"/>
              <a:gd name="T22" fmla="*/ 25 w 45"/>
              <a:gd name="T23" fmla="*/ 3 h 48"/>
              <a:gd name="T24" fmla="*/ 35 w 45"/>
              <a:gd name="T25" fmla="*/ 13 h 48"/>
              <a:gd name="T26" fmla="*/ 45 w 45"/>
              <a:gd name="T27" fmla="*/ 37 h 48"/>
              <a:gd name="T28" fmla="*/ 42 w 45"/>
              <a:gd name="T29" fmla="*/ 41 h 48"/>
              <a:gd name="T30" fmla="*/ 23 w 45"/>
              <a:gd name="T31" fmla="*/ 45 h 48"/>
              <a:gd name="T32" fmla="*/ 19 w 45"/>
              <a:gd name="T33" fmla="*/ 41 h 48"/>
              <a:gd name="T34" fmla="*/ 19 w 45"/>
              <a:gd name="T35" fmla="*/ 40 h 48"/>
              <a:gd name="T36" fmla="*/ 18 w 45"/>
              <a:gd name="T37" fmla="*/ 41 h 48"/>
              <a:gd name="T38" fmla="*/ 23 w 45"/>
              <a:gd name="T39" fmla="*/ 46 h 48"/>
              <a:gd name="T40" fmla="*/ 23 w 45"/>
              <a:gd name="T41" fmla="*/ 45 h 48"/>
              <a:gd name="T42" fmla="*/ 23 w 45"/>
              <a:gd name="T43" fmla="*/ 4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5" h="48">
                <a:moveTo>
                  <a:pt x="42" y="41"/>
                </a:moveTo>
                <a:cubicBezTo>
                  <a:pt x="30" y="41"/>
                  <a:pt x="30" y="41"/>
                  <a:pt x="30" y="41"/>
                </a:cubicBezTo>
                <a:cubicBezTo>
                  <a:pt x="30" y="45"/>
                  <a:pt x="27" y="48"/>
                  <a:pt x="23" y="48"/>
                </a:cubicBezTo>
                <a:cubicBezTo>
                  <a:pt x="19" y="48"/>
                  <a:pt x="16" y="45"/>
                  <a:pt x="16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39"/>
                  <a:pt x="0" y="37"/>
                </a:cubicBezTo>
                <a:cubicBezTo>
                  <a:pt x="7" y="31"/>
                  <a:pt x="11" y="22"/>
                  <a:pt x="11" y="13"/>
                </a:cubicBezTo>
                <a:cubicBezTo>
                  <a:pt x="11" y="7"/>
                  <a:pt x="15" y="4"/>
                  <a:pt x="20" y="3"/>
                </a:cubicBezTo>
                <a:cubicBezTo>
                  <a:pt x="20" y="3"/>
                  <a:pt x="20" y="3"/>
                  <a:pt x="20" y="2"/>
                </a:cubicBezTo>
                <a:cubicBezTo>
                  <a:pt x="20" y="1"/>
                  <a:pt x="21" y="0"/>
                  <a:pt x="23" y="0"/>
                </a:cubicBezTo>
                <a:cubicBezTo>
                  <a:pt x="24" y="0"/>
                  <a:pt x="25" y="1"/>
                  <a:pt x="25" y="2"/>
                </a:cubicBezTo>
                <a:cubicBezTo>
                  <a:pt x="25" y="3"/>
                  <a:pt x="25" y="3"/>
                  <a:pt x="25" y="3"/>
                </a:cubicBezTo>
                <a:cubicBezTo>
                  <a:pt x="31" y="4"/>
                  <a:pt x="35" y="7"/>
                  <a:pt x="35" y="13"/>
                </a:cubicBezTo>
                <a:cubicBezTo>
                  <a:pt x="35" y="22"/>
                  <a:pt x="38" y="31"/>
                  <a:pt x="45" y="37"/>
                </a:cubicBezTo>
                <a:cubicBezTo>
                  <a:pt x="45" y="39"/>
                  <a:pt x="44" y="41"/>
                  <a:pt x="42" y="41"/>
                </a:cubicBezTo>
                <a:close/>
                <a:moveTo>
                  <a:pt x="23" y="45"/>
                </a:moveTo>
                <a:cubicBezTo>
                  <a:pt x="21" y="45"/>
                  <a:pt x="19" y="43"/>
                  <a:pt x="19" y="41"/>
                </a:cubicBezTo>
                <a:cubicBezTo>
                  <a:pt x="19" y="41"/>
                  <a:pt x="19" y="40"/>
                  <a:pt x="19" y="40"/>
                </a:cubicBezTo>
                <a:cubicBezTo>
                  <a:pt x="18" y="40"/>
                  <a:pt x="18" y="41"/>
                  <a:pt x="18" y="41"/>
                </a:cubicBezTo>
                <a:cubicBezTo>
                  <a:pt x="18" y="43"/>
                  <a:pt x="20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45"/>
                  <a:pt x="23" y="45"/>
                  <a:pt x="23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86" name="Freeform 52"/>
          <p:cNvSpPr>
            <a:spLocks noChangeAspect="1" noEditPoints="1"/>
          </p:cNvSpPr>
          <p:nvPr/>
        </p:nvSpPr>
        <p:spPr bwMode="auto">
          <a:xfrm>
            <a:off x="5571840" y="1877554"/>
            <a:ext cx="198685" cy="209826"/>
          </a:xfrm>
          <a:custGeom>
            <a:avLst/>
            <a:gdLst>
              <a:gd name="T0" fmla="*/ 42 w 45"/>
              <a:gd name="T1" fmla="*/ 41 h 48"/>
              <a:gd name="T2" fmla="*/ 30 w 45"/>
              <a:gd name="T3" fmla="*/ 41 h 48"/>
              <a:gd name="T4" fmla="*/ 23 w 45"/>
              <a:gd name="T5" fmla="*/ 48 h 48"/>
              <a:gd name="T6" fmla="*/ 16 w 45"/>
              <a:gd name="T7" fmla="*/ 41 h 48"/>
              <a:gd name="T8" fmla="*/ 4 w 45"/>
              <a:gd name="T9" fmla="*/ 41 h 48"/>
              <a:gd name="T10" fmla="*/ 0 w 45"/>
              <a:gd name="T11" fmla="*/ 38 h 48"/>
              <a:gd name="T12" fmla="*/ 11 w 45"/>
              <a:gd name="T13" fmla="*/ 14 h 48"/>
              <a:gd name="T14" fmla="*/ 20 w 45"/>
              <a:gd name="T15" fmla="*/ 4 h 48"/>
              <a:gd name="T16" fmla="*/ 20 w 45"/>
              <a:gd name="T17" fmla="*/ 3 h 48"/>
              <a:gd name="T18" fmla="*/ 23 w 45"/>
              <a:gd name="T19" fmla="*/ 0 h 48"/>
              <a:gd name="T20" fmla="*/ 25 w 45"/>
              <a:gd name="T21" fmla="*/ 3 h 48"/>
              <a:gd name="T22" fmla="*/ 25 w 45"/>
              <a:gd name="T23" fmla="*/ 4 h 48"/>
              <a:gd name="T24" fmla="*/ 35 w 45"/>
              <a:gd name="T25" fmla="*/ 14 h 48"/>
              <a:gd name="T26" fmla="*/ 45 w 45"/>
              <a:gd name="T27" fmla="*/ 38 h 48"/>
              <a:gd name="T28" fmla="*/ 42 w 45"/>
              <a:gd name="T29" fmla="*/ 41 h 48"/>
              <a:gd name="T30" fmla="*/ 40 w 45"/>
              <a:gd name="T31" fmla="*/ 38 h 48"/>
              <a:gd name="T32" fmla="*/ 31 w 45"/>
              <a:gd name="T33" fmla="*/ 14 h 48"/>
              <a:gd name="T34" fmla="*/ 23 w 45"/>
              <a:gd name="T35" fmla="*/ 7 h 48"/>
              <a:gd name="T36" fmla="*/ 14 w 45"/>
              <a:gd name="T37" fmla="*/ 14 h 48"/>
              <a:gd name="T38" fmla="*/ 5 w 45"/>
              <a:gd name="T39" fmla="*/ 38 h 48"/>
              <a:gd name="T40" fmla="*/ 40 w 45"/>
              <a:gd name="T41" fmla="*/ 38 h 48"/>
              <a:gd name="T42" fmla="*/ 23 w 45"/>
              <a:gd name="T43" fmla="*/ 45 h 48"/>
              <a:gd name="T44" fmla="*/ 19 w 45"/>
              <a:gd name="T45" fmla="*/ 41 h 48"/>
              <a:gd name="T46" fmla="*/ 19 w 45"/>
              <a:gd name="T47" fmla="*/ 41 h 48"/>
              <a:gd name="T48" fmla="*/ 18 w 45"/>
              <a:gd name="T49" fmla="*/ 41 h 48"/>
              <a:gd name="T50" fmla="*/ 23 w 45"/>
              <a:gd name="T51" fmla="*/ 46 h 48"/>
              <a:gd name="T52" fmla="*/ 23 w 45"/>
              <a:gd name="T53" fmla="*/ 46 h 48"/>
              <a:gd name="T54" fmla="*/ 23 w 45"/>
              <a:gd name="T55" fmla="*/ 45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5" h="48">
                <a:moveTo>
                  <a:pt x="42" y="41"/>
                </a:moveTo>
                <a:cubicBezTo>
                  <a:pt x="30" y="41"/>
                  <a:pt x="30" y="41"/>
                  <a:pt x="30" y="41"/>
                </a:cubicBezTo>
                <a:cubicBezTo>
                  <a:pt x="30" y="45"/>
                  <a:pt x="27" y="48"/>
                  <a:pt x="23" y="48"/>
                </a:cubicBezTo>
                <a:cubicBezTo>
                  <a:pt x="19" y="48"/>
                  <a:pt x="16" y="45"/>
                  <a:pt x="16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2" y="41"/>
                  <a:pt x="0" y="40"/>
                  <a:pt x="0" y="38"/>
                </a:cubicBezTo>
                <a:cubicBezTo>
                  <a:pt x="7" y="32"/>
                  <a:pt x="11" y="23"/>
                  <a:pt x="11" y="14"/>
                </a:cubicBezTo>
                <a:cubicBezTo>
                  <a:pt x="11" y="8"/>
                  <a:pt x="15" y="5"/>
                  <a:pt x="20" y="4"/>
                </a:cubicBezTo>
                <a:cubicBezTo>
                  <a:pt x="20" y="4"/>
                  <a:pt x="20" y="3"/>
                  <a:pt x="20" y="3"/>
                </a:cubicBezTo>
                <a:cubicBezTo>
                  <a:pt x="20" y="1"/>
                  <a:pt x="21" y="0"/>
                  <a:pt x="23" y="0"/>
                </a:cubicBezTo>
                <a:cubicBezTo>
                  <a:pt x="24" y="0"/>
                  <a:pt x="25" y="1"/>
                  <a:pt x="25" y="3"/>
                </a:cubicBezTo>
                <a:cubicBezTo>
                  <a:pt x="25" y="3"/>
                  <a:pt x="25" y="4"/>
                  <a:pt x="25" y="4"/>
                </a:cubicBezTo>
                <a:cubicBezTo>
                  <a:pt x="31" y="5"/>
                  <a:pt x="35" y="8"/>
                  <a:pt x="35" y="14"/>
                </a:cubicBezTo>
                <a:cubicBezTo>
                  <a:pt x="35" y="23"/>
                  <a:pt x="38" y="32"/>
                  <a:pt x="45" y="38"/>
                </a:cubicBezTo>
                <a:cubicBezTo>
                  <a:pt x="45" y="40"/>
                  <a:pt x="44" y="41"/>
                  <a:pt x="42" y="41"/>
                </a:cubicBezTo>
                <a:close/>
                <a:moveTo>
                  <a:pt x="40" y="38"/>
                </a:moveTo>
                <a:cubicBezTo>
                  <a:pt x="34" y="31"/>
                  <a:pt x="31" y="23"/>
                  <a:pt x="31" y="14"/>
                </a:cubicBezTo>
                <a:cubicBezTo>
                  <a:pt x="31" y="9"/>
                  <a:pt x="27" y="7"/>
                  <a:pt x="23" y="7"/>
                </a:cubicBezTo>
                <a:cubicBezTo>
                  <a:pt x="18" y="7"/>
                  <a:pt x="14" y="9"/>
                  <a:pt x="14" y="14"/>
                </a:cubicBezTo>
                <a:cubicBezTo>
                  <a:pt x="14" y="23"/>
                  <a:pt x="11" y="31"/>
                  <a:pt x="5" y="38"/>
                </a:cubicBezTo>
                <a:lnTo>
                  <a:pt x="40" y="38"/>
                </a:lnTo>
                <a:close/>
                <a:moveTo>
                  <a:pt x="23" y="45"/>
                </a:moveTo>
                <a:cubicBezTo>
                  <a:pt x="21" y="45"/>
                  <a:pt x="19" y="44"/>
                  <a:pt x="19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8" y="44"/>
                  <a:pt x="20" y="46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5"/>
                  <a:pt x="23" y="45"/>
                  <a:pt x="23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96" name="Freeform 159"/>
          <p:cNvSpPr>
            <a:spLocks noChangeAspect="1"/>
          </p:cNvSpPr>
          <p:nvPr/>
        </p:nvSpPr>
        <p:spPr bwMode="auto">
          <a:xfrm>
            <a:off x="2702634" y="1909684"/>
            <a:ext cx="96781" cy="151322"/>
          </a:xfrm>
          <a:custGeom>
            <a:avLst/>
            <a:gdLst>
              <a:gd name="T0" fmla="*/ 287792 w 31"/>
              <a:gd name="T1" fmla="*/ 421260 h 49"/>
              <a:gd name="T2" fmla="*/ 269225 w 31"/>
              <a:gd name="T3" fmla="*/ 448733 h 49"/>
              <a:gd name="T4" fmla="*/ 250658 w 31"/>
              <a:gd name="T5" fmla="*/ 439575 h 49"/>
              <a:gd name="T6" fmla="*/ 129971 w 31"/>
              <a:gd name="T7" fmla="*/ 320524 h 49"/>
              <a:gd name="T8" fmla="*/ 27851 w 31"/>
              <a:gd name="T9" fmla="*/ 320524 h 49"/>
              <a:gd name="T10" fmla="*/ 0 w 31"/>
              <a:gd name="T11" fmla="*/ 293050 h 49"/>
              <a:gd name="T12" fmla="*/ 0 w 31"/>
              <a:gd name="T13" fmla="*/ 155683 h 49"/>
              <a:gd name="T14" fmla="*/ 27851 w 31"/>
              <a:gd name="T15" fmla="*/ 128209 h 49"/>
              <a:gd name="T16" fmla="*/ 129971 w 31"/>
              <a:gd name="T17" fmla="*/ 128209 h 49"/>
              <a:gd name="T18" fmla="*/ 250658 w 31"/>
              <a:gd name="T19" fmla="*/ 9158 h 49"/>
              <a:gd name="T20" fmla="*/ 269225 w 31"/>
              <a:gd name="T21" fmla="*/ 0 h 49"/>
              <a:gd name="T22" fmla="*/ 287792 w 31"/>
              <a:gd name="T23" fmla="*/ 18316 h 49"/>
              <a:gd name="T24" fmla="*/ 287792 w 31"/>
              <a:gd name="T25" fmla="*/ 421260 h 4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1" h="49">
                <a:moveTo>
                  <a:pt x="31" y="46"/>
                </a:moveTo>
                <a:cubicBezTo>
                  <a:pt x="31" y="48"/>
                  <a:pt x="30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14" y="35"/>
                  <a:pt x="14" y="35"/>
                  <a:pt x="14" y="35"/>
                </a:cubicBezTo>
                <a:cubicBezTo>
                  <a:pt x="3" y="35"/>
                  <a:pt x="3" y="35"/>
                  <a:pt x="3" y="35"/>
                </a:cubicBezTo>
                <a:cubicBezTo>
                  <a:pt x="2" y="35"/>
                  <a:pt x="0" y="33"/>
                  <a:pt x="0" y="32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5"/>
                  <a:pt x="2" y="14"/>
                  <a:pt x="3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27" y="1"/>
                  <a:pt x="27" y="1"/>
                  <a:pt x="27" y="1"/>
                </a:cubicBezTo>
                <a:cubicBezTo>
                  <a:pt x="27" y="0"/>
                  <a:pt x="28" y="0"/>
                  <a:pt x="29" y="0"/>
                </a:cubicBezTo>
                <a:cubicBezTo>
                  <a:pt x="30" y="0"/>
                  <a:pt x="31" y="1"/>
                  <a:pt x="31" y="2"/>
                </a:cubicBezTo>
                <a:lnTo>
                  <a:pt x="31" y="4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97" name="Freeform 25"/>
          <p:cNvSpPr>
            <a:spLocks noChangeAspect="1" noChangeArrowheads="1"/>
          </p:cNvSpPr>
          <p:nvPr/>
        </p:nvSpPr>
        <p:spPr bwMode="auto">
          <a:xfrm>
            <a:off x="4462254" y="1875773"/>
            <a:ext cx="155575" cy="214312"/>
          </a:xfrm>
          <a:custGeom>
            <a:avLst/>
            <a:gdLst>
              <a:gd name="T0" fmla="*/ 195 w 346"/>
              <a:gd name="T1" fmla="*/ 0 h 479"/>
              <a:gd name="T2" fmla="*/ 195 w 346"/>
              <a:gd name="T3" fmla="*/ 0 h 479"/>
              <a:gd name="T4" fmla="*/ 160 w 346"/>
              <a:gd name="T5" fmla="*/ 0 h 479"/>
              <a:gd name="T6" fmla="*/ 160 w 346"/>
              <a:gd name="T7" fmla="*/ 328 h 479"/>
              <a:gd name="T8" fmla="*/ 80 w 346"/>
              <a:gd name="T9" fmla="*/ 328 h 479"/>
              <a:gd name="T10" fmla="*/ 10 w 346"/>
              <a:gd name="T11" fmla="*/ 425 h 479"/>
              <a:gd name="T12" fmla="*/ 124 w 346"/>
              <a:gd name="T13" fmla="*/ 461 h 479"/>
              <a:gd name="T14" fmla="*/ 195 w 346"/>
              <a:gd name="T15" fmla="*/ 372 h 479"/>
              <a:gd name="T16" fmla="*/ 195 w 346"/>
              <a:gd name="T17" fmla="*/ 106 h 479"/>
              <a:gd name="T18" fmla="*/ 257 w 346"/>
              <a:gd name="T19" fmla="*/ 230 h 479"/>
              <a:gd name="T20" fmla="*/ 275 w 346"/>
              <a:gd name="T21" fmla="*/ 230 h 479"/>
              <a:gd name="T22" fmla="*/ 195 w 346"/>
              <a:gd name="T23" fmla="*/ 0 h 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479">
                <a:moveTo>
                  <a:pt x="195" y="0"/>
                </a:moveTo>
                <a:lnTo>
                  <a:pt x="195" y="0"/>
                </a:lnTo>
                <a:cubicBezTo>
                  <a:pt x="160" y="0"/>
                  <a:pt x="160" y="0"/>
                  <a:pt x="160" y="0"/>
                </a:cubicBezTo>
                <a:cubicBezTo>
                  <a:pt x="160" y="328"/>
                  <a:pt x="160" y="328"/>
                  <a:pt x="160" y="328"/>
                </a:cubicBezTo>
                <a:cubicBezTo>
                  <a:pt x="133" y="319"/>
                  <a:pt x="107" y="319"/>
                  <a:pt x="80" y="328"/>
                </a:cubicBezTo>
                <a:cubicBezTo>
                  <a:pt x="26" y="346"/>
                  <a:pt x="0" y="390"/>
                  <a:pt x="10" y="425"/>
                </a:cubicBezTo>
                <a:cubicBezTo>
                  <a:pt x="26" y="461"/>
                  <a:pt x="71" y="478"/>
                  <a:pt x="124" y="461"/>
                </a:cubicBezTo>
                <a:cubicBezTo>
                  <a:pt x="169" y="443"/>
                  <a:pt x="195" y="408"/>
                  <a:pt x="195" y="372"/>
                </a:cubicBezTo>
                <a:cubicBezTo>
                  <a:pt x="195" y="106"/>
                  <a:pt x="195" y="106"/>
                  <a:pt x="195" y="106"/>
                </a:cubicBezTo>
                <a:cubicBezTo>
                  <a:pt x="266" y="124"/>
                  <a:pt x="266" y="212"/>
                  <a:pt x="257" y="230"/>
                </a:cubicBezTo>
                <a:cubicBezTo>
                  <a:pt x="257" y="239"/>
                  <a:pt x="266" y="248"/>
                  <a:pt x="275" y="230"/>
                </a:cubicBezTo>
                <a:cubicBezTo>
                  <a:pt x="345" y="115"/>
                  <a:pt x="195" y="62"/>
                  <a:pt x="195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grpSp>
        <p:nvGrpSpPr>
          <p:cNvPr id="5" name="Gruppierung 4"/>
          <p:cNvGrpSpPr>
            <a:grpSpLocks noChangeAspect="1"/>
          </p:cNvGrpSpPr>
          <p:nvPr/>
        </p:nvGrpSpPr>
        <p:grpSpPr>
          <a:xfrm>
            <a:off x="7759570" y="1877622"/>
            <a:ext cx="132751" cy="205692"/>
            <a:chOff x="3198813" y="2825750"/>
            <a:chExt cx="144462" cy="223838"/>
          </a:xfrm>
          <a:solidFill>
            <a:schemeClr val="tx1"/>
          </a:solidFill>
        </p:grpSpPr>
        <p:sp>
          <p:nvSpPr>
            <p:cNvPr id="198" name="Freeform 40"/>
            <p:cNvSpPr>
              <a:spLocks noChangeArrowheads="1"/>
            </p:cNvSpPr>
            <p:nvPr/>
          </p:nvSpPr>
          <p:spPr bwMode="auto">
            <a:xfrm>
              <a:off x="3198813" y="2908300"/>
              <a:ext cx="144462" cy="141288"/>
            </a:xfrm>
            <a:custGeom>
              <a:avLst/>
              <a:gdLst>
                <a:gd name="T0" fmla="*/ 311 w 320"/>
                <a:gd name="T1" fmla="*/ 0 h 312"/>
                <a:gd name="T2" fmla="*/ 311 w 320"/>
                <a:gd name="T3" fmla="*/ 0 h 312"/>
                <a:gd name="T4" fmla="*/ 293 w 320"/>
                <a:gd name="T5" fmla="*/ 0 h 312"/>
                <a:gd name="T6" fmla="*/ 284 w 320"/>
                <a:gd name="T7" fmla="*/ 9 h 312"/>
                <a:gd name="T8" fmla="*/ 284 w 320"/>
                <a:gd name="T9" fmla="*/ 72 h 312"/>
                <a:gd name="T10" fmla="*/ 160 w 320"/>
                <a:gd name="T11" fmla="*/ 160 h 312"/>
                <a:gd name="T12" fmla="*/ 36 w 320"/>
                <a:gd name="T13" fmla="*/ 72 h 312"/>
                <a:gd name="T14" fmla="*/ 36 w 320"/>
                <a:gd name="T15" fmla="*/ 9 h 312"/>
                <a:gd name="T16" fmla="*/ 28 w 320"/>
                <a:gd name="T17" fmla="*/ 0 h 312"/>
                <a:gd name="T18" fmla="*/ 9 w 320"/>
                <a:gd name="T19" fmla="*/ 0 h 312"/>
                <a:gd name="T20" fmla="*/ 0 w 320"/>
                <a:gd name="T21" fmla="*/ 9 h 312"/>
                <a:gd name="T22" fmla="*/ 0 w 320"/>
                <a:gd name="T23" fmla="*/ 72 h 312"/>
                <a:gd name="T24" fmla="*/ 134 w 320"/>
                <a:gd name="T25" fmla="*/ 196 h 312"/>
                <a:gd name="T26" fmla="*/ 134 w 320"/>
                <a:gd name="T27" fmla="*/ 266 h 312"/>
                <a:gd name="T28" fmla="*/ 72 w 320"/>
                <a:gd name="T29" fmla="*/ 266 h 312"/>
                <a:gd name="T30" fmla="*/ 63 w 320"/>
                <a:gd name="T31" fmla="*/ 275 h 312"/>
                <a:gd name="T32" fmla="*/ 63 w 320"/>
                <a:gd name="T33" fmla="*/ 302 h 312"/>
                <a:gd name="T34" fmla="*/ 72 w 320"/>
                <a:gd name="T35" fmla="*/ 311 h 312"/>
                <a:gd name="T36" fmla="*/ 249 w 320"/>
                <a:gd name="T37" fmla="*/ 311 h 312"/>
                <a:gd name="T38" fmla="*/ 257 w 320"/>
                <a:gd name="T39" fmla="*/ 302 h 312"/>
                <a:gd name="T40" fmla="*/ 257 w 320"/>
                <a:gd name="T41" fmla="*/ 275 h 312"/>
                <a:gd name="T42" fmla="*/ 249 w 320"/>
                <a:gd name="T43" fmla="*/ 266 h 312"/>
                <a:gd name="T44" fmla="*/ 187 w 320"/>
                <a:gd name="T45" fmla="*/ 266 h 312"/>
                <a:gd name="T46" fmla="*/ 187 w 320"/>
                <a:gd name="T47" fmla="*/ 196 h 312"/>
                <a:gd name="T48" fmla="*/ 319 w 320"/>
                <a:gd name="T49" fmla="*/ 72 h 312"/>
                <a:gd name="T50" fmla="*/ 319 w 320"/>
                <a:gd name="T51" fmla="*/ 9 h 312"/>
                <a:gd name="T52" fmla="*/ 311 w 320"/>
                <a:gd name="T5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0" h="312">
                  <a:moveTo>
                    <a:pt x="311" y="0"/>
                  </a:moveTo>
                  <a:lnTo>
                    <a:pt x="311" y="0"/>
                  </a:lnTo>
                  <a:cubicBezTo>
                    <a:pt x="293" y="0"/>
                    <a:pt x="293" y="0"/>
                    <a:pt x="293" y="0"/>
                  </a:cubicBezTo>
                  <a:cubicBezTo>
                    <a:pt x="284" y="0"/>
                    <a:pt x="284" y="0"/>
                    <a:pt x="284" y="9"/>
                  </a:cubicBezTo>
                  <a:cubicBezTo>
                    <a:pt x="284" y="72"/>
                    <a:pt x="284" y="72"/>
                    <a:pt x="284" y="72"/>
                  </a:cubicBezTo>
                  <a:cubicBezTo>
                    <a:pt x="284" y="107"/>
                    <a:pt x="257" y="160"/>
                    <a:pt x="160" y="160"/>
                  </a:cubicBezTo>
                  <a:cubicBezTo>
                    <a:pt x="63" y="160"/>
                    <a:pt x="36" y="107"/>
                    <a:pt x="36" y="7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0"/>
                    <a:pt x="28" y="0"/>
                    <a:pt x="2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0" y="0"/>
                    <a:pt x="0" y="9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34"/>
                    <a:pt x="44" y="187"/>
                    <a:pt x="134" y="196"/>
                  </a:cubicBezTo>
                  <a:cubicBezTo>
                    <a:pt x="134" y="266"/>
                    <a:pt x="134" y="266"/>
                    <a:pt x="134" y="266"/>
                  </a:cubicBezTo>
                  <a:cubicBezTo>
                    <a:pt x="72" y="266"/>
                    <a:pt x="72" y="266"/>
                    <a:pt x="72" y="266"/>
                  </a:cubicBezTo>
                  <a:cubicBezTo>
                    <a:pt x="63" y="266"/>
                    <a:pt x="63" y="266"/>
                    <a:pt x="63" y="275"/>
                  </a:cubicBezTo>
                  <a:cubicBezTo>
                    <a:pt x="63" y="302"/>
                    <a:pt x="63" y="302"/>
                    <a:pt x="63" y="302"/>
                  </a:cubicBezTo>
                  <a:cubicBezTo>
                    <a:pt x="63" y="311"/>
                    <a:pt x="63" y="311"/>
                    <a:pt x="72" y="311"/>
                  </a:cubicBezTo>
                  <a:cubicBezTo>
                    <a:pt x="249" y="311"/>
                    <a:pt x="249" y="311"/>
                    <a:pt x="249" y="311"/>
                  </a:cubicBezTo>
                  <a:cubicBezTo>
                    <a:pt x="257" y="311"/>
                    <a:pt x="257" y="311"/>
                    <a:pt x="257" y="302"/>
                  </a:cubicBezTo>
                  <a:cubicBezTo>
                    <a:pt x="257" y="275"/>
                    <a:pt x="257" y="275"/>
                    <a:pt x="257" y="275"/>
                  </a:cubicBezTo>
                  <a:cubicBezTo>
                    <a:pt x="257" y="266"/>
                    <a:pt x="257" y="266"/>
                    <a:pt x="249" y="266"/>
                  </a:cubicBezTo>
                  <a:cubicBezTo>
                    <a:pt x="187" y="266"/>
                    <a:pt x="187" y="266"/>
                    <a:pt x="187" y="266"/>
                  </a:cubicBezTo>
                  <a:cubicBezTo>
                    <a:pt x="187" y="196"/>
                    <a:pt x="187" y="196"/>
                    <a:pt x="187" y="196"/>
                  </a:cubicBezTo>
                  <a:cubicBezTo>
                    <a:pt x="275" y="187"/>
                    <a:pt x="319" y="134"/>
                    <a:pt x="319" y="72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9" y="0"/>
                    <a:pt x="311" y="0"/>
                    <a:pt x="31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199" name="Freeform 41"/>
            <p:cNvSpPr>
              <a:spLocks noChangeArrowheads="1"/>
            </p:cNvSpPr>
            <p:nvPr/>
          </p:nvSpPr>
          <p:spPr bwMode="auto">
            <a:xfrm>
              <a:off x="3238500" y="2908300"/>
              <a:ext cx="63500" cy="53975"/>
            </a:xfrm>
            <a:custGeom>
              <a:avLst/>
              <a:gdLst>
                <a:gd name="T0" fmla="*/ 71 w 143"/>
                <a:gd name="T1" fmla="*/ 116 h 117"/>
                <a:gd name="T2" fmla="*/ 71 w 143"/>
                <a:gd name="T3" fmla="*/ 116 h 117"/>
                <a:gd name="T4" fmla="*/ 142 w 143"/>
                <a:gd name="T5" fmla="*/ 72 h 117"/>
                <a:gd name="T6" fmla="*/ 142 w 143"/>
                <a:gd name="T7" fmla="*/ 0 h 117"/>
                <a:gd name="T8" fmla="*/ 0 w 143"/>
                <a:gd name="T9" fmla="*/ 0 h 117"/>
                <a:gd name="T10" fmla="*/ 0 w 143"/>
                <a:gd name="T11" fmla="*/ 72 h 117"/>
                <a:gd name="T12" fmla="*/ 71 w 143"/>
                <a:gd name="T13" fmla="*/ 11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17">
                  <a:moveTo>
                    <a:pt x="71" y="116"/>
                  </a:moveTo>
                  <a:lnTo>
                    <a:pt x="71" y="116"/>
                  </a:lnTo>
                  <a:cubicBezTo>
                    <a:pt x="133" y="116"/>
                    <a:pt x="142" y="90"/>
                    <a:pt x="142" y="72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90"/>
                    <a:pt x="9" y="116"/>
                    <a:pt x="71" y="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200" name="Freeform 42"/>
            <p:cNvSpPr>
              <a:spLocks noChangeArrowheads="1"/>
            </p:cNvSpPr>
            <p:nvPr/>
          </p:nvSpPr>
          <p:spPr bwMode="auto">
            <a:xfrm>
              <a:off x="3238500" y="2825750"/>
              <a:ext cx="63500" cy="66675"/>
            </a:xfrm>
            <a:custGeom>
              <a:avLst/>
              <a:gdLst>
                <a:gd name="T0" fmla="*/ 142 w 143"/>
                <a:gd name="T1" fmla="*/ 44 h 151"/>
                <a:gd name="T2" fmla="*/ 142 w 143"/>
                <a:gd name="T3" fmla="*/ 44 h 151"/>
                <a:gd name="T4" fmla="*/ 71 w 143"/>
                <a:gd name="T5" fmla="*/ 0 h 151"/>
                <a:gd name="T6" fmla="*/ 0 w 143"/>
                <a:gd name="T7" fmla="*/ 44 h 151"/>
                <a:gd name="T8" fmla="*/ 0 w 143"/>
                <a:gd name="T9" fmla="*/ 150 h 151"/>
                <a:gd name="T10" fmla="*/ 142 w 143"/>
                <a:gd name="T11" fmla="*/ 150 h 151"/>
                <a:gd name="T12" fmla="*/ 142 w 143"/>
                <a:gd name="T13" fmla="*/ 44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3" h="151">
                  <a:moveTo>
                    <a:pt x="142" y="44"/>
                  </a:moveTo>
                  <a:lnTo>
                    <a:pt x="142" y="44"/>
                  </a:lnTo>
                  <a:cubicBezTo>
                    <a:pt x="142" y="26"/>
                    <a:pt x="133" y="0"/>
                    <a:pt x="71" y="0"/>
                  </a:cubicBezTo>
                  <a:cubicBezTo>
                    <a:pt x="9" y="0"/>
                    <a:pt x="0" y="26"/>
                    <a:pt x="0" y="44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142" y="150"/>
                    <a:pt x="142" y="150"/>
                    <a:pt x="142" y="150"/>
                  </a:cubicBezTo>
                  <a:lnTo>
                    <a:pt x="142" y="4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34290" tIns="17145" rIns="34290" bIns="17145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201" name="Freeform 103"/>
          <p:cNvSpPr>
            <a:spLocks noChangeAspect="1" noChangeArrowheads="1"/>
          </p:cNvSpPr>
          <p:nvPr/>
        </p:nvSpPr>
        <p:spPr bwMode="auto">
          <a:xfrm>
            <a:off x="4809001" y="1871010"/>
            <a:ext cx="173037" cy="219075"/>
          </a:xfrm>
          <a:custGeom>
            <a:avLst/>
            <a:gdLst>
              <a:gd name="T0" fmla="*/ 116 w 383"/>
              <a:gd name="T1" fmla="*/ 62 h 488"/>
              <a:gd name="T2" fmla="*/ 116 w 383"/>
              <a:gd name="T3" fmla="*/ 62 h 488"/>
              <a:gd name="T4" fmla="*/ 116 w 383"/>
              <a:gd name="T5" fmla="*/ 355 h 488"/>
              <a:gd name="T6" fmla="*/ 63 w 383"/>
              <a:gd name="T7" fmla="*/ 364 h 488"/>
              <a:gd name="T8" fmla="*/ 18 w 383"/>
              <a:gd name="T9" fmla="*/ 443 h 488"/>
              <a:gd name="T10" fmla="*/ 98 w 383"/>
              <a:gd name="T11" fmla="*/ 470 h 488"/>
              <a:gd name="T12" fmla="*/ 160 w 383"/>
              <a:gd name="T13" fmla="*/ 399 h 488"/>
              <a:gd name="T14" fmla="*/ 160 w 383"/>
              <a:gd name="T15" fmla="*/ 160 h 488"/>
              <a:gd name="T16" fmla="*/ 337 w 383"/>
              <a:gd name="T17" fmla="*/ 115 h 488"/>
              <a:gd name="T18" fmla="*/ 337 w 383"/>
              <a:gd name="T19" fmla="*/ 311 h 488"/>
              <a:gd name="T20" fmla="*/ 284 w 383"/>
              <a:gd name="T21" fmla="*/ 311 h 488"/>
              <a:gd name="T22" fmla="*/ 239 w 383"/>
              <a:gd name="T23" fmla="*/ 399 h 488"/>
              <a:gd name="T24" fmla="*/ 319 w 383"/>
              <a:gd name="T25" fmla="*/ 425 h 488"/>
              <a:gd name="T26" fmla="*/ 382 w 383"/>
              <a:gd name="T27" fmla="*/ 355 h 488"/>
              <a:gd name="T28" fmla="*/ 382 w 383"/>
              <a:gd name="T29" fmla="*/ 0 h 488"/>
              <a:gd name="T30" fmla="*/ 116 w 383"/>
              <a:gd name="T31" fmla="*/ 62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83" h="488">
                <a:moveTo>
                  <a:pt x="116" y="62"/>
                </a:moveTo>
                <a:lnTo>
                  <a:pt x="116" y="62"/>
                </a:lnTo>
                <a:cubicBezTo>
                  <a:pt x="116" y="355"/>
                  <a:pt x="116" y="355"/>
                  <a:pt x="116" y="355"/>
                </a:cubicBezTo>
                <a:cubicBezTo>
                  <a:pt x="98" y="355"/>
                  <a:pt x="80" y="355"/>
                  <a:pt x="63" y="364"/>
                </a:cubicBezTo>
                <a:cubicBezTo>
                  <a:pt x="18" y="372"/>
                  <a:pt x="0" y="417"/>
                  <a:pt x="18" y="443"/>
                </a:cubicBezTo>
                <a:cubicBezTo>
                  <a:pt x="27" y="478"/>
                  <a:pt x="63" y="487"/>
                  <a:pt x="98" y="470"/>
                </a:cubicBezTo>
                <a:cubicBezTo>
                  <a:pt x="133" y="461"/>
                  <a:pt x="160" y="434"/>
                  <a:pt x="160" y="399"/>
                </a:cubicBezTo>
                <a:cubicBezTo>
                  <a:pt x="160" y="399"/>
                  <a:pt x="160" y="248"/>
                  <a:pt x="160" y="160"/>
                </a:cubicBezTo>
                <a:cubicBezTo>
                  <a:pt x="337" y="115"/>
                  <a:pt x="337" y="115"/>
                  <a:pt x="337" y="115"/>
                </a:cubicBezTo>
                <a:cubicBezTo>
                  <a:pt x="337" y="311"/>
                  <a:pt x="337" y="311"/>
                  <a:pt x="337" y="311"/>
                </a:cubicBezTo>
                <a:cubicBezTo>
                  <a:pt x="319" y="301"/>
                  <a:pt x="301" y="301"/>
                  <a:pt x="284" y="311"/>
                </a:cubicBezTo>
                <a:cubicBezTo>
                  <a:pt x="239" y="328"/>
                  <a:pt x="222" y="364"/>
                  <a:pt x="239" y="399"/>
                </a:cubicBezTo>
                <a:cubicBezTo>
                  <a:pt x="248" y="425"/>
                  <a:pt x="284" y="434"/>
                  <a:pt x="319" y="425"/>
                </a:cubicBezTo>
                <a:cubicBezTo>
                  <a:pt x="355" y="408"/>
                  <a:pt x="382" y="381"/>
                  <a:pt x="382" y="355"/>
                </a:cubicBezTo>
                <a:cubicBezTo>
                  <a:pt x="382" y="0"/>
                  <a:pt x="382" y="0"/>
                  <a:pt x="382" y="0"/>
                </a:cubicBezTo>
                <a:lnTo>
                  <a:pt x="116" y="62"/>
                </a:ln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grpSp>
        <p:nvGrpSpPr>
          <p:cNvPr id="213" name="Group 95"/>
          <p:cNvGrpSpPr>
            <a:grpSpLocks noChangeAspect="1"/>
          </p:cNvGrpSpPr>
          <p:nvPr/>
        </p:nvGrpSpPr>
        <p:grpSpPr>
          <a:xfrm>
            <a:off x="6991228" y="1456646"/>
            <a:ext cx="218094" cy="214160"/>
            <a:chOff x="3849688" y="1135063"/>
            <a:chExt cx="615950" cy="604837"/>
          </a:xfrm>
          <a:solidFill>
            <a:schemeClr val="tx1"/>
          </a:solidFill>
        </p:grpSpPr>
        <p:sp>
          <p:nvSpPr>
            <p:cNvPr id="214" name="Freeform 42"/>
            <p:cNvSpPr>
              <a:spLocks/>
            </p:cNvSpPr>
            <p:nvPr/>
          </p:nvSpPr>
          <p:spPr bwMode="auto">
            <a:xfrm>
              <a:off x="4276725" y="1454150"/>
              <a:ext cx="66675" cy="285750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12" y="0"/>
                </a:cxn>
                <a:cxn ang="0">
                  <a:pos x="3" y="4"/>
                </a:cxn>
                <a:cxn ang="0">
                  <a:pos x="0" y="12"/>
                </a:cxn>
                <a:cxn ang="0">
                  <a:pos x="0" y="89"/>
                </a:cxn>
                <a:cxn ang="0">
                  <a:pos x="3" y="97"/>
                </a:cxn>
                <a:cxn ang="0">
                  <a:pos x="12" y="100"/>
                </a:cxn>
                <a:cxn ang="0">
                  <a:pos x="20" y="97"/>
                </a:cxn>
                <a:cxn ang="0">
                  <a:pos x="23" y="89"/>
                </a:cxn>
                <a:cxn ang="0">
                  <a:pos x="23" y="12"/>
                </a:cxn>
                <a:cxn ang="0">
                  <a:pos x="20" y="4"/>
                </a:cxn>
              </a:cxnLst>
              <a:rect l="0" t="0" r="r" b="b"/>
              <a:pathLst>
                <a:path w="23" h="100">
                  <a:moveTo>
                    <a:pt x="20" y="4"/>
                  </a:moveTo>
                  <a:cubicBezTo>
                    <a:pt x="18" y="2"/>
                    <a:pt x="15" y="0"/>
                    <a:pt x="12" y="0"/>
                  </a:cubicBezTo>
                  <a:cubicBezTo>
                    <a:pt x="8" y="0"/>
                    <a:pt x="5" y="2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2"/>
                    <a:pt x="1" y="95"/>
                    <a:pt x="3" y="97"/>
                  </a:cubicBezTo>
                  <a:cubicBezTo>
                    <a:pt x="5" y="99"/>
                    <a:pt x="8" y="100"/>
                    <a:pt x="12" y="100"/>
                  </a:cubicBezTo>
                  <a:cubicBezTo>
                    <a:pt x="15" y="100"/>
                    <a:pt x="18" y="99"/>
                    <a:pt x="20" y="97"/>
                  </a:cubicBezTo>
                  <a:cubicBezTo>
                    <a:pt x="22" y="95"/>
                    <a:pt x="23" y="92"/>
                    <a:pt x="23" y="89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9"/>
                    <a:pt x="22" y="6"/>
                    <a:pt x="20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5" name="Freeform 43"/>
            <p:cNvSpPr>
              <a:spLocks/>
            </p:cNvSpPr>
            <p:nvPr/>
          </p:nvSpPr>
          <p:spPr bwMode="auto">
            <a:xfrm>
              <a:off x="3963988" y="1450975"/>
              <a:ext cx="65088" cy="288925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11" y="0"/>
                </a:cxn>
                <a:cxn ang="0">
                  <a:pos x="3" y="4"/>
                </a:cxn>
                <a:cxn ang="0">
                  <a:pos x="0" y="12"/>
                </a:cxn>
                <a:cxn ang="0">
                  <a:pos x="0" y="89"/>
                </a:cxn>
                <a:cxn ang="0">
                  <a:pos x="3" y="97"/>
                </a:cxn>
                <a:cxn ang="0">
                  <a:pos x="11" y="101"/>
                </a:cxn>
                <a:cxn ang="0">
                  <a:pos x="20" y="97"/>
                </a:cxn>
                <a:cxn ang="0">
                  <a:pos x="23" y="89"/>
                </a:cxn>
                <a:cxn ang="0">
                  <a:pos x="23" y="12"/>
                </a:cxn>
                <a:cxn ang="0">
                  <a:pos x="20" y="4"/>
                </a:cxn>
              </a:cxnLst>
              <a:rect l="0" t="0" r="r" b="b"/>
              <a:pathLst>
                <a:path w="23" h="101">
                  <a:moveTo>
                    <a:pt x="20" y="4"/>
                  </a:moveTo>
                  <a:cubicBezTo>
                    <a:pt x="18" y="2"/>
                    <a:pt x="15" y="0"/>
                    <a:pt x="11" y="0"/>
                  </a:cubicBezTo>
                  <a:cubicBezTo>
                    <a:pt x="8" y="0"/>
                    <a:pt x="5" y="2"/>
                    <a:pt x="3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2"/>
                    <a:pt x="1" y="95"/>
                    <a:pt x="3" y="97"/>
                  </a:cubicBezTo>
                  <a:cubicBezTo>
                    <a:pt x="5" y="99"/>
                    <a:pt x="8" y="101"/>
                    <a:pt x="11" y="101"/>
                  </a:cubicBezTo>
                  <a:cubicBezTo>
                    <a:pt x="15" y="101"/>
                    <a:pt x="18" y="99"/>
                    <a:pt x="20" y="97"/>
                  </a:cubicBezTo>
                  <a:cubicBezTo>
                    <a:pt x="22" y="95"/>
                    <a:pt x="23" y="92"/>
                    <a:pt x="23" y="89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9"/>
                    <a:pt x="22" y="6"/>
                    <a:pt x="20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6" name="Freeform 44"/>
            <p:cNvSpPr>
              <a:spLocks/>
            </p:cNvSpPr>
            <p:nvPr/>
          </p:nvSpPr>
          <p:spPr bwMode="auto">
            <a:xfrm>
              <a:off x="3849688" y="1135063"/>
              <a:ext cx="615950" cy="401638"/>
            </a:xfrm>
            <a:custGeom>
              <a:avLst/>
              <a:gdLst/>
              <a:ahLst/>
              <a:cxnLst>
                <a:cxn ang="0">
                  <a:pos x="212" y="140"/>
                </a:cxn>
                <a:cxn ang="0">
                  <a:pos x="194" y="62"/>
                </a:cxn>
                <a:cxn ang="0">
                  <a:pos x="187" y="52"/>
                </a:cxn>
                <a:cxn ang="0">
                  <a:pos x="177" y="34"/>
                </a:cxn>
                <a:cxn ang="0">
                  <a:pos x="58" y="22"/>
                </a:cxn>
                <a:cxn ang="0">
                  <a:pos x="34" y="44"/>
                </a:cxn>
                <a:cxn ang="0">
                  <a:pos x="30" y="48"/>
                </a:cxn>
                <a:cxn ang="0">
                  <a:pos x="1" y="138"/>
                </a:cxn>
                <a:cxn ang="0">
                  <a:pos x="6" y="132"/>
                </a:cxn>
                <a:cxn ang="0">
                  <a:pos x="15" y="124"/>
                </a:cxn>
                <a:cxn ang="0">
                  <a:pos x="43" y="54"/>
                </a:cxn>
                <a:cxn ang="0">
                  <a:pos x="64" y="44"/>
                </a:cxn>
                <a:cxn ang="0">
                  <a:pos x="160" y="50"/>
                </a:cxn>
                <a:cxn ang="0">
                  <a:pos x="170" y="56"/>
                </a:cxn>
                <a:cxn ang="0">
                  <a:pos x="197" y="125"/>
                </a:cxn>
                <a:cxn ang="0">
                  <a:pos x="207" y="133"/>
                </a:cxn>
                <a:cxn ang="0">
                  <a:pos x="212" y="140"/>
                </a:cxn>
              </a:cxnLst>
              <a:rect l="0" t="0" r="r" b="b"/>
              <a:pathLst>
                <a:path w="216" h="140">
                  <a:moveTo>
                    <a:pt x="212" y="140"/>
                  </a:moveTo>
                  <a:cubicBezTo>
                    <a:pt x="216" y="110"/>
                    <a:pt x="208" y="85"/>
                    <a:pt x="194" y="62"/>
                  </a:cubicBezTo>
                  <a:cubicBezTo>
                    <a:pt x="192" y="59"/>
                    <a:pt x="189" y="55"/>
                    <a:pt x="187" y="52"/>
                  </a:cubicBezTo>
                  <a:cubicBezTo>
                    <a:pt x="188" y="48"/>
                    <a:pt x="185" y="41"/>
                    <a:pt x="177" y="34"/>
                  </a:cubicBezTo>
                  <a:cubicBezTo>
                    <a:pt x="136" y="4"/>
                    <a:pt x="98" y="0"/>
                    <a:pt x="58" y="22"/>
                  </a:cubicBezTo>
                  <a:cubicBezTo>
                    <a:pt x="53" y="25"/>
                    <a:pt x="34" y="34"/>
                    <a:pt x="34" y="44"/>
                  </a:cubicBezTo>
                  <a:cubicBezTo>
                    <a:pt x="33" y="45"/>
                    <a:pt x="32" y="47"/>
                    <a:pt x="30" y="48"/>
                  </a:cubicBezTo>
                  <a:cubicBezTo>
                    <a:pt x="9" y="70"/>
                    <a:pt x="0" y="101"/>
                    <a:pt x="1" y="138"/>
                  </a:cubicBezTo>
                  <a:cubicBezTo>
                    <a:pt x="3" y="136"/>
                    <a:pt x="4" y="134"/>
                    <a:pt x="6" y="132"/>
                  </a:cubicBezTo>
                  <a:cubicBezTo>
                    <a:pt x="9" y="128"/>
                    <a:pt x="12" y="126"/>
                    <a:pt x="15" y="124"/>
                  </a:cubicBezTo>
                  <a:cubicBezTo>
                    <a:pt x="15" y="93"/>
                    <a:pt x="26" y="70"/>
                    <a:pt x="43" y="54"/>
                  </a:cubicBezTo>
                  <a:cubicBezTo>
                    <a:pt x="50" y="55"/>
                    <a:pt x="58" y="47"/>
                    <a:pt x="64" y="44"/>
                  </a:cubicBezTo>
                  <a:cubicBezTo>
                    <a:pt x="96" y="25"/>
                    <a:pt x="128" y="28"/>
                    <a:pt x="160" y="50"/>
                  </a:cubicBezTo>
                  <a:cubicBezTo>
                    <a:pt x="164" y="53"/>
                    <a:pt x="167" y="54"/>
                    <a:pt x="170" y="56"/>
                  </a:cubicBezTo>
                  <a:cubicBezTo>
                    <a:pt x="185" y="71"/>
                    <a:pt x="196" y="94"/>
                    <a:pt x="197" y="125"/>
                  </a:cubicBezTo>
                  <a:cubicBezTo>
                    <a:pt x="201" y="127"/>
                    <a:pt x="204" y="130"/>
                    <a:pt x="207" y="133"/>
                  </a:cubicBezTo>
                  <a:cubicBezTo>
                    <a:pt x="209" y="135"/>
                    <a:pt x="210" y="137"/>
                    <a:pt x="212" y="1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7" name="Freeform 45"/>
            <p:cNvSpPr>
              <a:spLocks/>
            </p:cNvSpPr>
            <p:nvPr/>
          </p:nvSpPr>
          <p:spPr bwMode="auto">
            <a:xfrm>
              <a:off x="4354513" y="1493838"/>
              <a:ext cx="104775" cy="214313"/>
            </a:xfrm>
            <a:custGeom>
              <a:avLst/>
              <a:gdLst/>
              <a:ahLst/>
              <a:cxnLst>
                <a:cxn ang="0">
                  <a:pos x="27" y="11"/>
                </a:cxn>
                <a:cxn ang="0">
                  <a:pos x="6" y="0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74"/>
                </a:cxn>
                <a:cxn ang="0">
                  <a:pos x="2" y="74"/>
                </a:cxn>
                <a:cxn ang="0">
                  <a:pos x="6" y="75"/>
                </a:cxn>
                <a:cxn ang="0">
                  <a:pos x="27" y="64"/>
                </a:cxn>
                <a:cxn ang="0">
                  <a:pos x="37" y="37"/>
                </a:cxn>
                <a:cxn ang="0">
                  <a:pos x="27" y="11"/>
                </a:cxn>
              </a:cxnLst>
              <a:rect l="0" t="0" r="r" b="b"/>
              <a:pathLst>
                <a:path w="37" h="75">
                  <a:moveTo>
                    <a:pt x="27" y="11"/>
                  </a:moveTo>
                  <a:cubicBezTo>
                    <a:pt x="22" y="4"/>
                    <a:pt x="14" y="0"/>
                    <a:pt x="6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" y="74"/>
                    <a:pt x="2" y="74"/>
                    <a:pt x="2" y="74"/>
                  </a:cubicBezTo>
                  <a:cubicBezTo>
                    <a:pt x="3" y="75"/>
                    <a:pt x="4" y="75"/>
                    <a:pt x="6" y="75"/>
                  </a:cubicBezTo>
                  <a:cubicBezTo>
                    <a:pt x="14" y="75"/>
                    <a:pt x="22" y="70"/>
                    <a:pt x="27" y="64"/>
                  </a:cubicBezTo>
                  <a:cubicBezTo>
                    <a:pt x="33" y="57"/>
                    <a:pt x="37" y="48"/>
                    <a:pt x="37" y="37"/>
                  </a:cubicBezTo>
                  <a:cubicBezTo>
                    <a:pt x="37" y="27"/>
                    <a:pt x="33" y="17"/>
                    <a:pt x="27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8" name="Freeform 46"/>
            <p:cNvSpPr>
              <a:spLocks/>
            </p:cNvSpPr>
            <p:nvPr/>
          </p:nvSpPr>
          <p:spPr bwMode="auto">
            <a:xfrm>
              <a:off x="3849688" y="1487488"/>
              <a:ext cx="103188" cy="214313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9" y="11"/>
                </a:cxn>
                <a:cxn ang="0">
                  <a:pos x="0" y="38"/>
                </a:cxn>
                <a:cxn ang="0">
                  <a:pos x="9" y="64"/>
                </a:cxn>
                <a:cxn ang="0">
                  <a:pos x="31" y="75"/>
                </a:cxn>
                <a:cxn ang="0">
                  <a:pos x="34" y="75"/>
                </a:cxn>
                <a:cxn ang="0">
                  <a:pos x="36" y="75"/>
                </a:cxn>
                <a:cxn ang="0">
                  <a:pos x="36" y="1"/>
                </a:cxn>
                <a:cxn ang="0">
                  <a:pos x="34" y="1"/>
                </a:cxn>
                <a:cxn ang="0">
                  <a:pos x="31" y="0"/>
                </a:cxn>
              </a:cxnLst>
              <a:rect l="0" t="0" r="r" b="b"/>
              <a:pathLst>
                <a:path w="36" h="75">
                  <a:moveTo>
                    <a:pt x="31" y="0"/>
                  </a:moveTo>
                  <a:cubicBezTo>
                    <a:pt x="22" y="0"/>
                    <a:pt x="14" y="4"/>
                    <a:pt x="9" y="11"/>
                  </a:cubicBezTo>
                  <a:cubicBezTo>
                    <a:pt x="3" y="18"/>
                    <a:pt x="0" y="27"/>
                    <a:pt x="0" y="38"/>
                  </a:cubicBezTo>
                  <a:cubicBezTo>
                    <a:pt x="0" y="48"/>
                    <a:pt x="3" y="58"/>
                    <a:pt x="9" y="64"/>
                  </a:cubicBezTo>
                  <a:cubicBezTo>
                    <a:pt x="14" y="71"/>
                    <a:pt x="22" y="75"/>
                    <a:pt x="31" y="75"/>
                  </a:cubicBezTo>
                  <a:cubicBezTo>
                    <a:pt x="32" y="75"/>
                    <a:pt x="33" y="75"/>
                    <a:pt x="34" y="75"/>
                  </a:cubicBezTo>
                  <a:cubicBezTo>
                    <a:pt x="34" y="75"/>
                    <a:pt x="35" y="75"/>
                    <a:pt x="36" y="75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5" y="1"/>
                    <a:pt x="34" y="1"/>
                    <a:pt x="34" y="1"/>
                  </a:cubicBezTo>
                  <a:cubicBezTo>
                    <a:pt x="33" y="0"/>
                    <a:pt x="32" y="0"/>
                    <a:pt x="3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19" name="Group 266"/>
          <p:cNvGrpSpPr>
            <a:grpSpLocks noChangeAspect="1"/>
          </p:cNvGrpSpPr>
          <p:nvPr/>
        </p:nvGrpSpPr>
        <p:grpSpPr>
          <a:xfrm>
            <a:off x="7388314" y="1876367"/>
            <a:ext cx="177147" cy="203230"/>
            <a:chOff x="7989888" y="4327525"/>
            <a:chExt cx="258763" cy="296863"/>
          </a:xfrm>
          <a:solidFill>
            <a:schemeClr val="tx1"/>
          </a:solidFill>
        </p:grpSpPr>
        <p:sp>
          <p:nvSpPr>
            <p:cNvPr id="220" name="Freeform 210"/>
            <p:cNvSpPr>
              <a:spLocks noEditPoints="1"/>
            </p:cNvSpPr>
            <p:nvPr/>
          </p:nvSpPr>
          <p:spPr bwMode="auto">
            <a:xfrm>
              <a:off x="7989888" y="4327525"/>
              <a:ext cx="258763" cy="296863"/>
            </a:xfrm>
            <a:custGeom>
              <a:avLst/>
              <a:gdLst/>
              <a:ahLst/>
              <a:cxnLst>
                <a:cxn ang="0">
                  <a:pos x="94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09"/>
                </a:cxn>
                <a:cxn ang="0">
                  <a:pos x="7" y="116"/>
                </a:cxn>
                <a:cxn ang="0">
                  <a:pos x="94" y="116"/>
                </a:cxn>
                <a:cxn ang="0">
                  <a:pos x="101" y="109"/>
                </a:cxn>
                <a:cxn ang="0">
                  <a:pos x="101" y="7"/>
                </a:cxn>
                <a:cxn ang="0">
                  <a:pos x="94" y="0"/>
                </a:cxn>
                <a:cxn ang="0">
                  <a:pos x="11" y="7"/>
                </a:cxn>
                <a:cxn ang="0">
                  <a:pos x="14" y="11"/>
                </a:cxn>
                <a:cxn ang="0">
                  <a:pos x="11" y="14"/>
                </a:cxn>
                <a:cxn ang="0">
                  <a:pos x="7" y="11"/>
                </a:cxn>
                <a:cxn ang="0">
                  <a:pos x="11" y="7"/>
                </a:cxn>
                <a:cxn ang="0">
                  <a:pos x="51" y="87"/>
                </a:cxn>
                <a:cxn ang="0">
                  <a:pos x="49" y="87"/>
                </a:cxn>
                <a:cxn ang="0">
                  <a:pos x="39" y="104"/>
                </a:cxn>
                <a:cxn ang="0">
                  <a:pos x="24" y="110"/>
                </a:cxn>
                <a:cxn ang="0">
                  <a:pos x="12" y="105"/>
                </a:cxn>
                <a:cxn ang="0">
                  <a:pos x="7" y="92"/>
                </a:cxn>
                <a:cxn ang="0">
                  <a:pos x="13" y="78"/>
                </a:cxn>
                <a:cxn ang="0">
                  <a:pos x="21" y="72"/>
                </a:cxn>
                <a:cxn ang="0">
                  <a:pos x="14" y="51"/>
                </a:cxn>
                <a:cxn ang="0">
                  <a:pos x="51" y="14"/>
                </a:cxn>
                <a:cxn ang="0">
                  <a:pos x="87" y="51"/>
                </a:cxn>
                <a:cxn ang="0">
                  <a:pos x="51" y="87"/>
                </a:cxn>
                <a:cxn ang="0">
                  <a:pos x="94" y="105"/>
                </a:cxn>
                <a:cxn ang="0">
                  <a:pos x="90" y="109"/>
                </a:cxn>
                <a:cxn ang="0">
                  <a:pos x="87" y="105"/>
                </a:cxn>
                <a:cxn ang="0">
                  <a:pos x="87" y="98"/>
                </a:cxn>
                <a:cxn ang="0">
                  <a:pos x="90" y="94"/>
                </a:cxn>
                <a:cxn ang="0">
                  <a:pos x="94" y="98"/>
                </a:cxn>
                <a:cxn ang="0">
                  <a:pos x="94" y="105"/>
                </a:cxn>
                <a:cxn ang="0">
                  <a:pos x="90" y="14"/>
                </a:cxn>
                <a:cxn ang="0">
                  <a:pos x="87" y="11"/>
                </a:cxn>
                <a:cxn ang="0">
                  <a:pos x="90" y="7"/>
                </a:cxn>
                <a:cxn ang="0">
                  <a:pos x="94" y="11"/>
                </a:cxn>
                <a:cxn ang="0">
                  <a:pos x="90" y="14"/>
                </a:cxn>
              </a:cxnLst>
              <a:rect l="0" t="0" r="r" b="b"/>
              <a:pathLst>
                <a:path w="101" h="116">
                  <a:moveTo>
                    <a:pt x="94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13"/>
                    <a:pt x="3" y="116"/>
                    <a:pt x="7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8" y="116"/>
                    <a:pt x="101" y="113"/>
                    <a:pt x="101" y="10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3"/>
                    <a:pt x="98" y="0"/>
                    <a:pt x="94" y="0"/>
                  </a:cubicBezTo>
                  <a:close/>
                  <a:moveTo>
                    <a:pt x="11" y="7"/>
                  </a:moveTo>
                  <a:cubicBezTo>
                    <a:pt x="13" y="7"/>
                    <a:pt x="14" y="9"/>
                    <a:pt x="14" y="11"/>
                  </a:cubicBezTo>
                  <a:cubicBezTo>
                    <a:pt x="14" y="13"/>
                    <a:pt x="13" y="14"/>
                    <a:pt x="11" y="14"/>
                  </a:cubicBezTo>
                  <a:cubicBezTo>
                    <a:pt x="9" y="14"/>
                    <a:pt x="7" y="13"/>
                    <a:pt x="7" y="11"/>
                  </a:cubicBezTo>
                  <a:cubicBezTo>
                    <a:pt x="7" y="9"/>
                    <a:pt x="9" y="7"/>
                    <a:pt x="11" y="7"/>
                  </a:cubicBezTo>
                  <a:close/>
                  <a:moveTo>
                    <a:pt x="51" y="87"/>
                  </a:moveTo>
                  <a:cubicBezTo>
                    <a:pt x="50" y="87"/>
                    <a:pt x="50" y="87"/>
                    <a:pt x="49" y="87"/>
                  </a:cubicBezTo>
                  <a:cubicBezTo>
                    <a:pt x="42" y="100"/>
                    <a:pt x="40" y="103"/>
                    <a:pt x="39" y="104"/>
                  </a:cubicBezTo>
                  <a:cubicBezTo>
                    <a:pt x="35" y="107"/>
                    <a:pt x="30" y="110"/>
                    <a:pt x="24" y="110"/>
                  </a:cubicBezTo>
                  <a:cubicBezTo>
                    <a:pt x="20" y="110"/>
                    <a:pt x="15" y="108"/>
                    <a:pt x="12" y="105"/>
                  </a:cubicBezTo>
                  <a:cubicBezTo>
                    <a:pt x="9" y="102"/>
                    <a:pt x="7" y="97"/>
                    <a:pt x="7" y="92"/>
                  </a:cubicBezTo>
                  <a:cubicBezTo>
                    <a:pt x="7" y="87"/>
                    <a:pt x="9" y="82"/>
                    <a:pt x="13" y="78"/>
                  </a:cubicBezTo>
                  <a:cubicBezTo>
                    <a:pt x="15" y="76"/>
                    <a:pt x="17" y="74"/>
                    <a:pt x="21" y="72"/>
                  </a:cubicBezTo>
                  <a:cubicBezTo>
                    <a:pt x="17" y="66"/>
                    <a:pt x="14" y="59"/>
                    <a:pt x="14" y="51"/>
                  </a:cubicBezTo>
                  <a:cubicBezTo>
                    <a:pt x="14" y="31"/>
                    <a:pt x="30" y="14"/>
                    <a:pt x="51" y="14"/>
                  </a:cubicBezTo>
                  <a:cubicBezTo>
                    <a:pt x="71" y="14"/>
                    <a:pt x="87" y="31"/>
                    <a:pt x="87" y="51"/>
                  </a:cubicBezTo>
                  <a:cubicBezTo>
                    <a:pt x="87" y="71"/>
                    <a:pt x="71" y="87"/>
                    <a:pt x="51" y="87"/>
                  </a:cubicBezTo>
                  <a:close/>
                  <a:moveTo>
                    <a:pt x="94" y="105"/>
                  </a:moveTo>
                  <a:cubicBezTo>
                    <a:pt x="94" y="107"/>
                    <a:pt x="92" y="109"/>
                    <a:pt x="90" y="109"/>
                  </a:cubicBezTo>
                  <a:cubicBezTo>
                    <a:pt x="88" y="109"/>
                    <a:pt x="87" y="107"/>
                    <a:pt x="87" y="10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6"/>
                    <a:pt x="88" y="94"/>
                    <a:pt x="90" y="94"/>
                  </a:cubicBezTo>
                  <a:cubicBezTo>
                    <a:pt x="92" y="94"/>
                    <a:pt x="94" y="96"/>
                    <a:pt x="94" y="98"/>
                  </a:cubicBezTo>
                  <a:lnTo>
                    <a:pt x="94" y="105"/>
                  </a:lnTo>
                  <a:close/>
                  <a:moveTo>
                    <a:pt x="90" y="14"/>
                  </a:moveTo>
                  <a:cubicBezTo>
                    <a:pt x="88" y="14"/>
                    <a:pt x="87" y="13"/>
                    <a:pt x="87" y="11"/>
                  </a:cubicBezTo>
                  <a:cubicBezTo>
                    <a:pt x="87" y="9"/>
                    <a:pt x="88" y="7"/>
                    <a:pt x="90" y="7"/>
                  </a:cubicBezTo>
                  <a:cubicBezTo>
                    <a:pt x="92" y="7"/>
                    <a:pt x="94" y="9"/>
                    <a:pt x="94" y="11"/>
                  </a:cubicBezTo>
                  <a:cubicBezTo>
                    <a:pt x="94" y="13"/>
                    <a:pt x="92" y="14"/>
                    <a:pt x="90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1" name="Oval 211"/>
            <p:cNvSpPr>
              <a:spLocks noChangeArrowheads="1"/>
            </p:cNvSpPr>
            <p:nvPr/>
          </p:nvSpPr>
          <p:spPr bwMode="auto">
            <a:xfrm>
              <a:off x="8099425" y="4437063"/>
              <a:ext cx="38100" cy="381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2" name="Freeform 212"/>
            <p:cNvSpPr>
              <a:spLocks/>
            </p:cNvSpPr>
            <p:nvPr/>
          </p:nvSpPr>
          <p:spPr bwMode="auto">
            <a:xfrm>
              <a:off x="8031163" y="4506913"/>
              <a:ext cx="76200" cy="76200"/>
            </a:xfrm>
            <a:custGeom>
              <a:avLst/>
              <a:gdLst/>
              <a:ahLst/>
              <a:cxnLst>
                <a:cxn ang="0">
                  <a:pos x="28" y="1"/>
                </a:cxn>
                <a:cxn ang="0">
                  <a:pos x="4" y="15"/>
                </a:cxn>
                <a:cxn ang="0">
                  <a:pos x="0" y="22"/>
                </a:cxn>
                <a:cxn ang="0">
                  <a:pos x="3" y="28"/>
                </a:cxn>
                <a:cxn ang="0">
                  <a:pos x="8" y="30"/>
                </a:cxn>
                <a:cxn ang="0">
                  <a:pos x="16" y="27"/>
                </a:cxn>
                <a:cxn ang="0">
                  <a:pos x="30" y="3"/>
                </a:cxn>
                <a:cxn ang="0">
                  <a:pos x="30" y="1"/>
                </a:cxn>
                <a:cxn ang="0">
                  <a:pos x="28" y="1"/>
                </a:cxn>
              </a:cxnLst>
              <a:rect l="0" t="0" r="r" b="b"/>
              <a:pathLst>
                <a:path w="30" h="30">
                  <a:moveTo>
                    <a:pt x="28" y="1"/>
                  </a:moveTo>
                  <a:cubicBezTo>
                    <a:pt x="17" y="6"/>
                    <a:pt x="6" y="12"/>
                    <a:pt x="4" y="15"/>
                  </a:cubicBezTo>
                  <a:cubicBezTo>
                    <a:pt x="2" y="17"/>
                    <a:pt x="0" y="20"/>
                    <a:pt x="0" y="22"/>
                  </a:cubicBezTo>
                  <a:cubicBezTo>
                    <a:pt x="0" y="25"/>
                    <a:pt x="1" y="27"/>
                    <a:pt x="3" y="28"/>
                  </a:cubicBezTo>
                  <a:cubicBezTo>
                    <a:pt x="4" y="30"/>
                    <a:pt x="6" y="30"/>
                    <a:pt x="8" y="30"/>
                  </a:cubicBezTo>
                  <a:cubicBezTo>
                    <a:pt x="11" y="30"/>
                    <a:pt x="14" y="29"/>
                    <a:pt x="16" y="27"/>
                  </a:cubicBezTo>
                  <a:cubicBezTo>
                    <a:pt x="18" y="25"/>
                    <a:pt x="23" y="16"/>
                    <a:pt x="30" y="3"/>
                  </a:cubicBezTo>
                  <a:cubicBezTo>
                    <a:pt x="30" y="2"/>
                    <a:pt x="30" y="1"/>
                    <a:pt x="30" y="1"/>
                  </a:cubicBezTo>
                  <a:cubicBezTo>
                    <a:pt x="29" y="0"/>
                    <a:pt x="29" y="0"/>
                    <a:pt x="28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24" name="Freeform 303"/>
          <p:cNvSpPr>
            <a:spLocks noChangeAspect="1" noEditPoints="1"/>
          </p:cNvSpPr>
          <p:nvPr/>
        </p:nvSpPr>
        <p:spPr bwMode="auto">
          <a:xfrm>
            <a:off x="6985426" y="1892957"/>
            <a:ext cx="244657" cy="175075"/>
          </a:xfrm>
          <a:custGeom>
            <a:avLst/>
            <a:gdLst>
              <a:gd name="T0" fmla="*/ 46 w 46"/>
              <a:gd name="T1" fmla="*/ 5 h 33"/>
              <a:gd name="T2" fmla="*/ 46 w 46"/>
              <a:gd name="T3" fmla="*/ 2 h 33"/>
              <a:gd name="T4" fmla="*/ 44 w 46"/>
              <a:gd name="T5" fmla="*/ 0 h 33"/>
              <a:gd name="T6" fmla="*/ 2 w 46"/>
              <a:gd name="T7" fmla="*/ 0 h 33"/>
              <a:gd name="T8" fmla="*/ 0 w 46"/>
              <a:gd name="T9" fmla="*/ 2 h 33"/>
              <a:gd name="T10" fmla="*/ 0 w 46"/>
              <a:gd name="T11" fmla="*/ 5 h 33"/>
              <a:gd name="T12" fmla="*/ 5 w 46"/>
              <a:gd name="T13" fmla="*/ 5 h 33"/>
              <a:gd name="T14" fmla="*/ 5 w 46"/>
              <a:gd name="T15" fmla="*/ 9 h 33"/>
              <a:gd name="T16" fmla="*/ 0 w 46"/>
              <a:gd name="T17" fmla="*/ 9 h 33"/>
              <a:gd name="T18" fmla="*/ 0 w 46"/>
              <a:gd name="T19" fmla="*/ 14 h 33"/>
              <a:gd name="T20" fmla="*/ 5 w 46"/>
              <a:gd name="T21" fmla="*/ 14 h 33"/>
              <a:gd name="T22" fmla="*/ 5 w 46"/>
              <a:gd name="T23" fmla="*/ 19 h 33"/>
              <a:gd name="T24" fmla="*/ 0 w 46"/>
              <a:gd name="T25" fmla="*/ 19 h 33"/>
              <a:gd name="T26" fmla="*/ 0 w 46"/>
              <a:gd name="T27" fmla="*/ 24 h 33"/>
              <a:gd name="T28" fmla="*/ 5 w 46"/>
              <a:gd name="T29" fmla="*/ 24 h 33"/>
              <a:gd name="T30" fmla="*/ 5 w 46"/>
              <a:gd name="T31" fmla="*/ 28 h 33"/>
              <a:gd name="T32" fmla="*/ 0 w 46"/>
              <a:gd name="T33" fmla="*/ 28 h 33"/>
              <a:gd name="T34" fmla="*/ 0 w 46"/>
              <a:gd name="T35" fmla="*/ 31 h 33"/>
              <a:gd name="T36" fmla="*/ 2 w 46"/>
              <a:gd name="T37" fmla="*/ 33 h 33"/>
              <a:gd name="T38" fmla="*/ 44 w 46"/>
              <a:gd name="T39" fmla="*/ 33 h 33"/>
              <a:gd name="T40" fmla="*/ 46 w 46"/>
              <a:gd name="T41" fmla="*/ 31 h 33"/>
              <a:gd name="T42" fmla="*/ 46 w 46"/>
              <a:gd name="T43" fmla="*/ 28 h 33"/>
              <a:gd name="T44" fmla="*/ 41 w 46"/>
              <a:gd name="T45" fmla="*/ 28 h 33"/>
              <a:gd name="T46" fmla="*/ 41 w 46"/>
              <a:gd name="T47" fmla="*/ 24 h 33"/>
              <a:gd name="T48" fmla="*/ 46 w 46"/>
              <a:gd name="T49" fmla="*/ 24 h 33"/>
              <a:gd name="T50" fmla="*/ 46 w 46"/>
              <a:gd name="T51" fmla="*/ 19 h 33"/>
              <a:gd name="T52" fmla="*/ 41 w 46"/>
              <a:gd name="T53" fmla="*/ 19 h 33"/>
              <a:gd name="T54" fmla="*/ 41 w 46"/>
              <a:gd name="T55" fmla="*/ 14 h 33"/>
              <a:gd name="T56" fmla="*/ 46 w 46"/>
              <a:gd name="T57" fmla="*/ 14 h 33"/>
              <a:gd name="T58" fmla="*/ 46 w 46"/>
              <a:gd name="T59" fmla="*/ 9 h 33"/>
              <a:gd name="T60" fmla="*/ 41 w 46"/>
              <a:gd name="T61" fmla="*/ 9 h 33"/>
              <a:gd name="T62" fmla="*/ 41 w 46"/>
              <a:gd name="T63" fmla="*/ 5 h 33"/>
              <a:gd name="T64" fmla="*/ 46 w 46"/>
              <a:gd name="T65" fmla="*/ 5 h 33"/>
              <a:gd name="T66" fmla="*/ 18 w 46"/>
              <a:gd name="T67" fmla="*/ 24 h 33"/>
              <a:gd name="T68" fmla="*/ 18 w 46"/>
              <a:gd name="T69" fmla="*/ 9 h 33"/>
              <a:gd name="T70" fmla="*/ 29 w 46"/>
              <a:gd name="T71" fmla="*/ 17 h 33"/>
              <a:gd name="T72" fmla="*/ 18 w 46"/>
              <a:gd name="T73" fmla="*/ 24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6" h="33">
                <a:moveTo>
                  <a:pt x="46" y="5"/>
                </a:moveTo>
                <a:cubicBezTo>
                  <a:pt x="46" y="2"/>
                  <a:pt x="46" y="2"/>
                  <a:pt x="46" y="2"/>
                </a:cubicBezTo>
                <a:cubicBezTo>
                  <a:pt x="46" y="1"/>
                  <a:pt x="45" y="0"/>
                  <a:pt x="44" y="0"/>
                </a:cubicBez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5"/>
                  <a:pt x="0" y="5"/>
                  <a:pt x="0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9"/>
                  <a:pt x="5" y="9"/>
                  <a:pt x="5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14"/>
                  <a:pt x="0" y="14"/>
                  <a:pt x="0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9"/>
                  <a:pt x="5" y="19"/>
                  <a:pt x="5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4"/>
                  <a:pt x="0" y="24"/>
                  <a:pt x="0" y="24"/>
                </a:cubicBezTo>
                <a:cubicBezTo>
                  <a:pt x="5" y="24"/>
                  <a:pt x="5" y="24"/>
                  <a:pt x="5" y="24"/>
                </a:cubicBezTo>
                <a:cubicBezTo>
                  <a:pt x="5" y="28"/>
                  <a:pt x="5" y="28"/>
                  <a:pt x="5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2"/>
                  <a:pt x="1" y="33"/>
                  <a:pt x="2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45" y="33"/>
                  <a:pt x="46" y="32"/>
                  <a:pt x="46" y="31"/>
                </a:cubicBezTo>
                <a:cubicBezTo>
                  <a:pt x="46" y="28"/>
                  <a:pt x="46" y="28"/>
                  <a:pt x="46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4"/>
                  <a:pt x="41" y="24"/>
                  <a:pt x="41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19"/>
                  <a:pt x="46" y="19"/>
                  <a:pt x="46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4"/>
                  <a:pt x="41" y="14"/>
                  <a:pt x="41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9"/>
                  <a:pt x="46" y="9"/>
                  <a:pt x="46" y="9"/>
                </a:cubicBezTo>
                <a:cubicBezTo>
                  <a:pt x="41" y="9"/>
                  <a:pt x="41" y="9"/>
                  <a:pt x="41" y="9"/>
                </a:cubicBezTo>
                <a:cubicBezTo>
                  <a:pt x="41" y="5"/>
                  <a:pt x="41" y="5"/>
                  <a:pt x="41" y="5"/>
                </a:cubicBezTo>
                <a:lnTo>
                  <a:pt x="46" y="5"/>
                </a:lnTo>
                <a:close/>
                <a:moveTo>
                  <a:pt x="18" y="24"/>
                </a:moveTo>
                <a:cubicBezTo>
                  <a:pt x="18" y="9"/>
                  <a:pt x="18" y="9"/>
                  <a:pt x="18" y="9"/>
                </a:cubicBezTo>
                <a:cubicBezTo>
                  <a:pt x="29" y="17"/>
                  <a:pt x="29" y="17"/>
                  <a:pt x="29" y="17"/>
                </a:cubicBezTo>
                <a:lnTo>
                  <a:pt x="18" y="2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25" name="Freeform 307"/>
          <p:cNvSpPr>
            <a:spLocks noChangeAspect="1" noEditPoints="1"/>
          </p:cNvSpPr>
          <p:nvPr/>
        </p:nvSpPr>
        <p:spPr bwMode="auto">
          <a:xfrm>
            <a:off x="1212362" y="2303971"/>
            <a:ext cx="191136" cy="201282"/>
          </a:xfrm>
          <a:custGeom>
            <a:avLst/>
            <a:gdLst>
              <a:gd name="T0" fmla="*/ 29 w 33"/>
              <a:gd name="T1" fmla="*/ 0 h 43"/>
              <a:gd name="T2" fmla="*/ 5 w 33"/>
              <a:gd name="T3" fmla="*/ 0 h 43"/>
              <a:gd name="T4" fmla="*/ 0 w 33"/>
              <a:gd name="T5" fmla="*/ 5 h 43"/>
              <a:gd name="T6" fmla="*/ 0 w 33"/>
              <a:gd name="T7" fmla="*/ 38 h 43"/>
              <a:gd name="T8" fmla="*/ 5 w 33"/>
              <a:gd name="T9" fmla="*/ 43 h 43"/>
              <a:gd name="T10" fmla="*/ 29 w 33"/>
              <a:gd name="T11" fmla="*/ 43 h 43"/>
              <a:gd name="T12" fmla="*/ 33 w 33"/>
              <a:gd name="T13" fmla="*/ 38 h 43"/>
              <a:gd name="T14" fmla="*/ 33 w 33"/>
              <a:gd name="T15" fmla="*/ 5 h 43"/>
              <a:gd name="T16" fmla="*/ 29 w 33"/>
              <a:gd name="T17" fmla="*/ 0 h 43"/>
              <a:gd name="T18" fmla="*/ 23 w 33"/>
              <a:gd name="T19" fmla="*/ 23 h 43"/>
              <a:gd name="T20" fmla="*/ 23 w 33"/>
              <a:gd name="T21" fmla="*/ 23 h 43"/>
              <a:gd name="T22" fmla="*/ 19 w 33"/>
              <a:gd name="T23" fmla="*/ 17 h 43"/>
              <a:gd name="T24" fmla="*/ 19 w 33"/>
              <a:gd name="T25" fmla="*/ 29 h 43"/>
              <a:gd name="T26" fmla="*/ 15 w 33"/>
              <a:gd name="T27" fmla="*/ 34 h 43"/>
              <a:gd name="T28" fmla="*/ 9 w 33"/>
              <a:gd name="T29" fmla="*/ 32 h 43"/>
              <a:gd name="T30" fmla="*/ 12 w 33"/>
              <a:gd name="T31" fmla="*/ 26 h 43"/>
              <a:gd name="T32" fmla="*/ 17 w 33"/>
              <a:gd name="T33" fmla="*/ 26 h 43"/>
              <a:gd name="T34" fmla="*/ 17 w 33"/>
              <a:gd name="T35" fmla="*/ 9 h 43"/>
              <a:gd name="T36" fmla="*/ 19 w 33"/>
              <a:gd name="T37" fmla="*/ 9 h 43"/>
              <a:gd name="T38" fmla="*/ 23 w 33"/>
              <a:gd name="T39" fmla="*/ 2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3" h="43">
                <a:moveTo>
                  <a:pt x="29" y="0"/>
                </a:move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3"/>
                  <a:pt x="0" y="5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41"/>
                  <a:pt x="2" y="43"/>
                  <a:pt x="5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31" y="43"/>
                  <a:pt x="33" y="41"/>
                  <a:pt x="33" y="38"/>
                </a:cubicBezTo>
                <a:cubicBezTo>
                  <a:pt x="33" y="5"/>
                  <a:pt x="33" y="5"/>
                  <a:pt x="33" y="5"/>
                </a:cubicBezTo>
                <a:cubicBezTo>
                  <a:pt x="33" y="3"/>
                  <a:pt x="31" y="0"/>
                  <a:pt x="29" y="0"/>
                </a:cubicBezTo>
                <a:close/>
                <a:moveTo>
                  <a:pt x="23" y="23"/>
                </a:moveTo>
                <a:cubicBezTo>
                  <a:pt x="23" y="24"/>
                  <a:pt x="22" y="23"/>
                  <a:pt x="23" y="23"/>
                </a:cubicBezTo>
                <a:cubicBezTo>
                  <a:pt x="23" y="21"/>
                  <a:pt x="23" y="17"/>
                  <a:pt x="19" y="17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31"/>
                  <a:pt x="18" y="33"/>
                  <a:pt x="15" y="34"/>
                </a:cubicBezTo>
                <a:cubicBezTo>
                  <a:pt x="13" y="35"/>
                  <a:pt x="10" y="34"/>
                  <a:pt x="9" y="32"/>
                </a:cubicBezTo>
                <a:cubicBezTo>
                  <a:pt x="8" y="30"/>
                  <a:pt x="10" y="27"/>
                  <a:pt x="12" y="26"/>
                </a:cubicBezTo>
                <a:cubicBezTo>
                  <a:pt x="14" y="26"/>
                  <a:pt x="15" y="26"/>
                  <a:pt x="17" y="26"/>
                </a:cubicBezTo>
                <a:cubicBezTo>
                  <a:pt x="17" y="9"/>
                  <a:pt x="17" y="9"/>
                  <a:pt x="17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12"/>
                  <a:pt x="27" y="17"/>
                  <a:pt x="23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grpSp>
        <p:nvGrpSpPr>
          <p:cNvPr id="226" name="Group 313"/>
          <p:cNvGrpSpPr>
            <a:grpSpLocks noChangeAspect="1"/>
          </p:cNvGrpSpPr>
          <p:nvPr/>
        </p:nvGrpSpPr>
        <p:grpSpPr>
          <a:xfrm>
            <a:off x="1566996" y="2300579"/>
            <a:ext cx="229908" cy="202860"/>
            <a:chOff x="5016500" y="4362450"/>
            <a:chExt cx="296863" cy="261938"/>
          </a:xfrm>
          <a:solidFill>
            <a:schemeClr val="tx1"/>
          </a:solidFill>
        </p:grpSpPr>
        <p:sp>
          <p:nvSpPr>
            <p:cNvPr id="227" name="Freeform 200"/>
            <p:cNvSpPr>
              <a:spLocks noEditPoints="1"/>
            </p:cNvSpPr>
            <p:nvPr/>
          </p:nvSpPr>
          <p:spPr bwMode="auto">
            <a:xfrm>
              <a:off x="5016500" y="4362450"/>
              <a:ext cx="296863" cy="2619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5"/>
                </a:cxn>
                <a:cxn ang="0">
                  <a:pos x="187" y="165"/>
                </a:cxn>
                <a:cxn ang="0">
                  <a:pos x="187" y="0"/>
                </a:cxn>
                <a:cxn ang="0">
                  <a:pos x="0" y="0"/>
                </a:cxn>
                <a:cxn ang="0">
                  <a:pos x="176" y="154"/>
                </a:cxn>
                <a:cxn ang="0">
                  <a:pos x="36" y="154"/>
                </a:cxn>
                <a:cxn ang="0">
                  <a:pos x="36" y="13"/>
                </a:cxn>
                <a:cxn ang="0">
                  <a:pos x="176" y="13"/>
                </a:cxn>
                <a:cxn ang="0">
                  <a:pos x="176" y="154"/>
                </a:cxn>
              </a:cxnLst>
              <a:rect l="0" t="0" r="r" b="b"/>
              <a:pathLst>
                <a:path w="187" h="165">
                  <a:moveTo>
                    <a:pt x="0" y="0"/>
                  </a:moveTo>
                  <a:lnTo>
                    <a:pt x="0" y="165"/>
                  </a:lnTo>
                  <a:lnTo>
                    <a:pt x="187" y="165"/>
                  </a:lnTo>
                  <a:lnTo>
                    <a:pt x="187" y="0"/>
                  </a:lnTo>
                  <a:lnTo>
                    <a:pt x="0" y="0"/>
                  </a:lnTo>
                  <a:close/>
                  <a:moveTo>
                    <a:pt x="176" y="154"/>
                  </a:moveTo>
                  <a:lnTo>
                    <a:pt x="36" y="154"/>
                  </a:lnTo>
                  <a:lnTo>
                    <a:pt x="36" y="13"/>
                  </a:lnTo>
                  <a:lnTo>
                    <a:pt x="176" y="13"/>
                  </a:lnTo>
                  <a:lnTo>
                    <a:pt x="176" y="15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8" name="Freeform 201"/>
            <p:cNvSpPr>
              <a:spLocks/>
            </p:cNvSpPr>
            <p:nvPr/>
          </p:nvSpPr>
          <p:spPr bwMode="auto">
            <a:xfrm>
              <a:off x="5103813" y="4398963"/>
              <a:ext cx="155575" cy="187325"/>
            </a:xfrm>
            <a:custGeom>
              <a:avLst/>
              <a:gdLst/>
              <a:ahLst/>
              <a:cxnLst>
                <a:cxn ang="0">
                  <a:pos x="13" y="73"/>
                </a:cxn>
                <a:cxn ang="0">
                  <a:pos x="24" y="67"/>
                </a:cxn>
                <a:cxn ang="0">
                  <a:pos x="24" y="61"/>
                </a:cxn>
                <a:cxn ang="0">
                  <a:pos x="24" y="61"/>
                </a:cxn>
                <a:cxn ang="0">
                  <a:pos x="24" y="23"/>
                </a:cxn>
                <a:cxn ang="0">
                  <a:pos x="53" y="16"/>
                </a:cxn>
                <a:cxn ang="0">
                  <a:pos x="53" y="40"/>
                </a:cxn>
                <a:cxn ang="0">
                  <a:pos x="50" y="39"/>
                </a:cxn>
                <a:cxn ang="0">
                  <a:pos x="37" y="49"/>
                </a:cxn>
                <a:cxn ang="0">
                  <a:pos x="50" y="58"/>
                </a:cxn>
                <a:cxn ang="0">
                  <a:pos x="61" y="53"/>
                </a:cxn>
                <a:cxn ang="0">
                  <a:pos x="61" y="0"/>
                </a:cxn>
                <a:cxn ang="0">
                  <a:pos x="53" y="1"/>
                </a:cxn>
                <a:cxn ang="0">
                  <a:pos x="24" y="8"/>
                </a:cxn>
                <a:cxn ang="0">
                  <a:pos x="17" y="9"/>
                </a:cxn>
                <a:cxn ang="0">
                  <a:pos x="17" y="55"/>
                </a:cxn>
                <a:cxn ang="0">
                  <a:pos x="13" y="54"/>
                </a:cxn>
                <a:cxn ang="0">
                  <a:pos x="0" y="64"/>
                </a:cxn>
                <a:cxn ang="0">
                  <a:pos x="13" y="73"/>
                </a:cxn>
              </a:cxnLst>
              <a:rect l="0" t="0" r="r" b="b"/>
              <a:pathLst>
                <a:path w="61" h="73">
                  <a:moveTo>
                    <a:pt x="13" y="73"/>
                  </a:moveTo>
                  <a:cubicBezTo>
                    <a:pt x="18" y="73"/>
                    <a:pt x="23" y="71"/>
                    <a:pt x="24" y="67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2" y="39"/>
                    <a:pt x="51" y="39"/>
                    <a:pt x="50" y="39"/>
                  </a:cubicBezTo>
                  <a:cubicBezTo>
                    <a:pt x="43" y="39"/>
                    <a:pt x="37" y="43"/>
                    <a:pt x="37" y="49"/>
                  </a:cubicBezTo>
                  <a:cubicBezTo>
                    <a:pt x="37" y="54"/>
                    <a:pt x="43" y="58"/>
                    <a:pt x="50" y="58"/>
                  </a:cubicBezTo>
                  <a:cubicBezTo>
                    <a:pt x="54" y="58"/>
                    <a:pt x="58" y="56"/>
                    <a:pt x="61" y="53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4" y="54"/>
                    <a:pt x="13" y="54"/>
                  </a:cubicBezTo>
                  <a:cubicBezTo>
                    <a:pt x="6" y="54"/>
                    <a:pt x="0" y="59"/>
                    <a:pt x="0" y="64"/>
                  </a:cubicBezTo>
                  <a:cubicBezTo>
                    <a:pt x="0" y="69"/>
                    <a:pt x="6" y="73"/>
                    <a:pt x="13" y="7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1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Travel, Sport &amp; </a:t>
            </a:r>
            <a:r>
              <a:rPr lang="de-DE" dirty="0" err="1" smtClean="0"/>
              <a:t>outdoor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grpSp>
        <p:nvGrpSpPr>
          <p:cNvPr id="93" name="Group 267"/>
          <p:cNvGrpSpPr>
            <a:grpSpLocks noChangeAspect="1"/>
          </p:cNvGrpSpPr>
          <p:nvPr/>
        </p:nvGrpSpPr>
        <p:grpSpPr>
          <a:xfrm>
            <a:off x="5894921" y="1477552"/>
            <a:ext cx="197244" cy="197244"/>
            <a:chOff x="328613" y="4186238"/>
            <a:chExt cx="292100" cy="292100"/>
          </a:xfrm>
          <a:solidFill>
            <a:schemeClr val="tx1"/>
          </a:solidFill>
        </p:grpSpPr>
        <p:sp>
          <p:nvSpPr>
            <p:cNvPr id="94" name="Freeform 71"/>
            <p:cNvSpPr>
              <a:spLocks noEditPoints="1"/>
            </p:cNvSpPr>
            <p:nvPr/>
          </p:nvSpPr>
          <p:spPr bwMode="auto">
            <a:xfrm>
              <a:off x="414338" y="4186238"/>
              <a:ext cx="206375" cy="206375"/>
            </a:xfrm>
            <a:custGeom>
              <a:avLst/>
              <a:gdLst/>
              <a:ahLst/>
              <a:cxnLst>
                <a:cxn ang="0">
                  <a:pos x="57" y="8"/>
                </a:cxn>
                <a:cxn ang="0">
                  <a:pos x="33" y="23"/>
                </a:cxn>
                <a:cxn ang="0">
                  <a:pos x="2" y="54"/>
                </a:cxn>
                <a:cxn ang="0">
                  <a:pos x="2" y="64"/>
                </a:cxn>
                <a:cxn ang="0">
                  <a:pos x="18" y="79"/>
                </a:cxn>
                <a:cxn ang="0">
                  <a:pos x="28" y="79"/>
                </a:cxn>
                <a:cxn ang="0">
                  <a:pos x="59" y="49"/>
                </a:cxn>
                <a:cxn ang="0">
                  <a:pos x="74" y="25"/>
                </a:cxn>
                <a:cxn ang="0">
                  <a:pos x="82" y="0"/>
                </a:cxn>
                <a:cxn ang="0">
                  <a:pos x="57" y="8"/>
                </a:cxn>
                <a:cxn ang="0">
                  <a:pos x="36" y="61"/>
                </a:cxn>
                <a:cxn ang="0">
                  <a:pos x="20" y="61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61"/>
                </a:cxn>
                <a:cxn ang="0">
                  <a:pos x="56" y="41"/>
                </a:cxn>
                <a:cxn ang="0">
                  <a:pos x="41" y="41"/>
                </a:cxn>
                <a:cxn ang="0">
                  <a:pos x="41" y="26"/>
                </a:cxn>
                <a:cxn ang="0">
                  <a:pos x="56" y="26"/>
                </a:cxn>
                <a:cxn ang="0">
                  <a:pos x="56" y="41"/>
                </a:cxn>
              </a:cxnLst>
              <a:rect l="0" t="0" r="r" b="b"/>
              <a:pathLst>
                <a:path w="82" h="82">
                  <a:moveTo>
                    <a:pt x="57" y="8"/>
                  </a:moveTo>
                  <a:cubicBezTo>
                    <a:pt x="50" y="11"/>
                    <a:pt x="39" y="17"/>
                    <a:pt x="33" y="2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1" y="82"/>
                    <a:pt x="25" y="82"/>
                    <a:pt x="28" y="7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5" y="43"/>
                    <a:pt x="71" y="32"/>
                    <a:pt x="7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7" y="8"/>
                  </a:lnTo>
                  <a:close/>
                  <a:moveTo>
                    <a:pt x="36" y="61"/>
                  </a:moveTo>
                  <a:cubicBezTo>
                    <a:pt x="32" y="66"/>
                    <a:pt x="25" y="66"/>
                    <a:pt x="20" y="61"/>
                  </a:cubicBezTo>
                  <a:cubicBezTo>
                    <a:pt x="16" y="57"/>
                    <a:pt x="16" y="50"/>
                    <a:pt x="20" y="46"/>
                  </a:cubicBezTo>
                  <a:cubicBezTo>
                    <a:pt x="25" y="42"/>
                    <a:pt x="32" y="42"/>
                    <a:pt x="36" y="46"/>
                  </a:cubicBezTo>
                  <a:cubicBezTo>
                    <a:pt x="40" y="50"/>
                    <a:pt x="40" y="57"/>
                    <a:pt x="36" y="61"/>
                  </a:cubicBezTo>
                  <a:close/>
                  <a:moveTo>
                    <a:pt x="56" y="41"/>
                  </a:moveTo>
                  <a:cubicBezTo>
                    <a:pt x="52" y="45"/>
                    <a:pt x="45" y="45"/>
                    <a:pt x="41" y="41"/>
                  </a:cubicBezTo>
                  <a:cubicBezTo>
                    <a:pt x="37" y="37"/>
                    <a:pt x="37" y="30"/>
                    <a:pt x="41" y="26"/>
                  </a:cubicBezTo>
                  <a:cubicBezTo>
                    <a:pt x="45" y="21"/>
                    <a:pt x="52" y="21"/>
                    <a:pt x="56" y="26"/>
                  </a:cubicBezTo>
                  <a:cubicBezTo>
                    <a:pt x="61" y="30"/>
                    <a:pt x="61" y="37"/>
                    <a:pt x="5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5" name="Freeform 72"/>
            <p:cNvSpPr>
              <a:spLocks/>
            </p:cNvSpPr>
            <p:nvPr/>
          </p:nvSpPr>
          <p:spPr bwMode="auto">
            <a:xfrm>
              <a:off x="334963" y="4270375"/>
              <a:ext cx="98425" cy="85725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39" y="5"/>
                </a:cxn>
                <a:cxn ang="0">
                  <a:pos x="18" y="5"/>
                </a:cxn>
                <a:cxn ang="0">
                  <a:pos x="3" y="21"/>
                </a:cxn>
                <a:cxn ang="0">
                  <a:pos x="3" y="31"/>
                </a:cxn>
                <a:cxn ang="0">
                  <a:pos x="13" y="31"/>
                </a:cxn>
              </a:cxnLst>
              <a:rect l="0" t="0" r="r" b="b"/>
              <a:pathLst>
                <a:path w="39" h="34">
                  <a:moveTo>
                    <a:pt x="13" y="3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3" y="0"/>
                    <a:pt x="24" y="0"/>
                    <a:pt x="18" y="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0" y="28"/>
                    <a:pt x="3" y="31"/>
                  </a:cubicBezTo>
                  <a:cubicBezTo>
                    <a:pt x="5" y="34"/>
                    <a:pt x="10" y="34"/>
                    <a:pt x="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6" name="Freeform 73"/>
            <p:cNvSpPr>
              <a:spLocks/>
            </p:cNvSpPr>
            <p:nvPr/>
          </p:nvSpPr>
          <p:spPr bwMode="auto">
            <a:xfrm>
              <a:off x="450851" y="4373563"/>
              <a:ext cx="85725" cy="98425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36"/>
                </a:cxn>
                <a:cxn ang="0">
                  <a:pos x="13" y="36"/>
                </a:cxn>
                <a:cxn ang="0">
                  <a:pos x="29" y="21"/>
                </a:cxn>
                <a:cxn ang="0">
                  <a:pos x="29" y="0"/>
                </a:cxn>
                <a:cxn ang="0">
                  <a:pos x="3" y="26"/>
                </a:cxn>
              </a:cxnLst>
              <a:rect l="0" t="0" r="r" b="b"/>
              <a:pathLst>
                <a:path w="34" h="39">
                  <a:moveTo>
                    <a:pt x="3" y="26"/>
                  </a:moveTo>
                  <a:cubicBezTo>
                    <a:pt x="0" y="29"/>
                    <a:pt x="0" y="33"/>
                    <a:pt x="3" y="36"/>
                  </a:cubicBezTo>
                  <a:cubicBezTo>
                    <a:pt x="6" y="39"/>
                    <a:pt x="10" y="39"/>
                    <a:pt x="13" y="3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15"/>
                    <a:pt x="34" y="6"/>
                    <a:pt x="29" y="0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7" name="Freeform 74"/>
            <p:cNvSpPr>
              <a:spLocks/>
            </p:cNvSpPr>
            <p:nvPr/>
          </p:nvSpPr>
          <p:spPr bwMode="auto">
            <a:xfrm>
              <a:off x="396876" y="4360863"/>
              <a:ext cx="49213" cy="5080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8"/>
                </a:cxn>
                <a:cxn ang="0">
                  <a:pos x="12" y="18"/>
                </a:cxn>
                <a:cxn ang="0">
                  <a:pos x="17" y="18"/>
                </a:cxn>
                <a:cxn ang="0">
                  <a:pos x="20" y="16"/>
                </a:cxn>
                <a:cxn ang="0">
                  <a:pos x="4" y="0"/>
                </a:cxn>
                <a:cxn ang="0">
                  <a:pos x="2" y="3"/>
                </a:cxn>
              </a:cxnLst>
              <a:rect l="0" t="0" r="r" b="b"/>
              <a:pathLst>
                <a:path w="20" h="20">
                  <a:moveTo>
                    <a:pt x="2" y="3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6" y="20"/>
                    <a:pt x="17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8" name="Freeform 75"/>
            <p:cNvSpPr>
              <a:spLocks/>
            </p:cNvSpPr>
            <p:nvPr/>
          </p:nvSpPr>
          <p:spPr bwMode="auto">
            <a:xfrm>
              <a:off x="328613" y="4387850"/>
              <a:ext cx="90488" cy="90488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9" y="7"/>
                </a:cxn>
                <a:cxn ang="0">
                  <a:pos x="0" y="36"/>
                </a:cxn>
              </a:cxnLst>
              <a:rect l="0" t="0" r="r" b="b"/>
              <a:pathLst>
                <a:path w="36" h="36">
                  <a:moveTo>
                    <a:pt x="0" y="36"/>
                  </a:moveTo>
                  <a:cubicBezTo>
                    <a:pt x="14" y="29"/>
                    <a:pt x="36" y="14"/>
                    <a:pt x="29" y="7"/>
                  </a:cubicBezTo>
                  <a:cubicBezTo>
                    <a:pt x="22" y="0"/>
                    <a:pt x="7" y="21"/>
                    <a:pt x="0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99" name="Freeform 80"/>
          <p:cNvSpPr>
            <a:spLocks noChangeAspect="1" noEditPoints="1"/>
          </p:cNvSpPr>
          <p:nvPr/>
        </p:nvSpPr>
        <p:spPr bwMode="auto">
          <a:xfrm>
            <a:off x="3356829" y="1474102"/>
            <a:ext cx="223771" cy="194401"/>
          </a:xfrm>
          <a:custGeom>
            <a:avLst/>
            <a:gdLst>
              <a:gd name="T0" fmla="*/ 92 w 101"/>
              <a:gd name="T1" fmla="*/ 36 h 87"/>
              <a:gd name="T2" fmla="*/ 98 w 101"/>
              <a:gd name="T3" fmla="*/ 29 h 87"/>
              <a:gd name="T4" fmla="*/ 98 w 101"/>
              <a:gd name="T5" fmla="*/ 21 h 87"/>
              <a:gd name="T6" fmla="*/ 82 w 101"/>
              <a:gd name="T7" fmla="*/ 6 h 87"/>
              <a:gd name="T8" fmla="*/ 29 w 101"/>
              <a:gd name="T9" fmla="*/ 0 h 87"/>
              <a:gd name="T10" fmla="*/ 14 w 101"/>
              <a:gd name="T11" fmla="*/ 21 h 87"/>
              <a:gd name="T12" fmla="*/ 0 w 101"/>
              <a:gd name="T13" fmla="*/ 25 h 87"/>
              <a:gd name="T14" fmla="*/ 12 w 101"/>
              <a:gd name="T15" fmla="*/ 29 h 87"/>
              <a:gd name="T16" fmla="*/ 3 w 101"/>
              <a:gd name="T17" fmla="*/ 36 h 87"/>
              <a:gd name="T18" fmla="*/ 0 w 101"/>
              <a:gd name="T19" fmla="*/ 61 h 87"/>
              <a:gd name="T20" fmla="*/ 7 w 101"/>
              <a:gd name="T21" fmla="*/ 65 h 87"/>
              <a:gd name="T22" fmla="*/ 14 w 101"/>
              <a:gd name="T23" fmla="*/ 87 h 87"/>
              <a:gd name="T24" fmla="*/ 29 w 101"/>
              <a:gd name="T25" fmla="*/ 79 h 87"/>
              <a:gd name="T26" fmla="*/ 72 w 101"/>
              <a:gd name="T27" fmla="*/ 65 h 87"/>
              <a:gd name="T28" fmla="*/ 79 w 101"/>
              <a:gd name="T29" fmla="*/ 87 h 87"/>
              <a:gd name="T30" fmla="*/ 94 w 101"/>
              <a:gd name="T31" fmla="*/ 79 h 87"/>
              <a:gd name="T32" fmla="*/ 98 w 101"/>
              <a:gd name="T33" fmla="*/ 65 h 87"/>
              <a:gd name="T34" fmla="*/ 101 w 101"/>
              <a:gd name="T35" fmla="*/ 40 h 87"/>
              <a:gd name="T36" fmla="*/ 26 w 101"/>
              <a:gd name="T37" fmla="*/ 9 h 87"/>
              <a:gd name="T38" fmla="*/ 43 w 101"/>
              <a:gd name="T39" fmla="*/ 7 h 87"/>
              <a:gd name="T40" fmla="*/ 47 w 101"/>
              <a:gd name="T41" fmla="*/ 14 h 87"/>
              <a:gd name="T42" fmla="*/ 58 w 101"/>
              <a:gd name="T43" fmla="*/ 10 h 87"/>
              <a:gd name="T44" fmla="*/ 72 w 101"/>
              <a:gd name="T45" fmla="*/ 7 h 87"/>
              <a:gd name="T46" fmla="*/ 84 w 101"/>
              <a:gd name="T47" fmla="*/ 36 h 87"/>
              <a:gd name="T48" fmla="*/ 26 w 101"/>
              <a:gd name="T49" fmla="*/ 9 h 87"/>
              <a:gd name="T50" fmla="*/ 14 w 101"/>
              <a:gd name="T51" fmla="*/ 50 h 87"/>
              <a:gd name="T52" fmla="*/ 29 w 101"/>
              <a:gd name="T53" fmla="*/ 50 h 87"/>
              <a:gd name="T54" fmla="*/ 65 w 101"/>
              <a:gd name="T55" fmla="*/ 58 h 87"/>
              <a:gd name="T56" fmla="*/ 36 w 101"/>
              <a:gd name="T57" fmla="*/ 50 h 87"/>
              <a:gd name="T58" fmla="*/ 65 w 101"/>
              <a:gd name="T59" fmla="*/ 58 h 87"/>
              <a:gd name="T60" fmla="*/ 72 w 101"/>
              <a:gd name="T61" fmla="*/ 50 h 87"/>
              <a:gd name="T62" fmla="*/ 87 w 101"/>
              <a:gd name="T63" fmla="*/ 50 h 8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01" h="87">
                <a:moveTo>
                  <a:pt x="98" y="36"/>
                </a:moveTo>
                <a:cubicBezTo>
                  <a:pt x="92" y="36"/>
                  <a:pt x="92" y="36"/>
                  <a:pt x="92" y="36"/>
                </a:cubicBezTo>
                <a:cubicBezTo>
                  <a:pt x="89" y="29"/>
                  <a:pt x="89" y="29"/>
                  <a:pt x="89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100" y="29"/>
                  <a:pt x="101" y="27"/>
                  <a:pt x="101" y="25"/>
                </a:cubicBezTo>
                <a:cubicBezTo>
                  <a:pt x="101" y="23"/>
                  <a:pt x="100" y="21"/>
                  <a:pt x="98" y="21"/>
                </a:cubicBezTo>
                <a:cubicBezTo>
                  <a:pt x="87" y="21"/>
                  <a:pt x="87" y="21"/>
                  <a:pt x="87" y="21"/>
                </a:cubicBezTo>
                <a:cubicBezTo>
                  <a:pt x="82" y="6"/>
                  <a:pt x="82" y="6"/>
                  <a:pt x="82" y="6"/>
                </a:cubicBezTo>
                <a:cubicBezTo>
                  <a:pt x="80" y="3"/>
                  <a:pt x="76" y="0"/>
                  <a:pt x="72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5" y="0"/>
                  <a:pt x="20" y="3"/>
                  <a:pt x="19" y="6"/>
                </a:cubicBezTo>
                <a:cubicBezTo>
                  <a:pt x="14" y="21"/>
                  <a:pt x="14" y="21"/>
                  <a:pt x="14" y="21"/>
                </a:cubicBezTo>
                <a:cubicBezTo>
                  <a:pt x="3" y="21"/>
                  <a:pt x="3" y="21"/>
                  <a:pt x="3" y="21"/>
                </a:cubicBezTo>
                <a:cubicBezTo>
                  <a:pt x="1" y="21"/>
                  <a:pt x="0" y="23"/>
                  <a:pt x="0" y="25"/>
                </a:cubicBezTo>
                <a:cubicBezTo>
                  <a:pt x="0" y="27"/>
                  <a:pt x="1" y="29"/>
                  <a:pt x="3" y="29"/>
                </a:cubicBezTo>
                <a:cubicBezTo>
                  <a:pt x="12" y="29"/>
                  <a:pt x="12" y="29"/>
                  <a:pt x="12" y="29"/>
                </a:cubicBezTo>
                <a:cubicBezTo>
                  <a:pt x="9" y="36"/>
                  <a:pt x="9" y="36"/>
                  <a:pt x="9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1" y="36"/>
                  <a:pt x="0" y="38"/>
                  <a:pt x="0" y="40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3"/>
                  <a:pt x="1" y="65"/>
                  <a:pt x="3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83"/>
                  <a:pt x="10" y="87"/>
                  <a:pt x="14" y="87"/>
                </a:cubicBezTo>
                <a:cubicBezTo>
                  <a:pt x="21" y="87"/>
                  <a:pt x="21" y="87"/>
                  <a:pt x="21" y="87"/>
                </a:cubicBezTo>
                <a:cubicBezTo>
                  <a:pt x="25" y="87"/>
                  <a:pt x="29" y="83"/>
                  <a:pt x="29" y="79"/>
                </a:cubicBezTo>
                <a:cubicBezTo>
                  <a:pt x="29" y="65"/>
                  <a:pt x="29" y="65"/>
                  <a:pt x="29" y="65"/>
                </a:cubicBezTo>
                <a:cubicBezTo>
                  <a:pt x="72" y="65"/>
                  <a:pt x="72" y="65"/>
                  <a:pt x="72" y="65"/>
                </a:cubicBezTo>
                <a:cubicBezTo>
                  <a:pt x="72" y="79"/>
                  <a:pt x="72" y="79"/>
                  <a:pt x="72" y="79"/>
                </a:cubicBezTo>
                <a:cubicBezTo>
                  <a:pt x="72" y="83"/>
                  <a:pt x="75" y="87"/>
                  <a:pt x="79" y="87"/>
                </a:cubicBezTo>
                <a:cubicBezTo>
                  <a:pt x="87" y="87"/>
                  <a:pt x="87" y="87"/>
                  <a:pt x="87" y="87"/>
                </a:cubicBezTo>
                <a:cubicBezTo>
                  <a:pt x="91" y="87"/>
                  <a:pt x="94" y="83"/>
                  <a:pt x="94" y="79"/>
                </a:cubicBezTo>
                <a:cubicBezTo>
                  <a:pt x="94" y="65"/>
                  <a:pt x="94" y="65"/>
                  <a:pt x="94" y="65"/>
                </a:cubicBezTo>
                <a:cubicBezTo>
                  <a:pt x="98" y="65"/>
                  <a:pt x="98" y="65"/>
                  <a:pt x="98" y="65"/>
                </a:cubicBezTo>
                <a:cubicBezTo>
                  <a:pt x="100" y="65"/>
                  <a:pt x="101" y="63"/>
                  <a:pt x="101" y="61"/>
                </a:cubicBezTo>
                <a:cubicBezTo>
                  <a:pt x="101" y="40"/>
                  <a:pt x="101" y="40"/>
                  <a:pt x="101" y="40"/>
                </a:cubicBezTo>
                <a:cubicBezTo>
                  <a:pt x="101" y="38"/>
                  <a:pt x="100" y="36"/>
                  <a:pt x="98" y="36"/>
                </a:cubicBezTo>
                <a:close/>
                <a:moveTo>
                  <a:pt x="26" y="9"/>
                </a:moveTo>
                <a:cubicBezTo>
                  <a:pt x="26" y="8"/>
                  <a:pt x="28" y="7"/>
                  <a:pt x="29" y="7"/>
                </a:cubicBezTo>
                <a:cubicBezTo>
                  <a:pt x="43" y="7"/>
                  <a:pt x="43" y="7"/>
                  <a:pt x="43" y="7"/>
                </a:cubicBezTo>
                <a:cubicBezTo>
                  <a:pt x="43" y="10"/>
                  <a:pt x="43" y="10"/>
                  <a:pt x="43" y="10"/>
                </a:cubicBezTo>
                <a:cubicBezTo>
                  <a:pt x="43" y="12"/>
                  <a:pt x="45" y="14"/>
                  <a:pt x="47" y="14"/>
                </a:cubicBezTo>
                <a:cubicBezTo>
                  <a:pt x="54" y="14"/>
                  <a:pt x="54" y="14"/>
                  <a:pt x="54" y="14"/>
                </a:cubicBezTo>
                <a:cubicBezTo>
                  <a:pt x="56" y="14"/>
                  <a:pt x="58" y="12"/>
                  <a:pt x="58" y="10"/>
                </a:cubicBezTo>
                <a:cubicBezTo>
                  <a:pt x="58" y="7"/>
                  <a:pt x="58" y="7"/>
                  <a:pt x="58" y="7"/>
                </a:cubicBezTo>
                <a:cubicBezTo>
                  <a:pt x="72" y="7"/>
                  <a:pt x="72" y="7"/>
                  <a:pt x="72" y="7"/>
                </a:cubicBezTo>
                <a:cubicBezTo>
                  <a:pt x="73" y="7"/>
                  <a:pt x="75" y="8"/>
                  <a:pt x="75" y="9"/>
                </a:cubicBezTo>
                <a:cubicBezTo>
                  <a:pt x="84" y="36"/>
                  <a:pt x="84" y="36"/>
                  <a:pt x="84" y="36"/>
                </a:cubicBezTo>
                <a:cubicBezTo>
                  <a:pt x="17" y="36"/>
                  <a:pt x="17" y="36"/>
                  <a:pt x="17" y="36"/>
                </a:cubicBezTo>
                <a:lnTo>
                  <a:pt x="26" y="9"/>
                </a:lnTo>
                <a:close/>
                <a:moveTo>
                  <a:pt x="21" y="58"/>
                </a:moveTo>
                <a:cubicBezTo>
                  <a:pt x="17" y="58"/>
                  <a:pt x="14" y="54"/>
                  <a:pt x="14" y="50"/>
                </a:cubicBezTo>
                <a:cubicBezTo>
                  <a:pt x="14" y="46"/>
                  <a:pt x="17" y="43"/>
                  <a:pt x="21" y="43"/>
                </a:cubicBezTo>
                <a:cubicBezTo>
                  <a:pt x="25" y="43"/>
                  <a:pt x="29" y="46"/>
                  <a:pt x="29" y="50"/>
                </a:cubicBezTo>
                <a:cubicBezTo>
                  <a:pt x="29" y="54"/>
                  <a:pt x="25" y="58"/>
                  <a:pt x="21" y="58"/>
                </a:cubicBezTo>
                <a:close/>
                <a:moveTo>
                  <a:pt x="65" y="58"/>
                </a:moveTo>
                <a:cubicBezTo>
                  <a:pt x="36" y="58"/>
                  <a:pt x="36" y="58"/>
                  <a:pt x="36" y="58"/>
                </a:cubicBezTo>
                <a:cubicBezTo>
                  <a:pt x="36" y="50"/>
                  <a:pt x="36" y="50"/>
                  <a:pt x="36" y="50"/>
                </a:cubicBezTo>
                <a:cubicBezTo>
                  <a:pt x="65" y="50"/>
                  <a:pt x="65" y="50"/>
                  <a:pt x="65" y="50"/>
                </a:cubicBezTo>
                <a:lnTo>
                  <a:pt x="65" y="58"/>
                </a:lnTo>
                <a:close/>
                <a:moveTo>
                  <a:pt x="79" y="58"/>
                </a:moveTo>
                <a:cubicBezTo>
                  <a:pt x="75" y="58"/>
                  <a:pt x="72" y="54"/>
                  <a:pt x="72" y="50"/>
                </a:cubicBezTo>
                <a:cubicBezTo>
                  <a:pt x="72" y="46"/>
                  <a:pt x="75" y="43"/>
                  <a:pt x="79" y="43"/>
                </a:cubicBezTo>
                <a:cubicBezTo>
                  <a:pt x="83" y="43"/>
                  <a:pt x="87" y="46"/>
                  <a:pt x="87" y="50"/>
                </a:cubicBezTo>
                <a:cubicBezTo>
                  <a:pt x="87" y="54"/>
                  <a:pt x="83" y="58"/>
                  <a:pt x="79" y="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00" name="Group 302"/>
          <p:cNvGrpSpPr>
            <a:grpSpLocks noChangeAspect="1"/>
          </p:cNvGrpSpPr>
          <p:nvPr/>
        </p:nvGrpSpPr>
        <p:grpSpPr>
          <a:xfrm>
            <a:off x="2272835" y="1468253"/>
            <a:ext cx="210486" cy="196834"/>
            <a:chOff x="3841751" y="3619500"/>
            <a:chExt cx="293687" cy="274638"/>
          </a:xfrm>
          <a:solidFill>
            <a:schemeClr val="tx1"/>
          </a:solidFill>
        </p:grpSpPr>
        <p:sp>
          <p:nvSpPr>
            <p:cNvPr id="101" name="Freeform 81"/>
            <p:cNvSpPr>
              <a:spLocks/>
            </p:cNvSpPr>
            <p:nvPr/>
          </p:nvSpPr>
          <p:spPr bwMode="auto">
            <a:xfrm>
              <a:off x="4116388" y="3692525"/>
              <a:ext cx="19050" cy="55563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0"/>
                </a:cxn>
                <a:cxn ang="0">
                  <a:pos x="0" y="22"/>
                </a:cxn>
                <a:cxn ang="0">
                  <a:pos x="3" y="22"/>
                </a:cxn>
                <a:cxn ang="0">
                  <a:pos x="7" y="18"/>
                </a:cxn>
                <a:cxn ang="0">
                  <a:pos x="7" y="3"/>
                </a:cxn>
                <a:cxn ang="0">
                  <a:pos x="3" y="0"/>
                </a:cxn>
              </a:cxnLst>
              <a:rect l="0" t="0" r="r" b="b"/>
              <a:pathLst>
                <a:path w="7" h="22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5" y="22"/>
                    <a:pt x="7" y="20"/>
                    <a:pt x="7" y="18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2" name="Freeform 82"/>
            <p:cNvSpPr>
              <a:spLocks noEditPoints="1"/>
            </p:cNvSpPr>
            <p:nvPr/>
          </p:nvSpPr>
          <p:spPr bwMode="auto">
            <a:xfrm>
              <a:off x="3878263" y="3619500"/>
              <a:ext cx="219075" cy="274638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0" y="87"/>
                </a:cxn>
                <a:cxn ang="0">
                  <a:pos x="7" y="94"/>
                </a:cxn>
                <a:cxn ang="0">
                  <a:pos x="7" y="101"/>
                </a:cxn>
                <a:cxn ang="0">
                  <a:pos x="15" y="109"/>
                </a:cxn>
                <a:cxn ang="0">
                  <a:pos x="22" y="109"/>
                </a:cxn>
                <a:cxn ang="0">
                  <a:pos x="29" y="101"/>
                </a:cxn>
                <a:cxn ang="0">
                  <a:pos x="29" y="94"/>
                </a:cxn>
                <a:cxn ang="0">
                  <a:pos x="58" y="94"/>
                </a:cxn>
                <a:cxn ang="0">
                  <a:pos x="58" y="101"/>
                </a:cxn>
                <a:cxn ang="0">
                  <a:pos x="65" y="109"/>
                </a:cxn>
                <a:cxn ang="0">
                  <a:pos x="73" y="109"/>
                </a:cxn>
                <a:cxn ang="0">
                  <a:pos x="80" y="101"/>
                </a:cxn>
                <a:cxn ang="0">
                  <a:pos x="80" y="94"/>
                </a:cxn>
                <a:cxn ang="0">
                  <a:pos x="87" y="87"/>
                </a:cxn>
                <a:cxn ang="0">
                  <a:pos x="87" y="22"/>
                </a:cxn>
                <a:cxn ang="0">
                  <a:pos x="65" y="0"/>
                </a:cxn>
                <a:cxn ang="0">
                  <a:pos x="29" y="7"/>
                </a:cxn>
                <a:cxn ang="0">
                  <a:pos x="58" y="7"/>
                </a:cxn>
                <a:cxn ang="0">
                  <a:pos x="58" y="14"/>
                </a:cxn>
                <a:cxn ang="0">
                  <a:pos x="29" y="14"/>
                </a:cxn>
                <a:cxn ang="0">
                  <a:pos x="29" y="7"/>
                </a:cxn>
                <a:cxn ang="0">
                  <a:pos x="15" y="87"/>
                </a:cxn>
                <a:cxn ang="0">
                  <a:pos x="7" y="80"/>
                </a:cxn>
                <a:cxn ang="0">
                  <a:pos x="15" y="72"/>
                </a:cxn>
                <a:cxn ang="0">
                  <a:pos x="22" y="80"/>
                </a:cxn>
                <a:cxn ang="0">
                  <a:pos x="15" y="87"/>
                </a:cxn>
                <a:cxn ang="0">
                  <a:pos x="73" y="87"/>
                </a:cxn>
                <a:cxn ang="0">
                  <a:pos x="65" y="80"/>
                </a:cxn>
                <a:cxn ang="0">
                  <a:pos x="73" y="72"/>
                </a:cxn>
                <a:cxn ang="0">
                  <a:pos x="80" y="80"/>
                </a:cxn>
                <a:cxn ang="0">
                  <a:pos x="73" y="87"/>
                </a:cxn>
                <a:cxn ang="0">
                  <a:pos x="80" y="65"/>
                </a:cxn>
                <a:cxn ang="0">
                  <a:pos x="7" y="65"/>
                </a:cxn>
                <a:cxn ang="0">
                  <a:pos x="7" y="22"/>
                </a:cxn>
                <a:cxn ang="0">
                  <a:pos x="80" y="22"/>
                </a:cxn>
                <a:cxn ang="0">
                  <a:pos x="80" y="65"/>
                </a:cxn>
              </a:cxnLst>
              <a:rect l="0" t="0" r="r" b="b"/>
              <a:pathLst>
                <a:path w="87" h="109">
                  <a:moveTo>
                    <a:pt x="6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91"/>
                    <a:pt x="3" y="94"/>
                    <a:pt x="7" y="94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7" y="105"/>
                    <a:pt x="11" y="109"/>
                    <a:pt x="15" y="109"/>
                  </a:cubicBezTo>
                  <a:cubicBezTo>
                    <a:pt x="22" y="109"/>
                    <a:pt x="22" y="109"/>
                    <a:pt x="22" y="109"/>
                  </a:cubicBezTo>
                  <a:cubicBezTo>
                    <a:pt x="26" y="109"/>
                    <a:pt x="29" y="105"/>
                    <a:pt x="29" y="101"/>
                  </a:cubicBezTo>
                  <a:cubicBezTo>
                    <a:pt x="29" y="94"/>
                    <a:pt x="29" y="94"/>
                    <a:pt x="29" y="94"/>
                  </a:cubicBezTo>
                  <a:cubicBezTo>
                    <a:pt x="58" y="94"/>
                    <a:pt x="58" y="94"/>
                    <a:pt x="58" y="94"/>
                  </a:cubicBezTo>
                  <a:cubicBezTo>
                    <a:pt x="58" y="101"/>
                    <a:pt x="58" y="101"/>
                    <a:pt x="58" y="101"/>
                  </a:cubicBezTo>
                  <a:cubicBezTo>
                    <a:pt x="58" y="105"/>
                    <a:pt x="61" y="109"/>
                    <a:pt x="65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7" y="109"/>
                    <a:pt x="80" y="105"/>
                    <a:pt x="80" y="101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84" y="94"/>
                    <a:pt x="87" y="91"/>
                    <a:pt x="87" y="87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7" y="10"/>
                    <a:pt x="78" y="0"/>
                    <a:pt x="65" y="0"/>
                  </a:cubicBezTo>
                  <a:close/>
                  <a:moveTo>
                    <a:pt x="29" y="7"/>
                  </a:moveTo>
                  <a:cubicBezTo>
                    <a:pt x="58" y="7"/>
                    <a:pt x="58" y="7"/>
                    <a:pt x="58" y="7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29" y="14"/>
                    <a:pt x="29" y="14"/>
                    <a:pt x="29" y="14"/>
                  </a:cubicBezTo>
                  <a:lnTo>
                    <a:pt x="29" y="7"/>
                  </a:lnTo>
                  <a:close/>
                  <a:moveTo>
                    <a:pt x="15" y="87"/>
                  </a:moveTo>
                  <a:cubicBezTo>
                    <a:pt x="11" y="87"/>
                    <a:pt x="7" y="84"/>
                    <a:pt x="7" y="80"/>
                  </a:cubicBezTo>
                  <a:cubicBezTo>
                    <a:pt x="7" y="76"/>
                    <a:pt x="11" y="72"/>
                    <a:pt x="15" y="72"/>
                  </a:cubicBezTo>
                  <a:cubicBezTo>
                    <a:pt x="19" y="72"/>
                    <a:pt x="22" y="76"/>
                    <a:pt x="22" y="80"/>
                  </a:cubicBezTo>
                  <a:cubicBezTo>
                    <a:pt x="22" y="84"/>
                    <a:pt x="19" y="87"/>
                    <a:pt x="15" y="87"/>
                  </a:cubicBezTo>
                  <a:close/>
                  <a:moveTo>
                    <a:pt x="73" y="87"/>
                  </a:moveTo>
                  <a:cubicBezTo>
                    <a:pt x="69" y="87"/>
                    <a:pt x="65" y="84"/>
                    <a:pt x="65" y="80"/>
                  </a:cubicBezTo>
                  <a:cubicBezTo>
                    <a:pt x="65" y="76"/>
                    <a:pt x="69" y="72"/>
                    <a:pt x="73" y="72"/>
                  </a:cubicBezTo>
                  <a:cubicBezTo>
                    <a:pt x="77" y="72"/>
                    <a:pt x="80" y="76"/>
                    <a:pt x="80" y="80"/>
                  </a:cubicBezTo>
                  <a:cubicBezTo>
                    <a:pt x="80" y="84"/>
                    <a:pt x="77" y="87"/>
                    <a:pt x="73" y="87"/>
                  </a:cubicBezTo>
                  <a:close/>
                  <a:moveTo>
                    <a:pt x="80" y="65"/>
                  </a:moveTo>
                  <a:cubicBezTo>
                    <a:pt x="7" y="65"/>
                    <a:pt x="7" y="65"/>
                    <a:pt x="7" y="6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0" y="22"/>
                    <a:pt x="80" y="22"/>
                    <a:pt x="80" y="22"/>
                  </a:cubicBezTo>
                  <a:lnTo>
                    <a:pt x="80" y="6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3" name="Freeform 83"/>
            <p:cNvSpPr>
              <a:spLocks/>
            </p:cNvSpPr>
            <p:nvPr/>
          </p:nvSpPr>
          <p:spPr bwMode="auto">
            <a:xfrm>
              <a:off x="3841751" y="3692525"/>
              <a:ext cx="17463" cy="55563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18"/>
                </a:cxn>
                <a:cxn ang="0">
                  <a:pos x="3" y="22"/>
                </a:cxn>
                <a:cxn ang="0">
                  <a:pos x="7" y="22"/>
                </a:cxn>
                <a:cxn ang="0">
                  <a:pos x="7" y="0"/>
                </a:cxn>
                <a:cxn ang="0">
                  <a:pos x="3" y="0"/>
                </a:cxn>
                <a:cxn ang="0">
                  <a:pos x="0" y="3"/>
                </a:cxn>
              </a:cxnLst>
              <a:rect l="0" t="0" r="r" b="b"/>
              <a:pathLst>
                <a:path w="7" h="22">
                  <a:moveTo>
                    <a:pt x="0" y="3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1" y="22"/>
                    <a:pt x="3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04" name="Group 303"/>
          <p:cNvGrpSpPr>
            <a:grpSpLocks noChangeAspect="1"/>
          </p:cNvGrpSpPr>
          <p:nvPr/>
        </p:nvGrpSpPr>
        <p:grpSpPr>
          <a:xfrm>
            <a:off x="3759820" y="1473266"/>
            <a:ext cx="142114" cy="191905"/>
            <a:chOff x="4462463" y="3600450"/>
            <a:chExt cx="217488" cy="293688"/>
          </a:xfrm>
          <a:solidFill>
            <a:schemeClr val="tx1"/>
          </a:solidFill>
        </p:grpSpPr>
        <p:sp>
          <p:nvSpPr>
            <p:cNvPr id="105" name="Freeform 84"/>
            <p:cNvSpPr>
              <a:spLocks noEditPoints="1"/>
            </p:cNvSpPr>
            <p:nvPr/>
          </p:nvSpPr>
          <p:spPr bwMode="auto">
            <a:xfrm>
              <a:off x="4462463" y="3600450"/>
              <a:ext cx="217488" cy="220663"/>
            </a:xfrm>
            <a:custGeom>
              <a:avLst/>
              <a:gdLst/>
              <a:ahLst/>
              <a:cxnLst>
                <a:cxn ang="0">
                  <a:pos x="85" y="71"/>
                </a:cxn>
                <a:cxn ang="0">
                  <a:pos x="73" y="13"/>
                </a:cxn>
                <a:cxn ang="0">
                  <a:pos x="57" y="0"/>
                </a:cxn>
                <a:cxn ang="0">
                  <a:pos x="28" y="0"/>
                </a:cxn>
                <a:cxn ang="0">
                  <a:pos x="12" y="13"/>
                </a:cxn>
                <a:cxn ang="0">
                  <a:pos x="1" y="71"/>
                </a:cxn>
                <a:cxn ang="0">
                  <a:pos x="3" y="82"/>
                </a:cxn>
                <a:cxn ang="0">
                  <a:pos x="14" y="87"/>
                </a:cxn>
                <a:cxn ang="0">
                  <a:pos x="22" y="87"/>
                </a:cxn>
                <a:cxn ang="0">
                  <a:pos x="34" y="87"/>
                </a:cxn>
                <a:cxn ang="0">
                  <a:pos x="52" y="87"/>
                </a:cxn>
                <a:cxn ang="0">
                  <a:pos x="63" y="87"/>
                </a:cxn>
                <a:cxn ang="0">
                  <a:pos x="72" y="87"/>
                </a:cxn>
                <a:cxn ang="0">
                  <a:pos x="82" y="82"/>
                </a:cxn>
                <a:cxn ang="0">
                  <a:pos x="85" y="71"/>
                </a:cxn>
                <a:cxn ang="0">
                  <a:pos x="35" y="7"/>
                </a:cxn>
                <a:cxn ang="0">
                  <a:pos x="50" y="7"/>
                </a:cxn>
                <a:cxn ang="0">
                  <a:pos x="50" y="14"/>
                </a:cxn>
                <a:cxn ang="0">
                  <a:pos x="35" y="14"/>
                </a:cxn>
                <a:cxn ang="0">
                  <a:pos x="35" y="7"/>
                </a:cxn>
                <a:cxn ang="0">
                  <a:pos x="14" y="43"/>
                </a:cxn>
                <a:cxn ang="0">
                  <a:pos x="18" y="21"/>
                </a:cxn>
                <a:cxn ang="0">
                  <a:pos x="67" y="21"/>
                </a:cxn>
                <a:cxn ang="0">
                  <a:pos x="72" y="43"/>
                </a:cxn>
                <a:cxn ang="0">
                  <a:pos x="75" y="58"/>
                </a:cxn>
                <a:cxn ang="0">
                  <a:pos x="11" y="58"/>
                </a:cxn>
                <a:cxn ang="0">
                  <a:pos x="14" y="43"/>
                </a:cxn>
                <a:cxn ang="0">
                  <a:pos x="28" y="79"/>
                </a:cxn>
                <a:cxn ang="0">
                  <a:pos x="21" y="72"/>
                </a:cxn>
                <a:cxn ang="0">
                  <a:pos x="28" y="65"/>
                </a:cxn>
                <a:cxn ang="0">
                  <a:pos x="35" y="72"/>
                </a:cxn>
                <a:cxn ang="0">
                  <a:pos x="28" y="79"/>
                </a:cxn>
                <a:cxn ang="0">
                  <a:pos x="57" y="79"/>
                </a:cxn>
                <a:cxn ang="0">
                  <a:pos x="50" y="72"/>
                </a:cxn>
                <a:cxn ang="0">
                  <a:pos x="57" y="65"/>
                </a:cxn>
                <a:cxn ang="0">
                  <a:pos x="64" y="72"/>
                </a:cxn>
                <a:cxn ang="0">
                  <a:pos x="57" y="79"/>
                </a:cxn>
              </a:cxnLst>
              <a:rect l="0" t="0" r="r" b="b"/>
              <a:pathLst>
                <a:path w="86" h="87">
                  <a:moveTo>
                    <a:pt x="85" y="71"/>
                  </a:moveTo>
                  <a:cubicBezTo>
                    <a:pt x="73" y="13"/>
                    <a:pt x="73" y="13"/>
                    <a:pt x="73" y="13"/>
                  </a:cubicBezTo>
                  <a:cubicBezTo>
                    <a:pt x="72" y="5"/>
                    <a:pt x="65" y="0"/>
                    <a:pt x="5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1" y="0"/>
                    <a:pt x="14" y="5"/>
                    <a:pt x="12" y="13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0" y="75"/>
                    <a:pt x="1" y="79"/>
                    <a:pt x="3" y="82"/>
                  </a:cubicBezTo>
                  <a:cubicBezTo>
                    <a:pt x="6" y="85"/>
                    <a:pt x="10" y="87"/>
                    <a:pt x="14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52" y="87"/>
                    <a:pt x="52" y="87"/>
                    <a:pt x="52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72" y="87"/>
                    <a:pt x="72" y="87"/>
                    <a:pt x="72" y="87"/>
                  </a:cubicBezTo>
                  <a:cubicBezTo>
                    <a:pt x="76" y="87"/>
                    <a:pt x="80" y="85"/>
                    <a:pt x="82" y="82"/>
                  </a:cubicBezTo>
                  <a:cubicBezTo>
                    <a:pt x="85" y="79"/>
                    <a:pt x="86" y="75"/>
                    <a:pt x="85" y="71"/>
                  </a:cubicBezTo>
                  <a:close/>
                  <a:moveTo>
                    <a:pt x="35" y="7"/>
                  </a:moveTo>
                  <a:cubicBezTo>
                    <a:pt x="50" y="7"/>
                    <a:pt x="50" y="7"/>
                    <a:pt x="50" y="7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5" y="14"/>
                    <a:pt x="35" y="14"/>
                    <a:pt x="35" y="14"/>
                  </a:cubicBezTo>
                  <a:lnTo>
                    <a:pt x="35" y="7"/>
                  </a:lnTo>
                  <a:close/>
                  <a:moveTo>
                    <a:pt x="14" y="43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11" y="58"/>
                    <a:pt x="11" y="58"/>
                    <a:pt x="11" y="58"/>
                  </a:cubicBezTo>
                  <a:lnTo>
                    <a:pt x="14" y="43"/>
                  </a:lnTo>
                  <a:close/>
                  <a:moveTo>
                    <a:pt x="28" y="79"/>
                  </a:moveTo>
                  <a:cubicBezTo>
                    <a:pt x="24" y="79"/>
                    <a:pt x="21" y="76"/>
                    <a:pt x="21" y="72"/>
                  </a:cubicBezTo>
                  <a:cubicBezTo>
                    <a:pt x="21" y="68"/>
                    <a:pt x="24" y="65"/>
                    <a:pt x="28" y="65"/>
                  </a:cubicBezTo>
                  <a:cubicBezTo>
                    <a:pt x="32" y="65"/>
                    <a:pt x="35" y="68"/>
                    <a:pt x="35" y="72"/>
                  </a:cubicBezTo>
                  <a:cubicBezTo>
                    <a:pt x="35" y="76"/>
                    <a:pt x="32" y="79"/>
                    <a:pt x="28" y="79"/>
                  </a:cubicBezTo>
                  <a:close/>
                  <a:moveTo>
                    <a:pt x="57" y="79"/>
                  </a:moveTo>
                  <a:cubicBezTo>
                    <a:pt x="53" y="79"/>
                    <a:pt x="50" y="76"/>
                    <a:pt x="50" y="72"/>
                  </a:cubicBezTo>
                  <a:cubicBezTo>
                    <a:pt x="50" y="68"/>
                    <a:pt x="53" y="65"/>
                    <a:pt x="57" y="65"/>
                  </a:cubicBezTo>
                  <a:cubicBezTo>
                    <a:pt x="61" y="65"/>
                    <a:pt x="64" y="68"/>
                    <a:pt x="64" y="72"/>
                  </a:cubicBezTo>
                  <a:cubicBezTo>
                    <a:pt x="64" y="76"/>
                    <a:pt x="61" y="79"/>
                    <a:pt x="57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6" name="Freeform 85"/>
            <p:cNvSpPr>
              <a:spLocks/>
            </p:cNvSpPr>
            <p:nvPr/>
          </p:nvSpPr>
          <p:spPr bwMode="auto">
            <a:xfrm>
              <a:off x="4487863" y="3838575"/>
              <a:ext cx="166688" cy="55563"/>
            </a:xfrm>
            <a:custGeom>
              <a:avLst/>
              <a:gdLst/>
              <a:ahLst/>
              <a:cxnLst>
                <a:cxn ang="0">
                  <a:pos x="71" y="0"/>
                </a:cxn>
                <a:cxn ang="0">
                  <a:pos x="76" y="11"/>
                </a:cxn>
                <a:cxn ang="0">
                  <a:pos x="27" y="11"/>
                </a:cxn>
                <a:cxn ang="0">
                  <a:pos x="33" y="0"/>
                </a:cxn>
                <a:cxn ang="0">
                  <a:pos x="14" y="0"/>
                </a:cxn>
                <a:cxn ang="0">
                  <a:pos x="0" y="35"/>
                </a:cxn>
                <a:cxn ang="0">
                  <a:pos x="17" y="35"/>
                </a:cxn>
                <a:cxn ang="0">
                  <a:pos x="22" y="22"/>
                </a:cxn>
                <a:cxn ang="0">
                  <a:pos x="81" y="22"/>
                </a:cxn>
                <a:cxn ang="0">
                  <a:pos x="86" y="35"/>
                </a:cxn>
                <a:cxn ang="0">
                  <a:pos x="105" y="35"/>
                </a:cxn>
                <a:cxn ang="0">
                  <a:pos x="89" y="0"/>
                </a:cxn>
                <a:cxn ang="0">
                  <a:pos x="71" y="0"/>
                </a:cxn>
              </a:cxnLst>
              <a:rect l="0" t="0" r="r" b="b"/>
              <a:pathLst>
                <a:path w="105" h="35">
                  <a:moveTo>
                    <a:pt x="71" y="0"/>
                  </a:moveTo>
                  <a:lnTo>
                    <a:pt x="76" y="11"/>
                  </a:lnTo>
                  <a:lnTo>
                    <a:pt x="27" y="11"/>
                  </a:lnTo>
                  <a:lnTo>
                    <a:pt x="33" y="0"/>
                  </a:lnTo>
                  <a:lnTo>
                    <a:pt x="14" y="0"/>
                  </a:lnTo>
                  <a:lnTo>
                    <a:pt x="0" y="35"/>
                  </a:lnTo>
                  <a:lnTo>
                    <a:pt x="17" y="35"/>
                  </a:lnTo>
                  <a:lnTo>
                    <a:pt x="22" y="22"/>
                  </a:lnTo>
                  <a:lnTo>
                    <a:pt x="81" y="22"/>
                  </a:lnTo>
                  <a:lnTo>
                    <a:pt x="86" y="35"/>
                  </a:lnTo>
                  <a:lnTo>
                    <a:pt x="105" y="35"/>
                  </a:lnTo>
                  <a:lnTo>
                    <a:pt x="89" y="0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07" name="Group 328"/>
          <p:cNvGrpSpPr>
            <a:grpSpLocks noChangeAspect="1"/>
          </p:cNvGrpSpPr>
          <p:nvPr/>
        </p:nvGrpSpPr>
        <p:grpSpPr>
          <a:xfrm>
            <a:off x="6258211" y="1466466"/>
            <a:ext cx="243656" cy="197307"/>
            <a:chOff x="5011738" y="3636963"/>
            <a:chExt cx="292101" cy="236537"/>
          </a:xfrm>
          <a:solidFill>
            <a:schemeClr val="tx1"/>
          </a:solidFill>
        </p:grpSpPr>
        <p:sp>
          <p:nvSpPr>
            <p:cNvPr id="108" name="Freeform 86"/>
            <p:cNvSpPr>
              <a:spLocks noEditPoints="1"/>
            </p:cNvSpPr>
            <p:nvPr/>
          </p:nvSpPr>
          <p:spPr bwMode="auto">
            <a:xfrm>
              <a:off x="5011738" y="3673475"/>
              <a:ext cx="292100" cy="147638"/>
            </a:xfrm>
            <a:custGeom>
              <a:avLst/>
              <a:gdLst/>
              <a:ahLst/>
              <a:cxnLst>
                <a:cxn ang="0">
                  <a:pos x="87" y="14"/>
                </a:cxn>
                <a:cxn ang="0">
                  <a:pos x="73" y="15"/>
                </a:cxn>
                <a:cxn ang="0">
                  <a:pos x="73" y="21"/>
                </a:cxn>
                <a:cxn ang="0">
                  <a:pos x="66" y="21"/>
                </a:cxn>
                <a:cxn ang="0">
                  <a:pos x="66" y="3"/>
                </a:cxn>
                <a:cxn ang="0">
                  <a:pos x="62" y="0"/>
                </a:cxn>
                <a:cxn ang="0">
                  <a:pos x="58" y="3"/>
                </a:cxn>
                <a:cxn ang="0">
                  <a:pos x="58" y="21"/>
                </a:cxn>
                <a:cxn ang="0">
                  <a:pos x="51" y="21"/>
                </a:cxn>
                <a:cxn ang="0">
                  <a:pos x="44" y="29"/>
                </a:cxn>
                <a:cxn ang="0">
                  <a:pos x="21" y="29"/>
                </a:cxn>
                <a:cxn ang="0">
                  <a:pos x="11" y="21"/>
                </a:cxn>
                <a:cxn ang="0">
                  <a:pos x="0" y="32"/>
                </a:cxn>
                <a:cxn ang="0">
                  <a:pos x="11" y="43"/>
                </a:cxn>
                <a:cxn ang="0">
                  <a:pos x="21" y="37"/>
                </a:cxn>
                <a:cxn ang="0">
                  <a:pos x="51" y="58"/>
                </a:cxn>
                <a:cxn ang="0">
                  <a:pos x="73" y="58"/>
                </a:cxn>
                <a:cxn ang="0">
                  <a:pos x="112" y="58"/>
                </a:cxn>
                <a:cxn ang="0">
                  <a:pos x="116" y="43"/>
                </a:cxn>
                <a:cxn ang="0">
                  <a:pos x="87" y="14"/>
                </a:cxn>
                <a:cxn ang="0">
                  <a:pos x="11" y="36"/>
                </a:cxn>
                <a:cxn ang="0">
                  <a:pos x="7" y="32"/>
                </a:cxn>
                <a:cxn ang="0">
                  <a:pos x="11" y="29"/>
                </a:cxn>
                <a:cxn ang="0">
                  <a:pos x="15" y="32"/>
                </a:cxn>
                <a:cxn ang="0">
                  <a:pos x="11" y="36"/>
                </a:cxn>
                <a:cxn ang="0">
                  <a:pos x="73" y="43"/>
                </a:cxn>
                <a:cxn ang="0">
                  <a:pos x="66" y="43"/>
                </a:cxn>
                <a:cxn ang="0">
                  <a:pos x="66" y="29"/>
                </a:cxn>
                <a:cxn ang="0">
                  <a:pos x="73" y="29"/>
                </a:cxn>
                <a:cxn ang="0">
                  <a:pos x="73" y="43"/>
                </a:cxn>
                <a:cxn ang="0">
                  <a:pos x="108" y="50"/>
                </a:cxn>
                <a:cxn ang="0">
                  <a:pos x="80" y="50"/>
                </a:cxn>
                <a:cxn ang="0">
                  <a:pos x="80" y="22"/>
                </a:cxn>
                <a:cxn ang="0">
                  <a:pos x="87" y="21"/>
                </a:cxn>
                <a:cxn ang="0">
                  <a:pos x="109" y="43"/>
                </a:cxn>
                <a:cxn ang="0">
                  <a:pos x="108" y="50"/>
                </a:cxn>
              </a:cxnLst>
              <a:rect l="0" t="0" r="r" b="b"/>
              <a:pathLst>
                <a:path w="116" h="58">
                  <a:moveTo>
                    <a:pt x="87" y="14"/>
                  </a:moveTo>
                  <a:cubicBezTo>
                    <a:pt x="85" y="14"/>
                    <a:pt x="75" y="15"/>
                    <a:pt x="73" y="15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1"/>
                    <a:pt x="64" y="0"/>
                    <a:pt x="62" y="0"/>
                  </a:cubicBezTo>
                  <a:cubicBezTo>
                    <a:pt x="60" y="0"/>
                    <a:pt x="58" y="1"/>
                    <a:pt x="58" y="3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0" y="24"/>
                    <a:pt x="16" y="21"/>
                    <a:pt x="11" y="21"/>
                  </a:cubicBezTo>
                  <a:cubicBezTo>
                    <a:pt x="5" y="21"/>
                    <a:pt x="0" y="26"/>
                    <a:pt x="0" y="32"/>
                  </a:cubicBezTo>
                  <a:cubicBezTo>
                    <a:pt x="0" y="38"/>
                    <a:pt x="5" y="43"/>
                    <a:pt x="11" y="43"/>
                  </a:cubicBezTo>
                  <a:cubicBezTo>
                    <a:pt x="15" y="43"/>
                    <a:pt x="19" y="41"/>
                    <a:pt x="21" y="37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112" y="58"/>
                    <a:pt x="112" y="58"/>
                    <a:pt x="112" y="58"/>
                  </a:cubicBezTo>
                  <a:cubicBezTo>
                    <a:pt x="115" y="53"/>
                    <a:pt x="116" y="48"/>
                    <a:pt x="116" y="43"/>
                  </a:cubicBezTo>
                  <a:cubicBezTo>
                    <a:pt x="116" y="27"/>
                    <a:pt x="103" y="14"/>
                    <a:pt x="87" y="14"/>
                  </a:cubicBezTo>
                  <a:close/>
                  <a:moveTo>
                    <a:pt x="11" y="36"/>
                  </a:moveTo>
                  <a:cubicBezTo>
                    <a:pt x="9" y="36"/>
                    <a:pt x="7" y="34"/>
                    <a:pt x="7" y="32"/>
                  </a:cubicBezTo>
                  <a:cubicBezTo>
                    <a:pt x="7" y="30"/>
                    <a:pt x="9" y="29"/>
                    <a:pt x="11" y="29"/>
                  </a:cubicBezTo>
                  <a:cubicBezTo>
                    <a:pt x="13" y="29"/>
                    <a:pt x="15" y="30"/>
                    <a:pt x="15" y="32"/>
                  </a:cubicBezTo>
                  <a:cubicBezTo>
                    <a:pt x="15" y="34"/>
                    <a:pt x="13" y="36"/>
                    <a:pt x="11" y="36"/>
                  </a:cubicBezTo>
                  <a:close/>
                  <a:moveTo>
                    <a:pt x="73" y="43"/>
                  </a:moveTo>
                  <a:cubicBezTo>
                    <a:pt x="66" y="43"/>
                    <a:pt x="66" y="43"/>
                    <a:pt x="66" y="43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73" y="29"/>
                    <a:pt x="73" y="29"/>
                    <a:pt x="73" y="29"/>
                  </a:cubicBezTo>
                  <a:lnTo>
                    <a:pt x="73" y="43"/>
                  </a:lnTo>
                  <a:close/>
                  <a:moveTo>
                    <a:pt x="108" y="50"/>
                  </a:moveTo>
                  <a:cubicBezTo>
                    <a:pt x="80" y="50"/>
                    <a:pt x="80" y="50"/>
                    <a:pt x="80" y="50"/>
                  </a:cubicBezTo>
                  <a:cubicBezTo>
                    <a:pt x="80" y="22"/>
                    <a:pt x="80" y="22"/>
                    <a:pt x="80" y="22"/>
                  </a:cubicBezTo>
                  <a:cubicBezTo>
                    <a:pt x="83" y="21"/>
                    <a:pt x="86" y="21"/>
                    <a:pt x="87" y="21"/>
                  </a:cubicBezTo>
                  <a:cubicBezTo>
                    <a:pt x="99" y="21"/>
                    <a:pt x="109" y="31"/>
                    <a:pt x="109" y="43"/>
                  </a:cubicBezTo>
                  <a:cubicBezTo>
                    <a:pt x="109" y="46"/>
                    <a:pt x="109" y="48"/>
                    <a:pt x="108" y="5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09" name="Freeform 87"/>
            <p:cNvSpPr>
              <a:spLocks/>
            </p:cNvSpPr>
            <p:nvPr/>
          </p:nvSpPr>
          <p:spPr bwMode="auto">
            <a:xfrm>
              <a:off x="5011738" y="3636963"/>
              <a:ext cx="128588" cy="36513"/>
            </a:xfrm>
            <a:custGeom>
              <a:avLst/>
              <a:gdLst/>
              <a:ahLst/>
              <a:cxnLst>
                <a:cxn ang="0">
                  <a:pos x="7" y="15"/>
                </a:cxn>
                <a:cxn ang="0">
                  <a:pos x="47" y="15"/>
                </a:cxn>
                <a:cxn ang="0">
                  <a:pos x="51" y="12"/>
                </a:cxn>
                <a:cxn ang="0">
                  <a:pos x="50" y="8"/>
                </a:cxn>
                <a:cxn ang="0">
                  <a:pos x="42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7" y="15"/>
                </a:cxn>
              </a:cxnLst>
              <a:rect l="0" t="0" r="r" b="b"/>
              <a:pathLst>
                <a:path w="51" h="15">
                  <a:moveTo>
                    <a:pt x="7" y="15"/>
                  </a:moveTo>
                  <a:cubicBezTo>
                    <a:pt x="47" y="15"/>
                    <a:pt x="47" y="15"/>
                    <a:pt x="47" y="15"/>
                  </a:cubicBezTo>
                  <a:cubicBezTo>
                    <a:pt x="49" y="15"/>
                    <a:pt x="50" y="14"/>
                    <a:pt x="51" y="12"/>
                  </a:cubicBezTo>
                  <a:cubicBezTo>
                    <a:pt x="51" y="11"/>
                    <a:pt x="51" y="9"/>
                    <a:pt x="50" y="8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5"/>
                    <a:pt x="7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3" name="Freeform 88"/>
            <p:cNvSpPr>
              <a:spLocks/>
            </p:cNvSpPr>
            <p:nvPr/>
          </p:nvSpPr>
          <p:spPr bwMode="auto">
            <a:xfrm>
              <a:off x="5175251" y="3636963"/>
              <a:ext cx="128588" cy="36513"/>
            </a:xfrm>
            <a:custGeom>
              <a:avLst/>
              <a:gdLst/>
              <a:ahLst/>
              <a:cxnLst>
                <a:cxn ang="0">
                  <a:pos x="10" y="15"/>
                </a:cxn>
                <a:cxn ang="0">
                  <a:pos x="44" y="15"/>
                </a:cxn>
                <a:cxn ang="0">
                  <a:pos x="51" y="7"/>
                </a:cxn>
                <a:cxn ang="0">
                  <a:pos x="44" y="0"/>
                </a:cxn>
                <a:cxn ang="0">
                  <a:pos x="4" y="0"/>
                </a:cxn>
                <a:cxn ang="0">
                  <a:pos x="1" y="2"/>
                </a:cxn>
                <a:cxn ang="0">
                  <a:pos x="2" y="6"/>
                </a:cxn>
                <a:cxn ang="0">
                  <a:pos x="10" y="15"/>
                </a:cxn>
              </a:cxnLst>
              <a:rect l="0" t="0" r="r" b="b"/>
              <a:pathLst>
                <a:path w="51" h="15">
                  <a:moveTo>
                    <a:pt x="10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8" y="15"/>
                    <a:pt x="51" y="11"/>
                    <a:pt x="51" y="7"/>
                  </a:cubicBezTo>
                  <a:cubicBezTo>
                    <a:pt x="51" y="3"/>
                    <a:pt x="48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1"/>
                    <a:pt x="1" y="2"/>
                  </a:cubicBezTo>
                  <a:cubicBezTo>
                    <a:pt x="0" y="4"/>
                    <a:pt x="1" y="5"/>
                    <a:pt x="2" y="6"/>
                  </a:cubicBezTo>
                  <a:lnTo>
                    <a:pt x="10" y="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4" name="Freeform 89"/>
            <p:cNvSpPr>
              <a:spLocks/>
            </p:cNvSpPr>
            <p:nvPr/>
          </p:nvSpPr>
          <p:spPr bwMode="auto">
            <a:xfrm>
              <a:off x="5122863" y="3838575"/>
              <a:ext cx="180975" cy="34925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7" y="14"/>
                </a:cxn>
                <a:cxn ang="0">
                  <a:pos x="65" y="14"/>
                </a:cxn>
                <a:cxn ang="0">
                  <a:pos x="72" y="7"/>
                </a:cxn>
                <a:cxn ang="0">
                  <a:pos x="65" y="0"/>
                </a:cxn>
              </a:cxnLst>
              <a:rect l="0" t="0" r="r" b="b"/>
              <a:pathLst>
                <a:path w="72" h="14">
                  <a:moveTo>
                    <a:pt x="65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9" y="14"/>
                    <a:pt x="72" y="11"/>
                    <a:pt x="72" y="7"/>
                  </a:cubicBezTo>
                  <a:cubicBezTo>
                    <a:pt x="72" y="3"/>
                    <a:pt x="69" y="0"/>
                    <a:pt x="6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15" name="Group 329"/>
          <p:cNvGrpSpPr>
            <a:grpSpLocks noChangeAspect="1"/>
          </p:cNvGrpSpPr>
          <p:nvPr/>
        </p:nvGrpSpPr>
        <p:grpSpPr>
          <a:xfrm>
            <a:off x="1219616" y="1882341"/>
            <a:ext cx="200108" cy="204459"/>
            <a:chOff x="5599113" y="3600450"/>
            <a:chExt cx="292100" cy="298451"/>
          </a:xfrm>
          <a:solidFill>
            <a:schemeClr val="tx1"/>
          </a:solidFill>
        </p:grpSpPr>
        <p:sp>
          <p:nvSpPr>
            <p:cNvPr id="116" name="Freeform 90"/>
            <p:cNvSpPr>
              <a:spLocks/>
            </p:cNvSpPr>
            <p:nvPr/>
          </p:nvSpPr>
          <p:spPr bwMode="auto">
            <a:xfrm>
              <a:off x="5599113" y="3840163"/>
              <a:ext cx="292100" cy="58738"/>
            </a:xfrm>
            <a:custGeom>
              <a:avLst/>
              <a:gdLst/>
              <a:ahLst/>
              <a:cxnLst>
                <a:cxn ang="0">
                  <a:pos x="88" y="9"/>
                </a:cxn>
                <a:cxn ang="0">
                  <a:pos x="72" y="9"/>
                </a:cxn>
                <a:cxn ang="0">
                  <a:pos x="45" y="9"/>
                </a:cxn>
                <a:cxn ang="0">
                  <a:pos x="28" y="9"/>
                </a:cxn>
                <a:cxn ang="0">
                  <a:pos x="1" y="9"/>
                </a:cxn>
                <a:cxn ang="0">
                  <a:pos x="0" y="10"/>
                </a:cxn>
                <a:cxn ang="0">
                  <a:pos x="0" y="19"/>
                </a:cxn>
                <a:cxn ang="0">
                  <a:pos x="6" y="14"/>
                </a:cxn>
                <a:cxn ang="0">
                  <a:pos x="23" y="14"/>
                </a:cxn>
                <a:cxn ang="0">
                  <a:pos x="50" y="14"/>
                </a:cxn>
                <a:cxn ang="0">
                  <a:pos x="66" y="14"/>
                </a:cxn>
                <a:cxn ang="0">
                  <a:pos x="80" y="21"/>
                </a:cxn>
                <a:cxn ang="0">
                  <a:pos x="93" y="14"/>
                </a:cxn>
                <a:cxn ang="0">
                  <a:pos x="110" y="14"/>
                </a:cxn>
                <a:cxn ang="0">
                  <a:pos x="116" y="18"/>
                </a:cxn>
                <a:cxn ang="0">
                  <a:pos x="116" y="10"/>
                </a:cxn>
                <a:cxn ang="0">
                  <a:pos x="115" y="9"/>
                </a:cxn>
                <a:cxn ang="0">
                  <a:pos x="88" y="9"/>
                </a:cxn>
              </a:cxnLst>
              <a:rect l="0" t="0" r="r" b="b"/>
              <a:pathLst>
                <a:path w="116" h="23">
                  <a:moveTo>
                    <a:pt x="88" y="9"/>
                  </a:moveTo>
                  <a:cubicBezTo>
                    <a:pt x="82" y="15"/>
                    <a:pt x="77" y="15"/>
                    <a:pt x="72" y="9"/>
                  </a:cubicBezTo>
                  <a:cubicBezTo>
                    <a:pt x="63" y="1"/>
                    <a:pt x="53" y="0"/>
                    <a:pt x="45" y="9"/>
                  </a:cubicBezTo>
                  <a:cubicBezTo>
                    <a:pt x="39" y="15"/>
                    <a:pt x="34" y="15"/>
                    <a:pt x="28" y="9"/>
                  </a:cubicBezTo>
                  <a:cubicBezTo>
                    <a:pt x="19" y="0"/>
                    <a:pt x="10" y="0"/>
                    <a:pt x="1" y="9"/>
                  </a:cubicBezTo>
                  <a:cubicBezTo>
                    <a:pt x="1" y="10"/>
                    <a:pt x="0" y="10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8"/>
                    <a:pt x="4" y="16"/>
                    <a:pt x="6" y="14"/>
                  </a:cubicBezTo>
                  <a:cubicBezTo>
                    <a:pt x="12" y="8"/>
                    <a:pt x="17" y="8"/>
                    <a:pt x="23" y="14"/>
                  </a:cubicBezTo>
                  <a:cubicBezTo>
                    <a:pt x="32" y="23"/>
                    <a:pt x="41" y="23"/>
                    <a:pt x="50" y="14"/>
                  </a:cubicBezTo>
                  <a:cubicBezTo>
                    <a:pt x="56" y="8"/>
                    <a:pt x="61" y="8"/>
                    <a:pt x="66" y="14"/>
                  </a:cubicBezTo>
                  <a:cubicBezTo>
                    <a:pt x="71" y="19"/>
                    <a:pt x="75" y="21"/>
                    <a:pt x="80" y="21"/>
                  </a:cubicBezTo>
                  <a:cubicBezTo>
                    <a:pt x="84" y="21"/>
                    <a:pt x="89" y="19"/>
                    <a:pt x="93" y="14"/>
                  </a:cubicBezTo>
                  <a:cubicBezTo>
                    <a:pt x="99" y="8"/>
                    <a:pt x="104" y="8"/>
                    <a:pt x="110" y="14"/>
                  </a:cubicBezTo>
                  <a:cubicBezTo>
                    <a:pt x="112" y="16"/>
                    <a:pt x="114" y="17"/>
                    <a:pt x="116" y="18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06" y="0"/>
                    <a:pt x="97" y="0"/>
                    <a:pt x="88" y="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7" name="Freeform 91"/>
            <p:cNvSpPr>
              <a:spLocks noEditPoints="1"/>
            </p:cNvSpPr>
            <p:nvPr/>
          </p:nvSpPr>
          <p:spPr bwMode="auto">
            <a:xfrm>
              <a:off x="5599113" y="3600450"/>
              <a:ext cx="292100" cy="242888"/>
            </a:xfrm>
            <a:custGeom>
              <a:avLst/>
              <a:gdLst/>
              <a:ahLst/>
              <a:cxnLst>
                <a:cxn ang="0">
                  <a:pos x="115" y="82"/>
                </a:cxn>
                <a:cxn ang="0">
                  <a:pos x="88" y="82"/>
                </a:cxn>
                <a:cxn ang="0">
                  <a:pos x="87" y="84"/>
                </a:cxn>
                <a:cxn ang="0">
                  <a:pos x="87" y="65"/>
                </a:cxn>
                <a:cxn ang="0">
                  <a:pos x="97" y="55"/>
                </a:cxn>
                <a:cxn ang="0">
                  <a:pos x="98" y="51"/>
                </a:cxn>
                <a:cxn ang="0">
                  <a:pos x="96" y="49"/>
                </a:cxn>
                <a:cxn ang="0">
                  <a:pos x="87" y="46"/>
                </a:cxn>
                <a:cxn ang="0">
                  <a:pos x="87" y="43"/>
                </a:cxn>
                <a:cxn ang="0">
                  <a:pos x="87" y="29"/>
                </a:cxn>
                <a:cxn ang="0">
                  <a:pos x="87" y="21"/>
                </a:cxn>
                <a:cxn ang="0">
                  <a:pos x="79" y="21"/>
                </a:cxn>
                <a:cxn ang="0">
                  <a:pos x="79" y="14"/>
                </a:cxn>
                <a:cxn ang="0">
                  <a:pos x="72" y="14"/>
                </a:cxn>
                <a:cxn ang="0">
                  <a:pos x="65" y="14"/>
                </a:cxn>
                <a:cxn ang="0">
                  <a:pos x="65" y="3"/>
                </a:cxn>
                <a:cxn ang="0">
                  <a:pos x="61" y="0"/>
                </a:cxn>
                <a:cxn ang="0">
                  <a:pos x="54" y="0"/>
                </a:cxn>
                <a:cxn ang="0">
                  <a:pos x="50" y="3"/>
                </a:cxn>
                <a:cxn ang="0">
                  <a:pos x="50" y="14"/>
                </a:cxn>
                <a:cxn ang="0">
                  <a:pos x="43" y="14"/>
                </a:cxn>
                <a:cxn ang="0">
                  <a:pos x="36" y="14"/>
                </a:cxn>
                <a:cxn ang="0">
                  <a:pos x="36" y="21"/>
                </a:cxn>
                <a:cxn ang="0">
                  <a:pos x="29" y="21"/>
                </a:cxn>
                <a:cxn ang="0">
                  <a:pos x="29" y="29"/>
                </a:cxn>
                <a:cxn ang="0">
                  <a:pos x="29" y="43"/>
                </a:cxn>
                <a:cxn ang="0">
                  <a:pos x="29" y="46"/>
                </a:cxn>
                <a:cxn ang="0">
                  <a:pos x="20" y="49"/>
                </a:cxn>
                <a:cxn ang="0">
                  <a:pos x="17" y="51"/>
                </a:cxn>
                <a:cxn ang="0">
                  <a:pos x="18" y="55"/>
                </a:cxn>
                <a:cxn ang="0">
                  <a:pos x="29" y="65"/>
                </a:cxn>
                <a:cxn ang="0">
                  <a:pos x="29" y="83"/>
                </a:cxn>
                <a:cxn ang="0">
                  <a:pos x="28" y="82"/>
                </a:cxn>
                <a:cxn ang="0">
                  <a:pos x="1" y="82"/>
                </a:cxn>
                <a:cxn ang="0">
                  <a:pos x="0" y="84"/>
                </a:cxn>
                <a:cxn ang="0">
                  <a:pos x="0" y="92"/>
                </a:cxn>
                <a:cxn ang="0">
                  <a:pos x="6" y="87"/>
                </a:cxn>
                <a:cxn ang="0">
                  <a:pos x="23" y="87"/>
                </a:cxn>
                <a:cxn ang="0">
                  <a:pos x="50" y="87"/>
                </a:cxn>
                <a:cxn ang="0">
                  <a:pos x="51" y="87"/>
                </a:cxn>
                <a:cxn ang="0">
                  <a:pos x="66" y="87"/>
                </a:cxn>
                <a:cxn ang="0">
                  <a:pos x="66" y="87"/>
                </a:cxn>
                <a:cxn ang="0">
                  <a:pos x="80" y="94"/>
                </a:cxn>
                <a:cxn ang="0">
                  <a:pos x="93" y="87"/>
                </a:cxn>
                <a:cxn ang="0">
                  <a:pos x="110" y="87"/>
                </a:cxn>
                <a:cxn ang="0">
                  <a:pos x="116" y="92"/>
                </a:cxn>
                <a:cxn ang="0">
                  <a:pos x="116" y="83"/>
                </a:cxn>
                <a:cxn ang="0">
                  <a:pos x="115" y="82"/>
                </a:cxn>
                <a:cxn ang="0">
                  <a:pos x="79" y="43"/>
                </a:cxn>
                <a:cxn ang="0">
                  <a:pos x="58" y="36"/>
                </a:cxn>
                <a:cxn ang="0">
                  <a:pos x="36" y="43"/>
                </a:cxn>
                <a:cxn ang="0">
                  <a:pos x="36" y="29"/>
                </a:cxn>
                <a:cxn ang="0">
                  <a:pos x="43" y="29"/>
                </a:cxn>
                <a:cxn ang="0">
                  <a:pos x="43" y="21"/>
                </a:cxn>
                <a:cxn ang="0">
                  <a:pos x="72" y="21"/>
                </a:cxn>
                <a:cxn ang="0">
                  <a:pos x="72" y="29"/>
                </a:cxn>
                <a:cxn ang="0">
                  <a:pos x="79" y="29"/>
                </a:cxn>
                <a:cxn ang="0">
                  <a:pos x="79" y="43"/>
                </a:cxn>
              </a:cxnLst>
              <a:rect l="0" t="0" r="r" b="b"/>
              <a:pathLst>
                <a:path w="116" h="96">
                  <a:moveTo>
                    <a:pt x="115" y="82"/>
                  </a:moveTo>
                  <a:cubicBezTo>
                    <a:pt x="106" y="74"/>
                    <a:pt x="97" y="74"/>
                    <a:pt x="88" y="82"/>
                  </a:cubicBezTo>
                  <a:cubicBezTo>
                    <a:pt x="88" y="83"/>
                    <a:pt x="87" y="83"/>
                    <a:pt x="87" y="84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8" y="54"/>
                    <a:pt x="98" y="52"/>
                    <a:pt x="98" y="51"/>
                  </a:cubicBezTo>
                  <a:cubicBezTo>
                    <a:pt x="98" y="50"/>
                    <a:pt x="97" y="49"/>
                    <a:pt x="96" y="49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7" y="43"/>
                    <a:pt x="87" y="43"/>
                    <a:pt x="87" y="43"/>
                  </a:cubicBezTo>
                  <a:cubicBezTo>
                    <a:pt x="87" y="29"/>
                    <a:pt x="87" y="29"/>
                    <a:pt x="87" y="29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65" y="1"/>
                    <a:pt x="63" y="0"/>
                    <a:pt x="61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2" y="0"/>
                    <a:pt x="50" y="1"/>
                    <a:pt x="50" y="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8" y="49"/>
                    <a:pt x="18" y="50"/>
                    <a:pt x="17" y="51"/>
                  </a:cubicBezTo>
                  <a:cubicBezTo>
                    <a:pt x="17" y="52"/>
                    <a:pt x="17" y="54"/>
                    <a:pt x="18" y="5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2"/>
                    <a:pt x="28" y="82"/>
                  </a:cubicBezTo>
                  <a:cubicBezTo>
                    <a:pt x="19" y="74"/>
                    <a:pt x="10" y="74"/>
                    <a:pt x="1" y="82"/>
                  </a:cubicBezTo>
                  <a:cubicBezTo>
                    <a:pt x="1" y="83"/>
                    <a:pt x="0" y="83"/>
                    <a:pt x="0" y="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2" y="91"/>
                    <a:pt x="4" y="90"/>
                    <a:pt x="6" y="87"/>
                  </a:cubicBezTo>
                  <a:cubicBezTo>
                    <a:pt x="12" y="82"/>
                    <a:pt x="17" y="82"/>
                    <a:pt x="23" y="87"/>
                  </a:cubicBezTo>
                  <a:cubicBezTo>
                    <a:pt x="32" y="96"/>
                    <a:pt x="41" y="96"/>
                    <a:pt x="50" y="87"/>
                  </a:cubicBezTo>
                  <a:cubicBezTo>
                    <a:pt x="50" y="87"/>
                    <a:pt x="50" y="87"/>
                    <a:pt x="51" y="87"/>
                  </a:cubicBezTo>
                  <a:cubicBezTo>
                    <a:pt x="56" y="82"/>
                    <a:pt x="60" y="82"/>
                    <a:pt x="66" y="87"/>
                  </a:cubicBezTo>
                  <a:cubicBezTo>
                    <a:pt x="66" y="87"/>
                    <a:pt x="66" y="87"/>
                    <a:pt x="66" y="87"/>
                  </a:cubicBezTo>
                  <a:cubicBezTo>
                    <a:pt x="71" y="92"/>
                    <a:pt x="75" y="94"/>
                    <a:pt x="80" y="94"/>
                  </a:cubicBezTo>
                  <a:cubicBezTo>
                    <a:pt x="84" y="94"/>
                    <a:pt x="89" y="92"/>
                    <a:pt x="93" y="87"/>
                  </a:cubicBezTo>
                  <a:cubicBezTo>
                    <a:pt x="99" y="82"/>
                    <a:pt x="104" y="82"/>
                    <a:pt x="110" y="87"/>
                  </a:cubicBezTo>
                  <a:cubicBezTo>
                    <a:pt x="112" y="89"/>
                    <a:pt x="114" y="91"/>
                    <a:pt x="116" y="92"/>
                  </a:cubicBezTo>
                  <a:cubicBezTo>
                    <a:pt x="116" y="83"/>
                    <a:pt x="116" y="83"/>
                    <a:pt x="116" y="83"/>
                  </a:cubicBezTo>
                  <a:cubicBezTo>
                    <a:pt x="115" y="83"/>
                    <a:pt x="115" y="82"/>
                    <a:pt x="115" y="82"/>
                  </a:cubicBezTo>
                  <a:close/>
                  <a:moveTo>
                    <a:pt x="79" y="43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79" y="29"/>
                    <a:pt x="79" y="29"/>
                    <a:pt x="79" y="29"/>
                  </a:cubicBezTo>
                  <a:lnTo>
                    <a:pt x="79" y="4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18" name="Freeform 94"/>
          <p:cNvSpPr>
            <a:spLocks noChangeAspect="1" noEditPoints="1"/>
          </p:cNvSpPr>
          <p:nvPr/>
        </p:nvSpPr>
        <p:spPr bwMode="auto">
          <a:xfrm>
            <a:off x="3724578" y="1877528"/>
            <a:ext cx="202531" cy="201442"/>
          </a:xfrm>
          <a:custGeom>
            <a:avLst/>
            <a:gdLst>
              <a:gd name="T0" fmla="*/ 127 w 186"/>
              <a:gd name="T1" fmla="*/ 0 h 185"/>
              <a:gd name="T2" fmla="*/ 59 w 186"/>
              <a:gd name="T3" fmla="*/ 0 h 185"/>
              <a:gd name="T4" fmla="*/ 0 w 186"/>
              <a:gd name="T5" fmla="*/ 185 h 185"/>
              <a:gd name="T6" fmla="*/ 186 w 186"/>
              <a:gd name="T7" fmla="*/ 185 h 185"/>
              <a:gd name="T8" fmla="*/ 127 w 186"/>
              <a:gd name="T9" fmla="*/ 0 h 185"/>
              <a:gd name="T10" fmla="*/ 105 w 186"/>
              <a:gd name="T11" fmla="*/ 172 h 185"/>
              <a:gd name="T12" fmla="*/ 81 w 186"/>
              <a:gd name="T13" fmla="*/ 172 h 185"/>
              <a:gd name="T14" fmla="*/ 81 w 186"/>
              <a:gd name="T15" fmla="*/ 139 h 185"/>
              <a:gd name="T16" fmla="*/ 105 w 186"/>
              <a:gd name="T17" fmla="*/ 139 h 185"/>
              <a:gd name="T18" fmla="*/ 105 w 186"/>
              <a:gd name="T19" fmla="*/ 172 h 185"/>
              <a:gd name="T20" fmla="*/ 105 w 186"/>
              <a:gd name="T21" fmla="*/ 115 h 185"/>
              <a:gd name="T22" fmla="*/ 81 w 186"/>
              <a:gd name="T23" fmla="*/ 115 h 185"/>
              <a:gd name="T24" fmla="*/ 81 w 186"/>
              <a:gd name="T25" fmla="*/ 80 h 185"/>
              <a:gd name="T26" fmla="*/ 105 w 186"/>
              <a:gd name="T27" fmla="*/ 80 h 185"/>
              <a:gd name="T28" fmla="*/ 105 w 186"/>
              <a:gd name="T29" fmla="*/ 115 h 185"/>
              <a:gd name="T30" fmla="*/ 105 w 186"/>
              <a:gd name="T31" fmla="*/ 58 h 185"/>
              <a:gd name="T32" fmla="*/ 81 w 186"/>
              <a:gd name="T33" fmla="*/ 58 h 185"/>
              <a:gd name="T34" fmla="*/ 81 w 186"/>
              <a:gd name="T35" fmla="*/ 23 h 185"/>
              <a:gd name="T36" fmla="*/ 105 w 186"/>
              <a:gd name="T37" fmla="*/ 23 h 185"/>
              <a:gd name="T38" fmla="*/ 105 w 186"/>
              <a:gd name="T39" fmla="*/ 58 h 185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186" h="185">
                <a:moveTo>
                  <a:pt x="127" y="0"/>
                </a:moveTo>
                <a:lnTo>
                  <a:pt x="59" y="0"/>
                </a:lnTo>
                <a:lnTo>
                  <a:pt x="0" y="185"/>
                </a:lnTo>
                <a:lnTo>
                  <a:pt x="186" y="185"/>
                </a:lnTo>
                <a:lnTo>
                  <a:pt x="127" y="0"/>
                </a:lnTo>
                <a:close/>
                <a:moveTo>
                  <a:pt x="105" y="172"/>
                </a:moveTo>
                <a:lnTo>
                  <a:pt x="81" y="172"/>
                </a:lnTo>
                <a:lnTo>
                  <a:pt x="81" y="139"/>
                </a:lnTo>
                <a:lnTo>
                  <a:pt x="105" y="139"/>
                </a:lnTo>
                <a:lnTo>
                  <a:pt x="105" y="172"/>
                </a:lnTo>
                <a:close/>
                <a:moveTo>
                  <a:pt x="105" y="115"/>
                </a:moveTo>
                <a:lnTo>
                  <a:pt x="81" y="115"/>
                </a:lnTo>
                <a:lnTo>
                  <a:pt x="81" y="80"/>
                </a:lnTo>
                <a:lnTo>
                  <a:pt x="105" y="80"/>
                </a:lnTo>
                <a:lnTo>
                  <a:pt x="105" y="115"/>
                </a:lnTo>
                <a:close/>
                <a:moveTo>
                  <a:pt x="105" y="58"/>
                </a:moveTo>
                <a:lnTo>
                  <a:pt x="81" y="58"/>
                </a:lnTo>
                <a:lnTo>
                  <a:pt x="81" y="23"/>
                </a:lnTo>
                <a:lnTo>
                  <a:pt x="105" y="23"/>
                </a:lnTo>
                <a:lnTo>
                  <a:pt x="105" y="5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19" name="Group 312"/>
          <p:cNvGrpSpPr>
            <a:grpSpLocks noChangeAspect="1"/>
          </p:cNvGrpSpPr>
          <p:nvPr/>
        </p:nvGrpSpPr>
        <p:grpSpPr>
          <a:xfrm>
            <a:off x="7365810" y="1475273"/>
            <a:ext cx="238149" cy="194382"/>
            <a:chOff x="7940676" y="3654425"/>
            <a:chExt cx="293687" cy="239713"/>
          </a:xfrm>
          <a:solidFill>
            <a:schemeClr val="tx1"/>
          </a:solidFill>
        </p:grpSpPr>
        <p:sp>
          <p:nvSpPr>
            <p:cNvPr id="120" name="Freeform 95"/>
            <p:cNvSpPr>
              <a:spLocks/>
            </p:cNvSpPr>
            <p:nvPr/>
          </p:nvSpPr>
          <p:spPr bwMode="auto">
            <a:xfrm>
              <a:off x="8105776" y="3654425"/>
              <a:ext cx="109538" cy="146050"/>
            </a:xfrm>
            <a:custGeom>
              <a:avLst/>
              <a:gdLst/>
              <a:ahLst/>
              <a:cxnLst>
                <a:cxn ang="0">
                  <a:pos x="4" y="8"/>
                </a:cxn>
                <a:cxn ang="0">
                  <a:pos x="11" y="8"/>
                </a:cxn>
                <a:cxn ang="0">
                  <a:pos x="15" y="11"/>
                </a:cxn>
                <a:cxn ang="0">
                  <a:pos x="15" y="29"/>
                </a:cxn>
                <a:cxn ang="0">
                  <a:pos x="15" y="44"/>
                </a:cxn>
                <a:cxn ang="0">
                  <a:pos x="29" y="58"/>
                </a:cxn>
                <a:cxn ang="0">
                  <a:pos x="40" y="58"/>
                </a:cxn>
                <a:cxn ang="0">
                  <a:pos x="43" y="57"/>
                </a:cxn>
                <a:cxn ang="0">
                  <a:pos x="43" y="53"/>
                </a:cxn>
                <a:cxn ang="0">
                  <a:pos x="29" y="29"/>
                </a:cxn>
                <a:cxn ang="0">
                  <a:pos x="29" y="15"/>
                </a:cxn>
                <a:cxn ang="0">
                  <a:pos x="15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8"/>
                </a:cxn>
              </a:cxnLst>
              <a:rect l="0" t="0" r="r" b="b"/>
              <a:pathLst>
                <a:path w="44" h="58">
                  <a:moveTo>
                    <a:pt x="4" y="8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3" y="8"/>
                    <a:pt x="15" y="9"/>
                    <a:pt x="15" y="11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5" y="52"/>
                    <a:pt x="21" y="58"/>
                    <a:pt x="29" y="58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8"/>
                    <a:pt x="42" y="58"/>
                    <a:pt x="43" y="57"/>
                  </a:cubicBezTo>
                  <a:cubicBezTo>
                    <a:pt x="44" y="56"/>
                    <a:pt x="44" y="54"/>
                    <a:pt x="43" y="53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7"/>
                    <a:pt x="23" y="0"/>
                    <a:pt x="1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1" name="Freeform 96"/>
            <p:cNvSpPr>
              <a:spLocks/>
            </p:cNvSpPr>
            <p:nvPr/>
          </p:nvSpPr>
          <p:spPr bwMode="auto">
            <a:xfrm>
              <a:off x="8196263" y="3673475"/>
              <a:ext cx="38100" cy="5397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0" y="10"/>
                </a:cxn>
                <a:cxn ang="0">
                  <a:pos x="11" y="21"/>
                </a:cxn>
                <a:cxn ang="0">
                  <a:pos x="15" y="21"/>
                </a:cxn>
                <a:cxn ang="0">
                  <a:pos x="15" y="0"/>
                </a:cxn>
                <a:cxn ang="0">
                  <a:pos x="11" y="0"/>
                </a:cxn>
              </a:cxnLst>
              <a:rect l="0" t="0" r="r" b="b"/>
              <a:pathLst>
                <a:path w="15" h="21">
                  <a:moveTo>
                    <a:pt x="11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2" name="Oval 97"/>
            <p:cNvSpPr>
              <a:spLocks noChangeArrowheads="1"/>
            </p:cNvSpPr>
            <p:nvPr/>
          </p:nvSpPr>
          <p:spPr bwMode="auto">
            <a:xfrm>
              <a:off x="8161338" y="3821113"/>
              <a:ext cx="73025" cy="730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3" name="Freeform 98"/>
            <p:cNvSpPr>
              <a:spLocks/>
            </p:cNvSpPr>
            <p:nvPr/>
          </p:nvSpPr>
          <p:spPr bwMode="auto">
            <a:xfrm>
              <a:off x="7953376" y="3856038"/>
              <a:ext cx="73025" cy="38100"/>
            </a:xfrm>
            <a:custGeom>
              <a:avLst/>
              <a:gdLst/>
              <a:ahLst/>
              <a:cxnLst>
                <a:cxn ang="0">
                  <a:pos x="15" y="15"/>
                </a:cxn>
                <a:cxn ang="0">
                  <a:pos x="29" y="0"/>
                </a:cxn>
                <a:cxn ang="0">
                  <a:pos x="0" y="0"/>
                </a:cxn>
                <a:cxn ang="0">
                  <a:pos x="15" y="15"/>
                </a:cxn>
              </a:cxnLst>
              <a:rect l="0" t="0" r="r" b="b"/>
              <a:pathLst>
                <a:path w="29" h="15">
                  <a:moveTo>
                    <a:pt x="15" y="15"/>
                  </a:moveTo>
                  <a:cubicBezTo>
                    <a:pt x="23" y="15"/>
                    <a:pt x="29" y="8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7" y="15"/>
                    <a:pt x="15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4" name="Freeform 99"/>
            <p:cNvSpPr>
              <a:spLocks/>
            </p:cNvSpPr>
            <p:nvPr/>
          </p:nvSpPr>
          <p:spPr bwMode="auto">
            <a:xfrm>
              <a:off x="7940676" y="3727450"/>
              <a:ext cx="212725" cy="111125"/>
            </a:xfrm>
            <a:custGeom>
              <a:avLst/>
              <a:gdLst/>
              <a:ahLst/>
              <a:cxnLst>
                <a:cxn ang="0">
                  <a:pos x="52" y="37"/>
                </a:cxn>
                <a:cxn ang="0">
                  <a:pos x="51" y="34"/>
                </a:cxn>
                <a:cxn ang="0">
                  <a:pos x="65" y="15"/>
                </a:cxn>
                <a:cxn ang="0">
                  <a:pos x="51" y="0"/>
                </a:cxn>
                <a:cxn ang="0">
                  <a:pos x="14" y="0"/>
                </a:cxn>
                <a:cxn ang="0">
                  <a:pos x="7" y="8"/>
                </a:cxn>
                <a:cxn ang="0">
                  <a:pos x="14" y="15"/>
                </a:cxn>
                <a:cxn ang="0">
                  <a:pos x="27" y="15"/>
                </a:cxn>
                <a:cxn ang="0">
                  <a:pos x="0" y="39"/>
                </a:cxn>
                <a:cxn ang="0">
                  <a:pos x="0" y="42"/>
                </a:cxn>
                <a:cxn ang="0">
                  <a:pos x="3" y="44"/>
                </a:cxn>
                <a:cxn ang="0">
                  <a:pos x="7" y="44"/>
                </a:cxn>
                <a:cxn ang="0">
                  <a:pos x="32" y="44"/>
                </a:cxn>
                <a:cxn ang="0">
                  <a:pos x="74" y="44"/>
                </a:cxn>
                <a:cxn ang="0">
                  <a:pos x="80" y="41"/>
                </a:cxn>
                <a:cxn ang="0">
                  <a:pos x="82" y="39"/>
                </a:cxn>
                <a:cxn ang="0">
                  <a:pos x="81" y="37"/>
                </a:cxn>
                <a:cxn ang="0">
                  <a:pos x="52" y="37"/>
                </a:cxn>
              </a:cxnLst>
              <a:rect l="0" t="0" r="r" b="b"/>
              <a:pathLst>
                <a:path w="84" h="44">
                  <a:moveTo>
                    <a:pt x="52" y="37"/>
                  </a:moveTo>
                  <a:cubicBezTo>
                    <a:pt x="50" y="37"/>
                    <a:pt x="50" y="35"/>
                    <a:pt x="51" y="3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5" y="7"/>
                    <a:pt x="59" y="0"/>
                    <a:pt x="5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7" y="4"/>
                    <a:pt x="7" y="8"/>
                  </a:cubicBezTo>
                  <a:cubicBezTo>
                    <a:pt x="7" y="12"/>
                    <a:pt x="10" y="15"/>
                    <a:pt x="14" y="15"/>
                  </a:cubicBezTo>
                  <a:cubicBezTo>
                    <a:pt x="19" y="15"/>
                    <a:pt x="23" y="15"/>
                    <a:pt x="27" y="15"/>
                  </a:cubicBezTo>
                  <a:cubicBezTo>
                    <a:pt x="12" y="20"/>
                    <a:pt x="4" y="32"/>
                    <a:pt x="0" y="39"/>
                  </a:cubicBezTo>
                  <a:cubicBezTo>
                    <a:pt x="0" y="40"/>
                    <a:pt x="0" y="41"/>
                    <a:pt x="0" y="42"/>
                  </a:cubicBezTo>
                  <a:cubicBezTo>
                    <a:pt x="1" y="43"/>
                    <a:pt x="2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6" y="44"/>
                    <a:pt x="79" y="43"/>
                    <a:pt x="80" y="41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4" y="38"/>
                    <a:pt x="83" y="37"/>
                    <a:pt x="81" y="37"/>
                  </a:cubicBezTo>
                  <a:lnTo>
                    <a:pt x="52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25" name="Freeform 100"/>
          <p:cNvSpPr>
            <a:spLocks noChangeAspect="1"/>
          </p:cNvSpPr>
          <p:nvPr/>
        </p:nvSpPr>
        <p:spPr bwMode="auto">
          <a:xfrm>
            <a:off x="6992094" y="1469422"/>
            <a:ext cx="183540" cy="196271"/>
          </a:xfrm>
          <a:custGeom>
            <a:avLst/>
            <a:gdLst>
              <a:gd name="T0" fmla="*/ 108 w 109"/>
              <a:gd name="T1" fmla="*/ 72 h 116"/>
              <a:gd name="T2" fmla="*/ 66 w 109"/>
              <a:gd name="T3" fmla="*/ 41 h 116"/>
              <a:gd name="T4" fmla="*/ 66 w 109"/>
              <a:gd name="T5" fmla="*/ 21 h 116"/>
              <a:gd name="T6" fmla="*/ 55 w 109"/>
              <a:gd name="T7" fmla="*/ 0 h 116"/>
              <a:gd name="T8" fmla="*/ 44 w 109"/>
              <a:gd name="T9" fmla="*/ 21 h 116"/>
              <a:gd name="T10" fmla="*/ 44 w 109"/>
              <a:gd name="T11" fmla="*/ 41 h 116"/>
              <a:gd name="T12" fmla="*/ 2 w 109"/>
              <a:gd name="T13" fmla="*/ 72 h 116"/>
              <a:gd name="T14" fmla="*/ 0 w 109"/>
              <a:gd name="T15" fmla="*/ 75 h 116"/>
              <a:gd name="T16" fmla="*/ 0 w 109"/>
              <a:gd name="T17" fmla="*/ 76 h 116"/>
              <a:gd name="T18" fmla="*/ 2 w 109"/>
              <a:gd name="T19" fmla="*/ 79 h 116"/>
              <a:gd name="T20" fmla="*/ 5 w 109"/>
              <a:gd name="T21" fmla="*/ 79 h 116"/>
              <a:gd name="T22" fmla="*/ 44 w 109"/>
              <a:gd name="T23" fmla="*/ 69 h 116"/>
              <a:gd name="T24" fmla="*/ 44 w 109"/>
              <a:gd name="T25" fmla="*/ 76 h 116"/>
              <a:gd name="T26" fmla="*/ 44 w 109"/>
              <a:gd name="T27" fmla="*/ 99 h 116"/>
              <a:gd name="T28" fmla="*/ 31 w 109"/>
              <a:gd name="T29" fmla="*/ 109 h 116"/>
              <a:gd name="T30" fmla="*/ 29 w 109"/>
              <a:gd name="T31" fmla="*/ 112 h 116"/>
              <a:gd name="T32" fmla="*/ 29 w 109"/>
              <a:gd name="T33" fmla="*/ 112 h 116"/>
              <a:gd name="T34" fmla="*/ 31 w 109"/>
              <a:gd name="T35" fmla="*/ 115 h 116"/>
              <a:gd name="T36" fmla="*/ 34 w 109"/>
              <a:gd name="T37" fmla="*/ 116 h 116"/>
              <a:gd name="T38" fmla="*/ 55 w 109"/>
              <a:gd name="T39" fmla="*/ 108 h 116"/>
              <a:gd name="T40" fmla="*/ 75 w 109"/>
              <a:gd name="T41" fmla="*/ 115 h 116"/>
              <a:gd name="T42" fmla="*/ 79 w 109"/>
              <a:gd name="T43" fmla="*/ 115 h 116"/>
              <a:gd name="T44" fmla="*/ 80 w 109"/>
              <a:gd name="T45" fmla="*/ 112 h 116"/>
              <a:gd name="T46" fmla="*/ 80 w 109"/>
              <a:gd name="T47" fmla="*/ 111 h 116"/>
              <a:gd name="T48" fmla="*/ 78 w 109"/>
              <a:gd name="T49" fmla="*/ 108 h 116"/>
              <a:gd name="T50" fmla="*/ 66 w 109"/>
              <a:gd name="T51" fmla="*/ 99 h 116"/>
              <a:gd name="T52" fmla="*/ 66 w 109"/>
              <a:gd name="T53" fmla="*/ 76 h 116"/>
              <a:gd name="T54" fmla="*/ 66 w 109"/>
              <a:gd name="T55" fmla="*/ 69 h 116"/>
              <a:gd name="T56" fmla="*/ 105 w 109"/>
              <a:gd name="T57" fmla="*/ 79 h 116"/>
              <a:gd name="T58" fmla="*/ 108 w 109"/>
              <a:gd name="T59" fmla="*/ 79 h 116"/>
              <a:gd name="T60" fmla="*/ 109 w 109"/>
              <a:gd name="T61" fmla="*/ 76 h 116"/>
              <a:gd name="T62" fmla="*/ 109 w 109"/>
              <a:gd name="T63" fmla="*/ 75 h 116"/>
              <a:gd name="T64" fmla="*/ 108 w 109"/>
              <a:gd name="T65" fmla="*/ 72 h 11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109" h="116">
                <a:moveTo>
                  <a:pt x="108" y="72"/>
                </a:moveTo>
                <a:cubicBezTo>
                  <a:pt x="66" y="41"/>
                  <a:pt x="66" y="41"/>
                  <a:pt x="66" y="41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16"/>
                  <a:pt x="60" y="0"/>
                  <a:pt x="55" y="0"/>
                </a:cubicBezTo>
                <a:cubicBezTo>
                  <a:pt x="49" y="0"/>
                  <a:pt x="44" y="16"/>
                  <a:pt x="44" y="21"/>
                </a:cubicBezTo>
                <a:cubicBezTo>
                  <a:pt x="44" y="41"/>
                  <a:pt x="44" y="41"/>
                  <a:pt x="44" y="41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5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7"/>
                  <a:pt x="1" y="78"/>
                  <a:pt x="2" y="79"/>
                </a:cubicBezTo>
                <a:cubicBezTo>
                  <a:pt x="3" y="79"/>
                  <a:pt x="4" y="80"/>
                  <a:pt x="5" y="79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99"/>
                  <a:pt x="44" y="99"/>
                  <a:pt x="44" y="99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0" y="109"/>
                  <a:pt x="29" y="110"/>
                  <a:pt x="29" y="112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9" y="113"/>
                  <a:pt x="30" y="114"/>
                  <a:pt x="31" y="115"/>
                </a:cubicBezTo>
                <a:cubicBezTo>
                  <a:pt x="32" y="116"/>
                  <a:pt x="33" y="116"/>
                  <a:pt x="34" y="116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7" y="116"/>
                  <a:pt x="78" y="116"/>
                  <a:pt x="79" y="115"/>
                </a:cubicBezTo>
                <a:cubicBezTo>
                  <a:pt x="80" y="114"/>
                  <a:pt x="80" y="113"/>
                  <a:pt x="80" y="112"/>
                </a:cubicBezTo>
                <a:cubicBezTo>
                  <a:pt x="80" y="111"/>
                  <a:pt x="80" y="111"/>
                  <a:pt x="80" y="111"/>
                </a:cubicBezTo>
                <a:cubicBezTo>
                  <a:pt x="80" y="110"/>
                  <a:pt x="80" y="109"/>
                  <a:pt x="78" y="108"/>
                </a:cubicBezTo>
                <a:cubicBezTo>
                  <a:pt x="66" y="99"/>
                  <a:pt x="66" y="99"/>
                  <a:pt x="66" y="99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69"/>
                  <a:pt x="66" y="69"/>
                  <a:pt x="66" y="69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06" y="80"/>
                  <a:pt x="107" y="79"/>
                  <a:pt x="108" y="79"/>
                </a:cubicBezTo>
                <a:cubicBezTo>
                  <a:pt x="109" y="78"/>
                  <a:pt x="109" y="77"/>
                  <a:pt x="109" y="76"/>
                </a:cubicBezTo>
                <a:cubicBezTo>
                  <a:pt x="109" y="75"/>
                  <a:pt x="109" y="75"/>
                  <a:pt x="109" y="75"/>
                </a:cubicBezTo>
                <a:cubicBezTo>
                  <a:pt x="109" y="74"/>
                  <a:pt x="109" y="73"/>
                  <a:pt x="108" y="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26" name="Freeform 101"/>
          <p:cNvSpPr>
            <a:spLocks noChangeAspect="1" noEditPoints="1"/>
          </p:cNvSpPr>
          <p:nvPr/>
        </p:nvSpPr>
        <p:spPr bwMode="auto">
          <a:xfrm>
            <a:off x="2669895" y="1468455"/>
            <a:ext cx="174374" cy="199131"/>
          </a:xfrm>
          <a:custGeom>
            <a:avLst/>
            <a:gdLst>
              <a:gd name="T0" fmla="*/ 87 w 102"/>
              <a:gd name="T1" fmla="*/ 0 h 116"/>
              <a:gd name="T2" fmla="*/ 15 w 102"/>
              <a:gd name="T3" fmla="*/ 0 h 116"/>
              <a:gd name="T4" fmla="*/ 0 w 102"/>
              <a:gd name="T5" fmla="*/ 14 h 116"/>
              <a:gd name="T6" fmla="*/ 0 w 102"/>
              <a:gd name="T7" fmla="*/ 72 h 116"/>
              <a:gd name="T8" fmla="*/ 0 w 102"/>
              <a:gd name="T9" fmla="*/ 76 h 116"/>
              <a:gd name="T10" fmla="*/ 4 w 102"/>
              <a:gd name="T11" fmla="*/ 79 h 116"/>
              <a:gd name="T12" fmla="*/ 7 w 102"/>
              <a:gd name="T13" fmla="*/ 79 h 116"/>
              <a:gd name="T14" fmla="*/ 7 w 102"/>
              <a:gd name="T15" fmla="*/ 98 h 116"/>
              <a:gd name="T16" fmla="*/ 11 w 102"/>
              <a:gd name="T17" fmla="*/ 101 h 116"/>
              <a:gd name="T18" fmla="*/ 15 w 102"/>
              <a:gd name="T19" fmla="*/ 101 h 116"/>
              <a:gd name="T20" fmla="*/ 15 w 102"/>
              <a:gd name="T21" fmla="*/ 108 h 116"/>
              <a:gd name="T22" fmla="*/ 22 w 102"/>
              <a:gd name="T23" fmla="*/ 116 h 116"/>
              <a:gd name="T24" fmla="*/ 29 w 102"/>
              <a:gd name="T25" fmla="*/ 116 h 116"/>
              <a:gd name="T26" fmla="*/ 36 w 102"/>
              <a:gd name="T27" fmla="*/ 108 h 116"/>
              <a:gd name="T28" fmla="*/ 36 w 102"/>
              <a:gd name="T29" fmla="*/ 101 h 116"/>
              <a:gd name="T30" fmla="*/ 65 w 102"/>
              <a:gd name="T31" fmla="*/ 101 h 116"/>
              <a:gd name="T32" fmla="*/ 65 w 102"/>
              <a:gd name="T33" fmla="*/ 108 h 116"/>
              <a:gd name="T34" fmla="*/ 73 w 102"/>
              <a:gd name="T35" fmla="*/ 116 h 116"/>
              <a:gd name="T36" fmla="*/ 80 w 102"/>
              <a:gd name="T37" fmla="*/ 116 h 116"/>
              <a:gd name="T38" fmla="*/ 87 w 102"/>
              <a:gd name="T39" fmla="*/ 108 h 116"/>
              <a:gd name="T40" fmla="*/ 87 w 102"/>
              <a:gd name="T41" fmla="*/ 101 h 116"/>
              <a:gd name="T42" fmla="*/ 91 w 102"/>
              <a:gd name="T43" fmla="*/ 101 h 116"/>
              <a:gd name="T44" fmla="*/ 94 w 102"/>
              <a:gd name="T45" fmla="*/ 98 h 116"/>
              <a:gd name="T46" fmla="*/ 94 w 102"/>
              <a:gd name="T47" fmla="*/ 79 h 116"/>
              <a:gd name="T48" fmla="*/ 98 w 102"/>
              <a:gd name="T49" fmla="*/ 79 h 116"/>
              <a:gd name="T50" fmla="*/ 102 w 102"/>
              <a:gd name="T51" fmla="*/ 76 h 116"/>
              <a:gd name="T52" fmla="*/ 102 w 102"/>
              <a:gd name="T53" fmla="*/ 72 h 116"/>
              <a:gd name="T54" fmla="*/ 102 w 102"/>
              <a:gd name="T55" fmla="*/ 14 h 116"/>
              <a:gd name="T56" fmla="*/ 87 w 102"/>
              <a:gd name="T57" fmla="*/ 0 h 116"/>
              <a:gd name="T58" fmla="*/ 73 w 102"/>
              <a:gd name="T59" fmla="*/ 29 h 116"/>
              <a:gd name="T60" fmla="*/ 80 w 102"/>
              <a:gd name="T61" fmla="*/ 36 h 116"/>
              <a:gd name="T62" fmla="*/ 80 w 102"/>
              <a:gd name="T63" fmla="*/ 50 h 116"/>
              <a:gd name="T64" fmla="*/ 22 w 102"/>
              <a:gd name="T65" fmla="*/ 50 h 116"/>
              <a:gd name="T66" fmla="*/ 22 w 102"/>
              <a:gd name="T67" fmla="*/ 36 h 116"/>
              <a:gd name="T68" fmla="*/ 29 w 102"/>
              <a:gd name="T69" fmla="*/ 29 h 116"/>
              <a:gd name="T70" fmla="*/ 73 w 102"/>
              <a:gd name="T71" fmla="*/ 29 h 116"/>
              <a:gd name="T72" fmla="*/ 29 w 102"/>
              <a:gd name="T73" fmla="*/ 87 h 116"/>
              <a:gd name="T74" fmla="*/ 22 w 102"/>
              <a:gd name="T75" fmla="*/ 87 h 116"/>
              <a:gd name="T76" fmla="*/ 15 w 102"/>
              <a:gd name="T77" fmla="*/ 79 h 116"/>
              <a:gd name="T78" fmla="*/ 22 w 102"/>
              <a:gd name="T79" fmla="*/ 72 h 116"/>
              <a:gd name="T80" fmla="*/ 29 w 102"/>
              <a:gd name="T81" fmla="*/ 72 h 116"/>
              <a:gd name="T82" fmla="*/ 36 w 102"/>
              <a:gd name="T83" fmla="*/ 79 h 116"/>
              <a:gd name="T84" fmla="*/ 29 w 102"/>
              <a:gd name="T85" fmla="*/ 87 h 116"/>
              <a:gd name="T86" fmla="*/ 80 w 102"/>
              <a:gd name="T87" fmla="*/ 87 h 116"/>
              <a:gd name="T88" fmla="*/ 73 w 102"/>
              <a:gd name="T89" fmla="*/ 87 h 116"/>
              <a:gd name="T90" fmla="*/ 65 w 102"/>
              <a:gd name="T91" fmla="*/ 79 h 116"/>
              <a:gd name="T92" fmla="*/ 73 w 102"/>
              <a:gd name="T93" fmla="*/ 72 h 116"/>
              <a:gd name="T94" fmla="*/ 80 w 102"/>
              <a:gd name="T95" fmla="*/ 72 h 116"/>
              <a:gd name="T96" fmla="*/ 87 w 102"/>
              <a:gd name="T97" fmla="*/ 79 h 116"/>
              <a:gd name="T98" fmla="*/ 80 w 102"/>
              <a:gd name="T99" fmla="*/ 87 h 11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02" h="116">
                <a:moveTo>
                  <a:pt x="87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6"/>
                  <a:pt x="0" y="14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8"/>
                  <a:pt x="2" y="79"/>
                  <a:pt x="4" y="79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100"/>
                  <a:pt x="9" y="101"/>
                  <a:pt x="11" y="101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15" y="108"/>
                  <a:pt x="15" y="108"/>
                  <a:pt x="15" y="108"/>
                </a:cubicBezTo>
                <a:cubicBezTo>
                  <a:pt x="15" y="112"/>
                  <a:pt x="18" y="116"/>
                  <a:pt x="22" y="116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33" y="116"/>
                  <a:pt x="36" y="112"/>
                  <a:pt x="36" y="108"/>
                </a:cubicBezTo>
                <a:cubicBezTo>
                  <a:pt x="36" y="101"/>
                  <a:pt x="36" y="101"/>
                  <a:pt x="36" y="101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12"/>
                  <a:pt x="69" y="116"/>
                  <a:pt x="73" y="116"/>
                </a:cubicBezTo>
                <a:cubicBezTo>
                  <a:pt x="80" y="116"/>
                  <a:pt x="80" y="116"/>
                  <a:pt x="80" y="116"/>
                </a:cubicBezTo>
                <a:cubicBezTo>
                  <a:pt x="84" y="116"/>
                  <a:pt x="87" y="112"/>
                  <a:pt x="87" y="10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93" y="101"/>
                  <a:pt x="94" y="100"/>
                  <a:pt x="94" y="98"/>
                </a:cubicBezTo>
                <a:cubicBezTo>
                  <a:pt x="94" y="79"/>
                  <a:pt x="94" y="79"/>
                  <a:pt x="94" y="79"/>
                </a:cubicBezTo>
                <a:cubicBezTo>
                  <a:pt x="98" y="79"/>
                  <a:pt x="98" y="79"/>
                  <a:pt x="98" y="79"/>
                </a:cubicBezTo>
                <a:cubicBezTo>
                  <a:pt x="100" y="79"/>
                  <a:pt x="102" y="78"/>
                  <a:pt x="102" y="76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2" y="14"/>
                  <a:pt x="102" y="14"/>
                  <a:pt x="102" y="14"/>
                </a:cubicBezTo>
                <a:cubicBezTo>
                  <a:pt x="102" y="6"/>
                  <a:pt x="95" y="0"/>
                  <a:pt x="87" y="0"/>
                </a:cubicBezTo>
                <a:close/>
                <a:moveTo>
                  <a:pt x="73" y="29"/>
                </a:moveTo>
                <a:cubicBezTo>
                  <a:pt x="77" y="29"/>
                  <a:pt x="80" y="32"/>
                  <a:pt x="80" y="36"/>
                </a:cubicBezTo>
                <a:cubicBezTo>
                  <a:pt x="80" y="50"/>
                  <a:pt x="80" y="50"/>
                  <a:pt x="80" y="50"/>
                </a:cubicBezTo>
                <a:cubicBezTo>
                  <a:pt x="22" y="50"/>
                  <a:pt x="22" y="50"/>
                  <a:pt x="22" y="50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2"/>
                  <a:pt x="25" y="29"/>
                  <a:pt x="29" y="29"/>
                </a:cubicBezTo>
                <a:lnTo>
                  <a:pt x="73" y="29"/>
                </a:lnTo>
                <a:close/>
                <a:moveTo>
                  <a:pt x="29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18" y="87"/>
                  <a:pt x="15" y="83"/>
                  <a:pt x="15" y="79"/>
                </a:cubicBezTo>
                <a:cubicBezTo>
                  <a:pt x="15" y="75"/>
                  <a:pt x="18" y="72"/>
                  <a:pt x="22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3" y="72"/>
                  <a:pt x="36" y="75"/>
                  <a:pt x="36" y="79"/>
                </a:cubicBezTo>
                <a:cubicBezTo>
                  <a:pt x="36" y="83"/>
                  <a:pt x="33" y="87"/>
                  <a:pt x="29" y="87"/>
                </a:cubicBezTo>
                <a:close/>
                <a:moveTo>
                  <a:pt x="80" y="87"/>
                </a:moveTo>
                <a:cubicBezTo>
                  <a:pt x="73" y="87"/>
                  <a:pt x="73" y="87"/>
                  <a:pt x="73" y="87"/>
                </a:cubicBezTo>
                <a:cubicBezTo>
                  <a:pt x="69" y="87"/>
                  <a:pt x="65" y="83"/>
                  <a:pt x="65" y="79"/>
                </a:cubicBezTo>
                <a:cubicBezTo>
                  <a:pt x="65" y="75"/>
                  <a:pt x="69" y="72"/>
                  <a:pt x="73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4" y="72"/>
                  <a:pt x="87" y="75"/>
                  <a:pt x="87" y="79"/>
                </a:cubicBezTo>
                <a:cubicBezTo>
                  <a:pt x="87" y="83"/>
                  <a:pt x="84" y="87"/>
                  <a:pt x="80" y="8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28" name="Group 282"/>
          <p:cNvGrpSpPr>
            <a:grpSpLocks noChangeAspect="1"/>
          </p:cNvGrpSpPr>
          <p:nvPr/>
        </p:nvGrpSpPr>
        <p:grpSpPr>
          <a:xfrm>
            <a:off x="5562804" y="1465882"/>
            <a:ext cx="197919" cy="198978"/>
            <a:chOff x="3257551" y="1254125"/>
            <a:chExt cx="296863" cy="298451"/>
          </a:xfrm>
          <a:solidFill>
            <a:schemeClr val="tx1"/>
          </a:solidFill>
        </p:grpSpPr>
        <p:sp>
          <p:nvSpPr>
            <p:cNvPr id="129" name="Freeform 221"/>
            <p:cNvSpPr>
              <a:spLocks/>
            </p:cNvSpPr>
            <p:nvPr/>
          </p:nvSpPr>
          <p:spPr bwMode="auto">
            <a:xfrm>
              <a:off x="3257551" y="1254125"/>
              <a:ext cx="244475" cy="247650"/>
            </a:xfrm>
            <a:custGeom>
              <a:avLst/>
              <a:gdLst/>
              <a:ahLst/>
              <a:cxnLst>
                <a:cxn ang="0">
                  <a:pos x="66" y="41"/>
                </a:cxn>
                <a:cxn ang="0">
                  <a:pos x="56" y="41"/>
                </a:cxn>
                <a:cxn ang="0">
                  <a:pos x="51" y="16"/>
                </a:cxn>
                <a:cxn ang="0">
                  <a:pos x="36" y="0"/>
                </a:cxn>
                <a:cxn ang="0">
                  <a:pos x="30" y="26"/>
                </a:cxn>
                <a:cxn ang="0">
                  <a:pos x="46" y="41"/>
                </a:cxn>
                <a:cxn ang="0">
                  <a:pos x="41" y="47"/>
                </a:cxn>
                <a:cxn ang="0">
                  <a:pos x="25" y="31"/>
                </a:cxn>
                <a:cxn ang="0">
                  <a:pos x="0" y="36"/>
                </a:cxn>
                <a:cxn ang="0">
                  <a:pos x="15" y="52"/>
                </a:cxn>
                <a:cxn ang="0">
                  <a:pos x="41" y="57"/>
                </a:cxn>
                <a:cxn ang="0">
                  <a:pos x="41" y="67"/>
                </a:cxn>
                <a:cxn ang="0">
                  <a:pos x="72" y="98"/>
                </a:cxn>
                <a:cxn ang="0">
                  <a:pos x="97" y="72"/>
                </a:cxn>
                <a:cxn ang="0">
                  <a:pos x="66" y="41"/>
                </a:cxn>
              </a:cxnLst>
              <a:rect l="0" t="0" r="r" b="b"/>
              <a:pathLst>
                <a:path w="97" h="98">
                  <a:moveTo>
                    <a:pt x="66" y="41"/>
                  </a:moveTo>
                  <a:cubicBezTo>
                    <a:pt x="64" y="39"/>
                    <a:pt x="59" y="39"/>
                    <a:pt x="56" y="41"/>
                  </a:cubicBezTo>
                  <a:cubicBezTo>
                    <a:pt x="56" y="41"/>
                    <a:pt x="66" y="31"/>
                    <a:pt x="51" y="16"/>
                  </a:cubicBezTo>
                  <a:cubicBezTo>
                    <a:pt x="46" y="11"/>
                    <a:pt x="36" y="0"/>
                    <a:pt x="36" y="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10" y="47"/>
                    <a:pt x="15" y="52"/>
                  </a:cubicBezTo>
                  <a:cubicBezTo>
                    <a:pt x="30" y="67"/>
                    <a:pt x="41" y="57"/>
                    <a:pt x="41" y="57"/>
                  </a:cubicBezTo>
                  <a:cubicBezTo>
                    <a:pt x="38" y="60"/>
                    <a:pt x="38" y="64"/>
                    <a:pt x="41" y="67"/>
                  </a:cubicBezTo>
                  <a:cubicBezTo>
                    <a:pt x="72" y="98"/>
                    <a:pt x="72" y="98"/>
                    <a:pt x="72" y="98"/>
                  </a:cubicBezTo>
                  <a:cubicBezTo>
                    <a:pt x="97" y="72"/>
                    <a:pt x="97" y="72"/>
                    <a:pt x="97" y="72"/>
                  </a:cubicBezTo>
                  <a:lnTo>
                    <a:pt x="66" y="4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0" name="Freeform 222"/>
            <p:cNvSpPr>
              <a:spLocks/>
            </p:cNvSpPr>
            <p:nvPr/>
          </p:nvSpPr>
          <p:spPr bwMode="auto">
            <a:xfrm>
              <a:off x="3451226" y="1449388"/>
              <a:ext cx="103188" cy="103188"/>
            </a:xfrm>
            <a:custGeom>
              <a:avLst/>
              <a:gdLst/>
              <a:ahLst/>
              <a:cxnLst>
                <a:cxn ang="0">
                  <a:pos x="30" y="6"/>
                </a:cxn>
                <a:cxn ang="0">
                  <a:pos x="25" y="0"/>
                </a:cxn>
                <a:cxn ang="0">
                  <a:pos x="0" y="26"/>
                </a:cxn>
                <a:cxn ang="0">
                  <a:pos x="5" y="31"/>
                </a:cxn>
                <a:cxn ang="0">
                  <a:pos x="38" y="39"/>
                </a:cxn>
                <a:cxn ang="0">
                  <a:pos x="30" y="6"/>
                </a:cxn>
              </a:cxnLst>
              <a:rect l="0" t="0" r="r" b="b"/>
              <a:pathLst>
                <a:path w="41" h="41">
                  <a:moveTo>
                    <a:pt x="30" y="6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5" y="31"/>
                  </a:cubicBezTo>
                  <a:cubicBezTo>
                    <a:pt x="15" y="41"/>
                    <a:pt x="38" y="39"/>
                    <a:pt x="38" y="39"/>
                  </a:cubicBezTo>
                  <a:cubicBezTo>
                    <a:pt x="38" y="39"/>
                    <a:pt x="41" y="16"/>
                    <a:pt x="30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31" name="Group 306"/>
          <p:cNvGrpSpPr>
            <a:grpSpLocks noChangeAspect="1"/>
          </p:cNvGrpSpPr>
          <p:nvPr/>
        </p:nvGrpSpPr>
        <p:grpSpPr>
          <a:xfrm>
            <a:off x="4411429" y="1866658"/>
            <a:ext cx="213511" cy="214629"/>
            <a:chOff x="3824288" y="3725863"/>
            <a:chExt cx="303212" cy="304800"/>
          </a:xfrm>
          <a:solidFill>
            <a:schemeClr val="tx1"/>
          </a:solidFill>
        </p:grpSpPr>
        <p:sp>
          <p:nvSpPr>
            <p:cNvPr id="132" name="Freeform 167"/>
            <p:cNvSpPr>
              <a:spLocks/>
            </p:cNvSpPr>
            <p:nvPr/>
          </p:nvSpPr>
          <p:spPr bwMode="auto">
            <a:xfrm>
              <a:off x="3857625" y="3871913"/>
              <a:ext cx="269875" cy="158750"/>
            </a:xfrm>
            <a:custGeom>
              <a:avLst/>
              <a:gdLst/>
              <a:ahLst/>
              <a:cxnLst>
                <a:cxn ang="0">
                  <a:pos x="71" y="41"/>
                </a:cxn>
                <a:cxn ang="0">
                  <a:pos x="45" y="1"/>
                </a:cxn>
                <a:cxn ang="0">
                  <a:pos x="30" y="0"/>
                </a:cxn>
                <a:cxn ang="0">
                  <a:pos x="51" y="40"/>
                </a:cxn>
                <a:cxn ang="0">
                  <a:pos x="0" y="62"/>
                </a:cxn>
                <a:cxn ang="0">
                  <a:pos x="105" y="62"/>
                </a:cxn>
                <a:cxn ang="0">
                  <a:pos x="71" y="41"/>
                </a:cxn>
              </a:cxnLst>
              <a:rect l="0" t="0" r="r" b="b"/>
              <a:pathLst>
                <a:path w="105" h="62">
                  <a:moveTo>
                    <a:pt x="71" y="41"/>
                  </a:moveTo>
                  <a:cubicBezTo>
                    <a:pt x="66" y="32"/>
                    <a:pt x="56" y="14"/>
                    <a:pt x="45" y="1"/>
                  </a:cubicBezTo>
                  <a:cubicBezTo>
                    <a:pt x="45" y="1"/>
                    <a:pt x="31" y="0"/>
                    <a:pt x="30" y="0"/>
                  </a:cubicBezTo>
                  <a:cubicBezTo>
                    <a:pt x="39" y="12"/>
                    <a:pt x="49" y="27"/>
                    <a:pt x="51" y="40"/>
                  </a:cubicBezTo>
                  <a:cubicBezTo>
                    <a:pt x="28" y="41"/>
                    <a:pt x="9" y="50"/>
                    <a:pt x="0" y="62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97" y="52"/>
                    <a:pt x="87" y="44"/>
                    <a:pt x="71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3" name="Freeform 168"/>
            <p:cNvSpPr>
              <a:spLocks/>
            </p:cNvSpPr>
            <p:nvPr/>
          </p:nvSpPr>
          <p:spPr bwMode="auto">
            <a:xfrm>
              <a:off x="3824288" y="3725863"/>
              <a:ext cx="204788" cy="209550"/>
            </a:xfrm>
            <a:custGeom>
              <a:avLst/>
              <a:gdLst/>
              <a:ahLst/>
              <a:cxnLst>
                <a:cxn ang="0">
                  <a:pos x="20" y="39"/>
                </a:cxn>
                <a:cxn ang="0">
                  <a:pos x="22" y="82"/>
                </a:cxn>
                <a:cxn ang="0">
                  <a:pos x="36" y="46"/>
                </a:cxn>
                <a:cxn ang="0">
                  <a:pos x="51" y="53"/>
                </a:cxn>
                <a:cxn ang="0">
                  <a:pos x="46" y="38"/>
                </a:cxn>
                <a:cxn ang="0">
                  <a:pos x="80" y="53"/>
                </a:cxn>
                <a:cxn ang="0">
                  <a:pos x="51" y="24"/>
                </a:cxn>
                <a:cxn ang="0">
                  <a:pos x="73" y="17"/>
                </a:cxn>
                <a:cxn ang="0">
                  <a:pos x="31" y="21"/>
                </a:cxn>
                <a:cxn ang="0">
                  <a:pos x="29" y="2"/>
                </a:cxn>
                <a:cxn ang="0">
                  <a:pos x="20" y="20"/>
                </a:cxn>
                <a:cxn ang="0">
                  <a:pos x="2" y="10"/>
                </a:cxn>
                <a:cxn ang="0">
                  <a:pos x="12" y="26"/>
                </a:cxn>
                <a:cxn ang="0">
                  <a:pos x="2" y="61"/>
                </a:cxn>
                <a:cxn ang="0">
                  <a:pos x="20" y="39"/>
                </a:cxn>
              </a:cxnLst>
              <a:rect l="0" t="0" r="r" b="b"/>
              <a:pathLst>
                <a:path w="80" h="82">
                  <a:moveTo>
                    <a:pt x="20" y="39"/>
                  </a:moveTo>
                  <a:cubicBezTo>
                    <a:pt x="15" y="48"/>
                    <a:pt x="12" y="59"/>
                    <a:pt x="22" y="82"/>
                  </a:cubicBezTo>
                  <a:cubicBezTo>
                    <a:pt x="22" y="70"/>
                    <a:pt x="30" y="52"/>
                    <a:pt x="36" y="46"/>
                  </a:cubicBezTo>
                  <a:cubicBezTo>
                    <a:pt x="43" y="46"/>
                    <a:pt x="51" y="53"/>
                    <a:pt x="51" y="53"/>
                  </a:cubicBezTo>
                  <a:cubicBezTo>
                    <a:pt x="51" y="46"/>
                    <a:pt x="49" y="42"/>
                    <a:pt x="46" y="38"/>
                  </a:cubicBezTo>
                  <a:cubicBezTo>
                    <a:pt x="57" y="37"/>
                    <a:pt x="75" y="39"/>
                    <a:pt x="80" y="53"/>
                  </a:cubicBezTo>
                  <a:cubicBezTo>
                    <a:pt x="73" y="32"/>
                    <a:pt x="58" y="24"/>
                    <a:pt x="51" y="24"/>
                  </a:cubicBezTo>
                  <a:cubicBezTo>
                    <a:pt x="58" y="17"/>
                    <a:pt x="58" y="17"/>
                    <a:pt x="73" y="17"/>
                  </a:cubicBezTo>
                  <a:cubicBezTo>
                    <a:pt x="50" y="0"/>
                    <a:pt x="37" y="13"/>
                    <a:pt x="31" y="21"/>
                  </a:cubicBezTo>
                  <a:cubicBezTo>
                    <a:pt x="29" y="16"/>
                    <a:pt x="29" y="7"/>
                    <a:pt x="29" y="2"/>
                  </a:cubicBezTo>
                  <a:cubicBezTo>
                    <a:pt x="29" y="2"/>
                    <a:pt x="21" y="10"/>
                    <a:pt x="20" y="20"/>
                  </a:cubicBezTo>
                  <a:cubicBezTo>
                    <a:pt x="11" y="17"/>
                    <a:pt x="2" y="10"/>
                    <a:pt x="2" y="10"/>
                  </a:cubicBezTo>
                  <a:cubicBezTo>
                    <a:pt x="5" y="13"/>
                    <a:pt x="9" y="24"/>
                    <a:pt x="12" y="26"/>
                  </a:cubicBezTo>
                  <a:cubicBezTo>
                    <a:pt x="0" y="35"/>
                    <a:pt x="2" y="61"/>
                    <a:pt x="2" y="61"/>
                  </a:cubicBezTo>
                  <a:cubicBezTo>
                    <a:pt x="8" y="47"/>
                    <a:pt x="13" y="40"/>
                    <a:pt x="20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34" name="Group 308"/>
          <p:cNvGrpSpPr>
            <a:grpSpLocks noChangeAspect="1"/>
          </p:cNvGrpSpPr>
          <p:nvPr/>
        </p:nvGrpSpPr>
        <p:grpSpPr>
          <a:xfrm>
            <a:off x="6296478" y="1871553"/>
            <a:ext cx="210201" cy="211331"/>
            <a:chOff x="4424363" y="4327525"/>
            <a:chExt cx="295275" cy="296863"/>
          </a:xfrm>
          <a:solidFill>
            <a:schemeClr val="tx1"/>
          </a:solidFill>
        </p:grpSpPr>
        <p:sp>
          <p:nvSpPr>
            <p:cNvPr id="140" name="Freeform 198"/>
            <p:cNvSpPr>
              <a:spLocks noEditPoints="1"/>
            </p:cNvSpPr>
            <p:nvPr/>
          </p:nvSpPr>
          <p:spPr bwMode="auto">
            <a:xfrm>
              <a:off x="4424363" y="4327525"/>
              <a:ext cx="295275" cy="2968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87"/>
                </a:cxn>
                <a:cxn ang="0">
                  <a:pos x="186" y="187"/>
                </a:cxn>
                <a:cxn ang="0">
                  <a:pos x="186" y="0"/>
                </a:cxn>
                <a:cxn ang="0">
                  <a:pos x="0" y="0"/>
                </a:cxn>
                <a:cxn ang="0">
                  <a:pos x="175" y="176"/>
                </a:cxn>
                <a:cxn ang="0">
                  <a:pos x="11" y="176"/>
                </a:cxn>
                <a:cxn ang="0">
                  <a:pos x="11" y="11"/>
                </a:cxn>
                <a:cxn ang="0">
                  <a:pos x="175" y="11"/>
                </a:cxn>
                <a:cxn ang="0">
                  <a:pos x="175" y="176"/>
                </a:cxn>
              </a:cxnLst>
              <a:rect l="0" t="0" r="r" b="b"/>
              <a:pathLst>
                <a:path w="186" h="187">
                  <a:moveTo>
                    <a:pt x="0" y="0"/>
                  </a:moveTo>
                  <a:lnTo>
                    <a:pt x="0" y="187"/>
                  </a:lnTo>
                  <a:lnTo>
                    <a:pt x="186" y="187"/>
                  </a:lnTo>
                  <a:lnTo>
                    <a:pt x="186" y="0"/>
                  </a:lnTo>
                  <a:lnTo>
                    <a:pt x="0" y="0"/>
                  </a:lnTo>
                  <a:close/>
                  <a:moveTo>
                    <a:pt x="175" y="176"/>
                  </a:moveTo>
                  <a:lnTo>
                    <a:pt x="11" y="176"/>
                  </a:lnTo>
                  <a:lnTo>
                    <a:pt x="11" y="11"/>
                  </a:lnTo>
                  <a:lnTo>
                    <a:pt x="175" y="11"/>
                  </a:lnTo>
                  <a:lnTo>
                    <a:pt x="175" y="17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1" name="Rectangle 199"/>
            <p:cNvSpPr>
              <a:spLocks noChangeArrowheads="1"/>
            </p:cNvSpPr>
            <p:nvPr/>
          </p:nvSpPr>
          <p:spPr bwMode="auto">
            <a:xfrm>
              <a:off x="4459288" y="4362450"/>
              <a:ext cx="225425" cy="1873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42" name="Group 305"/>
          <p:cNvGrpSpPr>
            <a:grpSpLocks noChangeAspect="1"/>
          </p:cNvGrpSpPr>
          <p:nvPr/>
        </p:nvGrpSpPr>
        <p:grpSpPr>
          <a:xfrm>
            <a:off x="2978669" y="1876365"/>
            <a:ext cx="261938" cy="204788"/>
            <a:chOff x="3233738" y="4327525"/>
            <a:chExt cx="261938" cy="204788"/>
          </a:xfrm>
          <a:solidFill>
            <a:schemeClr val="tx1"/>
          </a:solidFill>
        </p:grpSpPr>
        <p:sp>
          <p:nvSpPr>
            <p:cNvPr id="143" name="Freeform 202"/>
            <p:cNvSpPr>
              <a:spLocks noEditPoints="1"/>
            </p:cNvSpPr>
            <p:nvPr/>
          </p:nvSpPr>
          <p:spPr bwMode="auto">
            <a:xfrm>
              <a:off x="3341688" y="4394200"/>
              <a:ext cx="92075" cy="92075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8"/>
                </a:cxn>
                <a:cxn ang="0">
                  <a:pos x="18" y="36"/>
                </a:cxn>
                <a:cxn ang="0">
                  <a:pos x="36" y="18"/>
                </a:cxn>
                <a:cxn ang="0">
                  <a:pos x="18" y="0"/>
                </a:cxn>
                <a:cxn ang="0">
                  <a:pos x="13" y="28"/>
                </a:cxn>
                <a:cxn ang="0">
                  <a:pos x="10" y="20"/>
                </a:cxn>
                <a:cxn ang="0">
                  <a:pos x="21" y="9"/>
                </a:cxn>
                <a:cxn ang="0">
                  <a:pos x="29" y="13"/>
                </a:cxn>
                <a:cxn ang="0">
                  <a:pos x="13" y="28"/>
                </a:cxn>
              </a:cxnLst>
              <a:rect l="0" t="0" r="r" b="b"/>
              <a:pathLst>
                <a:path w="36" h="36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8" y="36"/>
                    <a:pt x="36" y="28"/>
                    <a:pt x="36" y="18"/>
                  </a:cubicBezTo>
                  <a:cubicBezTo>
                    <a:pt x="36" y="8"/>
                    <a:pt x="28" y="0"/>
                    <a:pt x="18" y="0"/>
                  </a:cubicBezTo>
                  <a:close/>
                  <a:moveTo>
                    <a:pt x="13" y="28"/>
                  </a:moveTo>
                  <a:cubicBezTo>
                    <a:pt x="11" y="26"/>
                    <a:pt x="10" y="23"/>
                    <a:pt x="10" y="20"/>
                  </a:cubicBezTo>
                  <a:cubicBezTo>
                    <a:pt x="10" y="14"/>
                    <a:pt x="15" y="9"/>
                    <a:pt x="21" y="9"/>
                  </a:cubicBezTo>
                  <a:cubicBezTo>
                    <a:pt x="24" y="9"/>
                    <a:pt x="27" y="10"/>
                    <a:pt x="29" y="13"/>
                  </a:cubicBezTo>
                  <a:cubicBezTo>
                    <a:pt x="21" y="14"/>
                    <a:pt x="14" y="20"/>
                    <a:pt x="13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4" name="Freeform 203"/>
            <p:cNvSpPr>
              <a:spLocks noEditPoints="1"/>
            </p:cNvSpPr>
            <p:nvPr/>
          </p:nvSpPr>
          <p:spPr bwMode="auto">
            <a:xfrm>
              <a:off x="3233738" y="4327525"/>
              <a:ext cx="261938" cy="204788"/>
            </a:xfrm>
            <a:custGeom>
              <a:avLst/>
              <a:gdLst/>
              <a:ahLst/>
              <a:cxnLst>
                <a:cxn ang="0">
                  <a:pos x="95" y="7"/>
                </a:cxn>
                <a:cxn ang="0">
                  <a:pos x="87" y="7"/>
                </a:cxn>
                <a:cxn ang="0">
                  <a:pos x="87" y="0"/>
                </a:cxn>
                <a:cxn ang="0">
                  <a:pos x="80" y="0"/>
                </a:cxn>
                <a:cxn ang="0">
                  <a:pos x="80" y="7"/>
                </a:cxn>
                <a:cxn ang="0">
                  <a:pos x="44" y="7"/>
                </a:cxn>
                <a:cxn ang="0">
                  <a:pos x="37" y="0"/>
                </a:cxn>
                <a:cxn ang="0">
                  <a:pos x="22" y="0"/>
                </a:cxn>
                <a:cxn ang="0">
                  <a:pos x="15" y="7"/>
                </a:cxn>
                <a:cxn ang="0">
                  <a:pos x="8" y="7"/>
                </a:cxn>
                <a:cxn ang="0">
                  <a:pos x="0" y="14"/>
                </a:cxn>
                <a:cxn ang="0">
                  <a:pos x="0" y="72"/>
                </a:cxn>
                <a:cxn ang="0">
                  <a:pos x="8" y="80"/>
                </a:cxn>
                <a:cxn ang="0">
                  <a:pos x="95" y="80"/>
                </a:cxn>
                <a:cxn ang="0">
                  <a:pos x="102" y="72"/>
                </a:cxn>
                <a:cxn ang="0">
                  <a:pos x="102" y="14"/>
                </a:cxn>
                <a:cxn ang="0">
                  <a:pos x="95" y="7"/>
                </a:cxn>
                <a:cxn ang="0">
                  <a:pos x="18" y="32"/>
                </a:cxn>
                <a:cxn ang="0">
                  <a:pos x="12" y="26"/>
                </a:cxn>
                <a:cxn ang="0">
                  <a:pos x="18" y="21"/>
                </a:cxn>
                <a:cxn ang="0">
                  <a:pos x="23" y="26"/>
                </a:cxn>
                <a:cxn ang="0">
                  <a:pos x="18" y="32"/>
                </a:cxn>
                <a:cxn ang="0">
                  <a:pos x="60" y="72"/>
                </a:cxn>
                <a:cxn ang="0">
                  <a:pos x="33" y="44"/>
                </a:cxn>
                <a:cxn ang="0">
                  <a:pos x="60" y="16"/>
                </a:cxn>
                <a:cxn ang="0">
                  <a:pos x="88" y="44"/>
                </a:cxn>
                <a:cxn ang="0">
                  <a:pos x="60" y="72"/>
                </a:cxn>
              </a:cxnLst>
              <a:rect l="0" t="0" r="r" b="b"/>
              <a:pathLst>
                <a:path w="102" h="80">
                  <a:moveTo>
                    <a:pt x="95" y="7"/>
                  </a:moveTo>
                  <a:cubicBezTo>
                    <a:pt x="87" y="7"/>
                    <a:pt x="87" y="7"/>
                    <a:pt x="87" y="7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4"/>
                    <a:pt x="41" y="0"/>
                    <a:pt x="37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8" y="0"/>
                    <a:pt x="15" y="4"/>
                    <a:pt x="15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4" y="7"/>
                    <a:pt x="0" y="10"/>
                    <a:pt x="0" y="1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4" y="80"/>
                    <a:pt x="8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9" y="80"/>
                    <a:pt x="102" y="76"/>
                    <a:pt x="102" y="72"/>
                  </a:cubicBezTo>
                  <a:cubicBezTo>
                    <a:pt x="102" y="14"/>
                    <a:pt x="102" y="14"/>
                    <a:pt x="102" y="14"/>
                  </a:cubicBezTo>
                  <a:cubicBezTo>
                    <a:pt x="102" y="10"/>
                    <a:pt x="99" y="7"/>
                    <a:pt x="95" y="7"/>
                  </a:cubicBezTo>
                  <a:close/>
                  <a:moveTo>
                    <a:pt x="18" y="32"/>
                  </a:moveTo>
                  <a:cubicBezTo>
                    <a:pt x="15" y="32"/>
                    <a:pt x="12" y="29"/>
                    <a:pt x="12" y="26"/>
                  </a:cubicBezTo>
                  <a:cubicBezTo>
                    <a:pt x="12" y="23"/>
                    <a:pt x="15" y="21"/>
                    <a:pt x="18" y="21"/>
                  </a:cubicBezTo>
                  <a:cubicBezTo>
                    <a:pt x="21" y="21"/>
                    <a:pt x="23" y="23"/>
                    <a:pt x="23" y="26"/>
                  </a:cubicBezTo>
                  <a:cubicBezTo>
                    <a:pt x="23" y="29"/>
                    <a:pt x="21" y="32"/>
                    <a:pt x="18" y="32"/>
                  </a:cubicBezTo>
                  <a:close/>
                  <a:moveTo>
                    <a:pt x="60" y="72"/>
                  </a:moveTo>
                  <a:cubicBezTo>
                    <a:pt x="45" y="72"/>
                    <a:pt x="33" y="59"/>
                    <a:pt x="33" y="44"/>
                  </a:cubicBezTo>
                  <a:cubicBezTo>
                    <a:pt x="33" y="29"/>
                    <a:pt x="45" y="16"/>
                    <a:pt x="60" y="16"/>
                  </a:cubicBezTo>
                  <a:cubicBezTo>
                    <a:pt x="76" y="16"/>
                    <a:pt x="88" y="29"/>
                    <a:pt x="88" y="44"/>
                  </a:cubicBezTo>
                  <a:cubicBezTo>
                    <a:pt x="88" y="59"/>
                    <a:pt x="76" y="72"/>
                    <a:pt x="60" y="7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45" name="Group 268"/>
          <p:cNvGrpSpPr>
            <a:grpSpLocks noChangeAspect="1"/>
          </p:cNvGrpSpPr>
          <p:nvPr/>
        </p:nvGrpSpPr>
        <p:grpSpPr>
          <a:xfrm>
            <a:off x="7357343" y="1870752"/>
            <a:ext cx="286713" cy="213118"/>
            <a:chOff x="6207125" y="4403725"/>
            <a:chExt cx="296863" cy="220663"/>
          </a:xfrm>
          <a:solidFill>
            <a:schemeClr val="tx1"/>
          </a:solidFill>
        </p:grpSpPr>
        <p:sp>
          <p:nvSpPr>
            <p:cNvPr id="157" name="Freeform 206"/>
            <p:cNvSpPr>
              <a:spLocks noEditPoints="1"/>
            </p:cNvSpPr>
            <p:nvPr/>
          </p:nvSpPr>
          <p:spPr bwMode="auto">
            <a:xfrm>
              <a:off x="6299200" y="4514850"/>
              <a:ext cx="92075" cy="55563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58" y="35"/>
                </a:cxn>
                <a:cxn ang="0">
                  <a:pos x="58" y="0"/>
                </a:cxn>
                <a:cxn ang="0">
                  <a:pos x="24" y="24"/>
                </a:cxn>
                <a:cxn ang="0">
                  <a:pos x="11" y="24"/>
                </a:cxn>
                <a:cxn ang="0">
                  <a:pos x="11" y="12"/>
                </a:cxn>
                <a:cxn ang="0">
                  <a:pos x="24" y="12"/>
                </a:cxn>
                <a:cxn ang="0">
                  <a:pos x="24" y="24"/>
                </a:cxn>
                <a:cxn ang="0">
                  <a:pos x="46" y="24"/>
                </a:cxn>
                <a:cxn ang="0">
                  <a:pos x="35" y="24"/>
                </a:cxn>
                <a:cxn ang="0">
                  <a:pos x="35" y="12"/>
                </a:cxn>
                <a:cxn ang="0">
                  <a:pos x="46" y="12"/>
                </a:cxn>
                <a:cxn ang="0">
                  <a:pos x="46" y="24"/>
                </a:cxn>
              </a:cxnLst>
              <a:rect l="0" t="0" r="r" b="b"/>
              <a:pathLst>
                <a:path w="58" h="35">
                  <a:moveTo>
                    <a:pt x="58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58" y="35"/>
                  </a:lnTo>
                  <a:lnTo>
                    <a:pt x="58" y="0"/>
                  </a:lnTo>
                  <a:close/>
                  <a:moveTo>
                    <a:pt x="24" y="24"/>
                  </a:moveTo>
                  <a:lnTo>
                    <a:pt x="11" y="24"/>
                  </a:lnTo>
                  <a:lnTo>
                    <a:pt x="11" y="12"/>
                  </a:lnTo>
                  <a:lnTo>
                    <a:pt x="24" y="12"/>
                  </a:lnTo>
                  <a:lnTo>
                    <a:pt x="24" y="24"/>
                  </a:lnTo>
                  <a:close/>
                  <a:moveTo>
                    <a:pt x="46" y="24"/>
                  </a:moveTo>
                  <a:lnTo>
                    <a:pt x="35" y="24"/>
                  </a:lnTo>
                  <a:lnTo>
                    <a:pt x="35" y="12"/>
                  </a:lnTo>
                  <a:lnTo>
                    <a:pt x="46" y="12"/>
                  </a:lnTo>
                  <a:lnTo>
                    <a:pt x="46" y="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7" name="Freeform 207"/>
            <p:cNvSpPr>
              <a:spLocks noEditPoints="1"/>
            </p:cNvSpPr>
            <p:nvPr/>
          </p:nvSpPr>
          <p:spPr bwMode="auto">
            <a:xfrm>
              <a:off x="6207125" y="4403725"/>
              <a:ext cx="296863" cy="220663"/>
            </a:xfrm>
            <a:custGeom>
              <a:avLst/>
              <a:gdLst/>
              <a:ahLst/>
              <a:cxnLst>
                <a:cxn ang="0">
                  <a:pos x="114" y="39"/>
                </a:cxn>
                <a:cxn ang="0">
                  <a:pos x="111" y="39"/>
                </a:cxn>
                <a:cxn ang="0">
                  <a:pos x="101" y="43"/>
                </a:cxn>
                <a:cxn ang="0">
                  <a:pos x="101" y="29"/>
                </a:cxn>
                <a:cxn ang="0">
                  <a:pos x="94" y="22"/>
                </a:cxn>
                <a:cxn ang="0">
                  <a:pos x="72" y="22"/>
                </a:cxn>
                <a:cxn ang="0">
                  <a:pos x="72" y="14"/>
                </a:cxn>
                <a:cxn ang="0">
                  <a:pos x="51" y="7"/>
                </a:cxn>
                <a:cxn ang="0">
                  <a:pos x="7" y="7"/>
                </a:cxn>
                <a:cxn ang="0">
                  <a:pos x="7" y="3"/>
                </a:cxn>
                <a:cxn ang="0">
                  <a:pos x="3" y="0"/>
                </a:cxn>
                <a:cxn ang="0">
                  <a:pos x="0" y="3"/>
                </a:cxn>
                <a:cxn ang="0">
                  <a:pos x="0" y="25"/>
                </a:cxn>
                <a:cxn ang="0">
                  <a:pos x="3" y="29"/>
                </a:cxn>
                <a:cxn ang="0">
                  <a:pos x="7" y="25"/>
                </a:cxn>
                <a:cxn ang="0">
                  <a:pos x="7" y="22"/>
                </a:cxn>
                <a:cxn ang="0">
                  <a:pos x="22" y="22"/>
                </a:cxn>
                <a:cxn ang="0">
                  <a:pos x="14" y="29"/>
                </a:cxn>
                <a:cxn ang="0">
                  <a:pos x="14" y="80"/>
                </a:cxn>
                <a:cxn ang="0">
                  <a:pos x="18" y="86"/>
                </a:cxn>
                <a:cxn ang="0">
                  <a:pos x="98" y="86"/>
                </a:cxn>
                <a:cxn ang="0">
                  <a:pos x="101" y="80"/>
                </a:cxn>
                <a:cxn ang="0">
                  <a:pos x="101" y="65"/>
                </a:cxn>
                <a:cxn ang="0">
                  <a:pos x="111" y="70"/>
                </a:cxn>
                <a:cxn ang="0">
                  <a:pos x="114" y="70"/>
                </a:cxn>
                <a:cxn ang="0">
                  <a:pos x="116" y="66"/>
                </a:cxn>
                <a:cxn ang="0">
                  <a:pos x="116" y="42"/>
                </a:cxn>
                <a:cxn ang="0">
                  <a:pos x="114" y="39"/>
                </a:cxn>
                <a:cxn ang="0">
                  <a:pos x="80" y="72"/>
                </a:cxn>
                <a:cxn ang="0">
                  <a:pos x="29" y="72"/>
                </a:cxn>
                <a:cxn ang="0">
                  <a:pos x="29" y="36"/>
                </a:cxn>
                <a:cxn ang="0">
                  <a:pos x="80" y="36"/>
                </a:cxn>
                <a:cxn ang="0">
                  <a:pos x="80" y="72"/>
                </a:cxn>
              </a:cxnLst>
              <a:rect l="0" t="0" r="r" b="b"/>
              <a:pathLst>
                <a:path w="116" h="86">
                  <a:moveTo>
                    <a:pt x="114" y="39"/>
                  </a:moveTo>
                  <a:cubicBezTo>
                    <a:pt x="113" y="38"/>
                    <a:pt x="112" y="38"/>
                    <a:pt x="111" y="39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101" y="25"/>
                    <a:pt x="98" y="22"/>
                    <a:pt x="94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1" y="29"/>
                    <a:pt x="3" y="29"/>
                  </a:cubicBezTo>
                  <a:cubicBezTo>
                    <a:pt x="5" y="29"/>
                    <a:pt x="7" y="27"/>
                    <a:pt x="7" y="25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18" y="22"/>
                    <a:pt x="14" y="25"/>
                    <a:pt x="14" y="2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82"/>
                    <a:pt x="16" y="85"/>
                    <a:pt x="18" y="86"/>
                  </a:cubicBezTo>
                  <a:cubicBezTo>
                    <a:pt x="98" y="86"/>
                    <a:pt x="98" y="86"/>
                    <a:pt x="98" y="86"/>
                  </a:cubicBezTo>
                  <a:cubicBezTo>
                    <a:pt x="100" y="85"/>
                    <a:pt x="101" y="82"/>
                    <a:pt x="101" y="80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2" y="70"/>
                    <a:pt x="113" y="70"/>
                    <a:pt x="114" y="70"/>
                  </a:cubicBezTo>
                  <a:cubicBezTo>
                    <a:pt x="115" y="69"/>
                    <a:pt x="116" y="68"/>
                    <a:pt x="116" y="66"/>
                  </a:cubicBezTo>
                  <a:cubicBezTo>
                    <a:pt x="116" y="42"/>
                    <a:pt x="116" y="42"/>
                    <a:pt x="116" y="42"/>
                  </a:cubicBezTo>
                  <a:cubicBezTo>
                    <a:pt x="116" y="41"/>
                    <a:pt x="115" y="39"/>
                    <a:pt x="114" y="39"/>
                  </a:cubicBezTo>
                  <a:close/>
                  <a:moveTo>
                    <a:pt x="80" y="72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80" y="36"/>
                    <a:pt x="80" y="36"/>
                    <a:pt x="80" y="36"/>
                  </a:cubicBezTo>
                  <a:lnTo>
                    <a:pt x="80" y="7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88" name="Group 267"/>
          <p:cNvGrpSpPr>
            <a:grpSpLocks noChangeAspect="1"/>
          </p:cNvGrpSpPr>
          <p:nvPr/>
        </p:nvGrpSpPr>
        <p:grpSpPr>
          <a:xfrm>
            <a:off x="7758749" y="1876366"/>
            <a:ext cx="129155" cy="204678"/>
            <a:chOff x="7392988" y="4327525"/>
            <a:chExt cx="187325" cy="296863"/>
          </a:xfrm>
          <a:solidFill>
            <a:schemeClr val="tx1"/>
          </a:solidFill>
        </p:grpSpPr>
        <p:sp>
          <p:nvSpPr>
            <p:cNvPr id="189" name="Freeform 214"/>
            <p:cNvSpPr>
              <a:spLocks noEditPoints="1"/>
            </p:cNvSpPr>
            <p:nvPr/>
          </p:nvSpPr>
          <p:spPr bwMode="auto">
            <a:xfrm>
              <a:off x="7392988" y="4327525"/>
              <a:ext cx="187325" cy="296863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15" y="0"/>
                </a:cxn>
                <a:cxn ang="0">
                  <a:pos x="0" y="14"/>
                </a:cxn>
                <a:cxn ang="0">
                  <a:pos x="0" y="101"/>
                </a:cxn>
                <a:cxn ang="0">
                  <a:pos x="15" y="116"/>
                </a:cxn>
                <a:cxn ang="0">
                  <a:pos x="58" y="116"/>
                </a:cxn>
                <a:cxn ang="0">
                  <a:pos x="73" y="101"/>
                </a:cxn>
                <a:cxn ang="0">
                  <a:pos x="73" y="14"/>
                </a:cxn>
                <a:cxn ang="0">
                  <a:pos x="58" y="0"/>
                </a:cxn>
                <a:cxn ang="0">
                  <a:pos x="37" y="100"/>
                </a:cxn>
                <a:cxn ang="0">
                  <a:pos x="16" y="80"/>
                </a:cxn>
                <a:cxn ang="0">
                  <a:pos x="37" y="59"/>
                </a:cxn>
                <a:cxn ang="0">
                  <a:pos x="58" y="80"/>
                </a:cxn>
                <a:cxn ang="0">
                  <a:pos x="37" y="100"/>
                </a:cxn>
                <a:cxn ang="0">
                  <a:pos x="58" y="51"/>
                </a:cxn>
                <a:cxn ang="0">
                  <a:pos x="15" y="51"/>
                </a:cxn>
                <a:cxn ang="0">
                  <a:pos x="15" y="14"/>
                </a:cxn>
                <a:cxn ang="0">
                  <a:pos x="58" y="14"/>
                </a:cxn>
                <a:cxn ang="0">
                  <a:pos x="58" y="51"/>
                </a:cxn>
              </a:cxnLst>
              <a:rect l="0" t="0" r="r" b="b"/>
              <a:pathLst>
                <a:path w="73" h="116">
                  <a:moveTo>
                    <a:pt x="58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09"/>
                    <a:pt x="7" y="116"/>
                    <a:pt x="15" y="116"/>
                  </a:cubicBezTo>
                  <a:cubicBezTo>
                    <a:pt x="58" y="116"/>
                    <a:pt x="58" y="116"/>
                    <a:pt x="58" y="116"/>
                  </a:cubicBezTo>
                  <a:cubicBezTo>
                    <a:pt x="66" y="116"/>
                    <a:pt x="73" y="109"/>
                    <a:pt x="73" y="101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6"/>
                    <a:pt x="66" y="0"/>
                    <a:pt x="58" y="0"/>
                  </a:cubicBezTo>
                  <a:close/>
                  <a:moveTo>
                    <a:pt x="37" y="100"/>
                  </a:moveTo>
                  <a:cubicBezTo>
                    <a:pt x="25" y="100"/>
                    <a:pt x="16" y="91"/>
                    <a:pt x="16" y="80"/>
                  </a:cubicBezTo>
                  <a:cubicBezTo>
                    <a:pt x="16" y="68"/>
                    <a:pt x="25" y="59"/>
                    <a:pt x="37" y="59"/>
                  </a:cubicBezTo>
                  <a:cubicBezTo>
                    <a:pt x="48" y="59"/>
                    <a:pt x="58" y="68"/>
                    <a:pt x="58" y="80"/>
                  </a:cubicBezTo>
                  <a:cubicBezTo>
                    <a:pt x="58" y="91"/>
                    <a:pt x="48" y="100"/>
                    <a:pt x="37" y="100"/>
                  </a:cubicBezTo>
                  <a:close/>
                  <a:moveTo>
                    <a:pt x="58" y="51"/>
                  </a:moveTo>
                  <a:cubicBezTo>
                    <a:pt x="15" y="51"/>
                    <a:pt x="15" y="51"/>
                    <a:pt x="15" y="51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58" y="14"/>
                    <a:pt x="58" y="14"/>
                    <a:pt x="58" y="14"/>
                  </a:cubicBezTo>
                  <a:lnTo>
                    <a:pt x="58" y="5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0" name="Oval 215"/>
            <p:cNvSpPr>
              <a:spLocks noChangeArrowheads="1"/>
            </p:cNvSpPr>
            <p:nvPr/>
          </p:nvSpPr>
          <p:spPr bwMode="auto">
            <a:xfrm>
              <a:off x="7458075" y="4500563"/>
              <a:ext cx="58738" cy="60325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91" name="Group 299"/>
          <p:cNvGrpSpPr>
            <a:grpSpLocks noChangeAspect="1"/>
          </p:cNvGrpSpPr>
          <p:nvPr/>
        </p:nvGrpSpPr>
        <p:grpSpPr>
          <a:xfrm>
            <a:off x="1217719" y="1470572"/>
            <a:ext cx="221258" cy="193162"/>
            <a:chOff x="1450975" y="3768725"/>
            <a:chExt cx="300038" cy="261938"/>
          </a:xfrm>
          <a:solidFill>
            <a:schemeClr val="tx1"/>
          </a:solidFill>
        </p:grpSpPr>
        <p:sp>
          <p:nvSpPr>
            <p:cNvPr id="192" name="Oval 154"/>
            <p:cNvSpPr>
              <a:spLocks noChangeArrowheads="1"/>
            </p:cNvSpPr>
            <p:nvPr/>
          </p:nvSpPr>
          <p:spPr bwMode="auto">
            <a:xfrm>
              <a:off x="1489075" y="3956050"/>
              <a:ext cx="74613" cy="746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3" name="Oval 155"/>
            <p:cNvSpPr>
              <a:spLocks noChangeArrowheads="1"/>
            </p:cNvSpPr>
            <p:nvPr/>
          </p:nvSpPr>
          <p:spPr bwMode="auto">
            <a:xfrm>
              <a:off x="1655763" y="3956050"/>
              <a:ext cx="74613" cy="746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4" name="Freeform 156"/>
            <p:cNvSpPr>
              <a:spLocks noEditPoints="1"/>
            </p:cNvSpPr>
            <p:nvPr/>
          </p:nvSpPr>
          <p:spPr bwMode="auto">
            <a:xfrm>
              <a:off x="1450975" y="3768725"/>
              <a:ext cx="300038" cy="204788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40" y="0"/>
                </a:cxn>
                <a:cxn ang="0">
                  <a:pos x="37" y="4"/>
                </a:cxn>
                <a:cxn ang="0">
                  <a:pos x="37" y="15"/>
                </a:cxn>
                <a:cxn ang="0">
                  <a:pos x="19" y="15"/>
                </a:cxn>
                <a:cxn ang="0">
                  <a:pos x="13" y="18"/>
                </a:cxn>
                <a:cxn ang="0">
                  <a:pos x="2" y="40"/>
                </a:cxn>
                <a:cxn ang="0">
                  <a:pos x="0" y="47"/>
                </a:cxn>
                <a:cxn ang="0">
                  <a:pos x="0" y="69"/>
                </a:cxn>
                <a:cxn ang="0">
                  <a:pos x="3" y="75"/>
                </a:cxn>
                <a:cxn ang="0">
                  <a:pos x="5" y="77"/>
                </a:cxn>
                <a:cxn ang="0">
                  <a:pos x="9" y="79"/>
                </a:cxn>
                <a:cxn ang="0">
                  <a:pos x="29" y="65"/>
                </a:cxn>
                <a:cxn ang="0">
                  <a:pos x="50" y="80"/>
                </a:cxn>
                <a:cxn ang="0">
                  <a:pos x="74" y="80"/>
                </a:cxn>
                <a:cxn ang="0">
                  <a:pos x="95" y="65"/>
                </a:cxn>
                <a:cxn ang="0">
                  <a:pos x="115" y="79"/>
                </a:cxn>
                <a:cxn ang="0">
                  <a:pos x="117" y="76"/>
                </a:cxn>
                <a:cxn ang="0">
                  <a:pos x="117" y="4"/>
                </a:cxn>
                <a:cxn ang="0">
                  <a:pos x="113" y="0"/>
                </a:cxn>
                <a:cxn ang="0">
                  <a:pos x="37" y="44"/>
                </a:cxn>
                <a:cxn ang="0">
                  <a:pos x="15" y="44"/>
                </a:cxn>
                <a:cxn ang="0">
                  <a:pos x="22" y="22"/>
                </a:cxn>
                <a:cxn ang="0">
                  <a:pos x="37" y="22"/>
                </a:cxn>
                <a:cxn ang="0">
                  <a:pos x="37" y="44"/>
                </a:cxn>
              </a:cxnLst>
              <a:rect l="0" t="0" r="r" b="b"/>
              <a:pathLst>
                <a:path w="117" h="80">
                  <a:moveTo>
                    <a:pt x="11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7" y="2"/>
                    <a:pt x="37" y="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4" y="16"/>
                    <a:pt x="13" y="18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2"/>
                    <a:pt x="0" y="45"/>
                    <a:pt x="0" y="47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1"/>
                    <a:pt x="2" y="74"/>
                    <a:pt x="3" y="75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6" y="78"/>
                    <a:pt x="8" y="79"/>
                    <a:pt x="9" y="79"/>
                  </a:cubicBezTo>
                  <a:cubicBezTo>
                    <a:pt x="12" y="71"/>
                    <a:pt x="20" y="65"/>
                    <a:pt x="29" y="65"/>
                  </a:cubicBezTo>
                  <a:cubicBezTo>
                    <a:pt x="39" y="65"/>
                    <a:pt x="47" y="71"/>
                    <a:pt x="50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7" y="71"/>
                    <a:pt x="85" y="65"/>
                    <a:pt x="95" y="65"/>
                  </a:cubicBezTo>
                  <a:cubicBezTo>
                    <a:pt x="104" y="65"/>
                    <a:pt x="112" y="71"/>
                    <a:pt x="115" y="79"/>
                  </a:cubicBezTo>
                  <a:cubicBezTo>
                    <a:pt x="116" y="78"/>
                    <a:pt x="117" y="77"/>
                    <a:pt x="117" y="76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2"/>
                    <a:pt x="115" y="0"/>
                    <a:pt x="113" y="0"/>
                  </a:cubicBezTo>
                  <a:close/>
                  <a:moveTo>
                    <a:pt x="37" y="44"/>
                  </a:moveTo>
                  <a:cubicBezTo>
                    <a:pt x="15" y="44"/>
                    <a:pt x="15" y="44"/>
                    <a:pt x="15" y="44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04" name="Freeform 114"/>
          <p:cNvSpPr>
            <a:spLocks noChangeAspect="1" noEditPoints="1"/>
          </p:cNvSpPr>
          <p:nvPr/>
        </p:nvSpPr>
        <p:spPr bwMode="auto">
          <a:xfrm>
            <a:off x="4770546" y="1492449"/>
            <a:ext cx="244217" cy="160052"/>
          </a:xfrm>
          <a:custGeom>
            <a:avLst/>
            <a:gdLst>
              <a:gd name="T0" fmla="*/ 13 w 82"/>
              <a:gd name="T1" fmla="*/ 36 h 54"/>
              <a:gd name="T2" fmla="*/ 8 w 82"/>
              <a:gd name="T3" fmla="*/ 36 h 54"/>
              <a:gd name="T4" fmla="*/ 8 w 82"/>
              <a:gd name="T5" fmla="*/ 33 h 54"/>
              <a:gd name="T6" fmla="*/ 6 w 82"/>
              <a:gd name="T7" fmla="*/ 33 h 54"/>
              <a:gd name="T8" fmla="*/ 5 w 82"/>
              <a:gd name="T9" fmla="*/ 30 h 54"/>
              <a:gd name="T10" fmla="*/ 5 w 82"/>
              <a:gd name="T11" fmla="*/ 28 h 54"/>
              <a:gd name="T12" fmla="*/ 0 w 82"/>
              <a:gd name="T13" fmla="*/ 27 h 54"/>
              <a:gd name="T14" fmla="*/ 5 w 82"/>
              <a:gd name="T15" fmla="*/ 26 h 54"/>
              <a:gd name="T16" fmla="*/ 5 w 82"/>
              <a:gd name="T17" fmla="*/ 24 h 54"/>
              <a:gd name="T18" fmla="*/ 6 w 82"/>
              <a:gd name="T19" fmla="*/ 21 h 54"/>
              <a:gd name="T20" fmla="*/ 8 w 82"/>
              <a:gd name="T21" fmla="*/ 21 h 54"/>
              <a:gd name="T22" fmla="*/ 8 w 82"/>
              <a:gd name="T23" fmla="*/ 19 h 54"/>
              <a:gd name="T24" fmla="*/ 13 w 82"/>
              <a:gd name="T25" fmla="*/ 19 h 54"/>
              <a:gd name="T26" fmla="*/ 23 w 82"/>
              <a:gd name="T27" fmla="*/ 21 h 54"/>
              <a:gd name="T28" fmla="*/ 66 w 82"/>
              <a:gd name="T29" fmla="*/ 21 h 54"/>
              <a:gd name="T30" fmla="*/ 73 w 82"/>
              <a:gd name="T31" fmla="*/ 22 h 54"/>
              <a:gd name="T32" fmla="*/ 82 w 82"/>
              <a:gd name="T33" fmla="*/ 27 h 54"/>
              <a:gd name="T34" fmla="*/ 73 w 82"/>
              <a:gd name="T35" fmla="*/ 32 h 54"/>
              <a:gd name="T36" fmla="*/ 66 w 82"/>
              <a:gd name="T37" fmla="*/ 33 h 54"/>
              <a:gd name="T38" fmla="*/ 23 w 82"/>
              <a:gd name="T39" fmla="*/ 33 h 54"/>
              <a:gd name="T40" fmla="*/ 13 w 82"/>
              <a:gd name="T41" fmla="*/ 36 h 54"/>
              <a:gd name="T42" fmla="*/ 12 w 82"/>
              <a:gd name="T43" fmla="*/ 18 h 54"/>
              <a:gd name="T44" fmla="*/ 16 w 82"/>
              <a:gd name="T45" fmla="*/ 0 h 54"/>
              <a:gd name="T46" fmla="*/ 19 w 82"/>
              <a:gd name="T47" fmla="*/ 0 h 54"/>
              <a:gd name="T48" fmla="*/ 25 w 82"/>
              <a:gd name="T49" fmla="*/ 3 h 54"/>
              <a:gd name="T50" fmla="*/ 36 w 82"/>
              <a:gd name="T51" fmla="*/ 14 h 54"/>
              <a:gd name="T52" fmla="*/ 45 w 82"/>
              <a:gd name="T53" fmla="*/ 17 h 54"/>
              <a:gd name="T54" fmla="*/ 62 w 82"/>
              <a:gd name="T55" fmla="*/ 20 h 54"/>
              <a:gd name="T56" fmla="*/ 23 w 82"/>
              <a:gd name="T57" fmla="*/ 20 h 54"/>
              <a:gd name="T58" fmla="*/ 13 w 82"/>
              <a:gd name="T59" fmla="*/ 18 h 54"/>
              <a:gd name="T60" fmla="*/ 12 w 82"/>
              <a:gd name="T61" fmla="*/ 18 h 54"/>
              <a:gd name="T62" fmla="*/ 62 w 82"/>
              <a:gd name="T63" fmla="*/ 34 h 54"/>
              <a:gd name="T64" fmla="*/ 45 w 82"/>
              <a:gd name="T65" fmla="*/ 37 h 54"/>
              <a:gd name="T66" fmla="*/ 36 w 82"/>
              <a:gd name="T67" fmla="*/ 40 h 54"/>
              <a:gd name="T68" fmla="*/ 25 w 82"/>
              <a:gd name="T69" fmla="*/ 51 h 54"/>
              <a:gd name="T70" fmla="*/ 19 w 82"/>
              <a:gd name="T71" fmla="*/ 54 h 54"/>
              <a:gd name="T72" fmla="*/ 16 w 82"/>
              <a:gd name="T73" fmla="*/ 54 h 54"/>
              <a:gd name="T74" fmla="*/ 12 w 82"/>
              <a:gd name="T75" fmla="*/ 36 h 54"/>
              <a:gd name="T76" fmla="*/ 13 w 82"/>
              <a:gd name="T77" fmla="*/ 36 h 54"/>
              <a:gd name="T78" fmla="*/ 23 w 82"/>
              <a:gd name="T79" fmla="*/ 34 h 54"/>
              <a:gd name="T80" fmla="*/ 62 w 82"/>
              <a:gd name="T81" fmla="*/ 34 h 54"/>
              <a:gd name="T82" fmla="*/ 68 w 82"/>
              <a:gd name="T83" fmla="*/ 27 h 54"/>
              <a:gd name="T84" fmla="*/ 66 w 82"/>
              <a:gd name="T85" fmla="*/ 31 h 54"/>
              <a:gd name="T86" fmla="*/ 69 w 82"/>
              <a:gd name="T87" fmla="*/ 32 h 54"/>
              <a:gd name="T88" fmla="*/ 71 w 82"/>
              <a:gd name="T89" fmla="*/ 27 h 54"/>
              <a:gd name="T90" fmla="*/ 69 w 82"/>
              <a:gd name="T91" fmla="*/ 23 h 54"/>
              <a:gd name="T92" fmla="*/ 66 w 82"/>
              <a:gd name="T93" fmla="*/ 24 h 54"/>
              <a:gd name="T94" fmla="*/ 68 w 82"/>
              <a:gd name="T95" fmla="*/ 27 h 5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82" h="54">
                <a:moveTo>
                  <a:pt x="13" y="36"/>
                </a:moveTo>
                <a:cubicBezTo>
                  <a:pt x="8" y="36"/>
                  <a:pt x="8" y="36"/>
                  <a:pt x="8" y="36"/>
                </a:cubicBezTo>
                <a:cubicBezTo>
                  <a:pt x="8" y="33"/>
                  <a:pt x="8" y="33"/>
                  <a:pt x="8" y="33"/>
                </a:cubicBezTo>
                <a:cubicBezTo>
                  <a:pt x="6" y="33"/>
                  <a:pt x="6" y="33"/>
                  <a:pt x="6" y="33"/>
                </a:cubicBezTo>
                <a:cubicBezTo>
                  <a:pt x="5" y="33"/>
                  <a:pt x="5" y="32"/>
                  <a:pt x="5" y="30"/>
                </a:cubicBezTo>
                <a:cubicBezTo>
                  <a:pt x="5" y="29"/>
                  <a:pt x="5" y="29"/>
                  <a:pt x="5" y="28"/>
                </a:cubicBezTo>
                <a:cubicBezTo>
                  <a:pt x="2" y="28"/>
                  <a:pt x="0" y="28"/>
                  <a:pt x="0" y="27"/>
                </a:cubicBezTo>
                <a:cubicBezTo>
                  <a:pt x="0" y="27"/>
                  <a:pt x="2" y="26"/>
                  <a:pt x="5" y="26"/>
                </a:cubicBezTo>
                <a:cubicBezTo>
                  <a:pt x="5" y="25"/>
                  <a:pt x="5" y="25"/>
                  <a:pt x="5" y="24"/>
                </a:cubicBezTo>
                <a:cubicBezTo>
                  <a:pt x="5" y="22"/>
                  <a:pt x="5" y="21"/>
                  <a:pt x="6" y="21"/>
                </a:cubicBezTo>
                <a:cubicBezTo>
                  <a:pt x="8" y="21"/>
                  <a:pt x="8" y="21"/>
                  <a:pt x="8" y="21"/>
                </a:cubicBezTo>
                <a:cubicBezTo>
                  <a:pt x="8" y="19"/>
                  <a:pt x="8" y="19"/>
                  <a:pt x="8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7" y="19"/>
                  <a:pt x="21" y="20"/>
                  <a:pt x="23" y="21"/>
                </a:cubicBezTo>
                <a:cubicBezTo>
                  <a:pt x="66" y="21"/>
                  <a:pt x="66" y="21"/>
                  <a:pt x="66" y="21"/>
                </a:cubicBezTo>
                <a:cubicBezTo>
                  <a:pt x="68" y="22"/>
                  <a:pt x="71" y="22"/>
                  <a:pt x="73" y="22"/>
                </a:cubicBezTo>
                <a:cubicBezTo>
                  <a:pt x="80" y="23"/>
                  <a:pt x="82" y="26"/>
                  <a:pt x="82" y="27"/>
                </a:cubicBezTo>
                <a:cubicBezTo>
                  <a:pt x="82" y="28"/>
                  <a:pt x="80" y="31"/>
                  <a:pt x="73" y="32"/>
                </a:cubicBezTo>
                <a:cubicBezTo>
                  <a:pt x="71" y="32"/>
                  <a:pt x="68" y="33"/>
                  <a:pt x="66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1" y="35"/>
                  <a:pt x="17" y="36"/>
                  <a:pt x="13" y="36"/>
                </a:cubicBezTo>
                <a:close/>
                <a:moveTo>
                  <a:pt x="12" y="18"/>
                </a:moveTo>
                <a:cubicBezTo>
                  <a:pt x="16" y="0"/>
                  <a:pt x="16" y="0"/>
                  <a:pt x="16" y="0"/>
                </a:cubicBezTo>
                <a:cubicBezTo>
                  <a:pt x="17" y="0"/>
                  <a:pt x="19" y="0"/>
                  <a:pt x="19" y="0"/>
                </a:cubicBezTo>
                <a:cubicBezTo>
                  <a:pt x="22" y="0"/>
                  <a:pt x="24" y="2"/>
                  <a:pt x="25" y="3"/>
                </a:cubicBezTo>
                <a:cubicBezTo>
                  <a:pt x="26" y="4"/>
                  <a:pt x="33" y="10"/>
                  <a:pt x="36" y="14"/>
                </a:cubicBezTo>
                <a:cubicBezTo>
                  <a:pt x="36" y="14"/>
                  <a:pt x="40" y="17"/>
                  <a:pt x="45" y="17"/>
                </a:cubicBezTo>
                <a:cubicBezTo>
                  <a:pt x="54" y="19"/>
                  <a:pt x="62" y="20"/>
                  <a:pt x="62" y="20"/>
                </a:cubicBezTo>
                <a:cubicBezTo>
                  <a:pt x="23" y="20"/>
                  <a:pt x="23" y="20"/>
                  <a:pt x="23" y="20"/>
                </a:cubicBezTo>
                <a:cubicBezTo>
                  <a:pt x="21" y="19"/>
                  <a:pt x="17" y="18"/>
                  <a:pt x="13" y="18"/>
                </a:cubicBezTo>
                <a:lnTo>
                  <a:pt x="12" y="18"/>
                </a:lnTo>
                <a:close/>
                <a:moveTo>
                  <a:pt x="62" y="34"/>
                </a:moveTo>
                <a:cubicBezTo>
                  <a:pt x="62" y="34"/>
                  <a:pt x="54" y="35"/>
                  <a:pt x="45" y="37"/>
                </a:cubicBezTo>
                <a:cubicBezTo>
                  <a:pt x="40" y="37"/>
                  <a:pt x="36" y="40"/>
                  <a:pt x="36" y="40"/>
                </a:cubicBezTo>
                <a:cubicBezTo>
                  <a:pt x="33" y="44"/>
                  <a:pt x="26" y="50"/>
                  <a:pt x="25" y="51"/>
                </a:cubicBezTo>
                <a:cubicBezTo>
                  <a:pt x="24" y="53"/>
                  <a:pt x="22" y="54"/>
                  <a:pt x="19" y="54"/>
                </a:cubicBezTo>
                <a:cubicBezTo>
                  <a:pt x="19" y="54"/>
                  <a:pt x="17" y="54"/>
                  <a:pt x="16" y="54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7" y="36"/>
                  <a:pt x="21" y="35"/>
                  <a:pt x="23" y="34"/>
                </a:cubicBezTo>
                <a:lnTo>
                  <a:pt x="62" y="34"/>
                </a:lnTo>
                <a:close/>
                <a:moveTo>
                  <a:pt x="68" y="27"/>
                </a:moveTo>
                <a:cubicBezTo>
                  <a:pt x="68" y="29"/>
                  <a:pt x="67" y="30"/>
                  <a:pt x="66" y="31"/>
                </a:cubicBezTo>
                <a:cubicBezTo>
                  <a:pt x="69" y="32"/>
                  <a:pt x="69" y="32"/>
                  <a:pt x="69" y="32"/>
                </a:cubicBezTo>
                <a:cubicBezTo>
                  <a:pt x="70" y="31"/>
                  <a:pt x="71" y="29"/>
                  <a:pt x="71" y="27"/>
                </a:cubicBezTo>
                <a:cubicBezTo>
                  <a:pt x="71" y="25"/>
                  <a:pt x="70" y="24"/>
                  <a:pt x="69" y="23"/>
                </a:cubicBezTo>
                <a:cubicBezTo>
                  <a:pt x="66" y="24"/>
                  <a:pt x="66" y="24"/>
                  <a:pt x="66" y="24"/>
                </a:cubicBezTo>
                <a:cubicBezTo>
                  <a:pt x="67" y="24"/>
                  <a:pt x="68" y="26"/>
                  <a:pt x="68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05" name="Freeform 233"/>
          <p:cNvSpPr>
            <a:spLocks noChangeAspect="1"/>
          </p:cNvSpPr>
          <p:nvPr/>
        </p:nvSpPr>
        <p:spPr bwMode="auto">
          <a:xfrm>
            <a:off x="6626650" y="1465557"/>
            <a:ext cx="204425" cy="204426"/>
          </a:xfrm>
          <a:custGeom>
            <a:avLst/>
            <a:gdLst>
              <a:gd name="T0" fmla="*/ 49 w 55"/>
              <a:gd name="T1" fmla="*/ 15 h 55"/>
              <a:gd name="T2" fmla="*/ 43 w 55"/>
              <a:gd name="T3" fmla="*/ 21 h 55"/>
              <a:gd name="T4" fmla="*/ 49 w 55"/>
              <a:gd name="T5" fmla="*/ 47 h 55"/>
              <a:gd name="T6" fmla="*/ 49 w 55"/>
              <a:gd name="T7" fmla="*/ 49 h 55"/>
              <a:gd name="T8" fmla="*/ 44 w 55"/>
              <a:gd name="T9" fmla="*/ 52 h 55"/>
              <a:gd name="T10" fmla="*/ 43 w 55"/>
              <a:gd name="T11" fmla="*/ 53 h 55"/>
              <a:gd name="T12" fmla="*/ 43 w 55"/>
              <a:gd name="T13" fmla="*/ 53 h 55"/>
              <a:gd name="T14" fmla="*/ 42 w 55"/>
              <a:gd name="T15" fmla="*/ 52 h 55"/>
              <a:gd name="T16" fmla="*/ 31 w 55"/>
              <a:gd name="T17" fmla="*/ 33 h 55"/>
              <a:gd name="T18" fmla="*/ 21 w 55"/>
              <a:gd name="T19" fmla="*/ 42 h 55"/>
              <a:gd name="T20" fmla="*/ 23 w 55"/>
              <a:gd name="T21" fmla="*/ 50 h 55"/>
              <a:gd name="T22" fmla="*/ 23 w 55"/>
              <a:gd name="T23" fmla="*/ 51 h 55"/>
              <a:gd name="T24" fmla="*/ 20 w 55"/>
              <a:gd name="T25" fmla="*/ 55 h 55"/>
              <a:gd name="T26" fmla="*/ 19 w 55"/>
              <a:gd name="T27" fmla="*/ 55 h 55"/>
              <a:gd name="T28" fmla="*/ 19 w 55"/>
              <a:gd name="T29" fmla="*/ 55 h 55"/>
              <a:gd name="T30" fmla="*/ 18 w 55"/>
              <a:gd name="T31" fmla="*/ 55 h 55"/>
              <a:gd name="T32" fmla="*/ 10 w 55"/>
              <a:gd name="T33" fmla="*/ 45 h 55"/>
              <a:gd name="T34" fmla="*/ 1 w 55"/>
              <a:gd name="T35" fmla="*/ 38 h 55"/>
              <a:gd name="T36" fmla="*/ 0 w 55"/>
              <a:gd name="T37" fmla="*/ 37 h 55"/>
              <a:gd name="T38" fmla="*/ 1 w 55"/>
              <a:gd name="T39" fmla="*/ 36 h 55"/>
              <a:gd name="T40" fmla="*/ 4 w 55"/>
              <a:gd name="T41" fmla="*/ 32 h 55"/>
              <a:gd name="T42" fmla="*/ 5 w 55"/>
              <a:gd name="T43" fmla="*/ 32 h 55"/>
              <a:gd name="T44" fmla="*/ 6 w 55"/>
              <a:gd name="T45" fmla="*/ 32 h 55"/>
              <a:gd name="T46" fmla="*/ 13 w 55"/>
              <a:gd name="T47" fmla="*/ 34 h 55"/>
              <a:gd name="T48" fmla="*/ 23 w 55"/>
              <a:gd name="T49" fmla="*/ 24 h 55"/>
              <a:gd name="T50" fmla="*/ 4 w 55"/>
              <a:gd name="T51" fmla="*/ 14 h 55"/>
              <a:gd name="T52" fmla="*/ 3 w 55"/>
              <a:gd name="T53" fmla="*/ 13 h 55"/>
              <a:gd name="T54" fmla="*/ 3 w 55"/>
              <a:gd name="T55" fmla="*/ 12 h 55"/>
              <a:gd name="T56" fmla="*/ 8 w 55"/>
              <a:gd name="T57" fmla="*/ 7 h 55"/>
              <a:gd name="T58" fmla="*/ 9 w 55"/>
              <a:gd name="T59" fmla="*/ 6 h 55"/>
              <a:gd name="T60" fmla="*/ 34 w 55"/>
              <a:gd name="T61" fmla="*/ 12 h 55"/>
              <a:gd name="T62" fmla="*/ 41 w 55"/>
              <a:gd name="T63" fmla="*/ 6 h 55"/>
              <a:gd name="T64" fmla="*/ 53 w 55"/>
              <a:gd name="T65" fmla="*/ 3 h 55"/>
              <a:gd name="T66" fmla="*/ 49 w 55"/>
              <a:gd name="T67" fmla="*/ 15 h 5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5" h="55">
                <a:moveTo>
                  <a:pt x="49" y="15"/>
                </a:moveTo>
                <a:cubicBezTo>
                  <a:pt x="43" y="21"/>
                  <a:pt x="43" y="21"/>
                  <a:pt x="43" y="21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8"/>
                  <a:pt x="49" y="48"/>
                  <a:pt x="49" y="49"/>
                </a:cubicBezTo>
                <a:cubicBezTo>
                  <a:pt x="44" y="52"/>
                  <a:pt x="44" y="52"/>
                  <a:pt x="44" y="52"/>
                </a:cubicBezTo>
                <a:cubicBezTo>
                  <a:pt x="43" y="52"/>
                  <a:pt x="43" y="53"/>
                  <a:pt x="43" y="53"/>
                </a:cubicBezTo>
                <a:cubicBezTo>
                  <a:pt x="43" y="53"/>
                  <a:pt x="43" y="53"/>
                  <a:pt x="43" y="53"/>
                </a:cubicBezTo>
                <a:cubicBezTo>
                  <a:pt x="42" y="52"/>
                  <a:pt x="42" y="52"/>
                  <a:pt x="42" y="52"/>
                </a:cubicBezTo>
                <a:cubicBezTo>
                  <a:pt x="31" y="33"/>
                  <a:pt x="31" y="33"/>
                  <a:pt x="31" y="33"/>
                </a:cubicBezTo>
                <a:cubicBezTo>
                  <a:pt x="21" y="42"/>
                  <a:pt x="21" y="42"/>
                  <a:pt x="21" y="42"/>
                </a:cubicBezTo>
                <a:cubicBezTo>
                  <a:pt x="23" y="50"/>
                  <a:pt x="23" y="50"/>
                  <a:pt x="23" y="50"/>
                </a:cubicBezTo>
                <a:cubicBezTo>
                  <a:pt x="24" y="50"/>
                  <a:pt x="23" y="51"/>
                  <a:pt x="23" y="51"/>
                </a:cubicBezTo>
                <a:cubicBezTo>
                  <a:pt x="20" y="55"/>
                  <a:pt x="20" y="55"/>
                  <a:pt x="20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0" y="45"/>
                  <a:pt x="10" y="45"/>
                  <a:pt x="10" y="45"/>
                </a:cubicBezTo>
                <a:cubicBezTo>
                  <a:pt x="1" y="38"/>
                  <a:pt x="1" y="38"/>
                  <a:pt x="1" y="38"/>
                </a:cubicBezTo>
                <a:cubicBezTo>
                  <a:pt x="1" y="38"/>
                  <a:pt x="0" y="37"/>
                  <a:pt x="0" y="37"/>
                </a:cubicBezTo>
                <a:cubicBezTo>
                  <a:pt x="0" y="37"/>
                  <a:pt x="1" y="36"/>
                  <a:pt x="1" y="36"/>
                </a:cubicBezTo>
                <a:cubicBezTo>
                  <a:pt x="4" y="32"/>
                  <a:pt x="4" y="32"/>
                  <a:pt x="4" y="32"/>
                </a:cubicBezTo>
                <a:cubicBezTo>
                  <a:pt x="5" y="32"/>
                  <a:pt x="5" y="32"/>
                  <a:pt x="5" y="32"/>
                </a:cubicBezTo>
                <a:cubicBezTo>
                  <a:pt x="5" y="32"/>
                  <a:pt x="6" y="32"/>
                  <a:pt x="6" y="32"/>
                </a:cubicBezTo>
                <a:cubicBezTo>
                  <a:pt x="13" y="34"/>
                  <a:pt x="13" y="34"/>
                  <a:pt x="13" y="34"/>
                </a:cubicBezTo>
                <a:cubicBezTo>
                  <a:pt x="23" y="24"/>
                  <a:pt x="23" y="24"/>
                  <a:pt x="23" y="24"/>
                </a:cubicBezTo>
                <a:cubicBezTo>
                  <a:pt x="4" y="14"/>
                  <a:pt x="4" y="14"/>
                  <a:pt x="4" y="14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2"/>
                  <a:pt x="3" y="12"/>
                  <a:pt x="3" y="12"/>
                </a:cubicBezTo>
                <a:cubicBezTo>
                  <a:pt x="8" y="7"/>
                  <a:pt x="8" y="7"/>
                  <a:pt x="8" y="7"/>
                </a:cubicBezTo>
                <a:cubicBezTo>
                  <a:pt x="8" y="6"/>
                  <a:pt x="9" y="6"/>
                  <a:pt x="9" y="6"/>
                </a:cubicBezTo>
                <a:cubicBezTo>
                  <a:pt x="34" y="12"/>
                  <a:pt x="34" y="12"/>
                  <a:pt x="34" y="12"/>
                </a:cubicBezTo>
                <a:cubicBezTo>
                  <a:pt x="41" y="6"/>
                  <a:pt x="41" y="6"/>
                  <a:pt x="41" y="6"/>
                </a:cubicBezTo>
                <a:cubicBezTo>
                  <a:pt x="44" y="3"/>
                  <a:pt x="50" y="0"/>
                  <a:pt x="53" y="3"/>
                </a:cubicBezTo>
                <a:cubicBezTo>
                  <a:pt x="55" y="5"/>
                  <a:pt x="53" y="11"/>
                  <a:pt x="49" y="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10" name="Freeform 102"/>
          <p:cNvSpPr>
            <a:spLocks noChangeAspect="1" noEditPoints="1"/>
          </p:cNvSpPr>
          <p:nvPr/>
        </p:nvSpPr>
        <p:spPr bwMode="auto">
          <a:xfrm>
            <a:off x="4038825" y="1896709"/>
            <a:ext cx="236537" cy="168275"/>
          </a:xfrm>
          <a:custGeom>
            <a:avLst/>
            <a:gdLst>
              <a:gd name="T0" fmla="*/ 68 w 69"/>
              <a:gd name="T1" fmla="*/ 49 h 49"/>
              <a:gd name="T2" fmla="*/ 41 w 69"/>
              <a:gd name="T3" fmla="*/ 49 h 49"/>
              <a:gd name="T4" fmla="*/ 42 w 69"/>
              <a:gd name="T5" fmla="*/ 48 h 49"/>
              <a:gd name="T6" fmla="*/ 41 w 69"/>
              <a:gd name="T7" fmla="*/ 38 h 49"/>
              <a:gd name="T8" fmla="*/ 40 w 69"/>
              <a:gd name="T9" fmla="*/ 37 h 49"/>
              <a:gd name="T10" fmla="*/ 30 w 69"/>
              <a:gd name="T11" fmla="*/ 37 h 49"/>
              <a:gd name="T12" fmla="*/ 28 w 69"/>
              <a:gd name="T13" fmla="*/ 38 h 49"/>
              <a:gd name="T14" fmla="*/ 28 w 69"/>
              <a:gd name="T15" fmla="*/ 48 h 49"/>
              <a:gd name="T16" fmla="*/ 29 w 69"/>
              <a:gd name="T17" fmla="*/ 49 h 49"/>
              <a:gd name="T18" fmla="*/ 2 w 69"/>
              <a:gd name="T19" fmla="*/ 49 h 49"/>
              <a:gd name="T20" fmla="*/ 0 w 69"/>
              <a:gd name="T21" fmla="*/ 46 h 49"/>
              <a:gd name="T22" fmla="*/ 1 w 69"/>
              <a:gd name="T23" fmla="*/ 42 h 49"/>
              <a:gd name="T24" fmla="*/ 17 w 69"/>
              <a:gd name="T25" fmla="*/ 2 h 49"/>
              <a:gd name="T26" fmla="*/ 20 w 69"/>
              <a:gd name="T27" fmla="*/ 0 h 49"/>
              <a:gd name="T28" fmla="*/ 32 w 69"/>
              <a:gd name="T29" fmla="*/ 0 h 49"/>
              <a:gd name="T30" fmla="*/ 31 w 69"/>
              <a:gd name="T31" fmla="*/ 2 h 49"/>
              <a:gd name="T32" fmla="*/ 31 w 69"/>
              <a:gd name="T33" fmla="*/ 9 h 49"/>
              <a:gd name="T34" fmla="*/ 32 w 69"/>
              <a:gd name="T35" fmla="*/ 10 h 49"/>
              <a:gd name="T36" fmla="*/ 38 w 69"/>
              <a:gd name="T37" fmla="*/ 10 h 49"/>
              <a:gd name="T38" fmla="*/ 39 w 69"/>
              <a:gd name="T39" fmla="*/ 9 h 49"/>
              <a:gd name="T40" fmla="*/ 39 w 69"/>
              <a:gd name="T41" fmla="*/ 2 h 49"/>
              <a:gd name="T42" fmla="*/ 37 w 69"/>
              <a:gd name="T43" fmla="*/ 0 h 49"/>
              <a:gd name="T44" fmla="*/ 50 w 69"/>
              <a:gd name="T45" fmla="*/ 0 h 49"/>
              <a:gd name="T46" fmla="*/ 53 w 69"/>
              <a:gd name="T47" fmla="*/ 2 h 49"/>
              <a:gd name="T48" fmla="*/ 68 w 69"/>
              <a:gd name="T49" fmla="*/ 42 h 49"/>
              <a:gd name="T50" fmla="*/ 69 w 69"/>
              <a:gd name="T51" fmla="*/ 46 h 49"/>
              <a:gd name="T52" fmla="*/ 68 w 69"/>
              <a:gd name="T53" fmla="*/ 49 h 49"/>
              <a:gd name="T54" fmla="*/ 41 w 69"/>
              <a:gd name="T55" fmla="*/ 28 h 49"/>
              <a:gd name="T56" fmla="*/ 40 w 69"/>
              <a:gd name="T57" fmla="*/ 16 h 49"/>
              <a:gd name="T58" fmla="*/ 38 w 69"/>
              <a:gd name="T59" fmla="*/ 15 h 49"/>
              <a:gd name="T60" fmla="*/ 31 w 69"/>
              <a:gd name="T61" fmla="*/ 15 h 49"/>
              <a:gd name="T62" fmla="*/ 30 w 69"/>
              <a:gd name="T63" fmla="*/ 16 h 49"/>
              <a:gd name="T64" fmla="*/ 29 w 69"/>
              <a:gd name="T65" fmla="*/ 28 h 49"/>
              <a:gd name="T66" fmla="*/ 29 w 69"/>
              <a:gd name="T67" fmla="*/ 29 h 49"/>
              <a:gd name="T68" fmla="*/ 30 w 69"/>
              <a:gd name="T69" fmla="*/ 30 h 49"/>
              <a:gd name="T70" fmla="*/ 40 w 69"/>
              <a:gd name="T71" fmla="*/ 30 h 49"/>
              <a:gd name="T72" fmla="*/ 41 w 69"/>
              <a:gd name="T73" fmla="*/ 29 h 49"/>
              <a:gd name="T74" fmla="*/ 41 w 69"/>
              <a:gd name="T75" fmla="*/ 28 h 49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9" h="49">
                <a:moveTo>
                  <a:pt x="68" y="49"/>
                </a:moveTo>
                <a:cubicBezTo>
                  <a:pt x="41" y="49"/>
                  <a:pt x="41" y="49"/>
                  <a:pt x="41" y="49"/>
                </a:cubicBezTo>
                <a:cubicBezTo>
                  <a:pt x="42" y="49"/>
                  <a:pt x="42" y="48"/>
                  <a:pt x="42" y="48"/>
                </a:cubicBezTo>
                <a:cubicBezTo>
                  <a:pt x="41" y="38"/>
                  <a:pt x="41" y="38"/>
                  <a:pt x="41" y="38"/>
                </a:cubicBezTo>
                <a:cubicBezTo>
                  <a:pt x="41" y="37"/>
                  <a:pt x="41" y="37"/>
                  <a:pt x="4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29" y="37"/>
                  <a:pt x="28" y="37"/>
                  <a:pt x="28" y="38"/>
                </a:cubicBezTo>
                <a:cubicBezTo>
                  <a:pt x="28" y="48"/>
                  <a:pt x="28" y="48"/>
                  <a:pt x="28" y="48"/>
                </a:cubicBezTo>
                <a:cubicBezTo>
                  <a:pt x="28" y="48"/>
                  <a:pt x="28" y="49"/>
                  <a:pt x="29" y="49"/>
                </a:cubicBezTo>
                <a:cubicBezTo>
                  <a:pt x="2" y="49"/>
                  <a:pt x="2" y="49"/>
                  <a:pt x="2" y="49"/>
                </a:cubicBezTo>
                <a:cubicBezTo>
                  <a:pt x="1" y="49"/>
                  <a:pt x="0" y="47"/>
                  <a:pt x="0" y="46"/>
                </a:cubicBezTo>
                <a:cubicBezTo>
                  <a:pt x="0" y="45"/>
                  <a:pt x="1" y="43"/>
                  <a:pt x="1" y="42"/>
                </a:cubicBezTo>
                <a:cubicBezTo>
                  <a:pt x="17" y="2"/>
                  <a:pt x="17" y="2"/>
                  <a:pt x="17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31" y="1"/>
                  <a:pt x="31" y="2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10"/>
                  <a:pt x="31" y="10"/>
                  <a:pt x="32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39" y="10"/>
                  <a:pt x="39" y="10"/>
                  <a:pt x="39" y="9"/>
                </a:cubicBezTo>
                <a:cubicBezTo>
                  <a:pt x="39" y="2"/>
                  <a:pt x="39" y="2"/>
                  <a:pt x="39" y="2"/>
                </a:cubicBezTo>
                <a:cubicBezTo>
                  <a:pt x="39" y="1"/>
                  <a:pt x="38" y="0"/>
                  <a:pt x="3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1" y="0"/>
                  <a:pt x="52" y="1"/>
                  <a:pt x="53" y="2"/>
                </a:cubicBezTo>
                <a:cubicBezTo>
                  <a:pt x="68" y="42"/>
                  <a:pt x="68" y="42"/>
                  <a:pt x="68" y="42"/>
                </a:cubicBezTo>
                <a:cubicBezTo>
                  <a:pt x="69" y="43"/>
                  <a:pt x="69" y="45"/>
                  <a:pt x="69" y="46"/>
                </a:cubicBezTo>
                <a:cubicBezTo>
                  <a:pt x="69" y="47"/>
                  <a:pt x="69" y="49"/>
                  <a:pt x="68" y="49"/>
                </a:cubicBezTo>
                <a:close/>
                <a:moveTo>
                  <a:pt x="41" y="28"/>
                </a:moveTo>
                <a:cubicBezTo>
                  <a:pt x="40" y="16"/>
                  <a:pt x="40" y="16"/>
                  <a:pt x="40" y="16"/>
                </a:cubicBezTo>
                <a:cubicBezTo>
                  <a:pt x="40" y="16"/>
                  <a:pt x="39" y="15"/>
                  <a:pt x="38" y="15"/>
                </a:cubicBezTo>
                <a:cubicBezTo>
                  <a:pt x="31" y="15"/>
                  <a:pt x="31" y="15"/>
                  <a:pt x="31" y="15"/>
                </a:cubicBezTo>
                <a:cubicBezTo>
                  <a:pt x="31" y="15"/>
                  <a:pt x="30" y="16"/>
                  <a:pt x="30" y="16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9"/>
                  <a:pt x="30" y="30"/>
                  <a:pt x="30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30"/>
                  <a:pt x="41" y="29"/>
                  <a:pt x="41" y="29"/>
                </a:cubicBezTo>
                <a:lnTo>
                  <a:pt x="41" y="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19" name="Freeform 161"/>
          <p:cNvSpPr>
            <a:spLocks noChangeAspect="1" noEditPoints="1"/>
          </p:cNvSpPr>
          <p:nvPr/>
        </p:nvSpPr>
        <p:spPr bwMode="auto">
          <a:xfrm>
            <a:off x="3354729" y="1878477"/>
            <a:ext cx="231325" cy="200580"/>
          </a:xfrm>
          <a:custGeom>
            <a:avLst/>
            <a:gdLst>
              <a:gd name="T0" fmla="*/ 73 w 73"/>
              <a:gd name="T1" fmla="*/ 19 h 63"/>
              <a:gd name="T2" fmla="*/ 73 w 73"/>
              <a:gd name="T3" fmla="*/ 53 h 63"/>
              <a:gd name="T4" fmla="*/ 64 w 73"/>
              <a:gd name="T5" fmla="*/ 63 h 63"/>
              <a:gd name="T6" fmla="*/ 10 w 73"/>
              <a:gd name="T7" fmla="*/ 63 h 63"/>
              <a:gd name="T8" fmla="*/ 0 w 73"/>
              <a:gd name="T9" fmla="*/ 53 h 63"/>
              <a:gd name="T10" fmla="*/ 0 w 73"/>
              <a:gd name="T11" fmla="*/ 19 h 63"/>
              <a:gd name="T12" fmla="*/ 10 w 73"/>
              <a:gd name="T13" fmla="*/ 9 h 63"/>
              <a:gd name="T14" fmla="*/ 19 w 73"/>
              <a:gd name="T15" fmla="*/ 9 h 63"/>
              <a:gd name="T16" fmla="*/ 21 w 73"/>
              <a:gd name="T17" fmla="*/ 4 h 63"/>
              <a:gd name="T18" fmla="*/ 27 w 73"/>
              <a:gd name="T19" fmla="*/ 0 h 63"/>
              <a:gd name="T20" fmla="*/ 47 w 73"/>
              <a:gd name="T21" fmla="*/ 0 h 63"/>
              <a:gd name="T22" fmla="*/ 53 w 73"/>
              <a:gd name="T23" fmla="*/ 4 h 63"/>
              <a:gd name="T24" fmla="*/ 55 w 73"/>
              <a:gd name="T25" fmla="*/ 9 h 63"/>
              <a:gd name="T26" fmla="*/ 64 w 73"/>
              <a:gd name="T27" fmla="*/ 9 h 63"/>
              <a:gd name="T28" fmla="*/ 73 w 73"/>
              <a:gd name="T29" fmla="*/ 19 h 63"/>
              <a:gd name="T30" fmla="*/ 54 w 73"/>
              <a:gd name="T31" fmla="*/ 36 h 63"/>
              <a:gd name="T32" fmla="*/ 37 w 73"/>
              <a:gd name="T33" fmla="*/ 19 h 63"/>
              <a:gd name="T34" fmla="*/ 20 w 73"/>
              <a:gd name="T35" fmla="*/ 36 h 63"/>
              <a:gd name="T36" fmla="*/ 37 w 73"/>
              <a:gd name="T37" fmla="*/ 53 h 63"/>
              <a:gd name="T38" fmla="*/ 54 w 73"/>
              <a:gd name="T39" fmla="*/ 36 h 63"/>
              <a:gd name="T40" fmla="*/ 48 w 73"/>
              <a:gd name="T41" fmla="*/ 36 h 63"/>
              <a:gd name="T42" fmla="*/ 37 w 73"/>
              <a:gd name="T43" fmla="*/ 47 h 63"/>
              <a:gd name="T44" fmla="*/ 26 w 73"/>
              <a:gd name="T45" fmla="*/ 36 h 63"/>
              <a:gd name="T46" fmla="*/ 37 w 73"/>
              <a:gd name="T47" fmla="*/ 25 h 63"/>
              <a:gd name="T48" fmla="*/ 48 w 73"/>
              <a:gd name="T49" fmla="*/ 36 h 63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73" h="63">
                <a:moveTo>
                  <a:pt x="73" y="19"/>
                </a:moveTo>
                <a:cubicBezTo>
                  <a:pt x="73" y="53"/>
                  <a:pt x="73" y="53"/>
                  <a:pt x="73" y="53"/>
                </a:cubicBezTo>
                <a:cubicBezTo>
                  <a:pt x="73" y="58"/>
                  <a:pt x="69" y="63"/>
                  <a:pt x="64" y="63"/>
                </a:cubicBezTo>
                <a:cubicBezTo>
                  <a:pt x="10" y="63"/>
                  <a:pt x="10" y="63"/>
                  <a:pt x="10" y="63"/>
                </a:cubicBezTo>
                <a:cubicBezTo>
                  <a:pt x="5" y="63"/>
                  <a:pt x="0" y="58"/>
                  <a:pt x="0" y="5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4"/>
                  <a:pt x="5" y="9"/>
                  <a:pt x="10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21" y="4"/>
                  <a:pt x="21" y="4"/>
                  <a:pt x="21" y="4"/>
                </a:cubicBezTo>
                <a:cubicBezTo>
                  <a:pt x="22" y="2"/>
                  <a:pt x="25" y="0"/>
                  <a:pt x="2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2" y="2"/>
                  <a:pt x="53" y="4"/>
                </a:cubicBezTo>
                <a:cubicBezTo>
                  <a:pt x="55" y="9"/>
                  <a:pt x="55" y="9"/>
                  <a:pt x="55" y="9"/>
                </a:cubicBezTo>
                <a:cubicBezTo>
                  <a:pt x="64" y="9"/>
                  <a:pt x="64" y="9"/>
                  <a:pt x="64" y="9"/>
                </a:cubicBezTo>
                <a:cubicBezTo>
                  <a:pt x="69" y="9"/>
                  <a:pt x="73" y="14"/>
                  <a:pt x="73" y="19"/>
                </a:cubicBezTo>
                <a:close/>
                <a:moveTo>
                  <a:pt x="54" y="36"/>
                </a:moveTo>
                <a:cubicBezTo>
                  <a:pt x="54" y="27"/>
                  <a:pt x="46" y="19"/>
                  <a:pt x="37" y="19"/>
                </a:cubicBezTo>
                <a:cubicBezTo>
                  <a:pt x="28" y="19"/>
                  <a:pt x="20" y="27"/>
                  <a:pt x="20" y="36"/>
                </a:cubicBezTo>
                <a:cubicBezTo>
                  <a:pt x="20" y="46"/>
                  <a:pt x="28" y="53"/>
                  <a:pt x="37" y="53"/>
                </a:cubicBezTo>
                <a:cubicBezTo>
                  <a:pt x="46" y="53"/>
                  <a:pt x="54" y="46"/>
                  <a:pt x="54" y="36"/>
                </a:cubicBezTo>
                <a:close/>
                <a:moveTo>
                  <a:pt x="48" y="36"/>
                </a:moveTo>
                <a:cubicBezTo>
                  <a:pt x="48" y="42"/>
                  <a:pt x="43" y="47"/>
                  <a:pt x="37" y="47"/>
                </a:cubicBezTo>
                <a:cubicBezTo>
                  <a:pt x="31" y="47"/>
                  <a:pt x="26" y="42"/>
                  <a:pt x="26" y="36"/>
                </a:cubicBezTo>
                <a:cubicBezTo>
                  <a:pt x="26" y="30"/>
                  <a:pt x="31" y="25"/>
                  <a:pt x="37" y="25"/>
                </a:cubicBezTo>
                <a:cubicBezTo>
                  <a:pt x="43" y="25"/>
                  <a:pt x="48" y="30"/>
                  <a:pt x="48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0" name="Freeform 108"/>
          <p:cNvSpPr>
            <a:spLocks noChangeAspect="1" noEditPoints="1"/>
          </p:cNvSpPr>
          <p:nvPr/>
        </p:nvSpPr>
        <p:spPr bwMode="auto">
          <a:xfrm>
            <a:off x="5143133" y="1887875"/>
            <a:ext cx="233363" cy="188912"/>
          </a:xfrm>
          <a:custGeom>
            <a:avLst/>
            <a:gdLst>
              <a:gd name="T0" fmla="*/ 68 w 68"/>
              <a:gd name="T1" fmla="*/ 49 h 55"/>
              <a:gd name="T2" fmla="*/ 63 w 68"/>
              <a:gd name="T3" fmla="*/ 55 h 55"/>
              <a:gd name="T4" fmla="*/ 5 w 68"/>
              <a:gd name="T5" fmla="*/ 55 h 55"/>
              <a:gd name="T6" fmla="*/ 0 w 68"/>
              <a:gd name="T7" fmla="*/ 49 h 55"/>
              <a:gd name="T8" fmla="*/ 0 w 68"/>
              <a:gd name="T9" fmla="*/ 5 h 55"/>
              <a:gd name="T10" fmla="*/ 5 w 68"/>
              <a:gd name="T11" fmla="*/ 0 h 55"/>
              <a:gd name="T12" fmla="*/ 63 w 68"/>
              <a:gd name="T13" fmla="*/ 0 h 55"/>
              <a:gd name="T14" fmla="*/ 68 w 68"/>
              <a:gd name="T15" fmla="*/ 5 h 55"/>
              <a:gd name="T16" fmla="*/ 68 w 68"/>
              <a:gd name="T17" fmla="*/ 49 h 55"/>
              <a:gd name="T18" fmla="*/ 5 w 68"/>
              <a:gd name="T19" fmla="*/ 4 h 55"/>
              <a:gd name="T20" fmla="*/ 4 w 68"/>
              <a:gd name="T21" fmla="*/ 5 h 55"/>
              <a:gd name="T22" fmla="*/ 4 w 68"/>
              <a:gd name="T23" fmla="*/ 49 h 55"/>
              <a:gd name="T24" fmla="*/ 5 w 68"/>
              <a:gd name="T25" fmla="*/ 50 h 55"/>
              <a:gd name="T26" fmla="*/ 63 w 68"/>
              <a:gd name="T27" fmla="*/ 50 h 55"/>
              <a:gd name="T28" fmla="*/ 64 w 68"/>
              <a:gd name="T29" fmla="*/ 49 h 55"/>
              <a:gd name="T30" fmla="*/ 64 w 68"/>
              <a:gd name="T31" fmla="*/ 5 h 55"/>
              <a:gd name="T32" fmla="*/ 63 w 68"/>
              <a:gd name="T33" fmla="*/ 4 h 55"/>
              <a:gd name="T34" fmla="*/ 5 w 68"/>
              <a:gd name="T35" fmla="*/ 4 h 55"/>
              <a:gd name="T36" fmla="*/ 16 w 68"/>
              <a:gd name="T37" fmla="*/ 23 h 55"/>
              <a:gd name="T38" fmla="*/ 9 w 68"/>
              <a:gd name="T39" fmla="*/ 16 h 55"/>
              <a:gd name="T40" fmla="*/ 16 w 68"/>
              <a:gd name="T41" fmla="*/ 9 h 55"/>
              <a:gd name="T42" fmla="*/ 23 w 68"/>
              <a:gd name="T43" fmla="*/ 16 h 55"/>
              <a:gd name="T44" fmla="*/ 16 w 68"/>
              <a:gd name="T45" fmla="*/ 23 h 55"/>
              <a:gd name="T46" fmla="*/ 59 w 68"/>
              <a:gd name="T47" fmla="*/ 45 h 55"/>
              <a:gd name="T48" fmla="*/ 9 w 68"/>
              <a:gd name="T49" fmla="*/ 45 h 55"/>
              <a:gd name="T50" fmla="*/ 9 w 68"/>
              <a:gd name="T51" fmla="*/ 39 h 55"/>
              <a:gd name="T52" fmla="*/ 20 w 68"/>
              <a:gd name="T53" fmla="*/ 27 h 55"/>
              <a:gd name="T54" fmla="*/ 26 w 68"/>
              <a:gd name="T55" fmla="*/ 33 h 55"/>
              <a:gd name="T56" fmla="*/ 44 w 68"/>
              <a:gd name="T57" fmla="*/ 15 h 55"/>
              <a:gd name="T58" fmla="*/ 59 w 68"/>
              <a:gd name="T59" fmla="*/ 29 h 55"/>
              <a:gd name="T60" fmla="*/ 59 w 68"/>
              <a:gd name="T61" fmla="*/ 45 h 55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8" h="55">
                <a:moveTo>
                  <a:pt x="68" y="49"/>
                </a:moveTo>
                <a:cubicBezTo>
                  <a:pt x="68" y="52"/>
                  <a:pt x="66" y="55"/>
                  <a:pt x="63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2"/>
                  <a:pt x="0" y="49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5"/>
                </a:cubicBezTo>
                <a:lnTo>
                  <a:pt x="68" y="49"/>
                </a:lnTo>
                <a:close/>
                <a:moveTo>
                  <a:pt x="5" y="4"/>
                </a:moveTo>
                <a:cubicBezTo>
                  <a:pt x="5" y="4"/>
                  <a:pt x="4" y="5"/>
                  <a:pt x="4" y="5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9"/>
                  <a:pt x="5" y="50"/>
                  <a:pt x="5" y="50"/>
                </a:cubicBezTo>
                <a:cubicBezTo>
                  <a:pt x="63" y="50"/>
                  <a:pt x="63" y="50"/>
                  <a:pt x="63" y="50"/>
                </a:cubicBezTo>
                <a:cubicBezTo>
                  <a:pt x="63" y="50"/>
                  <a:pt x="64" y="49"/>
                  <a:pt x="64" y="49"/>
                </a:cubicBezTo>
                <a:cubicBezTo>
                  <a:pt x="64" y="5"/>
                  <a:pt x="64" y="5"/>
                  <a:pt x="64" y="5"/>
                </a:cubicBezTo>
                <a:cubicBezTo>
                  <a:pt x="64" y="5"/>
                  <a:pt x="63" y="4"/>
                  <a:pt x="63" y="4"/>
                </a:cubicBezTo>
                <a:lnTo>
                  <a:pt x="5" y="4"/>
                </a:lnTo>
                <a:close/>
                <a:moveTo>
                  <a:pt x="16" y="23"/>
                </a:moveTo>
                <a:cubicBezTo>
                  <a:pt x="12" y="23"/>
                  <a:pt x="9" y="20"/>
                  <a:pt x="9" y="16"/>
                </a:cubicBezTo>
                <a:cubicBezTo>
                  <a:pt x="9" y="12"/>
                  <a:pt x="12" y="9"/>
                  <a:pt x="16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20"/>
                  <a:pt x="20" y="23"/>
                  <a:pt x="16" y="23"/>
                </a:cubicBezTo>
                <a:close/>
                <a:moveTo>
                  <a:pt x="59" y="45"/>
                </a:moveTo>
                <a:cubicBezTo>
                  <a:pt x="9" y="45"/>
                  <a:pt x="9" y="45"/>
                  <a:pt x="9" y="45"/>
                </a:cubicBezTo>
                <a:cubicBezTo>
                  <a:pt x="9" y="39"/>
                  <a:pt x="9" y="39"/>
                  <a:pt x="9" y="39"/>
                </a:cubicBezTo>
                <a:cubicBezTo>
                  <a:pt x="20" y="27"/>
                  <a:pt x="20" y="27"/>
                  <a:pt x="20" y="27"/>
                </a:cubicBezTo>
                <a:cubicBezTo>
                  <a:pt x="26" y="33"/>
                  <a:pt x="26" y="33"/>
                  <a:pt x="26" y="33"/>
                </a:cubicBezTo>
                <a:cubicBezTo>
                  <a:pt x="44" y="15"/>
                  <a:pt x="44" y="15"/>
                  <a:pt x="44" y="15"/>
                </a:cubicBezTo>
                <a:cubicBezTo>
                  <a:pt x="59" y="29"/>
                  <a:pt x="59" y="29"/>
                  <a:pt x="59" y="29"/>
                </a:cubicBezTo>
                <a:lnTo>
                  <a:pt x="59" y="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3" name="Freeform 30"/>
          <p:cNvSpPr>
            <a:spLocks noChangeAspect="1" noChangeArrowheads="1"/>
          </p:cNvSpPr>
          <p:nvPr/>
        </p:nvSpPr>
        <p:spPr bwMode="auto">
          <a:xfrm>
            <a:off x="4074613" y="1471714"/>
            <a:ext cx="199005" cy="189054"/>
          </a:xfrm>
          <a:custGeom>
            <a:avLst/>
            <a:gdLst>
              <a:gd name="T0" fmla="*/ 133 w 498"/>
              <a:gd name="T1" fmla="*/ 469 h 470"/>
              <a:gd name="T2" fmla="*/ 133 w 498"/>
              <a:gd name="T3" fmla="*/ 469 h 470"/>
              <a:gd name="T4" fmla="*/ 186 w 498"/>
              <a:gd name="T5" fmla="*/ 469 h 470"/>
              <a:gd name="T6" fmla="*/ 293 w 498"/>
              <a:gd name="T7" fmla="*/ 265 h 470"/>
              <a:gd name="T8" fmla="*/ 426 w 498"/>
              <a:gd name="T9" fmla="*/ 265 h 470"/>
              <a:gd name="T10" fmla="*/ 497 w 498"/>
              <a:gd name="T11" fmla="*/ 230 h 470"/>
              <a:gd name="T12" fmla="*/ 426 w 498"/>
              <a:gd name="T13" fmla="*/ 195 h 470"/>
              <a:gd name="T14" fmla="*/ 293 w 498"/>
              <a:gd name="T15" fmla="*/ 195 h 470"/>
              <a:gd name="T16" fmla="*/ 186 w 498"/>
              <a:gd name="T17" fmla="*/ 0 h 470"/>
              <a:gd name="T18" fmla="*/ 133 w 498"/>
              <a:gd name="T19" fmla="*/ 0 h 470"/>
              <a:gd name="T20" fmla="*/ 195 w 498"/>
              <a:gd name="T21" fmla="*/ 195 h 470"/>
              <a:gd name="T22" fmla="*/ 107 w 498"/>
              <a:gd name="T23" fmla="*/ 195 h 470"/>
              <a:gd name="T24" fmla="*/ 53 w 498"/>
              <a:gd name="T25" fmla="*/ 150 h 470"/>
              <a:gd name="T26" fmla="*/ 0 w 498"/>
              <a:gd name="T27" fmla="*/ 150 h 470"/>
              <a:gd name="T28" fmla="*/ 36 w 498"/>
              <a:gd name="T29" fmla="*/ 230 h 470"/>
              <a:gd name="T30" fmla="*/ 0 w 498"/>
              <a:gd name="T31" fmla="*/ 319 h 470"/>
              <a:gd name="T32" fmla="*/ 53 w 498"/>
              <a:gd name="T33" fmla="*/ 319 h 470"/>
              <a:gd name="T34" fmla="*/ 107 w 498"/>
              <a:gd name="T35" fmla="*/ 265 h 470"/>
              <a:gd name="T36" fmla="*/ 195 w 498"/>
              <a:gd name="T37" fmla="*/ 265 h 470"/>
              <a:gd name="T38" fmla="*/ 133 w 498"/>
              <a:gd name="T39" fmla="*/ 469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98" h="470">
                <a:moveTo>
                  <a:pt x="133" y="469"/>
                </a:moveTo>
                <a:lnTo>
                  <a:pt x="133" y="469"/>
                </a:lnTo>
                <a:cubicBezTo>
                  <a:pt x="186" y="469"/>
                  <a:pt x="186" y="469"/>
                  <a:pt x="186" y="469"/>
                </a:cubicBezTo>
                <a:cubicBezTo>
                  <a:pt x="293" y="265"/>
                  <a:pt x="293" y="265"/>
                  <a:pt x="293" y="265"/>
                </a:cubicBezTo>
                <a:cubicBezTo>
                  <a:pt x="426" y="265"/>
                  <a:pt x="426" y="265"/>
                  <a:pt x="426" y="265"/>
                </a:cubicBezTo>
                <a:cubicBezTo>
                  <a:pt x="426" y="265"/>
                  <a:pt x="497" y="265"/>
                  <a:pt x="497" y="230"/>
                </a:cubicBezTo>
                <a:cubicBezTo>
                  <a:pt x="497" y="195"/>
                  <a:pt x="426" y="195"/>
                  <a:pt x="426" y="195"/>
                </a:cubicBezTo>
                <a:cubicBezTo>
                  <a:pt x="293" y="195"/>
                  <a:pt x="293" y="195"/>
                  <a:pt x="293" y="195"/>
                </a:cubicBezTo>
                <a:cubicBezTo>
                  <a:pt x="186" y="0"/>
                  <a:pt x="186" y="0"/>
                  <a:pt x="186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95" y="195"/>
                  <a:pt x="195" y="195"/>
                  <a:pt x="195" y="195"/>
                </a:cubicBezTo>
                <a:cubicBezTo>
                  <a:pt x="107" y="195"/>
                  <a:pt x="107" y="195"/>
                  <a:pt x="107" y="195"/>
                </a:cubicBezTo>
                <a:cubicBezTo>
                  <a:pt x="53" y="150"/>
                  <a:pt x="53" y="150"/>
                  <a:pt x="53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36" y="230"/>
                  <a:pt x="36" y="230"/>
                  <a:pt x="36" y="230"/>
                </a:cubicBezTo>
                <a:cubicBezTo>
                  <a:pt x="0" y="319"/>
                  <a:pt x="0" y="319"/>
                  <a:pt x="0" y="319"/>
                </a:cubicBezTo>
                <a:cubicBezTo>
                  <a:pt x="53" y="319"/>
                  <a:pt x="53" y="319"/>
                  <a:pt x="53" y="319"/>
                </a:cubicBezTo>
                <a:cubicBezTo>
                  <a:pt x="107" y="265"/>
                  <a:pt x="107" y="265"/>
                  <a:pt x="107" y="265"/>
                </a:cubicBezTo>
                <a:cubicBezTo>
                  <a:pt x="195" y="265"/>
                  <a:pt x="195" y="265"/>
                  <a:pt x="195" y="265"/>
                </a:cubicBezTo>
                <a:lnTo>
                  <a:pt x="133" y="469"/>
                </a:ln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224" name="Freeform 123"/>
          <p:cNvSpPr>
            <a:spLocks noChangeAspect="1" noChangeArrowheads="1"/>
          </p:cNvSpPr>
          <p:nvPr/>
        </p:nvSpPr>
        <p:spPr bwMode="auto">
          <a:xfrm>
            <a:off x="5161433" y="1465464"/>
            <a:ext cx="203200" cy="207962"/>
          </a:xfrm>
          <a:custGeom>
            <a:avLst/>
            <a:gdLst>
              <a:gd name="T0" fmla="*/ 275 w 452"/>
              <a:gd name="T1" fmla="*/ 301 h 462"/>
              <a:gd name="T2" fmla="*/ 275 w 452"/>
              <a:gd name="T3" fmla="*/ 301 h 462"/>
              <a:gd name="T4" fmla="*/ 434 w 452"/>
              <a:gd name="T5" fmla="*/ 26 h 462"/>
              <a:gd name="T6" fmla="*/ 434 w 452"/>
              <a:gd name="T7" fmla="*/ 18 h 462"/>
              <a:gd name="T8" fmla="*/ 425 w 452"/>
              <a:gd name="T9" fmla="*/ 18 h 462"/>
              <a:gd name="T10" fmla="*/ 159 w 452"/>
              <a:gd name="T11" fmla="*/ 178 h 462"/>
              <a:gd name="T12" fmla="*/ 9 w 452"/>
              <a:gd name="T13" fmla="*/ 301 h 462"/>
              <a:gd name="T14" fmla="*/ 35 w 452"/>
              <a:gd name="T15" fmla="*/ 328 h 462"/>
              <a:gd name="T16" fmla="*/ 88 w 452"/>
              <a:gd name="T17" fmla="*/ 310 h 462"/>
              <a:gd name="T18" fmla="*/ 151 w 452"/>
              <a:gd name="T19" fmla="*/ 372 h 462"/>
              <a:gd name="T20" fmla="*/ 133 w 452"/>
              <a:gd name="T21" fmla="*/ 425 h 462"/>
              <a:gd name="T22" fmla="*/ 151 w 452"/>
              <a:gd name="T23" fmla="*/ 452 h 462"/>
              <a:gd name="T24" fmla="*/ 275 w 452"/>
              <a:gd name="T25" fmla="*/ 301 h 462"/>
              <a:gd name="T26" fmla="*/ 301 w 452"/>
              <a:gd name="T27" fmla="*/ 150 h 462"/>
              <a:gd name="T28" fmla="*/ 301 w 452"/>
              <a:gd name="T29" fmla="*/ 150 h 462"/>
              <a:gd name="T30" fmla="*/ 301 w 452"/>
              <a:gd name="T31" fmla="*/ 97 h 462"/>
              <a:gd name="T32" fmla="*/ 354 w 452"/>
              <a:gd name="T33" fmla="*/ 97 h 462"/>
              <a:gd name="T34" fmla="*/ 354 w 452"/>
              <a:gd name="T35" fmla="*/ 150 h 462"/>
              <a:gd name="T36" fmla="*/ 301 w 452"/>
              <a:gd name="T37" fmla="*/ 150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227" name="Freeform 105"/>
          <p:cNvSpPr>
            <a:spLocks noChangeAspect="1" noChangeArrowheads="1"/>
          </p:cNvSpPr>
          <p:nvPr/>
        </p:nvSpPr>
        <p:spPr bwMode="auto">
          <a:xfrm>
            <a:off x="7005371" y="1875100"/>
            <a:ext cx="203952" cy="203952"/>
          </a:xfrm>
          <a:custGeom>
            <a:avLst/>
            <a:gdLst>
              <a:gd name="T0" fmla="*/ 207011 w 602"/>
              <a:gd name="T1" fmla="*/ 176303 h 602"/>
              <a:gd name="T2" fmla="*/ 207011 w 602"/>
              <a:gd name="T3" fmla="*/ 176303 h 602"/>
              <a:gd name="T4" fmla="*/ 173774 w 602"/>
              <a:gd name="T5" fmla="*/ 176303 h 602"/>
              <a:gd name="T6" fmla="*/ 173774 w 602"/>
              <a:gd name="T7" fmla="*/ 125363 h 602"/>
              <a:gd name="T8" fmla="*/ 196534 w 602"/>
              <a:gd name="T9" fmla="*/ 125363 h 602"/>
              <a:gd name="T10" fmla="*/ 196534 w 602"/>
              <a:gd name="T11" fmla="*/ 20593 h 602"/>
              <a:gd name="T12" fmla="*/ 74062 w 602"/>
              <a:gd name="T13" fmla="*/ 20593 h 602"/>
              <a:gd name="T14" fmla="*/ 74062 w 602"/>
              <a:gd name="T15" fmla="*/ 30708 h 602"/>
              <a:gd name="T16" fmla="*/ 53830 w 602"/>
              <a:gd name="T17" fmla="*/ 30708 h 602"/>
              <a:gd name="T18" fmla="*/ 53830 w 602"/>
              <a:gd name="T19" fmla="*/ 10477 h 602"/>
              <a:gd name="T20" fmla="*/ 63946 w 602"/>
              <a:gd name="T21" fmla="*/ 0 h 602"/>
              <a:gd name="T22" fmla="*/ 207011 w 602"/>
              <a:gd name="T23" fmla="*/ 0 h 602"/>
              <a:gd name="T24" fmla="*/ 217127 w 602"/>
              <a:gd name="T25" fmla="*/ 10477 h 602"/>
              <a:gd name="T26" fmla="*/ 217127 w 602"/>
              <a:gd name="T27" fmla="*/ 166187 h 602"/>
              <a:gd name="T28" fmla="*/ 207011 w 602"/>
              <a:gd name="T29" fmla="*/ 176303 h 602"/>
              <a:gd name="T30" fmla="*/ 163658 w 602"/>
              <a:gd name="T31" fmla="*/ 51301 h 602"/>
              <a:gd name="T32" fmla="*/ 163658 w 602"/>
              <a:gd name="T33" fmla="*/ 51301 h 602"/>
              <a:gd name="T34" fmla="*/ 163658 w 602"/>
              <a:gd name="T35" fmla="*/ 207011 h 602"/>
              <a:gd name="T36" fmla="*/ 153181 w 602"/>
              <a:gd name="T37" fmla="*/ 217127 h 602"/>
              <a:gd name="T38" fmla="*/ 10477 w 602"/>
              <a:gd name="T39" fmla="*/ 217127 h 602"/>
              <a:gd name="T40" fmla="*/ 0 w 602"/>
              <a:gd name="T41" fmla="*/ 207011 h 602"/>
              <a:gd name="T42" fmla="*/ 0 w 602"/>
              <a:gd name="T43" fmla="*/ 51301 h 602"/>
              <a:gd name="T44" fmla="*/ 10477 w 602"/>
              <a:gd name="T45" fmla="*/ 40824 h 602"/>
              <a:gd name="T46" fmla="*/ 153181 w 602"/>
              <a:gd name="T47" fmla="*/ 40824 h 602"/>
              <a:gd name="T48" fmla="*/ 163658 w 602"/>
              <a:gd name="T49" fmla="*/ 51301 h 602"/>
              <a:gd name="T50" fmla="*/ 143065 w 602"/>
              <a:gd name="T51" fmla="*/ 61417 h 602"/>
              <a:gd name="T52" fmla="*/ 143065 w 602"/>
              <a:gd name="T53" fmla="*/ 61417 h 602"/>
              <a:gd name="T54" fmla="*/ 20593 w 602"/>
              <a:gd name="T55" fmla="*/ 61417 h 602"/>
              <a:gd name="T56" fmla="*/ 20593 w 602"/>
              <a:gd name="T57" fmla="*/ 166187 h 602"/>
              <a:gd name="T58" fmla="*/ 143065 w 602"/>
              <a:gd name="T59" fmla="*/ 166187 h 602"/>
              <a:gd name="T60" fmla="*/ 143065 w 602"/>
              <a:gd name="T61" fmla="*/ 61417 h 60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02" h="602">
                <a:moveTo>
                  <a:pt x="573" y="488"/>
                </a:moveTo>
                <a:lnTo>
                  <a:pt x="573" y="488"/>
                </a:lnTo>
                <a:cubicBezTo>
                  <a:pt x="481" y="488"/>
                  <a:pt x="481" y="488"/>
                  <a:pt x="481" y="488"/>
                </a:cubicBezTo>
                <a:cubicBezTo>
                  <a:pt x="481" y="347"/>
                  <a:pt x="481" y="347"/>
                  <a:pt x="481" y="347"/>
                </a:cubicBezTo>
                <a:cubicBezTo>
                  <a:pt x="544" y="347"/>
                  <a:pt x="544" y="347"/>
                  <a:pt x="544" y="347"/>
                </a:cubicBezTo>
                <a:cubicBezTo>
                  <a:pt x="544" y="57"/>
                  <a:pt x="544" y="57"/>
                  <a:pt x="544" y="57"/>
                </a:cubicBezTo>
                <a:cubicBezTo>
                  <a:pt x="205" y="57"/>
                  <a:pt x="205" y="57"/>
                  <a:pt x="205" y="57"/>
                </a:cubicBezTo>
                <a:cubicBezTo>
                  <a:pt x="205" y="85"/>
                  <a:pt x="205" y="85"/>
                  <a:pt x="205" y="85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49" y="29"/>
                  <a:pt x="149" y="29"/>
                  <a:pt x="149" y="29"/>
                </a:cubicBezTo>
                <a:cubicBezTo>
                  <a:pt x="149" y="15"/>
                  <a:pt x="163" y="0"/>
                  <a:pt x="177" y="0"/>
                </a:cubicBezTo>
                <a:cubicBezTo>
                  <a:pt x="573" y="0"/>
                  <a:pt x="573" y="0"/>
                  <a:pt x="573" y="0"/>
                </a:cubicBezTo>
                <a:cubicBezTo>
                  <a:pt x="594" y="0"/>
                  <a:pt x="601" y="15"/>
                  <a:pt x="601" y="29"/>
                </a:cubicBezTo>
                <a:cubicBezTo>
                  <a:pt x="601" y="460"/>
                  <a:pt x="601" y="460"/>
                  <a:pt x="601" y="460"/>
                </a:cubicBezTo>
                <a:cubicBezTo>
                  <a:pt x="601" y="481"/>
                  <a:pt x="594" y="488"/>
                  <a:pt x="573" y="488"/>
                </a:cubicBezTo>
                <a:close/>
                <a:moveTo>
                  <a:pt x="453" y="142"/>
                </a:moveTo>
                <a:lnTo>
                  <a:pt x="453" y="142"/>
                </a:lnTo>
                <a:cubicBezTo>
                  <a:pt x="453" y="573"/>
                  <a:pt x="453" y="573"/>
                  <a:pt x="453" y="573"/>
                </a:cubicBezTo>
                <a:cubicBezTo>
                  <a:pt x="453" y="594"/>
                  <a:pt x="439" y="601"/>
                  <a:pt x="424" y="601"/>
                </a:cubicBezTo>
                <a:cubicBezTo>
                  <a:pt x="29" y="601"/>
                  <a:pt x="29" y="601"/>
                  <a:pt x="29" y="601"/>
                </a:cubicBezTo>
                <a:cubicBezTo>
                  <a:pt x="15" y="601"/>
                  <a:pt x="0" y="594"/>
                  <a:pt x="0" y="573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28"/>
                  <a:pt x="15" y="113"/>
                  <a:pt x="29" y="113"/>
                </a:cubicBezTo>
                <a:cubicBezTo>
                  <a:pt x="424" y="113"/>
                  <a:pt x="424" y="113"/>
                  <a:pt x="424" y="113"/>
                </a:cubicBezTo>
                <a:cubicBezTo>
                  <a:pt x="439" y="113"/>
                  <a:pt x="453" y="128"/>
                  <a:pt x="453" y="142"/>
                </a:cubicBezTo>
                <a:close/>
                <a:moveTo>
                  <a:pt x="396" y="170"/>
                </a:moveTo>
                <a:lnTo>
                  <a:pt x="396" y="170"/>
                </a:lnTo>
                <a:cubicBezTo>
                  <a:pt x="57" y="170"/>
                  <a:pt x="57" y="170"/>
                  <a:pt x="57" y="170"/>
                </a:cubicBezTo>
                <a:cubicBezTo>
                  <a:pt x="57" y="460"/>
                  <a:pt x="57" y="460"/>
                  <a:pt x="57" y="460"/>
                </a:cubicBezTo>
                <a:cubicBezTo>
                  <a:pt x="396" y="460"/>
                  <a:pt x="396" y="460"/>
                  <a:pt x="396" y="460"/>
                </a:cubicBezTo>
                <a:lnTo>
                  <a:pt x="396" y="17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28" name="Freeform 106"/>
          <p:cNvSpPr>
            <a:spLocks noChangeAspect="1" noChangeArrowheads="1"/>
          </p:cNvSpPr>
          <p:nvPr/>
        </p:nvSpPr>
        <p:spPr bwMode="auto">
          <a:xfrm>
            <a:off x="6646545" y="1870018"/>
            <a:ext cx="198003" cy="213382"/>
          </a:xfrm>
          <a:custGeom>
            <a:avLst/>
            <a:gdLst>
              <a:gd name="T0" fmla="*/ 153044 w 453"/>
              <a:gd name="T1" fmla="*/ 175852 h 489"/>
              <a:gd name="T2" fmla="*/ 153044 w 453"/>
              <a:gd name="T3" fmla="*/ 175852 h 489"/>
              <a:gd name="T4" fmla="*/ 10107 w 453"/>
              <a:gd name="T5" fmla="*/ 175852 h 489"/>
              <a:gd name="T6" fmla="*/ 0 w 453"/>
              <a:gd name="T7" fmla="*/ 165401 h 489"/>
              <a:gd name="T8" fmla="*/ 0 w 453"/>
              <a:gd name="T9" fmla="*/ 10090 h 489"/>
              <a:gd name="T10" fmla="*/ 10107 w 453"/>
              <a:gd name="T11" fmla="*/ 0 h 489"/>
              <a:gd name="T12" fmla="*/ 153044 w 453"/>
              <a:gd name="T13" fmla="*/ 0 h 489"/>
              <a:gd name="T14" fmla="*/ 163151 w 453"/>
              <a:gd name="T15" fmla="*/ 10090 h 489"/>
              <a:gd name="T16" fmla="*/ 163151 w 453"/>
              <a:gd name="T17" fmla="*/ 165401 h 489"/>
              <a:gd name="T18" fmla="*/ 153044 w 453"/>
              <a:gd name="T19" fmla="*/ 175852 h 489"/>
              <a:gd name="T20" fmla="*/ 142938 w 453"/>
              <a:gd name="T21" fmla="*/ 20180 h 489"/>
              <a:gd name="T22" fmla="*/ 142938 w 453"/>
              <a:gd name="T23" fmla="*/ 20180 h 489"/>
              <a:gd name="T24" fmla="*/ 20213 w 453"/>
              <a:gd name="T25" fmla="*/ 20180 h 489"/>
              <a:gd name="T26" fmla="*/ 20213 w 453"/>
              <a:gd name="T27" fmla="*/ 124682 h 489"/>
              <a:gd name="T28" fmla="*/ 142938 w 453"/>
              <a:gd name="T29" fmla="*/ 124682 h 489"/>
              <a:gd name="T30" fmla="*/ 142938 w 453"/>
              <a:gd name="T31" fmla="*/ 20180 h 48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453" h="489">
                <a:moveTo>
                  <a:pt x="424" y="488"/>
                </a:moveTo>
                <a:lnTo>
                  <a:pt x="424" y="488"/>
                </a:lnTo>
                <a:cubicBezTo>
                  <a:pt x="28" y="488"/>
                  <a:pt x="28" y="488"/>
                  <a:pt x="28" y="488"/>
                </a:cubicBezTo>
                <a:cubicBezTo>
                  <a:pt x="14" y="488"/>
                  <a:pt x="0" y="481"/>
                  <a:pt x="0" y="459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4" y="0"/>
                  <a:pt x="28" y="0"/>
                </a:cubicBezTo>
                <a:cubicBezTo>
                  <a:pt x="424" y="0"/>
                  <a:pt x="424" y="0"/>
                  <a:pt x="424" y="0"/>
                </a:cubicBezTo>
                <a:cubicBezTo>
                  <a:pt x="445" y="0"/>
                  <a:pt x="452" y="14"/>
                  <a:pt x="452" y="28"/>
                </a:cubicBezTo>
                <a:cubicBezTo>
                  <a:pt x="452" y="459"/>
                  <a:pt x="452" y="459"/>
                  <a:pt x="452" y="459"/>
                </a:cubicBezTo>
                <a:cubicBezTo>
                  <a:pt x="452" y="481"/>
                  <a:pt x="445" y="488"/>
                  <a:pt x="424" y="488"/>
                </a:cubicBezTo>
                <a:close/>
                <a:moveTo>
                  <a:pt x="396" y="56"/>
                </a:moveTo>
                <a:lnTo>
                  <a:pt x="396" y="56"/>
                </a:lnTo>
                <a:cubicBezTo>
                  <a:pt x="56" y="56"/>
                  <a:pt x="56" y="56"/>
                  <a:pt x="56" y="56"/>
                </a:cubicBezTo>
                <a:cubicBezTo>
                  <a:pt x="56" y="346"/>
                  <a:pt x="56" y="346"/>
                  <a:pt x="56" y="346"/>
                </a:cubicBezTo>
                <a:cubicBezTo>
                  <a:pt x="396" y="346"/>
                  <a:pt x="396" y="346"/>
                  <a:pt x="396" y="346"/>
                </a:cubicBezTo>
                <a:lnTo>
                  <a:pt x="396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29" name="Freeform 107"/>
          <p:cNvSpPr>
            <a:spLocks noChangeAspect="1" noChangeArrowheads="1"/>
          </p:cNvSpPr>
          <p:nvPr/>
        </p:nvSpPr>
        <p:spPr bwMode="auto">
          <a:xfrm>
            <a:off x="5919235" y="1876569"/>
            <a:ext cx="204787" cy="203200"/>
          </a:xfrm>
          <a:custGeom>
            <a:avLst/>
            <a:gdLst>
              <a:gd name="T0" fmla="*/ 204426 w 567"/>
              <a:gd name="T1" fmla="*/ 162273 h 566"/>
              <a:gd name="T2" fmla="*/ 196480 w 567"/>
              <a:gd name="T3" fmla="*/ 182736 h 566"/>
              <a:gd name="T4" fmla="*/ 193952 w 567"/>
              <a:gd name="T5" fmla="*/ 202841 h 566"/>
              <a:gd name="T6" fmla="*/ 173726 w 567"/>
              <a:gd name="T7" fmla="*/ 195302 h 566"/>
              <a:gd name="T8" fmla="*/ 153139 w 567"/>
              <a:gd name="T9" fmla="*/ 195302 h 566"/>
              <a:gd name="T10" fmla="*/ 132913 w 567"/>
              <a:gd name="T11" fmla="*/ 202841 h 566"/>
              <a:gd name="T12" fmla="*/ 112326 w 567"/>
              <a:gd name="T13" fmla="*/ 195302 h 566"/>
              <a:gd name="T14" fmla="*/ 92100 w 567"/>
              <a:gd name="T15" fmla="*/ 195302 h 566"/>
              <a:gd name="T16" fmla="*/ 71513 w 567"/>
              <a:gd name="T17" fmla="*/ 202841 h 566"/>
              <a:gd name="T18" fmla="*/ 51287 w 567"/>
              <a:gd name="T19" fmla="*/ 195302 h 566"/>
              <a:gd name="T20" fmla="*/ 30700 w 567"/>
              <a:gd name="T21" fmla="*/ 195302 h 566"/>
              <a:gd name="T22" fmla="*/ 10474 w 567"/>
              <a:gd name="T23" fmla="*/ 202841 h 566"/>
              <a:gd name="T24" fmla="*/ 7946 w 567"/>
              <a:gd name="T25" fmla="*/ 182736 h 566"/>
              <a:gd name="T26" fmla="*/ 0 w 567"/>
              <a:gd name="T27" fmla="*/ 162273 h 566"/>
              <a:gd name="T28" fmla="*/ 7946 w 567"/>
              <a:gd name="T29" fmla="*/ 139296 h 566"/>
              <a:gd name="T30" fmla="*/ 7946 w 567"/>
              <a:gd name="T31" fmla="*/ 121705 h 566"/>
              <a:gd name="T32" fmla="*/ 0 w 567"/>
              <a:gd name="T33" fmla="*/ 101241 h 566"/>
              <a:gd name="T34" fmla="*/ 7946 w 567"/>
              <a:gd name="T35" fmla="*/ 78623 h 566"/>
              <a:gd name="T36" fmla="*/ 7946 w 567"/>
              <a:gd name="T37" fmla="*/ 60673 h 566"/>
              <a:gd name="T38" fmla="*/ 0 w 567"/>
              <a:gd name="T39" fmla="*/ 40568 h 566"/>
              <a:gd name="T40" fmla="*/ 7946 w 567"/>
              <a:gd name="T41" fmla="*/ 17592 h 566"/>
              <a:gd name="T42" fmla="*/ 10474 w 567"/>
              <a:gd name="T43" fmla="*/ 0 h 566"/>
              <a:gd name="T44" fmla="*/ 30700 w 567"/>
              <a:gd name="T45" fmla="*/ 5026 h 566"/>
              <a:gd name="T46" fmla="*/ 51287 w 567"/>
              <a:gd name="T47" fmla="*/ 5026 h 566"/>
              <a:gd name="T48" fmla="*/ 71513 w 567"/>
              <a:gd name="T49" fmla="*/ 0 h 566"/>
              <a:gd name="T50" fmla="*/ 92100 w 567"/>
              <a:gd name="T51" fmla="*/ 5026 h 566"/>
              <a:gd name="T52" fmla="*/ 112326 w 567"/>
              <a:gd name="T53" fmla="*/ 5026 h 566"/>
              <a:gd name="T54" fmla="*/ 132913 w 567"/>
              <a:gd name="T55" fmla="*/ 0 h 566"/>
              <a:gd name="T56" fmla="*/ 153139 w 567"/>
              <a:gd name="T57" fmla="*/ 5026 h 566"/>
              <a:gd name="T58" fmla="*/ 173726 w 567"/>
              <a:gd name="T59" fmla="*/ 5026 h 566"/>
              <a:gd name="T60" fmla="*/ 193952 w 567"/>
              <a:gd name="T61" fmla="*/ 0 h 566"/>
              <a:gd name="T62" fmla="*/ 196480 w 567"/>
              <a:gd name="T63" fmla="*/ 17592 h 566"/>
              <a:gd name="T64" fmla="*/ 204426 w 567"/>
              <a:gd name="T65" fmla="*/ 40568 h 566"/>
              <a:gd name="T66" fmla="*/ 196480 w 567"/>
              <a:gd name="T67" fmla="*/ 60673 h 566"/>
              <a:gd name="T68" fmla="*/ 196480 w 567"/>
              <a:gd name="T69" fmla="*/ 78623 h 566"/>
              <a:gd name="T70" fmla="*/ 204426 w 567"/>
              <a:gd name="T71" fmla="*/ 101241 h 566"/>
              <a:gd name="T72" fmla="*/ 196480 w 567"/>
              <a:gd name="T73" fmla="*/ 121705 h 566"/>
              <a:gd name="T74" fmla="*/ 196480 w 567"/>
              <a:gd name="T75" fmla="*/ 139296 h 566"/>
              <a:gd name="T76" fmla="*/ 204426 w 567"/>
              <a:gd name="T77" fmla="*/ 162273 h 566"/>
              <a:gd name="T78" fmla="*/ 176254 w 567"/>
              <a:gd name="T79" fmla="*/ 25131 h 566"/>
              <a:gd name="T80" fmla="*/ 28172 w 567"/>
              <a:gd name="T81" fmla="*/ 174838 h 566"/>
              <a:gd name="T82" fmla="*/ 176254 w 567"/>
              <a:gd name="T83" fmla="*/ 25131 h 566"/>
              <a:gd name="T84" fmla="*/ 89572 w 567"/>
              <a:gd name="T85" fmla="*/ 134270 h 566"/>
              <a:gd name="T86" fmla="*/ 166141 w 567"/>
              <a:gd name="T87" fmla="*/ 124218 h 566"/>
              <a:gd name="T88" fmla="*/ 38285 w 567"/>
              <a:gd name="T89" fmla="*/ 164786 h 566"/>
              <a:gd name="T90" fmla="*/ 89572 w 567"/>
              <a:gd name="T91" fmla="*/ 134270 h 566"/>
              <a:gd name="T92" fmla="*/ 68985 w 567"/>
              <a:gd name="T93" fmla="*/ 86163 h 566"/>
              <a:gd name="T94" fmla="*/ 68985 w 567"/>
              <a:gd name="T95" fmla="*/ 45594 h 566"/>
              <a:gd name="T96" fmla="*/ 68985 w 567"/>
              <a:gd name="T97" fmla="*/ 86163 h 56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67" h="566">
                <a:moveTo>
                  <a:pt x="566" y="452"/>
                </a:moveTo>
                <a:lnTo>
                  <a:pt x="566" y="452"/>
                </a:lnTo>
                <a:cubicBezTo>
                  <a:pt x="566" y="459"/>
                  <a:pt x="559" y="473"/>
                  <a:pt x="544" y="473"/>
                </a:cubicBezTo>
                <a:cubicBezTo>
                  <a:pt x="544" y="509"/>
                  <a:pt x="544" y="509"/>
                  <a:pt x="544" y="509"/>
                </a:cubicBezTo>
                <a:cubicBezTo>
                  <a:pt x="559" y="509"/>
                  <a:pt x="566" y="523"/>
                  <a:pt x="566" y="537"/>
                </a:cubicBezTo>
                <a:cubicBezTo>
                  <a:pt x="566" y="551"/>
                  <a:pt x="552" y="565"/>
                  <a:pt x="537" y="565"/>
                </a:cubicBezTo>
                <a:cubicBezTo>
                  <a:pt x="523" y="565"/>
                  <a:pt x="516" y="558"/>
                  <a:pt x="509" y="544"/>
                </a:cubicBezTo>
                <a:cubicBezTo>
                  <a:pt x="481" y="544"/>
                  <a:pt x="481" y="544"/>
                  <a:pt x="481" y="544"/>
                </a:cubicBezTo>
                <a:cubicBezTo>
                  <a:pt x="474" y="558"/>
                  <a:pt x="467" y="565"/>
                  <a:pt x="453" y="565"/>
                </a:cubicBezTo>
                <a:cubicBezTo>
                  <a:pt x="438" y="565"/>
                  <a:pt x="431" y="558"/>
                  <a:pt x="424" y="544"/>
                </a:cubicBezTo>
                <a:cubicBezTo>
                  <a:pt x="396" y="544"/>
                  <a:pt x="396" y="544"/>
                  <a:pt x="396" y="544"/>
                </a:cubicBezTo>
                <a:cubicBezTo>
                  <a:pt x="389" y="558"/>
                  <a:pt x="382" y="565"/>
                  <a:pt x="368" y="565"/>
                </a:cubicBezTo>
                <a:cubicBezTo>
                  <a:pt x="354" y="565"/>
                  <a:pt x="347" y="558"/>
                  <a:pt x="340" y="544"/>
                </a:cubicBezTo>
                <a:cubicBezTo>
                  <a:pt x="311" y="544"/>
                  <a:pt x="311" y="544"/>
                  <a:pt x="311" y="544"/>
                </a:cubicBezTo>
                <a:cubicBezTo>
                  <a:pt x="304" y="558"/>
                  <a:pt x="297" y="565"/>
                  <a:pt x="283" y="565"/>
                </a:cubicBezTo>
                <a:cubicBezTo>
                  <a:pt x="269" y="565"/>
                  <a:pt x="262" y="558"/>
                  <a:pt x="255" y="544"/>
                </a:cubicBezTo>
                <a:cubicBezTo>
                  <a:pt x="226" y="544"/>
                  <a:pt x="226" y="544"/>
                  <a:pt x="226" y="544"/>
                </a:cubicBezTo>
                <a:cubicBezTo>
                  <a:pt x="219" y="558"/>
                  <a:pt x="212" y="565"/>
                  <a:pt x="198" y="565"/>
                </a:cubicBezTo>
                <a:cubicBezTo>
                  <a:pt x="184" y="565"/>
                  <a:pt x="177" y="558"/>
                  <a:pt x="170" y="544"/>
                </a:cubicBezTo>
                <a:cubicBezTo>
                  <a:pt x="142" y="544"/>
                  <a:pt x="142" y="544"/>
                  <a:pt x="142" y="544"/>
                </a:cubicBezTo>
                <a:cubicBezTo>
                  <a:pt x="135" y="558"/>
                  <a:pt x="128" y="565"/>
                  <a:pt x="113" y="565"/>
                </a:cubicBezTo>
                <a:cubicBezTo>
                  <a:pt x="99" y="565"/>
                  <a:pt x="92" y="558"/>
                  <a:pt x="85" y="544"/>
                </a:cubicBezTo>
                <a:cubicBezTo>
                  <a:pt x="57" y="544"/>
                  <a:pt x="57" y="544"/>
                  <a:pt x="57" y="544"/>
                </a:cubicBezTo>
                <a:cubicBezTo>
                  <a:pt x="50" y="558"/>
                  <a:pt x="43" y="565"/>
                  <a:pt x="29" y="565"/>
                </a:cubicBezTo>
                <a:cubicBezTo>
                  <a:pt x="15" y="565"/>
                  <a:pt x="0" y="551"/>
                  <a:pt x="0" y="537"/>
                </a:cubicBezTo>
                <a:cubicBezTo>
                  <a:pt x="0" y="523"/>
                  <a:pt x="7" y="509"/>
                  <a:pt x="22" y="509"/>
                </a:cubicBezTo>
                <a:cubicBezTo>
                  <a:pt x="22" y="473"/>
                  <a:pt x="22" y="473"/>
                  <a:pt x="22" y="473"/>
                </a:cubicBezTo>
                <a:cubicBezTo>
                  <a:pt x="7" y="473"/>
                  <a:pt x="0" y="459"/>
                  <a:pt x="0" y="452"/>
                </a:cubicBezTo>
                <a:cubicBezTo>
                  <a:pt x="0" y="438"/>
                  <a:pt x="7" y="424"/>
                  <a:pt x="22" y="424"/>
                </a:cubicBezTo>
                <a:cubicBezTo>
                  <a:pt x="22" y="388"/>
                  <a:pt x="22" y="388"/>
                  <a:pt x="22" y="388"/>
                </a:cubicBezTo>
                <a:cubicBezTo>
                  <a:pt x="7" y="388"/>
                  <a:pt x="0" y="374"/>
                  <a:pt x="0" y="367"/>
                </a:cubicBezTo>
                <a:cubicBezTo>
                  <a:pt x="0" y="353"/>
                  <a:pt x="7" y="339"/>
                  <a:pt x="22" y="339"/>
                </a:cubicBezTo>
                <a:cubicBezTo>
                  <a:pt x="22" y="304"/>
                  <a:pt x="22" y="304"/>
                  <a:pt x="22" y="304"/>
                </a:cubicBezTo>
                <a:cubicBezTo>
                  <a:pt x="7" y="304"/>
                  <a:pt x="0" y="289"/>
                  <a:pt x="0" y="282"/>
                </a:cubicBezTo>
                <a:cubicBezTo>
                  <a:pt x="0" y="268"/>
                  <a:pt x="7" y="254"/>
                  <a:pt x="22" y="254"/>
                </a:cubicBezTo>
                <a:cubicBezTo>
                  <a:pt x="22" y="219"/>
                  <a:pt x="22" y="219"/>
                  <a:pt x="22" y="219"/>
                </a:cubicBezTo>
                <a:cubicBezTo>
                  <a:pt x="7" y="219"/>
                  <a:pt x="0" y="205"/>
                  <a:pt x="0" y="198"/>
                </a:cubicBezTo>
                <a:cubicBezTo>
                  <a:pt x="0" y="183"/>
                  <a:pt x="7" y="169"/>
                  <a:pt x="22" y="169"/>
                </a:cubicBezTo>
                <a:cubicBezTo>
                  <a:pt x="22" y="134"/>
                  <a:pt x="22" y="134"/>
                  <a:pt x="22" y="134"/>
                </a:cubicBezTo>
                <a:cubicBezTo>
                  <a:pt x="7" y="134"/>
                  <a:pt x="0" y="120"/>
                  <a:pt x="0" y="113"/>
                </a:cubicBezTo>
                <a:cubicBezTo>
                  <a:pt x="0" y="98"/>
                  <a:pt x="7" y="84"/>
                  <a:pt x="22" y="84"/>
                </a:cubicBezTo>
                <a:cubicBezTo>
                  <a:pt x="22" y="49"/>
                  <a:pt x="22" y="49"/>
                  <a:pt x="22" y="49"/>
                </a:cubicBezTo>
                <a:cubicBezTo>
                  <a:pt x="7" y="49"/>
                  <a:pt x="0" y="35"/>
                  <a:pt x="0" y="28"/>
                </a:cubicBezTo>
                <a:cubicBezTo>
                  <a:pt x="0" y="7"/>
                  <a:pt x="15" y="0"/>
                  <a:pt x="29" y="0"/>
                </a:cubicBezTo>
                <a:cubicBezTo>
                  <a:pt x="43" y="0"/>
                  <a:pt x="50" y="7"/>
                  <a:pt x="57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92" y="7"/>
                  <a:pt x="99" y="0"/>
                  <a:pt x="113" y="0"/>
                </a:cubicBezTo>
                <a:cubicBezTo>
                  <a:pt x="128" y="0"/>
                  <a:pt x="135" y="7"/>
                  <a:pt x="142" y="14"/>
                </a:cubicBezTo>
                <a:cubicBezTo>
                  <a:pt x="170" y="14"/>
                  <a:pt x="170" y="14"/>
                  <a:pt x="170" y="14"/>
                </a:cubicBezTo>
                <a:cubicBezTo>
                  <a:pt x="177" y="7"/>
                  <a:pt x="184" y="0"/>
                  <a:pt x="198" y="0"/>
                </a:cubicBezTo>
                <a:cubicBezTo>
                  <a:pt x="212" y="0"/>
                  <a:pt x="219" y="7"/>
                  <a:pt x="226" y="14"/>
                </a:cubicBezTo>
                <a:cubicBezTo>
                  <a:pt x="255" y="14"/>
                  <a:pt x="255" y="14"/>
                  <a:pt x="255" y="14"/>
                </a:cubicBezTo>
                <a:cubicBezTo>
                  <a:pt x="262" y="7"/>
                  <a:pt x="269" y="0"/>
                  <a:pt x="283" y="0"/>
                </a:cubicBezTo>
                <a:cubicBezTo>
                  <a:pt x="297" y="0"/>
                  <a:pt x="304" y="7"/>
                  <a:pt x="311" y="14"/>
                </a:cubicBezTo>
                <a:cubicBezTo>
                  <a:pt x="340" y="14"/>
                  <a:pt x="340" y="14"/>
                  <a:pt x="340" y="14"/>
                </a:cubicBezTo>
                <a:cubicBezTo>
                  <a:pt x="347" y="7"/>
                  <a:pt x="354" y="0"/>
                  <a:pt x="368" y="0"/>
                </a:cubicBezTo>
                <a:cubicBezTo>
                  <a:pt x="382" y="0"/>
                  <a:pt x="389" y="7"/>
                  <a:pt x="396" y="14"/>
                </a:cubicBezTo>
                <a:cubicBezTo>
                  <a:pt x="424" y="14"/>
                  <a:pt x="424" y="14"/>
                  <a:pt x="424" y="14"/>
                </a:cubicBezTo>
                <a:cubicBezTo>
                  <a:pt x="431" y="7"/>
                  <a:pt x="438" y="0"/>
                  <a:pt x="453" y="0"/>
                </a:cubicBezTo>
                <a:cubicBezTo>
                  <a:pt x="467" y="0"/>
                  <a:pt x="474" y="7"/>
                  <a:pt x="481" y="14"/>
                </a:cubicBezTo>
                <a:cubicBezTo>
                  <a:pt x="509" y="14"/>
                  <a:pt x="509" y="14"/>
                  <a:pt x="509" y="14"/>
                </a:cubicBezTo>
                <a:cubicBezTo>
                  <a:pt x="516" y="7"/>
                  <a:pt x="523" y="0"/>
                  <a:pt x="537" y="0"/>
                </a:cubicBezTo>
                <a:cubicBezTo>
                  <a:pt x="552" y="0"/>
                  <a:pt x="566" y="7"/>
                  <a:pt x="566" y="28"/>
                </a:cubicBezTo>
                <a:cubicBezTo>
                  <a:pt x="566" y="35"/>
                  <a:pt x="559" y="49"/>
                  <a:pt x="544" y="49"/>
                </a:cubicBezTo>
                <a:cubicBezTo>
                  <a:pt x="544" y="84"/>
                  <a:pt x="544" y="84"/>
                  <a:pt x="544" y="84"/>
                </a:cubicBezTo>
                <a:cubicBezTo>
                  <a:pt x="559" y="84"/>
                  <a:pt x="566" y="98"/>
                  <a:pt x="566" y="113"/>
                </a:cubicBezTo>
                <a:cubicBezTo>
                  <a:pt x="566" y="120"/>
                  <a:pt x="559" y="134"/>
                  <a:pt x="544" y="134"/>
                </a:cubicBezTo>
                <a:cubicBezTo>
                  <a:pt x="544" y="169"/>
                  <a:pt x="544" y="169"/>
                  <a:pt x="544" y="169"/>
                </a:cubicBezTo>
                <a:cubicBezTo>
                  <a:pt x="559" y="169"/>
                  <a:pt x="566" y="183"/>
                  <a:pt x="566" y="198"/>
                </a:cubicBezTo>
                <a:cubicBezTo>
                  <a:pt x="566" y="205"/>
                  <a:pt x="559" y="219"/>
                  <a:pt x="544" y="219"/>
                </a:cubicBezTo>
                <a:cubicBezTo>
                  <a:pt x="544" y="254"/>
                  <a:pt x="544" y="254"/>
                  <a:pt x="544" y="254"/>
                </a:cubicBezTo>
                <a:cubicBezTo>
                  <a:pt x="559" y="254"/>
                  <a:pt x="566" y="268"/>
                  <a:pt x="566" y="282"/>
                </a:cubicBezTo>
                <a:cubicBezTo>
                  <a:pt x="566" y="289"/>
                  <a:pt x="559" y="304"/>
                  <a:pt x="544" y="304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66" y="353"/>
                  <a:pt x="566" y="367"/>
                </a:cubicBezTo>
                <a:cubicBezTo>
                  <a:pt x="566" y="374"/>
                  <a:pt x="559" y="388"/>
                  <a:pt x="544" y="388"/>
                </a:cubicBezTo>
                <a:cubicBezTo>
                  <a:pt x="544" y="424"/>
                  <a:pt x="544" y="424"/>
                  <a:pt x="544" y="424"/>
                </a:cubicBezTo>
                <a:cubicBezTo>
                  <a:pt x="559" y="424"/>
                  <a:pt x="566" y="438"/>
                  <a:pt x="566" y="452"/>
                </a:cubicBezTo>
                <a:close/>
                <a:moveTo>
                  <a:pt x="488" y="70"/>
                </a:moveTo>
                <a:lnTo>
                  <a:pt x="488" y="70"/>
                </a:lnTo>
                <a:cubicBezTo>
                  <a:pt x="78" y="70"/>
                  <a:pt x="78" y="70"/>
                  <a:pt x="78" y="70"/>
                </a:cubicBezTo>
                <a:cubicBezTo>
                  <a:pt x="78" y="487"/>
                  <a:pt x="78" y="487"/>
                  <a:pt x="78" y="487"/>
                </a:cubicBezTo>
                <a:cubicBezTo>
                  <a:pt x="488" y="487"/>
                  <a:pt x="488" y="487"/>
                  <a:pt x="488" y="487"/>
                </a:cubicBezTo>
                <a:lnTo>
                  <a:pt x="488" y="70"/>
                </a:lnTo>
                <a:close/>
                <a:moveTo>
                  <a:pt x="248" y="374"/>
                </a:moveTo>
                <a:lnTo>
                  <a:pt x="248" y="374"/>
                </a:lnTo>
                <a:cubicBezTo>
                  <a:pt x="375" y="212"/>
                  <a:pt x="375" y="212"/>
                  <a:pt x="375" y="212"/>
                </a:cubicBezTo>
                <a:cubicBezTo>
                  <a:pt x="460" y="346"/>
                  <a:pt x="460" y="346"/>
                  <a:pt x="460" y="346"/>
                </a:cubicBezTo>
                <a:cubicBezTo>
                  <a:pt x="460" y="459"/>
                  <a:pt x="460" y="459"/>
                  <a:pt x="460" y="459"/>
                </a:cubicBezTo>
                <a:cubicBezTo>
                  <a:pt x="106" y="459"/>
                  <a:pt x="106" y="459"/>
                  <a:pt x="106" y="459"/>
                </a:cubicBezTo>
                <a:cubicBezTo>
                  <a:pt x="219" y="346"/>
                  <a:pt x="219" y="346"/>
                  <a:pt x="219" y="346"/>
                </a:cubicBezTo>
                <a:lnTo>
                  <a:pt x="248" y="374"/>
                </a:lnTo>
                <a:close/>
                <a:moveTo>
                  <a:pt x="191" y="240"/>
                </a:moveTo>
                <a:lnTo>
                  <a:pt x="191" y="240"/>
                </a:lnTo>
                <a:cubicBezTo>
                  <a:pt x="156" y="240"/>
                  <a:pt x="135" y="219"/>
                  <a:pt x="135" y="183"/>
                </a:cubicBezTo>
                <a:cubicBezTo>
                  <a:pt x="135" y="155"/>
                  <a:pt x="156" y="127"/>
                  <a:pt x="191" y="127"/>
                </a:cubicBezTo>
                <a:cubicBezTo>
                  <a:pt x="219" y="127"/>
                  <a:pt x="248" y="155"/>
                  <a:pt x="248" y="183"/>
                </a:cubicBezTo>
                <a:cubicBezTo>
                  <a:pt x="248" y="219"/>
                  <a:pt x="219" y="240"/>
                  <a:pt x="191" y="2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30" name="Freeform 108"/>
          <p:cNvSpPr>
            <a:spLocks noChangeAspect="1" noChangeArrowheads="1"/>
          </p:cNvSpPr>
          <p:nvPr/>
        </p:nvSpPr>
        <p:spPr bwMode="auto">
          <a:xfrm>
            <a:off x="5560662" y="1876569"/>
            <a:ext cx="204787" cy="203200"/>
          </a:xfrm>
          <a:custGeom>
            <a:avLst/>
            <a:gdLst>
              <a:gd name="T0" fmla="*/ 204426 w 567"/>
              <a:gd name="T1" fmla="*/ 162273 h 566"/>
              <a:gd name="T2" fmla="*/ 196480 w 567"/>
              <a:gd name="T3" fmla="*/ 182736 h 566"/>
              <a:gd name="T4" fmla="*/ 193952 w 567"/>
              <a:gd name="T5" fmla="*/ 202841 h 566"/>
              <a:gd name="T6" fmla="*/ 171198 w 567"/>
              <a:gd name="T7" fmla="*/ 195302 h 566"/>
              <a:gd name="T8" fmla="*/ 153139 w 567"/>
              <a:gd name="T9" fmla="*/ 195302 h 566"/>
              <a:gd name="T10" fmla="*/ 132913 w 567"/>
              <a:gd name="T11" fmla="*/ 202841 h 566"/>
              <a:gd name="T12" fmla="*/ 109798 w 567"/>
              <a:gd name="T13" fmla="*/ 195302 h 566"/>
              <a:gd name="T14" fmla="*/ 92100 w 567"/>
              <a:gd name="T15" fmla="*/ 195302 h 566"/>
              <a:gd name="T16" fmla="*/ 71513 w 567"/>
              <a:gd name="T17" fmla="*/ 202841 h 566"/>
              <a:gd name="T18" fmla="*/ 48759 w 567"/>
              <a:gd name="T19" fmla="*/ 195302 h 566"/>
              <a:gd name="T20" fmla="*/ 30700 w 567"/>
              <a:gd name="T21" fmla="*/ 195302 h 566"/>
              <a:gd name="T22" fmla="*/ 10474 w 567"/>
              <a:gd name="T23" fmla="*/ 202841 h 566"/>
              <a:gd name="T24" fmla="*/ 5056 w 567"/>
              <a:gd name="T25" fmla="*/ 182736 h 566"/>
              <a:gd name="T26" fmla="*/ 0 w 567"/>
              <a:gd name="T27" fmla="*/ 162273 h 566"/>
              <a:gd name="T28" fmla="*/ 5056 w 567"/>
              <a:gd name="T29" fmla="*/ 139296 h 566"/>
              <a:gd name="T30" fmla="*/ 5056 w 567"/>
              <a:gd name="T31" fmla="*/ 121705 h 566"/>
              <a:gd name="T32" fmla="*/ 0 w 567"/>
              <a:gd name="T33" fmla="*/ 101241 h 566"/>
              <a:gd name="T34" fmla="*/ 5056 w 567"/>
              <a:gd name="T35" fmla="*/ 78623 h 566"/>
              <a:gd name="T36" fmla="*/ 5056 w 567"/>
              <a:gd name="T37" fmla="*/ 60673 h 566"/>
              <a:gd name="T38" fmla="*/ 0 w 567"/>
              <a:gd name="T39" fmla="*/ 40568 h 566"/>
              <a:gd name="T40" fmla="*/ 5056 w 567"/>
              <a:gd name="T41" fmla="*/ 17592 h 566"/>
              <a:gd name="T42" fmla="*/ 10474 w 567"/>
              <a:gd name="T43" fmla="*/ 0 h 566"/>
              <a:gd name="T44" fmla="*/ 30700 w 567"/>
              <a:gd name="T45" fmla="*/ 5026 h 566"/>
              <a:gd name="T46" fmla="*/ 48759 w 567"/>
              <a:gd name="T47" fmla="*/ 5026 h 566"/>
              <a:gd name="T48" fmla="*/ 71513 w 567"/>
              <a:gd name="T49" fmla="*/ 0 h 566"/>
              <a:gd name="T50" fmla="*/ 92100 w 567"/>
              <a:gd name="T51" fmla="*/ 5026 h 566"/>
              <a:gd name="T52" fmla="*/ 109798 w 567"/>
              <a:gd name="T53" fmla="*/ 5026 h 566"/>
              <a:gd name="T54" fmla="*/ 132913 w 567"/>
              <a:gd name="T55" fmla="*/ 0 h 566"/>
              <a:gd name="T56" fmla="*/ 153139 w 567"/>
              <a:gd name="T57" fmla="*/ 5026 h 566"/>
              <a:gd name="T58" fmla="*/ 171198 w 567"/>
              <a:gd name="T59" fmla="*/ 5026 h 566"/>
              <a:gd name="T60" fmla="*/ 193952 w 567"/>
              <a:gd name="T61" fmla="*/ 0 h 566"/>
              <a:gd name="T62" fmla="*/ 196480 w 567"/>
              <a:gd name="T63" fmla="*/ 17592 h 566"/>
              <a:gd name="T64" fmla="*/ 204426 w 567"/>
              <a:gd name="T65" fmla="*/ 40568 h 566"/>
              <a:gd name="T66" fmla="*/ 196480 w 567"/>
              <a:gd name="T67" fmla="*/ 60673 h 566"/>
              <a:gd name="T68" fmla="*/ 196480 w 567"/>
              <a:gd name="T69" fmla="*/ 78623 h 566"/>
              <a:gd name="T70" fmla="*/ 204426 w 567"/>
              <a:gd name="T71" fmla="*/ 101241 h 566"/>
              <a:gd name="T72" fmla="*/ 196480 w 567"/>
              <a:gd name="T73" fmla="*/ 121705 h 566"/>
              <a:gd name="T74" fmla="*/ 196480 w 567"/>
              <a:gd name="T75" fmla="*/ 139296 h 566"/>
              <a:gd name="T76" fmla="*/ 204426 w 567"/>
              <a:gd name="T77" fmla="*/ 162273 h 566"/>
              <a:gd name="T78" fmla="*/ 176254 w 567"/>
              <a:gd name="T79" fmla="*/ 25131 h 566"/>
              <a:gd name="T80" fmla="*/ 25644 w 567"/>
              <a:gd name="T81" fmla="*/ 174838 h 566"/>
              <a:gd name="T82" fmla="*/ 176254 w 567"/>
              <a:gd name="T83" fmla="*/ 25131 h 56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567" h="566">
                <a:moveTo>
                  <a:pt x="566" y="452"/>
                </a:moveTo>
                <a:lnTo>
                  <a:pt x="566" y="452"/>
                </a:lnTo>
                <a:cubicBezTo>
                  <a:pt x="566" y="459"/>
                  <a:pt x="559" y="473"/>
                  <a:pt x="544" y="473"/>
                </a:cubicBezTo>
                <a:cubicBezTo>
                  <a:pt x="544" y="509"/>
                  <a:pt x="544" y="509"/>
                  <a:pt x="544" y="509"/>
                </a:cubicBezTo>
                <a:cubicBezTo>
                  <a:pt x="559" y="509"/>
                  <a:pt x="566" y="523"/>
                  <a:pt x="566" y="537"/>
                </a:cubicBezTo>
                <a:cubicBezTo>
                  <a:pt x="566" y="551"/>
                  <a:pt x="551" y="565"/>
                  <a:pt x="537" y="565"/>
                </a:cubicBezTo>
                <a:cubicBezTo>
                  <a:pt x="523" y="565"/>
                  <a:pt x="509" y="558"/>
                  <a:pt x="509" y="544"/>
                </a:cubicBezTo>
                <a:cubicBezTo>
                  <a:pt x="474" y="544"/>
                  <a:pt x="474" y="544"/>
                  <a:pt x="474" y="544"/>
                </a:cubicBezTo>
                <a:cubicBezTo>
                  <a:pt x="474" y="558"/>
                  <a:pt x="460" y="565"/>
                  <a:pt x="453" y="565"/>
                </a:cubicBezTo>
                <a:cubicBezTo>
                  <a:pt x="438" y="565"/>
                  <a:pt x="424" y="558"/>
                  <a:pt x="424" y="544"/>
                </a:cubicBezTo>
                <a:cubicBezTo>
                  <a:pt x="389" y="544"/>
                  <a:pt x="389" y="544"/>
                  <a:pt x="389" y="544"/>
                </a:cubicBezTo>
                <a:cubicBezTo>
                  <a:pt x="389" y="558"/>
                  <a:pt x="375" y="565"/>
                  <a:pt x="368" y="565"/>
                </a:cubicBezTo>
                <a:cubicBezTo>
                  <a:pt x="354" y="565"/>
                  <a:pt x="340" y="558"/>
                  <a:pt x="340" y="544"/>
                </a:cubicBezTo>
                <a:cubicBezTo>
                  <a:pt x="304" y="544"/>
                  <a:pt x="304" y="544"/>
                  <a:pt x="304" y="544"/>
                </a:cubicBezTo>
                <a:cubicBezTo>
                  <a:pt x="304" y="558"/>
                  <a:pt x="290" y="565"/>
                  <a:pt x="283" y="565"/>
                </a:cubicBezTo>
                <a:cubicBezTo>
                  <a:pt x="269" y="565"/>
                  <a:pt x="255" y="558"/>
                  <a:pt x="255" y="544"/>
                </a:cubicBezTo>
                <a:cubicBezTo>
                  <a:pt x="219" y="544"/>
                  <a:pt x="219" y="544"/>
                  <a:pt x="219" y="544"/>
                </a:cubicBezTo>
                <a:cubicBezTo>
                  <a:pt x="219" y="558"/>
                  <a:pt x="205" y="565"/>
                  <a:pt x="198" y="565"/>
                </a:cubicBezTo>
                <a:cubicBezTo>
                  <a:pt x="184" y="565"/>
                  <a:pt x="170" y="558"/>
                  <a:pt x="170" y="544"/>
                </a:cubicBezTo>
                <a:cubicBezTo>
                  <a:pt x="135" y="544"/>
                  <a:pt x="135" y="544"/>
                  <a:pt x="135" y="544"/>
                </a:cubicBezTo>
                <a:cubicBezTo>
                  <a:pt x="135" y="558"/>
                  <a:pt x="120" y="565"/>
                  <a:pt x="113" y="565"/>
                </a:cubicBezTo>
                <a:cubicBezTo>
                  <a:pt x="99" y="565"/>
                  <a:pt x="85" y="558"/>
                  <a:pt x="85" y="544"/>
                </a:cubicBezTo>
                <a:cubicBezTo>
                  <a:pt x="50" y="544"/>
                  <a:pt x="50" y="544"/>
                  <a:pt x="50" y="544"/>
                </a:cubicBezTo>
                <a:cubicBezTo>
                  <a:pt x="50" y="558"/>
                  <a:pt x="36" y="565"/>
                  <a:pt x="29" y="565"/>
                </a:cubicBezTo>
                <a:cubicBezTo>
                  <a:pt x="7" y="565"/>
                  <a:pt x="0" y="551"/>
                  <a:pt x="0" y="537"/>
                </a:cubicBezTo>
                <a:cubicBezTo>
                  <a:pt x="0" y="523"/>
                  <a:pt x="7" y="509"/>
                  <a:pt x="14" y="509"/>
                </a:cubicBezTo>
                <a:cubicBezTo>
                  <a:pt x="14" y="473"/>
                  <a:pt x="14" y="473"/>
                  <a:pt x="14" y="473"/>
                </a:cubicBezTo>
                <a:cubicBezTo>
                  <a:pt x="7" y="473"/>
                  <a:pt x="0" y="459"/>
                  <a:pt x="0" y="452"/>
                </a:cubicBezTo>
                <a:cubicBezTo>
                  <a:pt x="0" y="438"/>
                  <a:pt x="7" y="424"/>
                  <a:pt x="14" y="424"/>
                </a:cubicBezTo>
                <a:cubicBezTo>
                  <a:pt x="14" y="388"/>
                  <a:pt x="14" y="388"/>
                  <a:pt x="14" y="388"/>
                </a:cubicBezTo>
                <a:cubicBezTo>
                  <a:pt x="7" y="388"/>
                  <a:pt x="0" y="374"/>
                  <a:pt x="0" y="367"/>
                </a:cubicBezTo>
                <a:cubicBezTo>
                  <a:pt x="0" y="353"/>
                  <a:pt x="7" y="339"/>
                  <a:pt x="14" y="339"/>
                </a:cubicBezTo>
                <a:cubicBezTo>
                  <a:pt x="14" y="304"/>
                  <a:pt x="14" y="304"/>
                  <a:pt x="14" y="304"/>
                </a:cubicBezTo>
                <a:cubicBezTo>
                  <a:pt x="7" y="304"/>
                  <a:pt x="0" y="289"/>
                  <a:pt x="0" y="282"/>
                </a:cubicBezTo>
                <a:cubicBezTo>
                  <a:pt x="0" y="268"/>
                  <a:pt x="7" y="254"/>
                  <a:pt x="14" y="254"/>
                </a:cubicBezTo>
                <a:cubicBezTo>
                  <a:pt x="14" y="219"/>
                  <a:pt x="14" y="219"/>
                  <a:pt x="14" y="219"/>
                </a:cubicBezTo>
                <a:cubicBezTo>
                  <a:pt x="7" y="219"/>
                  <a:pt x="0" y="205"/>
                  <a:pt x="0" y="198"/>
                </a:cubicBezTo>
                <a:cubicBezTo>
                  <a:pt x="0" y="183"/>
                  <a:pt x="7" y="169"/>
                  <a:pt x="14" y="169"/>
                </a:cubicBezTo>
                <a:cubicBezTo>
                  <a:pt x="14" y="134"/>
                  <a:pt x="14" y="134"/>
                  <a:pt x="14" y="134"/>
                </a:cubicBezTo>
                <a:cubicBezTo>
                  <a:pt x="7" y="134"/>
                  <a:pt x="0" y="120"/>
                  <a:pt x="0" y="113"/>
                </a:cubicBezTo>
                <a:cubicBezTo>
                  <a:pt x="0" y="98"/>
                  <a:pt x="7" y="84"/>
                  <a:pt x="14" y="84"/>
                </a:cubicBezTo>
                <a:cubicBezTo>
                  <a:pt x="14" y="49"/>
                  <a:pt x="14" y="49"/>
                  <a:pt x="14" y="49"/>
                </a:cubicBezTo>
                <a:cubicBezTo>
                  <a:pt x="7" y="49"/>
                  <a:pt x="0" y="35"/>
                  <a:pt x="0" y="28"/>
                </a:cubicBezTo>
                <a:cubicBezTo>
                  <a:pt x="0" y="7"/>
                  <a:pt x="7" y="0"/>
                  <a:pt x="29" y="0"/>
                </a:cubicBezTo>
                <a:cubicBezTo>
                  <a:pt x="36" y="0"/>
                  <a:pt x="50" y="7"/>
                  <a:pt x="50" y="14"/>
                </a:cubicBezTo>
                <a:cubicBezTo>
                  <a:pt x="85" y="14"/>
                  <a:pt x="85" y="14"/>
                  <a:pt x="85" y="14"/>
                </a:cubicBezTo>
                <a:cubicBezTo>
                  <a:pt x="85" y="7"/>
                  <a:pt x="99" y="0"/>
                  <a:pt x="113" y="0"/>
                </a:cubicBezTo>
                <a:cubicBezTo>
                  <a:pt x="120" y="0"/>
                  <a:pt x="135" y="7"/>
                  <a:pt x="135" y="14"/>
                </a:cubicBezTo>
                <a:cubicBezTo>
                  <a:pt x="170" y="14"/>
                  <a:pt x="170" y="14"/>
                  <a:pt x="170" y="14"/>
                </a:cubicBezTo>
                <a:cubicBezTo>
                  <a:pt x="170" y="7"/>
                  <a:pt x="184" y="0"/>
                  <a:pt x="198" y="0"/>
                </a:cubicBezTo>
                <a:cubicBezTo>
                  <a:pt x="205" y="0"/>
                  <a:pt x="219" y="7"/>
                  <a:pt x="219" y="14"/>
                </a:cubicBezTo>
                <a:cubicBezTo>
                  <a:pt x="255" y="14"/>
                  <a:pt x="255" y="14"/>
                  <a:pt x="255" y="14"/>
                </a:cubicBezTo>
                <a:cubicBezTo>
                  <a:pt x="255" y="7"/>
                  <a:pt x="269" y="0"/>
                  <a:pt x="283" y="0"/>
                </a:cubicBezTo>
                <a:cubicBezTo>
                  <a:pt x="290" y="0"/>
                  <a:pt x="304" y="7"/>
                  <a:pt x="304" y="14"/>
                </a:cubicBezTo>
                <a:cubicBezTo>
                  <a:pt x="340" y="14"/>
                  <a:pt x="340" y="14"/>
                  <a:pt x="340" y="14"/>
                </a:cubicBezTo>
                <a:cubicBezTo>
                  <a:pt x="340" y="7"/>
                  <a:pt x="354" y="0"/>
                  <a:pt x="368" y="0"/>
                </a:cubicBezTo>
                <a:cubicBezTo>
                  <a:pt x="375" y="0"/>
                  <a:pt x="389" y="7"/>
                  <a:pt x="389" y="14"/>
                </a:cubicBezTo>
                <a:cubicBezTo>
                  <a:pt x="424" y="14"/>
                  <a:pt x="424" y="14"/>
                  <a:pt x="424" y="14"/>
                </a:cubicBezTo>
                <a:cubicBezTo>
                  <a:pt x="424" y="7"/>
                  <a:pt x="438" y="0"/>
                  <a:pt x="453" y="0"/>
                </a:cubicBezTo>
                <a:cubicBezTo>
                  <a:pt x="460" y="0"/>
                  <a:pt x="474" y="7"/>
                  <a:pt x="474" y="14"/>
                </a:cubicBezTo>
                <a:cubicBezTo>
                  <a:pt x="509" y="14"/>
                  <a:pt x="509" y="14"/>
                  <a:pt x="509" y="14"/>
                </a:cubicBezTo>
                <a:cubicBezTo>
                  <a:pt x="509" y="7"/>
                  <a:pt x="523" y="0"/>
                  <a:pt x="537" y="0"/>
                </a:cubicBezTo>
                <a:cubicBezTo>
                  <a:pt x="551" y="0"/>
                  <a:pt x="566" y="7"/>
                  <a:pt x="566" y="28"/>
                </a:cubicBezTo>
                <a:cubicBezTo>
                  <a:pt x="566" y="35"/>
                  <a:pt x="559" y="49"/>
                  <a:pt x="544" y="49"/>
                </a:cubicBezTo>
                <a:cubicBezTo>
                  <a:pt x="544" y="84"/>
                  <a:pt x="544" y="84"/>
                  <a:pt x="544" y="84"/>
                </a:cubicBezTo>
                <a:cubicBezTo>
                  <a:pt x="559" y="84"/>
                  <a:pt x="566" y="98"/>
                  <a:pt x="566" y="113"/>
                </a:cubicBezTo>
                <a:cubicBezTo>
                  <a:pt x="566" y="120"/>
                  <a:pt x="559" y="134"/>
                  <a:pt x="544" y="134"/>
                </a:cubicBezTo>
                <a:cubicBezTo>
                  <a:pt x="544" y="169"/>
                  <a:pt x="544" y="169"/>
                  <a:pt x="544" y="169"/>
                </a:cubicBezTo>
                <a:cubicBezTo>
                  <a:pt x="559" y="169"/>
                  <a:pt x="566" y="183"/>
                  <a:pt x="566" y="198"/>
                </a:cubicBezTo>
                <a:cubicBezTo>
                  <a:pt x="566" y="205"/>
                  <a:pt x="559" y="219"/>
                  <a:pt x="544" y="219"/>
                </a:cubicBezTo>
                <a:cubicBezTo>
                  <a:pt x="544" y="254"/>
                  <a:pt x="544" y="254"/>
                  <a:pt x="544" y="254"/>
                </a:cubicBezTo>
                <a:cubicBezTo>
                  <a:pt x="559" y="254"/>
                  <a:pt x="566" y="268"/>
                  <a:pt x="566" y="282"/>
                </a:cubicBezTo>
                <a:cubicBezTo>
                  <a:pt x="566" y="289"/>
                  <a:pt x="559" y="304"/>
                  <a:pt x="544" y="304"/>
                </a:cubicBezTo>
                <a:cubicBezTo>
                  <a:pt x="544" y="339"/>
                  <a:pt x="544" y="339"/>
                  <a:pt x="544" y="339"/>
                </a:cubicBezTo>
                <a:cubicBezTo>
                  <a:pt x="559" y="339"/>
                  <a:pt x="566" y="353"/>
                  <a:pt x="566" y="367"/>
                </a:cubicBezTo>
                <a:cubicBezTo>
                  <a:pt x="566" y="374"/>
                  <a:pt x="559" y="388"/>
                  <a:pt x="544" y="388"/>
                </a:cubicBezTo>
                <a:cubicBezTo>
                  <a:pt x="544" y="424"/>
                  <a:pt x="544" y="424"/>
                  <a:pt x="544" y="424"/>
                </a:cubicBezTo>
                <a:cubicBezTo>
                  <a:pt x="559" y="424"/>
                  <a:pt x="566" y="438"/>
                  <a:pt x="566" y="452"/>
                </a:cubicBezTo>
                <a:close/>
                <a:moveTo>
                  <a:pt x="488" y="70"/>
                </a:moveTo>
                <a:lnTo>
                  <a:pt x="488" y="70"/>
                </a:lnTo>
                <a:cubicBezTo>
                  <a:pt x="71" y="70"/>
                  <a:pt x="71" y="70"/>
                  <a:pt x="71" y="70"/>
                </a:cubicBezTo>
                <a:cubicBezTo>
                  <a:pt x="71" y="487"/>
                  <a:pt x="71" y="487"/>
                  <a:pt x="71" y="487"/>
                </a:cubicBezTo>
                <a:cubicBezTo>
                  <a:pt x="488" y="487"/>
                  <a:pt x="488" y="487"/>
                  <a:pt x="488" y="487"/>
                </a:cubicBezTo>
                <a:lnTo>
                  <a:pt x="488" y="7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32" name="Freeform 51"/>
          <p:cNvSpPr>
            <a:spLocks noChangeAspect="1" noEditPoints="1"/>
          </p:cNvSpPr>
          <p:nvPr/>
        </p:nvSpPr>
        <p:spPr bwMode="auto">
          <a:xfrm>
            <a:off x="3025774" y="1471162"/>
            <a:ext cx="165002" cy="195002"/>
          </a:xfrm>
          <a:custGeom>
            <a:avLst/>
            <a:gdLst>
              <a:gd name="T0" fmla="*/ 558654 w 61"/>
              <a:gd name="T1" fmla="*/ 568678 h 72"/>
              <a:gd name="T2" fmla="*/ 512863 w 61"/>
              <a:gd name="T3" fmla="*/ 568678 h 72"/>
              <a:gd name="T4" fmla="*/ 512863 w 61"/>
              <a:gd name="T5" fmla="*/ 614539 h 72"/>
              <a:gd name="T6" fmla="*/ 467071 w 61"/>
              <a:gd name="T7" fmla="*/ 660400 h 72"/>
              <a:gd name="T8" fmla="*/ 421280 w 61"/>
              <a:gd name="T9" fmla="*/ 614539 h 72"/>
              <a:gd name="T10" fmla="*/ 421280 w 61"/>
              <a:gd name="T11" fmla="*/ 568678 h 72"/>
              <a:gd name="T12" fmla="*/ 137374 w 61"/>
              <a:gd name="T13" fmla="*/ 568678 h 72"/>
              <a:gd name="T14" fmla="*/ 137374 w 61"/>
              <a:gd name="T15" fmla="*/ 614539 h 72"/>
              <a:gd name="T16" fmla="*/ 91583 w 61"/>
              <a:gd name="T17" fmla="*/ 660400 h 72"/>
              <a:gd name="T18" fmla="*/ 45791 w 61"/>
              <a:gd name="T19" fmla="*/ 614539 h 72"/>
              <a:gd name="T20" fmla="*/ 45791 w 61"/>
              <a:gd name="T21" fmla="*/ 568678 h 72"/>
              <a:gd name="T22" fmla="*/ 0 w 61"/>
              <a:gd name="T23" fmla="*/ 568678 h 72"/>
              <a:gd name="T24" fmla="*/ 0 w 61"/>
              <a:gd name="T25" fmla="*/ 348544 h 72"/>
              <a:gd name="T26" fmla="*/ 9158 w 61"/>
              <a:gd name="T27" fmla="*/ 265994 h 72"/>
              <a:gd name="T28" fmla="*/ 45791 w 61"/>
              <a:gd name="T29" fmla="*/ 100894 h 72"/>
              <a:gd name="T30" fmla="*/ 283906 w 61"/>
              <a:gd name="T31" fmla="*/ 0 h 72"/>
              <a:gd name="T32" fmla="*/ 512863 w 61"/>
              <a:gd name="T33" fmla="*/ 100894 h 72"/>
              <a:gd name="T34" fmla="*/ 558654 w 61"/>
              <a:gd name="T35" fmla="*/ 265994 h 72"/>
              <a:gd name="T36" fmla="*/ 558654 w 61"/>
              <a:gd name="T37" fmla="*/ 348544 h 72"/>
              <a:gd name="T38" fmla="*/ 558654 w 61"/>
              <a:gd name="T39" fmla="*/ 568678 h 72"/>
              <a:gd name="T40" fmla="*/ 91583 w 61"/>
              <a:gd name="T41" fmla="*/ 403578 h 72"/>
              <a:gd name="T42" fmla="*/ 45791 w 61"/>
              <a:gd name="T43" fmla="*/ 449439 h 72"/>
              <a:gd name="T44" fmla="*/ 91583 w 61"/>
              <a:gd name="T45" fmla="*/ 495300 h 72"/>
              <a:gd name="T46" fmla="*/ 137374 w 61"/>
              <a:gd name="T47" fmla="*/ 449439 h 72"/>
              <a:gd name="T48" fmla="*/ 91583 w 61"/>
              <a:gd name="T49" fmla="*/ 403578 h 72"/>
              <a:gd name="T50" fmla="*/ 476230 w 61"/>
              <a:gd name="T51" fmla="*/ 165100 h 72"/>
              <a:gd name="T52" fmla="*/ 448755 w 61"/>
              <a:gd name="T53" fmla="*/ 146756 h 72"/>
              <a:gd name="T54" fmla="*/ 109899 w 61"/>
              <a:gd name="T55" fmla="*/ 146756 h 72"/>
              <a:gd name="T56" fmla="*/ 91583 w 61"/>
              <a:gd name="T57" fmla="*/ 165100 h 72"/>
              <a:gd name="T58" fmla="*/ 64108 w 61"/>
              <a:gd name="T59" fmla="*/ 302683 h 72"/>
              <a:gd name="T60" fmla="*/ 82424 w 61"/>
              <a:gd name="T61" fmla="*/ 330200 h 72"/>
              <a:gd name="T62" fmla="*/ 476230 w 61"/>
              <a:gd name="T63" fmla="*/ 330200 h 72"/>
              <a:gd name="T64" fmla="*/ 494546 w 61"/>
              <a:gd name="T65" fmla="*/ 302683 h 72"/>
              <a:gd name="T66" fmla="*/ 476230 w 61"/>
              <a:gd name="T67" fmla="*/ 165100 h 72"/>
              <a:gd name="T68" fmla="*/ 393805 w 61"/>
              <a:gd name="T69" fmla="*/ 64206 h 72"/>
              <a:gd name="T70" fmla="*/ 164849 w 61"/>
              <a:gd name="T71" fmla="*/ 64206 h 72"/>
              <a:gd name="T72" fmla="*/ 146532 w 61"/>
              <a:gd name="T73" fmla="*/ 82550 h 72"/>
              <a:gd name="T74" fmla="*/ 164849 w 61"/>
              <a:gd name="T75" fmla="*/ 100894 h 72"/>
              <a:gd name="T76" fmla="*/ 393805 w 61"/>
              <a:gd name="T77" fmla="*/ 100894 h 72"/>
              <a:gd name="T78" fmla="*/ 412122 w 61"/>
              <a:gd name="T79" fmla="*/ 82550 h 72"/>
              <a:gd name="T80" fmla="*/ 393805 w 61"/>
              <a:gd name="T81" fmla="*/ 64206 h 72"/>
              <a:gd name="T82" fmla="*/ 467071 w 61"/>
              <a:gd name="T83" fmla="*/ 403578 h 72"/>
              <a:gd name="T84" fmla="*/ 421280 w 61"/>
              <a:gd name="T85" fmla="*/ 449439 h 72"/>
              <a:gd name="T86" fmla="*/ 467071 w 61"/>
              <a:gd name="T87" fmla="*/ 495300 h 72"/>
              <a:gd name="T88" fmla="*/ 512863 w 61"/>
              <a:gd name="T89" fmla="*/ 449439 h 72"/>
              <a:gd name="T90" fmla="*/ 467071 w 61"/>
              <a:gd name="T91" fmla="*/ 403578 h 72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61" h="72">
                <a:moveTo>
                  <a:pt x="61" y="62"/>
                </a:moveTo>
                <a:cubicBezTo>
                  <a:pt x="56" y="62"/>
                  <a:pt x="56" y="62"/>
                  <a:pt x="56" y="62"/>
                </a:cubicBezTo>
                <a:cubicBezTo>
                  <a:pt x="56" y="67"/>
                  <a:pt x="56" y="67"/>
                  <a:pt x="56" y="67"/>
                </a:cubicBezTo>
                <a:cubicBezTo>
                  <a:pt x="56" y="70"/>
                  <a:pt x="54" y="72"/>
                  <a:pt x="51" y="72"/>
                </a:cubicBezTo>
                <a:cubicBezTo>
                  <a:pt x="48" y="72"/>
                  <a:pt x="46" y="70"/>
                  <a:pt x="46" y="67"/>
                </a:cubicBezTo>
                <a:cubicBezTo>
                  <a:pt x="46" y="62"/>
                  <a:pt x="46" y="62"/>
                  <a:pt x="46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70"/>
                  <a:pt x="13" y="72"/>
                  <a:pt x="10" y="72"/>
                </a:cubicBezTo>
                <a:cubicBezTo>
                  <a:pt x="7" y="72"/>
                  <a:pt x="5" y="70"/>
                  <a:pt x="5" y="67"/>
                </a:cubicBezTo>
                <a:cubicBezTo>
                  <a:pt x="5" y="62"/>
                  <a:pt x="5" y="62"/>
                  <a:pt x="5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4"/>
                  <a:pt x="0" y="32"/>
                  <a:pt x="1" y="29"/>
                </a:cubicBezTo>
                <a:cubicBezTo>
                  <a:pt x="5" y="11"/>
                  <a:pt x="5" y="11"/>
                  <a:pt x="5" y="11"/>
                </a:cubicBezTo>
                <a:cubicBezTo>
                  <a:pt x="6" y="4"/>
                  <a:pt x="17" y="0"/>
                  <a:pt x="31" y="0"/>
                </a:cubicBezTo>
                <a:cubicBezTo>
                  <a:pt x="44" y="0"/>
                  <a:pt x="56" y="4"/>
                  <a:pt x="56" y="11"/>
                </a:cubicBezTo>
                <a:cubicBezTo>
                  <a:pt x="61" y="29"/>
                  <a:pt x="61" y="29"/>
                  <a:pt x="61" y="29"/>
                </a:cubicBezTo>
                <a:cubicBezTo>
                  <a:pt x="61" y="32"/>
                  <a:pt x="61" y="34"/>
                  <a:pt x="61" y="38"/>
                </a:cubicBezTo>
                <a:lnTo>
                  <a:pt x="61" y="62"/>
                </a:lnTo>
                <a:close/>
                <a:moveTo>
                  <a:pt x="10" y="44"/>
                </a:moveTo>
                <a:cubicBezTo>
                  <a:pt x="7" y="44"/>
                  <a:pt x="5" y="46"/>
                  <a:pt x="5" y="49"/>
                </a:cubicBezTo>
                <a:cubicBezTo>
                  <a:pt x="5" y="52"/>
                  <a:pt x="7" y="54"/>
                  <a:pt x="10" y="54"/>
                </a:cubicBezTo>
                <a:cubicBezTo>
                  <a:pt x="13" y="54"/>
                  <a:pt x="15" y="52"/>
                  <a:pt x="15" y="49"/>
                </a:cubicBezTo>
                <a:cubicBezTo>
                  <a:pt x="15" y="46"/>
                  <a:pt x="13" y="44"/>
                  <a:pt x="10" y="44"/>
                </a:cubicBezTo>
                <a:close/>
                <a:moveTo>
                  <a:pt x="52" y="18"/>
                </a:moveTo>
                <a:cubicBezTo>
                  <a:pt x="51" y="17"/>
                  <a:pt x="50" y="16"/>
                  <a:pt x="49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1" y="16"/>
                  <a:pt x="10" y="17"/>
                  <a:pt x="10" y="18"/>
                </a:cubicBezTo>
                <a:cubicBezTo>
                  <a:pt x="7" y="33"/>
                  <a:pt x="7" y="33"/>
                  <a:pt x="7" y="33"/>
                </a:cubicBezTo>
                <a:cubicBezTo>
                  <a:pt x="6" y="35"/>
                  <a:pt x="8" y="36"/>
                  <a:pt x="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4" y="36"/>
                  <a:pt x="55" y="35"/>
                  <a:pt x="54" y="33"/>
                </a:cubicBezTo>
                <a:lnTo>
                  <a:pt x="52" y="18"/>
                </a:lnTo>
                <a:close/>
                <a:moveTo>
                  <a:pt x="43" y="7"/>
                </a:moveTo>
                <a:cubicBezTo>
                  <a:pt x="18" y="7"/>
                  <a:pt x="18" y="7"/>
                  <a:pt x="18" y="7"/>
                </a:cubicBezTo>
                <a:cubicBezTo>
                  <a:pt x="17" y="7"/>
                  <a:pt x="16" y="8"/>
                  <a:pt x="16" y="9"/>
                </a:cubicBezTo>
                <a:cubicBezTo>
                  <a:pt x="16" y="10"/>
                  <a:pt x="17" y="11"/>
                  <a:pt x="18" y="11"/>
                </a:cubicBezTo>
                <a:cubicBezTo>
                  <a:pt x="43" y="11"/>
                  <a:pt x="43" y="11"/>
                  <a:pt x="43" y="11"/>
                </a:cubicBezTo>
                <a:cubicBezTo>
                  <a:pt x="45" y="11"/>
                  <a:pt x="45" y="10"/>
                  <a:pt x="45" y="9"/>
                </a:cubicBezTo>
                <a:cubicBezTo>
                  <a:pt x="45" y="8"/>
                  <a:pt x="45" y="7"/>
                  <a:pt x="43" y="7"/>
                </a:cubicBezTo>
                <a:close/>
                <a:moveTo>
                  <a:pt x="51" y="44"/>
                </a:moveTo>
                <a:cubicBezTo>
                  <a:pt x="48" y="44"/>
                  <a:pt x="46" y="46"/>
                  <a:pt x="46" y="49"/>
                </a:cubicBezTo>
                <a:cubicBezTo>
                  <a:pt x="46" y="52"/>
                  <a:pt x="48" y="54"/>
                  <a:pt x="51" y="54"/>
                </a:cubicBezTo>
                <a:cubicBezTo>
                  <a:pt x="54" y="54"/>
                  <a:pt x="56" y="52"/>
                  <a:pt x="56" y="49"/>
                </a:cubicBezTo>
                <a:cubicBezTo>
                  <a:pt x="56" y="46"/>
                  <a:pt x="54" y="44"/>
                  <a:pt x="51" y="4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34" name="Freeform 14"/>
          <p:cNvSpPr>
            <a:spLocks noChangeAspect="1" noEditPoints="1"/>
          </p:cNvSpPr>
          <p:nvPr/>
        </p:nvSpPr>
        <p:spPr bwMode="auto">
          <a:xfrm>
            <a:off x="1925164" y="1471188"/>
            <a:ext cx="254960" cy="196167"/>
          </a:xfrm>
          <a:custGeom>
            <a:avLst/>
            <a:gdLst>
              <a:gd name="T0" fmla="*/ 715248 w 78"/>
              <a:gd name="T1" fmla="*/ 431094 h 60"/>
              <a:gd name="T2" fmla="*/ 696908 w 78"/>
              <a:gd name="T3" fmla="*/ 440266 h 60"/>
              <a:gd name="T4" fmla="*/ 669399 w 78"/>
              <a:gd name="T5" fmla="*/ 440266 h 60"/>
              <a:gd name="T6" fmla="*/ 669399 w 78"/>
              <a:gd name="T7" fmla="*/ 486127 h 60"/>
              <a:gd name="T8" fmla="*/ 596040 w 78"/>
              <a:gd name="T9" fmla="*/ 550333 h 60"/>
              <a:gd name="T10" fmla="*/ 531851 w 78"/>
              <a:gd name="T11" fmla="*/ 486127 h 60"/>
              <a:gd name="T12" fmla="*/ 531851 w 78"/>
              <a:gd name="T13" fmla="*/ 440266 h 60"/>
              <a:gd name="T14" fmla="*/ 174227 w 78"/>
              <a:gd name="T15" fmla="*/ 440266 h 60"/>
              <a:gd name="T16" fmla="*/ 174227 w 78"/>
              <a:gd name="T17" fmla="*/ 486127 h 60"/>
              <a:gd name="T18" fmla="*/ 110038 w 78"/>
              <a:gd name="T19" fmla="*/ 550333 h 60"/>
              <a:gd name="T20" fmla="*/ 45849 w 78"/>
              <a:gd name="T21" fmla="*/ 486127 h 60"/>
              <a:gd name="T22" fmla="*/ 45849 w 78"/>
              <a:gd name="T23" fmla="*/ 440266 h 60"/>
              <a:gd name="T24" fmla="*/ 9170 w 78"/>
              <a:gd name="T25" fmla="*/ 440266 h 60"/>
              <a:gd name="T26" fmla="*/ 0 w 78"/>
              <a:gd name="T27" fmla="*/ 431094 h 60"/>
              <a:gd name="T28" fmla="*/ 0 w 78"/>
              <a:gd name="T29" fmla="*/ 293511 h 60"/>
              <a:gd name="T30" fmla="*/ 73359 w 78"/>
              <a:gd name="T31" fmla="*/ 220133 h 60"/>
              <a:gd name="T32" fmla="*/ 82529 w 78"/>
              <a:gd name="T33" fmla="*/ 220133 h 60"/>
              <a:gd name="T34" fmla="*/ 119208 w 78"/>
              <a:gd name="T35" fmla="*/ 73378 h 60"/>
              <a:gd name="T36" fmla="*/ 220076 w 78"/>
              <a:gd name="T37" fmla="*/ 0 h 60"/>
              <a:gd name="T38" fmla="*/ 486002 w 78"/>
              <a:gd name="T39" fmla="*/ 0 h 60"/>
              <a:gd name="T40" fmla="*/ 586870 w 78"/>
              <a:gd name="T41" fmla="*/ 73378 h 60"/>
              <a:gd name="T42" fmla="*/ 623550 w 78"/>
              <a:gd name="T43" fmla="*/ 220133 h 60"/>
              <a:gd name="T44" fmla="*/ 632719 w 78"/>
              <a:gd name="T45" fmla="*/ 220133 h 60"/>
              <a:gd name="T46" fmla="*/ 715248 w 78"/>
              <a:gd name="T47" fmla="*/ 293511 h 60"/>
              <a:gd name="T48" fmla="*/ 715248 w 78"/>
              <a:gd name="T49" fmla="*/ 431094 h 60"/>
              <a:gd name="T50" fmla="*/ 110038 w 78"/>
              <a:gd name="T51" fmla="*/ 275167 h 60"/>
              <a:gd name="T52" fmla="*/ 55019 w 78"/>
              <a:gd name="T53" fmla="*/ 330200 h 60"/>
              <a:gd name="T54" fmla="*/ 110038 w 78"/>
              <a:gd name="T55" fmla="*/ 385233 h 60"/>
              <a:gd name="T56" fmla="*/ 165057 w 78"/>
              <a:gd name="T57" fmla="*/ 330200 h 60"/>
              <a:gd name="T58" fmla="*/ 110038 w 78"/>
              <a:gd name="T59" fmla="*/ 275167 h 60"/>
              <a:gd name="T60" fmla="*/ 531851 w 78"/>
              <a:gd name="T61" fmla="*/ 220133 h 60"/>
              <a:gd name="T62" fmla="*/ 504342 w 78"/>
              <a:gd name="T63" fmla="*/ 91722 h 60"/>
              <a:gd name="T64" fmla="*/ 486002 w 78"/>
              <a:gd name="T65" fmla="*/ 82550 h 60"/>
              <a:gd name="T66" fmla="*/ 220076 w 78"/>
              <a:gd name="T67" fmla="*/ 82550 h 60"/>
              <a:gd name="T68" fmla="*/ 210906 w 78"/>
              <a:gd name="T69" fmla="*/ 91722 h 60"/>
              <a:gd name="T70" fmla="*/ 174227 w 78"/>
              <a:gd name="T71" fmla="*/ 220133 h 60"/>
              <a:gd name="T72" fmla="*/ 531851 w 78"/>
              <a:gd name="T73" fmla="*/ 220133 h 60"/>
              <a:gd name="T74" fmla="*/ 596040 w 78"/>
              <a:gd name="T75" fmla="*/ 275167 h 60"/>
              <a:gd name="T76" fmla="*/ 541021 w 78"/>
              <a:gd name="T77" fmla="*/ 330200 h 60"/>
              <a:gd name="T78" fmla="*/ 596040 w 78"/>
              <a:gd name="T79" fmla="*/ 385233 h 60"/>
              <a:gd name="T80" fmla="*/ 651059 w 78"/>
              <a:gd name="T81" fmla="*/ 330200 h 60"/>
              <a:gd name="T82" fmla="*/ 596040 w 78"/>
              <a:gd name="T83" fmla="*/ 275167 h 6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78" h="60">
                <a:moveTo>
                  <a:pt x="78" y="47"/>
                </a:moveTo>
                <a:cubicBezTo>
                  <a:pt x="78" y="48"/>
                  <a:pt x="77" y="48"/>
                  <a:pt x="76" y="48"/>
                </a:cubicBezTo>
                <a:cubicBezTo>
                  <a:pt x="73" y="48"/>
                  <a:pt x="73" y="48"/>
                  <a:pt x="73" y="48"/>
                </a:cubicBezTo>
                <a:cubicBezTo>
                  <a:pt x="73" y="53"/>
                  <a:pt x="73" y="53"/>
                  <a:pt x="73" y="53"/>
                </a:cubicBezTo>
                <a:cubicBezTo>
                  <a:pt x="73" y="57"/>
                  <a:pt x="69" y="60"/>
                  <a:pt x="65" y="60"/>
                </a:cubicBezTo>
                <a:cubicBezTo>
                  <a:pt x="61" y="60"/>
                  <a:pt x="58" y="57"/>
                  <a:pt x="58" y="53"/>
                </a:cubicBezTo>
                <a:cubicBezTo>
                  <a:pt x="58" y="48"/>
                  <a:pt x="58" y="48"/>
                  <a:pt x="58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53"/>
                  <a:pt x="19" y="53"/>
                  <a:pt x="19" y="53"/>
                </a:cubicBezTo>
                <a:cubicBezTo>
                  <a:pt x="19" y="57"/>
                  <a:pt x="16" y="60"/>
                  <a:pt x="12" y="60"/>
                </a:cubicBezTo>
                <a:cubicBezTo>
                  <a:pt x="8" y="60"/>
                  <a:pt x="5" y="57"/>
                  <a:pt x="5" y="53"/>
                </a:cubicBezTo>
                <a:cubicBezTo>
                  <a:pt x="5" y="48"/>
                  <a:pt x="5" y="48"/>
                  <a:pt x="5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0" y="48"/>
                  <a:pt x="0" y="48"/>
                  <a:pt x="0" y="47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28"/>
                  <a:pt x="4" y="24"/>
                  <a:pt x="8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3"/>
                  <a:pt x="19" y="0"/>
                  <a:pt x="24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8" y="0"/>
                  <a:pt x="63" y="3"/>
                  <a:pt x="64" y="8"/>
                </a:cubicBezTo>
                <a:cubicBezTo>
                  <a:pt x="68" y="24"/>
                  <a:pt x="68" y="24"/>
                  <a:pt x="68" y="24"/>
                </a:cubicBezTo>
                <a:cubicBezTo>
                  <a:pt x="69" y="24"/>
                  <a:pt x="69" y="24"/>
                  <a:pt x="69" y="24"/>
                </a:cubicBezTo>
                <a:cubicBezTo>
                  <a:pt x="74" y="24"/>
                  <a:pt x="78" y="28"/>
                  <a:pt x="78" y="32"/>
                </a:cubicBezTo>
                <a:lnTo>
                  <a:pt x="78" y="47"/>
                </a:lnTo>
                <a:close/>
                <a:moveTo>
                  <a:pt x="12" y="30"/>
                </a:moveTo>
                <a:cubicBezTo>
                  <a:pt x="9" y="30"/>
                  <a:pt x="6" y="33"/>
                  <a:pt x="6" y="36"/>
                </a:cubicBezTo>
                <a:cubicBezTo>
                  <a:pt x="6" y="39"/>
                  <a:pt x="9" y="42"/>
                  <a:pt x="12" y="42"/>
                </a:cubicBezTo>
                <a:cubicBezTo>
                  <a:pt x="15" y="42"/>
                  <a:pt x="18" y="39"/>
                  <a:pt x="18" y="36"/>
                </a:cubicBezTo>
                <a:cubicBezTo>
                  <a:pt x="18" y="33"/>
                  <a:pt x="15" y="30"/>
                  <a:pt x="12" y="30"/>
                </a:cubicBezTo>
                <a:close/>
                <a:moveTo>
                  <a:pt x="58" y="24"/>
                </a:moveTo>
                <a:cubicBezTo>
                  <a:pt x="55" y="10"/>
                  <a:pt x="55" y="10"/>
                  <a:pt x="55" y="10"/>
                </a:cubicBezTo>
                <a:cubicBezTo>
                  <a:pt x="54" y="10"/>
                  <a:pt x="54" y="9"/>
                  <a:pt x="53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3" y="10"/>
                  <a:pt x="23" y="10"/>
                </a:cubicBezTo>
                <a:cubicBezTo>
                  <a:pt x="19" y="24"/>
                  <a:pt x="19" y="24"/>
                  <a:pt x="19" y="24"/>
                </a:cubicBezTo>
                <a:lnTo>
                  <a:pt x="58" y="24"/>
                </a:lnTo>
                <a:close/>
                <a:moveTo>
                  <a:pt x="65" y="30"/>
                </a:moveTo>
                <a:cubicBezTo>
                  <a:pt x="62" y="30"/>
                  <a:pt x="59" y="33"/>
                  <a:pt x="59" y="36"/>
                </a:cubicBezTo>
                <a:cubicBezTo>
                  <a:pt x="59" y="39"/>
                  <a:pt x="62" y="42"/>
                  <a:pt x="65" y="42"/>
                </a:cubicBezTo>
                <a:cubicBezTo>
                  <a:pt x="69" y="42"/>
                  <a:pt x="71" y="39"/>
                  <a:pt x="71" y="36"/>
                </a:cubicBezTo>
                <a:cubicBezTo>
                  <a:pt x="71" y="33"/>
                  <a:pt x="69" y="30"/>
                  <a:pt x="65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35" name="Freeform 24"/>
          <p:cNvSpPr>
            <a:spLocks noChangeAspect="1" noEditPoints="1"/>
          </p:cNvSpPr>
          <p:nvPr/>
        </p:nvSpPr>
        <p:spPr bwMode="auto">
          <a:xfrm>
            <a:off x="2645112" y="1881479"/>
            <a:ext cx="233363" cy="200025"/>
          </a:xfrm>
          <a:custGeom>
            <a:avLst/>
            <a:gdLst>
              <a:gd name="T0" fmla="*/ 622137 w 68"/>
              <a:gd name="T1" fmla="*/ 487417 h 58"/>
              <a:gd name="T2" fmla="*/ 576392 w 68"/>
              <a:gd name="T3" fmla="*/ 533400 h 58"/>
              <a:gd name="T4" fmla="*/ 45745 w 68"/>
              <a:gd name="T5" fmla="*/ 533400 h 58"/>
              <a:gd name="T6" fmla="*/ 0 w 68"/>
              <a:gd name="T7" fmla="*/ 487417 h 58"/>
              <a:gd name="T8" fmla="*/ 0 w 68"/>
              <a:gd name="T9" fmla="*/ 36786 h 58"/>
              <a:gd name="T10" fmla="*/ 45745 w 68"/>
              <a:gd name="T11" fmla="*/ 0 h 58"/>
              <a:gd name="T12" fmla="*/ 576392 w 68"/>
              <a:gd name="T13" fmla="*/ 0 h 58"/>
              <a:gd name="T14" fmla="*/ 622137 w 68"/>
              <a:gd name="T15" fmla="*/ 36786 h 58"/>
              <a:gd name="T16" fmla="*/ 622137 w 68"/>
              <a:gd name="T17" fmla="*/ 487417 h 58"/>
              <a:gd name="T18" fmla="*/ 576392 w 68"/>
              <a:gd name="T19" fmla="*/ 128752 h 58"/>
              <a:gd name="T20" fmla="*/ 576392 w 68"/>
              <a:gd name="T21" fmla="*/ 91966 h 58"/>
              <a:gd name="T22" fmla="*/ 576392 w 68"/>
              <a:gd name="T23" fmla="*/ 36786 h 58"/>
              <a:gd name="T24" fmla="*/ 283621 w 68"/>
              <a:gd name="T25" fmla="*/ 36786 h 58"/>
              <a:gd name="T26" fmla="*/ 265323 w 68"/>
              <a:gd name="T27" fmla="*/ 82769 h 58"/>
              <a:gd name="T28" fmla="*/ 45745 w 68"/>
              <a:gd name="T29" fmla="*/ 82769 h 58"/>
              <a:gd name="T30" fmla="*/ 45745 w 68"/>
              <a:gd name="T31" fmla="*/ 128752 h 58"/>
              <a:gd name="T32" fmla="*/ 576392 w 68"/>
              <a:gd name="T33" fmla="*/ 128752 h 58"/>
              <a:gd name="T34" fmla="*/ 576392 w 68"/>
              <a:gd name="T35" fmla="*/ 487417 h 58"/>
              <a:gd name="T36" fmla="*/ 576392 w 68"/>
              <a:gd name="T37" fmla="*/ 441434 h 58"/>
              <a:gd name="T38" fmla="*/ 45745 w 68"/>
              <a:gd name="T39" fmla="*/ 441434 h 58"/>
              <a:gd name="T40" fmla="*/ 45745 w 68"/>
              <a:gd name="T41" fmla="*/ 487417 h 58"/>
              <a:gd name="T42" fmla="*/ 576392 w 68"/>
              <a:gd name="T43" fmla="*/ 487417 h 58"/>
              <a:gd name="T44" fmla="*/ 219578 w 68"/>
              <a:gd name="T45" fmla="*/ 64376 h 58"/>
              <a:gd name="T46" fmla="*/ 219578 w 68"/>
              <a:gd name="T47" fmla="*/ 18393 h 58"/>
              <a:gd name="T48" fmla="*/ 82342 w 68"/>
              <a:gd name="T49" fmla="*/ 18393 h 58"/>
              <a:gd name="T50" fmla="*/ 82342 w 68"/>
              <a:gd name="T51" fmla="*/ 64376 h 58"/>
              <a:gd name="T52" fmla="*/ 219578 w 68"/>
              <a:gd name="T53" fmla="*/ 64376 h 58"/>
              <a:gd name="T54" fmla="*/ 311069 w 68"/>
              <a:gd name="T55" fmla="*/ 156341 h 58"/>
              <a:gd name="T56" fmla="*/ 173832 w 68"/>
              <a:gd name="T57" fmla="*/ 285093 h 58"/>
              <a:gd name="T58" fmla="*/ 311069 w 68"/>
              <a:gd name="T59" fmla="*/ 423041 h 58"/>
              <a:gd name="T60" fmla="*/ 439156 w 68"/>
              <a:gd name="T61" fmla="*/ 285093 h 58"/>
              <a:gd name="T62" fmla="*/ 311069 w 68"/>
              <a:gd name="T63" fmla="*/ 156341 h 58"/>
              <a:gd name="T64" fmla="*/ 311069 w 68"/>
              <a:gd name="T65" fmla="*/ 377059 h 58"/>
              <a:gd name="T66" fmla="*/ 219578 w 68"/>
              <a:gd name="T67" fmla="*/ 285093 h 58"/>
              <a:gd name="T68" fmla="*/ 311069 w 68"/>
              <a:gd name="T69" fmla="*/ 193128 h 58"/>
              <a:gd name="T70" fmla="*/ 393410 w 68"/>
              <a:gd name="T71" fmla="*/ 285093 h 58"/>
              <a:gd name="T72" fmla="*/ 311069 w 68"/>
              <a:gd name="T73" fmla="*/ 377059 h 58"/>
              <a:gd name="T74" fmla="*/ 311069 w 68"/>
              <a:gd name="T75" fmla="*/ 229914 h 58"/>
              <a:gd name="T76" fmla="*/ 256174 w 68"/>
              <a:gd name="T77" fmla="*/ 285093 h 58"/>
              <a:gd name="T78" fmla="*/ 265323 w 68"/>
              <a:gd name="T79" fmla="*/ 294290 h 58"/>
              <a:gd name="T80" fmla="*/ 274472 w 68"/>
              <a:gd name="T81" fmla="*/ 285093 h 58"/>
              <a:gd name="T82" fmla="*/ 311069 w 68"/>
              <a:gd name="T83" fmla="*/ 248307 h 58"/>
              <a:gd name="T84" fmla="*/ 320218 w 68"/>
              <a:gd name="T85" fmla="*/ 239110 h 58"/>
              <a:gd name="T86" fmla="*/ 311069 w 68"/>
              <a:gd name="T87" fmla="*/ 229914 h 58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68" h="58">
                <a:moveTo>
                  <a:pt x="68" y="53"/>
                </a:moveTo>
                <a:cubicBezTo>
                  <a:pt x="68" y="56"/>
                  <a:pt x="66" y="58"/>
                  <a:pt x="63" y="58"/>
                </a:cubicBezTo>
                <a:cubicBezTo>
                  <a:pt x="5" y="58"/>
                  <a:pt x="5" y="58"/>
                  <a:pt x="5" y="58"/>
                </a:cubicBezTo>
                <a:cubicBezTo>
                  <a:pt x="2" y="58"/>
                  <a:pt x="0" y="56"/>
                  <a:pt x="0" y="5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66" y="0"/>
                  <a:pt x="68" y="2"/>
                  <a:pt x="68" y="4"/>
                </a:cubicBezTo>
                <a:lnTo>
                  <a:pt x="68" y="53"/>
                </a:lnTo>
                <a:close/>
                <a:moveTo>
                  <a:pt x="63" y="14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4"/>
                  <a:pt x="63" y="4"/>
                  <a:pt x="6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9"/>
                  <a:pt x="29" y="9"/>
                  <a:pt x="29" y="9"/>
                </a:cubicBezTo>
                <a:cubicBezTo>
                  <a:pt x="5" y="9"/>
                  <a:pt x="5" y="9"/>
                  <a:pt x="5" y="9"/>
                </a:cubicBezTo>
                <a:cubicBezTo>
                  <a:pt x="5" y="14"/>
                  <a:pt x="5" y="14"/>
                  <a:pt x="5" y="14"/>
                </a:cubicBezTo>
                <a:lnTo>
                  <a:pt x="63" y="14"/>
                </a:lnTo>
                <a:close/>
                <a:moveTo>
                  <a:pt x="63" y="53"/>
                </a:moveTo>
                <a:cubicBezTo>
                  <a:pt x="63" y="48"/>
                  <a:pt x="63" y="48"/>
                  <a:pt x="63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5" y="53"/>
                  <a:pt x="5" y="53"/>
                  <a:pt x="5" y="53"/>
                </a:cubicBezTo>
                <a:lnTo>
                  <a:pt x="63" y="53"/>
                </a:lnTo>
                <a:close/>
                <a:moveTo>
                  <a:pt x="24" y="7"/>
                </a:moveTo>
                <a:cubicBezTo>
                  <a:pt x="24" y="2"/>
                  <a:pt x="24" y="2"/>
                  <a:pt x="24" y="2"/>
                </a:cubicBezTo>
                <a:cubicBezTo>
                  <a:pt x="9" y="2"/>
                  <a:pt x="9" y="2"/>
                  <a:pt x="9" y="2"/>
                </a:cubicBezTo>
                <a:cubicBezTo>
                  <a:pt x="9" y="7"/>
                  <a:pt x="9" y="7"/>
                  <a:pt x="9" y="7"/>
                </a:cubicBezTo>
                <a:lnTo>
                  <a:pt x="24" y="7"/>
                </a:lnTo>
                <a:close/>
                <a:moveTo>
                  <a:pt x="34" y="17"/>
                </a:moveTo>
                <a:cubicBezTo>
                  <a:pt x="26" y="17"/>
                  <a:pt x="19" y="23"/>
                  <a:pt x="19" y="31"/>
                </a:cubicBezTo>
                <a:cubicBezTo>
                  <a:pt x="19" y="39"/>
                  <a:pt x="26" y="46"/>
                  <a:pt x="34" y="46"/>
                </a:cubicBezTo>
                <a:cubicBezTo>
                  <a:pt x="42" y="46"/>
                  <a:pt x="48" y="39"/>
                  <a:pt x="48" y="31"/>
                </a:cubicBezTo>
                <a:cubicBezTo>
                  <a:pt x="48" y="23"/>
                  <a:pt x="42" y="17"/>
                  <a:pt x="34" y="17"/>
                </a:cubicBezTo>
                <a:close/>
                <a:moveTo>
                  <a:pt x="34" y="41"/>
                </a:moveTo>
                <a:cubicBezTo>
                  <a:pt x="28" y="41"/>
                  <a:pt x="24" y="37"/>
                  <a:pt x="24" y="31"/>
                </a:cubicBezTo>
                <a:cubicBezTo>
                  <a:pt x="24" y="26"/>
                  <a:pt x="28" y="21"/>
                  <a:pt x="34" y="21"/>
                </a:cubicBezTo>
                <a:cubicBezTo>
                  <a:pt x="39" y="21"/>
                  <a:pt x="43" y="26"/>
                  <a:pt x="43" y="31"/>
                </a:cubicBezTo>
                <a:cubicBezTo>
                  <a:pt x="43" y="37"/>
                  <a:pt x="39" y="41"/>
                  <a:pt x="34" y="41"/>
                </a:cubicBezTo>
                <a:close/>
                <a:moveTo>
                  <a:pt x="34" y="25"/>
                </a:moveTo>
                <a:cubicBezTo>
                  <a:pt x="30" y="25"/>
                  <a:pt x="28" y="28"/>
                  <a:pt x="28" y="31"/>
                </a:cubicBezTo>
                <a:cubicBezTo>
                  <a:pt x="28" y="32"/>
                  <a:pt x="28" y="32"/>
                  <a:pt x="29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29"/>
                  <a:pt x="32" y="27"/>
                  <a:pt x="34" y="27"/>
                </a:cubicBezTo>
                <a:cubicBezTo>
                  <a:pt x="34" y="27"/>
                  <a:pt x="35" y="27"/>
                  <a:pt x="35" y="26"/>
                </a:cubicBezTo>
                <a:cubicBezTo>
                  <a:pt x="35" y="26"/>
                  <a:pt x="34" y="25"/>
                  <a:pt x="34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36" name="Freeform 51"/>
          <p:cNvSpPr>
            <a:spLocks noChangeAspect="1"/>
          </p:cNvSpPr>
          <p:nvPr/>
        </p:nvSpPr>
        <p:spPr bwMode="auto">
          <a:xfrm>
            <a:off x="4400328" y="1495118"/>
            <a:ext cx="258301" cy="155226"/>
          </a:xfrm>
          <a:custGeom>
            <a:avLst/>
            <a:gdLst>
              <a:gd name="T0" fmla="*/ 567930 w 73"/>
              <a:gd name="T1" fmla="*/ 237645 h 44"/>
              <a:gd name="T2" fmla="*/ 448848 w 73"/>
              <a:gd name="T3" fmla="*/ 246785 h 44"/>
              <a:gd name="T4" fmla="*/ 375567 w 73"/>
              <a:gd name="T5" fmla="*/ 265065 h 44"/>
              <a:gd name="T6" fmla="*/ 348086 w 73"/>
              <a:gd name="T7" fmla="*/ 265065 h 44"/>
              <a:gd name="T8" fmla="*/ 247324 w 73"/>
              <a:gd name="T9" fmla="*/ 393028 h 44"/>
              <a:gd name="T10" fmla="*/ 274805 w 73"/>
              <a:gd name="T11" fmla="*/ 393028 h 44"/>
              <a:gd name="T12" fmla="*/ 293125 w 73"/>
              <a:gd name="T13" fmla="*/ 393028 h 44"/>
              <a:gd name="T14" fmla="*/ 274805 w 73"/>
              <a:gd name="T15" fmla="*/ 402168 h 44"/>
              <a:gd name="T16" fmla="*/ 238164 w 73"/>
              <a:gd name="T17" fmla="*/ 402168 h 44"/>
              <a:gd name="T18" fmla="*/ 183203 w 73"/>
              <a:gd name="T19" fmla="*/ 402168 h 44"/>
              <a:gd name="T20" fmla="*/ 155723 w 73"/>
              <a:gd name="T21" fmla="*/ 402168 h 44"/>
              <a:gd name="T22" fmla="*/ 155723 w 73"/>
              <a:gd name="T23" fmla="*/ 393028 h 44"/>
              <a:gd name="T24" fmla="*/ 183203 w 73"/>
              <a:gd name="T25" fmla="*/ 393028 h 44"/>
              <a:gd name="T26" fmla="*/ 183203 w 73"/>
              <a:gd name="T27" fmla="*/ 246785 h 44"/>
              <a:gd name="T28" fmla="*/ 128242 w 73"/>
              <a:gd name="T29" fmla="*/ 246785 h 44"/>
              <a:gd name="T30" fmla="*/ 64121 w 73"/>
              <a:gd name="T31" fmla="*/ 319906 h 44"/>
              <a:gd name="T32" fmla="*/ 27480 w 73"/>
              <a:gd name="T33" fmla="*/ 319906 h 44"/>
              <a:gd name="T34" fmla="*/ 18320 w 73"/>
              <a:gd name="T35" fmla="*/ 310766 h 44"/>
              <a:gd name="T36" fmla="*/ 18320 w 73"/>
              <a:gd name="T37" fmla="*/ 246785 h 44"/>
              <a:gd name="T38" fmla="*/ 27480 w 73"/>
              <a:gd name="T39" fmla="*/ 246785 h 44"/>
              <a:gd name="T40" fmla="*/ 27480 w 73"/>
              <a:gd name="T41" fmla="*/ 237645 h 44"/>
              <a:gd name="T42" fmla="*/ 73281 w 73"/>
              <a:gd name="T43" fmla="*/ 237645 h 44"/>
              <a:gd name="T44" fmla="*/ 73281 w 73"/>
              <a:gd name="T45" fmla="*/ 228505 h 44"/>
              <a:gd name="T46" fmla="*/ 0 w 73"/>
              <a:gd name="T47" fmla="*/ 228505 h 44"/>
              <a:gd name="T48" fmla="*/ 0 w 73"/>
              <a:gd name="T49" fmla="*/ 182804 h 44"/>
              <a:gd name="T50" fmla="*/ 73281 w 73"/>
              <a:gd name="T51" fmla="*/ 173663 h 44"/>
              <a:gd name="T52" fmla="*/ 73281 w 73"/>
              <a:gd name="T53" fmla="*/ 164523 h 44"/>
              <a:gd name="T54" fmla="*/ 27480 w 73"/>
              <a:gd name="T55" fmla="*/ 164523 h 44"/>
              <a:gd name="T56" fmla="*/ 27480 w 73"/>
              <a:gd name="T57" fmla="*/ 155383 h 44"/>
              <a:gd name="T58" fmla="*/ 18320 w 73"/>
              <a:gd name="T59" fmla="*/ 155383 h 44"/>
              <a:gd name="T60" fmla="*/ 18320 w 73"/>
              <a:gd name="T61" fmla="*/ 91402 h 44"/>
              <a:gd name="T62" fmla="*/ 27480 w 73"/>
              <a:gd name="T63" fmla="*/ 82262 h 44"/>
              <a:gd name="T64" fmla="*/ 64121 w 73"/>
              <a:gd name="T65" fmla="*/ 82262 h 44"/>
              <a:gd name="T66" fmla="*/ 128242 w 73"/>
              <a:gd name="T67" fmla="*/ 155383 h 44"/>
              <a:gd name="T68" fmla="*/ 183203 w 73"/>
              <a:gd name="T69" fmla="*/ 155383 h 44"/>
              <a:gd name="T70" fmla="*/ 183203 w 73"/>
              <a:gd name="T71" fmla="*/ 9140 h 44"/>
              <a:gd name="T72" fmla="*/ 155723 w 73"/>
              <a:gd name="T73" fmla="*/ 9140 h 44"/>
              <a:gd name="T74" fmla="*/ 155723 w 73"/>
              <a:gd name="T75" fmla="*/ 0 h 44"/>
              <a:gd name="T76" fmla="*/ 183203 w 73"/>
              <a:gd name="T77" fmla="*/ 0 h 44"/>
              <a:gd name="T78" fmla="*/ 238164 w 73"/>
              <a:gd name="T79" fmla="*/ 0 h 44"/>
              <a:gd name="T80" fmla="*/ 274805 w 73"/>
              <a:gd name="T81" fmla="*/ 0 h 44"/>
              <a:gd name="T82" fmla="*/ 293125 w 73"/>
              <a:gd name="T83" fmla="*/ 9140 h 44"/>
              <a:gd name="T84" fmla="*/ 274805 w 73"/>
              <a:gd name="T85" fmla="*/ 9140 h 44"/>
              <a:gd name="T86" fmla="*/ 247324 w 73"/>
              <a:gd name="T87" fmla="*/ 9140 h 44"/>
              <a:gd name="T88" fmla="*/ 348086 w 73"/>
              <a:gd name="T89" fmla="*/ 137103 h 44"/>
              <a:gd name="T90" fmla="*/ 375567 w 73"/>
              <a:gd name="T91" fmla="*/ 137103 h 44"/>
              <a:gd name="T92" fmla="*/ 448848 w 73"/>
              <a:gd name="T93" fmla="*/ 155383 h 44"/>
              <a:gd name="T94" fmla="*/ 567930 w 73"/>
              <a:gd name="T95" fmla="*/ 164523 h 44"/>
              <a:gd name="T96" fmla="*/ 668692 w 73"/>
              <a:gd name="T97" fmla="*/ 201084 h 44"/>
              <a:gd name="T98" fmla="*/ 567930 w 73"/>
              <a:gd name="T99" fmla="*/ 237645 h 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73" h="44">
                <a:moveTo>
                  <a:pt x="62" y="26"/>
                </a:moveTo>
                <a:cubicBezTo>
                  <a:pt x="49" y="27"/>
                  <a:pt x="49" y="27"/>
                  <a:pt x="49" y="27"/>
                </a:cubicBezTo>
                <a:cubicBezTo>
                  <a:pt x="41" y="29"/>
                  <a:pt x="41" y="29"/>
                  <a:pt x="41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27" y="43"/>
                  <a:pt x="27" y="43"/>
                  <a:pt x="27" y="43"/>
                </a:cubicBezTo>
                <a:cubicBezTo>
                  <a:pt x="30" y="43"/>
                  <a:pt x="30" y="43"/>
                  <a:pt x="30" y="43"/>
                </a:cubicBezTo>
                <a:cubicBezTo>
                  <a:pt x="31" y="43"/>
                  <a:pt x="32" y="43"/>
                  <a:pt x="32" y="43"/>
                </a:cubicBezTo>
                <a:cubicBezTo>
                  <a:pt x="32" y="44"/>
                  <a:pt x="31" y="44"/>
                  <a:pt x="30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43"/>
                  <a:pt x="17" y="43"/>
                  <a:pt x="17" y="43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27"/>
                  <a:pt x="20" y="27"/>
                  <a:pt x="20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7" y="35"/>
                  <a:pt x="7" y="35"/>
                  <a:pt x="7" y="35"/>
                </a:cubicBezTo>
                <a:cubicBezTo>
                  <a:pt x="3" y="35"/>
                  <a:pt x="3" y="35"/>
                  <a:pt x="3" y="35"/>
                </a:cubicBezTo>
                <a:cubicBezTo>
                  <a:pt x="2" y="34"/>
                  <a:pt x="2" y="34"/>
                  <a:pt x="2" y="34"/>
                </a:cubicBezTo>
                <a:cubicBezTo>
                  <a:pt x="2" y="27"/>
                  <a:pt x="2" y="27"/>
                  <a:pt x="2" y="27"/>
                </a:cubicBezTo>
                <a:cubicBezTo>
                  <a:pt x="3" y="27"/>
                  <a:pt x="3" y="27"/>
                  <a:pt x="3" y="27"/>
                </a:cubicBezTo>
                <a:cubicBezTo>
                  <a:pt x="3" y="26"/>
                  <a:pt x="3" y="26"/>
                  <a:pt x="3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5"/>
                  <a:pt x="8" y="25"/>
                  <a:pt x="8" y="25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0" y="20"/>
                  <a:pt x="0" y="20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18"/>
                  <a:pt x="8" y="18"/>
                  <a:pt x="8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3" y="17"/>
                  <a:pt x="3" y="17"/>
                  <a:pt x="3" y="17"/>
                </a:cubicBezTo>
                <a:cubicBezTo>
                  <a:pt x="2" y="17"/>
                  <a:pt x="2" y="17"/>
                  <a:pt x="2" y="17"/>
                </a:cubicBezTo>
                <a:cubicBezTo>
                  <a:pt x="2" y="10"/>
                  <a:pt x="2" y="10"/>
                  <a:pt x="2" y="10"/>
                </a:cubicBezTo>
                <a:cubicBezTo>
                  <a:pt x="3" y="9"/>
                  <a:pt x="3" y="9"/>
                  <a:pt x="3" y="9"/>
                </a:cubicBezTo>
                <a:cubicBezTo>
                  <a:pt x="7" y="9"/>
                  <a:pt x="7" y="9"/>
                  <a:pt x="7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0" y="17"/>
                  <a:pt x="20" y="17"/>
                  <a:pt x="20" y="17"/>
                </a:cubicBezTo>
                <a:cubicBezTo>
                  <a:pt x="20" y="1"/>
                  <a:pt x="20" y="1"/>
                  <a:pt x="20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7" y="0"/>
                  <a:pt x="17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1"/>
                </a:cubicBezTo>
                <a:cubicBezTo>
                  <a:pt x="32" y="1"/>
                  <a:pt x="31" y="1"/>
                  <a:pt x="30" y="1"/>
                </a:cubicBezTo>
                <a:cubicBezTo>
                  <a:pt x="27" y="1"/>
                  <a:pt x="27" y="1"/>
                  <a:pt x="27" y="1"/>
                </a:cubicBezTo>
                <a:cubicBezTo>
                  <a:pt x="38" y="15"/>
                  <a:pt x="38" y="15"/>
                  <a:pt x="38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9" y="17"/>
                  <a:pt x="49" y="17"/>
                  <a:pt x="49" y="17"/>
                </a:cubicBezTo>
                <a:cubicBezTo>
                  <a:pt x="62" y="18"/>
                  <a:pt x="62" y="18"/>
                  <a:pt x="62" y="18"/>
                </a:cubicBezTo>
                <a:cubicBezTo>
                  <a:pt x="73" y="21"/>
                  <a:pt x="73" y="22"/>
                  <a:pt x="73" y="22"/>
                </a:cubicBezTo>
                <a:cubicBezTo>
                  <a:pt x="73" y="22"/>
                  <a:pt x="73" y="23"/>
                  <a:pt x="62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40" name="Freeform 160"/>
          <p:cNvSpPr>
            <a:spLocks noChangeAspect="1" noEditPoints="1"/>
          </p:cNvSpPr>
          <p:nvPr/>
        </p:nvSpPr>
        <p:spPr bwMode="auto">
          <a:xfrm>
            <a:off x="1584584" y="1470630"/>
            <a:ext cx="229357" cy="199353"/>
          </a:xfrm>
          <a:custGeom>
            <a:avLst/>
            <a:gdLst>
              <a:gd name="T0" fmla="*/ 715248 w 78"/>
              <a:gd name="T1" fmla="*/ 384362 h 68"/>
              <a:gd name="T2" fmla="*/ 715248 w 78"/>
              <a:gd name="T3" fmla="*/ 521635 h 68"/>
              <a:gd name="T4" fmla="*/ 696908 w 78"/>
              <a:gd name="T5" fmla="*/ 530786 h 68"/>
              <a:gd name="T6" fmla="*/ 669399 w 78"/>
              <a:gd name="T7" fmla="*/ 530786 h 68"/>
              <a:gd name="T8" fmla="*/ 669399 w 78"/>
              <a:gd name="T9" fmla="*/ 549089 h 68"/>
              <a:gd name="T10" fmla="*/ 596040 w 78"/>
              <a:gd name="T11" fmla="*/ 622301 h 68"/>
              <a:gd name="T12" fmla="*/ 531851 w 78"/>
              <a:gd name="T13" fmla="*/ 549089 h 68"/>
              <a:gd name="T14" fmla="*/ 531851 w 78"/>
              <a:gd name="T15" fmla="*/ 530786 h 68"/>
              <a:gd name="T16" fmla="*/ 174227 w 78"/>
              <a:gd name="T17" fmla="*/ 530786 h 68"/>
              <a:gd name="T18" fmla="*/ 174227 w 78"/>
              <a:gd name="T19" fmla="*/ 549089 h 68"/>
              <a:gd name="T20" fmla="*/ 110038 w 78"/>
              <a:gd name="T21" fmla="*/ 622301 h 68"/>
              <a:gd name="T22" fmla="*/ 45849 w 78"/>
              <a:gd name="T23" fmla="*/ 549089 h 68"/>
              <a:gd name="T24" fmla="*/ 45849 w 78"/>
              <a:gd name="T25" fmla="*/ 530786 h 68"/>
              <a:gd name="T26" fmla="*/ 9170 w 78"/>
              <a:gd name="T27" fmla="*/ 530786 h 68"/>
              <a:gd name="T28" fmla="*/ 0 w 78"/>
              <a:gd name="T29" fmla="*/ 521635 h 68"/>
              <a:gd name="T30" fmla="*/ 0 w 78"/>
              <a:gd name="T31" fmla="*/ 384362 h 68"/>
              <a:gd name="T32" fmla="*/ 73359 w 78"/>
              <a:gd name="T33" fmla="*/ 311151 h 68"/>
              <a:gd name="T34" fmla="*/ 82529 w 78"/>
              <a:gd name="T35" fmla="*/ 311151 h 68"/>
              <a:gd name="T36" fmla="*/ 119208 w 78"/>
              <a:gd name="T37" fmla="*/ 164727 h 68"/>
              <a:gd name="T38" fmla="*/ 220076 w 78"/>
              <a:gd name="T39" fmla="*/ 82363 h 68"/>
              <a:gd name="T40" fmla="*/ 265926 w 78"/>
              <a:gd name="T41" fmla="*/ 82363 h 68"/>
              <a:gd name="T42" fmla="*/ 265926 w 78"/>
              <a:gd name="T43" fmla="*/ 9151 h 68"/>
              <a:gd name="T44" fmla="*/ 275095 w 78"/>
              <a:gd name="T45" fmla="*/ 0 h 68"/>
              <a:gd name="T46" fmla="*/ 430983 w 78"/>
              <a:gd name="T47" fmla="*/ 0 h 68"/>
              <a:gd name="T48" fmla="*/ 440153 w 78"/>
              <a:gd name="T49" fmla="*/ 9151 h 68"/>
              <a:gd name="T50" fmla="*/ 440153 w 78"/>
              <a:gd name="T51" fmla="*/ 82363 h 68"/>
              <a:gd name="T52" fmla="*/ 486002 w 78"/>
              <a:gd name="T53" fmla="*/ 82363 h 68"/>
              <a:gd name="T54" fmla="*/ 586870 w 78"/>
              <a:gd name="T55" fmla="*/ 164727 h 68"/>
              <a:gd name="T56" fmla="*/ 623550 w 78"/>
              <a:gd name="T57" fmla="*/ 311151 h 68"/>
              <a:gd name="T58" fmla="*/ 632719 w 78"/>
              <a:gd name="T59" fmla="*/ 311151 h 68"/>
              <a:gd name="T60" fmla="*/ 715248 w 78"/>
              <a:gd name="T61" fmla="*/ 384362 h 68"/>
              <a:gd name="T62" fmla="*/ 165057 w 78"/>
              <a:gd name="T63" fmla="*/ 420968 h 68"/>
              <a:gd name="T64" fmla="*/ 110038 w 78"/>
              <a:gd name="T65" fmla="*/ 366059 h 68"/>
              <a:gd name="T66" fmla="*/ 55019 w 78"/>
              <a:gd name="T67" fmla="*/ 420968 h 68"/>
              <a:gd name="T68" fmla="*/ 110038 w 78"/>
              <a:gd name="T69" fmla="*/ 475877 h 68"/>
              <a:gd name="T70" fmla="*/ 165057 w 78"/>
              <a:gd name="T71" fmla="*/ 420968 h 68"/>
              <a:gd name="T72" fmla="*/ 531851 w 78"/>
              <a:gd name="T73" fmla="*/ 311151 h 68"/>
              <a:gd name="T74" fmla="*/ 504342 w 78"/>
              <a:gd name="T75" fmla="*/ 183030 h 68"/>
              <a:gd name="T76" fmla="*/ 486002 w 78"/>
              <a:gd name="T77" fmla="*/ 173878 h 68"/>
              <a:gd name="T78" fmla="*/ 220076 w 78"/>
              <a:gd name="T79" fmla="*/ 173878 h 68"/>
              <a:gd name="T80" fmla="*/ 210906 w 78"/>
              <a:gd name="T81" fmla="*/ 183030 h 68"/>
              <a:gd name="T82" fmla="*/ 174227 w 78"/>
              <a:gd name="T83" fmla="*/ 311151 h 68"/>
              <a:gd name="T84" fmla="*/ 531851 w 78"/>
              <a:gd name="T85" fmla="*/ 311151 h 68"/>
              <a:gd name="T86" fmla="*/ 651059 w 78"/>
              <a:gd name="T87" fmla="*/ 420968 h 68"/>
              <a:gd name="T88" fmla="*/ 596040 w 78"/>
              <a:gd name="T89" fmla="*/ 366059 h 68"/>
              <a:gd name="T90" fmla="*/ 541021 w 78"/>
              <a:gd name="T91" fmla="*/ 420968 h 68"/>
              <a:gd name="T92" fmla="*/ 596040 w 78"/>
              <a:gd name="T93" fmla="*/ 475877 h 68"/>
              <a:gd name="T94" fmla="*/ 651059 w 78"/>
              <a:gd name="T95" fmla="*/ 420968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78" h="68">
                <a:moveTo>
                  <a:pt x="78" y="42"/>
                </a:moveTo>
                <a:cubicBezTo>
                  <a:pt x="78" y="57"/>
                  <a:pt x="78" y="57"/>
                  <a:pt x="78" y="57"/>
                </a:cubicBezTo>
                <a:cubicBezTo>
                  <a:pt x="78" y="57"/>
                  <a:pt x="77" y="58"/>
                  <a:pt x="76" y="58"/>
                </a:cubicBezTo>
                <a:cubicBezTo>
                  <a:pt x="73" y="58"/>
                  <a:pt x="73" y="58"/>
                  <a:pt x="73" y="58"/>
                </a:cubicBezTo>
                <a:cubicBezTo>
                  <a:pt x="73" y="60"/>
                  <a:pt x="73" y="60"/>
                  <a:pt x="73" y="60"/>
                </a:cubicBezTo>
                <a:cubicBezTo>
                  <a:pt x="73" y="64"/>
                  <a:pt x="69" y="68"/>
                  <a:pt x="65" y="68"/>
                </a:cubicBezTo>
                <a:cubicBezTo>
                  <a:pt x="61" y="68"/>
                  <a:pt x="58" y="64"/>
                  <a:pt x="58" y="60"/>
                </a:cubicBezTo>
                <a:cubicBezTo>
                  <a:pt x="58" y="58"/>
                  <a:pt x="58" y="58"/>
                  <a:pt x="58" y="58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60"/>
                  <a:pt x="19" y="60"/>
                  <a:pt x="19" y="60"/>
                </a:cubicBezTo>
                <a:cubicBezTo>
                  <a:pt x="19" y="64"/>
                  <a:pt x="16" y="68"/>
                  <a:pt x="12" y="68"/>
                </a:cubicBezTo>
                <a:cubicBezTo>
                  <a:pt x="8" y="68"/>
                  <a:pt x="5" y="64"/>
                  <a:pt x="5" y="60"/>
                </a:cubicBezTo>
                <a:cubicBezTo>
                  <a:pt x="5" y="58"/>
                  <a:pt x="5" y="58"/>
                  <a:pt x="5" y="58"/>
                </a:cubicBezTo>
                <a:cubicBezTo>
                  <a:pt x="1" y="58"/>
                  <a:pt x="1" y="58"/>
                  <a:pt x="1" y="58"/>
                </a:cubicBezTo>
                <a:cubicBezTo>
                  <a:pt x="0" y="58"/>
                  <a:pt x="0" y="57"/>
                  <a:pt x="0" y="57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8"/>
                  <a:pt x="4" y="34"/>
                  <a:pt x="8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13" y="18"/>
                  <a:pt x="13" y="18"/>
                  <a:pt x="13" y="18"/>
                </a:cubicBezTo>
                <a:cubicBezTo>
                  <a:pt x="14" y="13"/>
                  <a:pt x="19" y="9"/>
                  <a:pt x="24" y="9"/>
                </a:cubicBezTo>
                <a:cubicBezTo>
                  <a:pt x="29" y="9"/>
                  <a:pt x="29" y="9"/>
                  <a:pt x="29" y="9"/>
                </a:cubicBezTo>
                <a:cubicBezTo>
                  <a:pt x="29" y="1"/>
                  <a:pt x="29" y="1"/>
                  <a:pt x="29" y="1"/>
                </a:cubicBezTo>
                <a:cubicBezTo>
                  <a:pt x="29" y="0"/>
                  <a:pt x="29" y="0"/>
                  <a:pt x="30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8" y="0"/>
                  <a:pt x="48" y="1"/>
                </a:cubicBezTo>
                <a:cubicBezTo>
                  <a:pt x="48" y="9"/>
                  <a:pt x="48" y="9"/>
                  <a:pt x="48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8" y="9"/>
                  <a:pt x="63" y="13"/>
                  <a:pt x="64" y="18"/>
                </a:cubicBezTo>
                <a:cubicBezTo>
                  <a:pt x="68" y="34"/>
                  <a:pt x="68" y="34"/>
                  <a:pt x="68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74" y="34"/>
                  <a:pt x="78" y="38"/>
                  <a:pt x="78" y="42"/>
                </a:cubicBezTo>
                <a:close/>
                <a:moveTo>
                  <a:pt x="18" y="46"/>
                </a:moveTo>
                <a:cubicBezTo>
                  <a:pt x="18" y="43"/>
                  <a:pt x="15" y="40"/>
                  <a:pt x="12" y="40"/>
                </a:cubicBezTo>
                <a:cubicBezTo>
                  <a:pt x="9" y="40"/>
                  <a:pt x="6" y="43"/>
                  <a:pt x="6" y="46"/>
                </a:cubicBezTo>
                <a:cubicBezTo>
                  <a:pt x="6" y="49"/>
                  <a:pt x="9" y="52"/>
                  <a:pt x="12" y="52"/>
                </a:cubicBezTo>
                <a:cubicBezTo>
                  <a:pt x="15" y="52"/>
                  <a:pt x="18" y="49"/>
                  <a:pt x="18" y="46"/>
                </a:cubicBezTo>
                <a:close/>
                <a:moveTo>
                  <a:pt x="58" y="34"/>
                </a:moveTo>
                <a:cubicBezTo>
                  <a:pt x="55" y="20"/>
                  <a:pt x="55" y="20"/>
                  <a:pt x="55" y="20"/>
                </a:cubicBezTo>
                <a:cubicBezTo>
                  <a:pt x="54" y="20"/>
                  <a:pt x="54" y="19"/>
                  <a:pt x="53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3" y="20"/>
                  <a:pt x="23" y="20"/>
                </a:cubicBezTo>
                <a:cubicBezTo>
                  <a:pt x="19" y="34"/>
                  <a:pt x="19" y="34"/>
                  <a:pt x="19" y="34"/>
                </a:cubicBezTo>
                <a:lnTo>
                  <a:pt x="58" y="34"/>
                </a:lnTo>
                <a:close/>
                <a:moveTo>
                  <a:pt x="71" y="46"/>
                </a:moveTo>
                <a:cubicBezTo>
                  <a:pt x="71" y="43"/>
                  <a:pt x="69" y="40"/>
                  <a:pt x="65" y="40"/>
                </a:cubicBezTo>
                <a:cubicBezTo>
                  <a:pt x="62" y="40"/>
                  <a:pt x="59" y="43"/>
                  <a:pt x="59" y="46"/>
                </a:cubicBezTo>
                <a:cubicBezTo>
                  <a:pt x="59" y="49"/>
                  <a:pt x="62" y="52"/>
                  <a:pt x="65" y="52"/>
                </a:cubicBezTo>
                <a:cubicBezTo>
                  <a:pt x="69" y="52"/>
                  <a:pt x="71" y="49"/>
                  <a:pt x="71" y="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41" name="Freeform 228"/>
          <p:cNvSpPr>
            <a:spLocks noChangeAspect="1"/>
          </p:cNvSpPr>
          <p:nvPr/>
        </p:nvSpPr>
        <p:spPr bwMode="auto">
          <a:xfrm>
            <a:off x="2277318" y="1878984"/>
            <a:ext cx="198553" cy="200073"/>
          </a:xfrm>
          <a:custGeom>
            <a:avLst/>
            <a:gdLst>
              <a:gd name="T0" fmla="*/ 622139 w 68"/>
              <a:gd name="T1" fmla="*/ 27641 h 68"/>
              <a:gd name="T2" fmla="*/ 530648 w 68"/>
              <a:gd name="T3" fmla="*/ 562037 h 68"/>
              <a:gd name="T4" fmla="*/ 521499 w 68"/>
              <a:gd name="T5" fmla="*/ 580464 h 68"/>
              <a:gd name="T6" fmla="*/ 512350 w 68"/>
              <a:gd name="T7" fmla="*/ 580464 h 68"/>
              <a:gd name="T8" fmla="*/ 503201 w 68"/>
              <a:gd name="T9" fmla="*/ 580464 h 68"/>
              <a:gd name="T10" fmla="*/ 347666 w 68"/>
              <a:gd name="T11" fmla="*/ 515968 h 68"/>
              <a:gd name="T12" fmla="*/ 256175 w 68"/>
              <a:gd name="T13" fmla="*/ 617319 h 68"/>
              <a:gd name="T14" fmla="*/ 237877 w 68"/>
              <a:gd name="T15" fmla="*/ 626533 h 68"/>
              <a:gd name="T16" fmla="*/ 237877 w 68"/>
              <a:gd name="T17" fmla="*/ 626533 h 68"/>
              <a:gd name="T18" fmla="*/ 219578 w 68"/>
              <a:gd name="T19" fmla="*/ 598892 h 68"/>
              <a:gd name="T20" fmla="*/ 219578 w 68"/>
              <a:gd name="T21" fmla="*/ 479113 h 68"/>
              <a:gd name="T22" fmla="*/ 521499 w 68"/>
              <a:gd name="T23" fmla="*/ 110565 h 68"/>
              <a:gd name="T24" fmla="*/ 146386 w 68"/>
              <a:gd name="T25" fmla="*/ 433045 h 68"/>
              <a:gd name="T26" fmla="*/ 9149 w 68"/>
              <a:gd name="T27" fmla="*/ 377763 h 68"/>
              <a:gd name="T28" fmla="*/ 0 w 68"/>
              <a:gd name="T29" fmla="*/ 359335 h 68"/>
              <a:gd name="T30" fmla="*/ 9149 w 68"/>
              <a:gd name="T31" fmla="*/ 331694 h 68"/>
              <a:gd name="T32" fmla="*/ 585543 w 68"/>
              <a:gd name="T33" fmla="*/ 0 h 68"/>
              <a:gd name="T34" fmla="*/ 594692 w 68"/>
              <a:gd name="T35" fmla="*/ 0 h 68"/>
              <a:gd name="T36" fmla="*/ 612990 w 68"/>
              <a:gd name="T37" fmla="*/ 0 h 68"/>
              <a:gd name="T38" fmla="*/ 622139 w 68"/>
              <a:gd name="T39" fmla="*/ 27641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42" name="Freeform 18"/>
          <p:cNvSpPr>
            <a:spLocks noChangeAspect="1" noEditPoints="1"/>
          </p:cNvSpPr>
          <p:nvPr/>
        </p:nvSpPr>
        <p:spPr bwMode="auto">
          <a:xfrm>
            <a:off x="7724448" y="1475342"/>
            <a:ext cx="187520" cy="187520"/>
          </a:xfrm>
          <a:custGeom>
            <a:avLst/>
            <a:gdLst>
              <a:gd name="T0" fmla="*/ 237877 w 68"/>
              <a:gd name="T1" fmla="*/ 375210 h 68"/>
              <a:gd name="T2" fmla="*/ 219578 w 68"/>
              <a:gd name="T3" fmla="*/ 393513 h 68"/>
              <a:gd name="T4" fmla="*/ 219578 w 68"/>
              <a:gd name="T5" fmla="*/ 594845 h 68"/>
              <a:gd name="T6" fmla="*/ 201280 w 68"/>
              <a:gd name="T7" fmla="*/ 622299 h 68"/>
              <a:gd name="T8" fmla="*/ 18298 w 68"/>
              <a:gd name="T9" fmla="*/ 622299 h 68"/>
              <a:gd name="T10" fmla="*/ 0 w 68"/>
              <a:gd name="T11" fmla="*/ 594845 h 68"/>
              <a:gd name="T12" fmla="*/ 0 w 68"/>
              <a:gd name="T13" fmla="*/ 420967 h 68"/>
              <a:gd name="T14" fmla="*/ 82342 w 68"/>
              <a:gd name="T15" fmla="*/ 118969 h 68"/>
              <a:gd name="T16" fmla="*/ 91491 w 68"/>
              <a:gd name="T17" fmla="*/ 109817 h 68"/>
              <a:gd name="T18" fmla="*/ 237877 w 68"/>
              <a:gd name="T19" fmla="*/ 109817 h 68"/>
              <a:gd name="T20" fmla="*/ 237877 w 68"/>
              <a:gd name="T21" fmla="*/ 375210 h 68"/>
              <a:gd name="T22" fmla="*/ 256175 w 68"/>
              <a:gd name="T23" fmla="*/ 82363 h 68"/>
              <a:gd name="T24" fmla="*/ 128087 w 68"/>
              <a:gd name="T25" fmla="*/ 82363 h 68"/>
              <a:gd name="T26" fmla="*/ 128087 w 68"/>
              <a:gd name="T27" fmla="*/ 9151 h 68"/>
              <a:gd name="T28" fmla="*/ 146386 w 68"/>
              <a:gd name="T29" fmla="*/ 0 h 68"/>
              <a:gd name="T30" fmla="*/ 237877 w 68"/>
              <a:gd name="T31" fmla="*/ 0 h 68"/>
              <a:gd name="T32" fmla="*/ 256175 w 68"/>
              <a:gd name="T33" fmla="*/ 9151 h 68"/>
              <a:gd name="T34" fmla="*/ 256175 w 68"/>
              <a:gd name="T35" fmla="*/ 82363 h 68"/>
              <a:gd name="T36" fmla="*/ 356815 w 68"/>
              <a:gd name="T37" fmla="*/ 356907 h 68"/>
              <a:gd name="T38" fmla="*/ 265324 w 68"/>
              <a:gd name="T39" fmla="*/ 356907 h 68"/>
              <a:gd name="T40" fmla="*/ 265324 w 68"/>
              <a:gd name="T41" fmla="*/ 109817 h 68"/>
              <a:gd name="T42" fmla="*/ 356815 w 68"/>
              <a:gd name="T43" fmla="*/ 109817 h 68"/>
              <a:gd name="T44" fmla="*/ 356815 w 68"/>
              <a:gd name="T45" fmla="*/ 356907 h 68"/>
              <a:gd name="T46" fmla="*/ 484902 w 68"/>
              <a:gd name="T47" fmla="*/ 82363 h 68"/>
              <a:gd name="T48" fmla="*/ 365964 w 68"/>
              <a:gd name="T49" fmla="*/ 82363 h 68"/>
              <a:gd name="T50" fmla="*/ 365964 w 68"/>
              <a:gd name="T51" fmla="*/ 9151 h 68"/>
              <a:gd name="T52" fmla="*/ 375113 w 68"/>
              <a:gd name="T53" fmla="*/ 0 h 68"/>
              <a:gd name="T54" fmla="*/ 475753 w 68"/>
              <a:gd name="T55" fmla="*/ 0 h 68"/>
              <a:gd name="T56" fmla="*/ 484902 w 68"/>
              <a:gd name="T57" fmla="*/ 9151 h 68"/>
              <a:gd name="T58" fmla="*/ 484902 w 68"/>
              <a:gd name="T59" fmla="*/ 82363 h 68"/>
              <a:gd name="T60" fmla="*/ 622139 w 68"/>
              <a:gd name="T61" fmla="*/ 594845 h 68"/>
              <a:gd name="T62" fmla="*/ 594692 w 68"/>
              <a:gd name="T63" fmla="*/ 622299 h 68"/>
              <a:gd name="T64" fmla="*/ 420859 w 68"/>
              <a:gd name="T65" fmla="*/ 622299 h 68"/>
              <a:gd name="T66" fmla="*/ 393411 w 68"/>
              <a:gd name="T67" fmla="*/ 594845 h 68"/>
              <a:gd name="T68" fmla="*/ 393411 w 68"/>
              <a:gd name="T69" fmla="*/ 393513 h 68"/>
              <a:gd name="T70" fmla="*/ 375113 w 68"/>
              <a:gd name="T71" fmla="*/ 375210 h 68"/>
              <a:gd name="T72" fmla="*/ 375113 w 68"/>
              <a:gd name="T73" fmla="*/ 109817 h 68"/>
              <a:gd name="T74" fmla="*/ 521499 w 68"/>
              <a:gd name="T75" fmla="*/ 109817 h 68"/>
              <a:gd name="T76" fmla="*/ 530648 w 68"/>
              <a:gd name="T77" fmla="*/ 118969 h 68"/>
              <a:gd name="T78" fmla="*/ 622139 w 68"/>
              <a:gd name="T79" fmla="*/ 420967 h 68"/>
              <a:gd name="T80" fmla="*/ 622139 w 68"/>
              <a:gd name="T81" fmla="*/ 594845 h 68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68" h="68">
                <a:moveTo>
                  <a:pt x="26" y="41"/>
                </a:moveTo>
                <a:cubicBezTo>
                  <a:pt x="26" y="42"/>
                  <a:pt x="25" y="43"/>
                  <a:pt x="24" y="43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7"/>
                  <a:pt x="23" y="68"/>
                  <a:pt x="22" y="68"/>
                </a:cubicBezTo>
                <a:cubicBezTo>
                  <a:pt x="2" y="68"/>
                  <a:pt x="2" y="68"/>
                  <a:pt x="2" y="68"/>
                </a:cubicBezTo>
                <a:cubicBezTo>
                  <a:pt x="1" y="68"/>
                  <a:pt x="0" y="67"/>
                  <a:pt x="0" y="65"/>
                </a:cubicBezTo>
                <a:cubicBezTo>
                  <a:pt x="0" y="46"/>
                  <a:pt x="0" y="46"/>
                  <a:pt x="0" y="46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2"/>
                  <a:pt x="10" y="12"/>
                  <a:pt x="10" y="12"/>
                </a:cubicBezTo>
                <a:cubicBezTo>
                  <a:pt x="26" y="12"/>
                  <a:pt x="26" y="12"/>
                  <a:pt x="26" y="12"/>
                </a:cubicBezTo>
                <a:lnTo>
                  <a:pt x="26" y="41"/>
                </a:lnTo>
                <a:close/>
                <a:moveTo>
                  <a:pt x="28" y="9"/>
                </a:moveTo>
                <a:cubicBezTo>
                  <a:pt x="14" y="9"/>
                  <a:pt x="14" y="9"/>
                  <a:pt x="14" y="9"/>
                </a:cubicBezTo>
                <a:cubicBezTo>
                  <a:pt x="14" y="1"/>
                  <a:pt x="14" y="1"/>
                  <a:pt x="14" y="1"/>
                </a:cubicBezTo>
                <a:cubicBezTo>
                  <a:pt x="14" y="0"/>
                  <a:pt x="15" y="0"/>
                  <a:pt x="1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7" y="0"/>
                  <a:pt x="28" y="0"/>
                  <a:pt x="28" y="1"/>
                </a:cubicBezTo>
                <a:lnTo>
                  <a:pt x="28" y="9"/>
                </a:lnTo>
                <a:close/>
                <a:moveTo>
                  <a:pt x="39" y="39"/>
                </a:moveTo>
                <a:cubicBezTo>
                  <a:pt x="29" y="39"/>
                  <a:pt x="29" y="39"/>
                  <a:pt x="29" y="39"/>
                </a:cubicBezTo>
                <a:cubicBezTo>
                  <a:pt x="29" y="12"/>
                  <a:pt x="29" y="12"/>
                  <a:pt x="29" y="12"/>
                </a:cubicBezTo>
                <a:cubicBezTo>
                  <a:pt x="39" y="12"/>
                  <a:pt x="39" y="12"/>
                  <a:pt x="39" y="12"/>
                </a:cubicBezTo>
                <a:lnTo>
                  <a:pt x="39" y="39"/>
                </a:lnTo>
                <a:close/>
                <a:moveTo>
                  <a:pt x="53" y="9"/>
                </a:moveTo>
                <a:cubicBezTo>
                  <a:pt x="40" y="9"/>
                  <a:pt x="40" y="9"/>
                  <a:pt x="40" y="9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0"/>
                  <a:pt x="40" y="0"/>
                  <a:pt x="41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3" y="0"/>
                  <a:pt x="53" y="0"/>
                  <a:pt x="53" y="1"/>
                </a:cubicBezTo>
                <a:lnTo>
                  <a:pt x="53" y="9"/>
                </a:lnTo>
                <a:close/>
                <a:moveTo>
                  <a:pt x="68" y="65"/>
                </a:moveTo>
                <a:cubicBezTo>
                  <a:pt x="68" y="67"/>
                  <a:pt x="67" y="68"/>
                  <a:pt x="65" y="68"/>
                </a:cubicBezTo>
                <a:cubicBezTo>
                  <a:pt x="46" y="68"/>
                  <a:pt x="46" y="68"/>
                  <a:pt x="46" y="68"/>
                </a:cubicBezTo>
                <a:cubicBezTo>
                  <a:pt x="45" y="68"/>
                  <a:pt x="43" y="67"/>
                  <a:pt x="43" y="65"/>
                </a:cubicBezTo>
                <a:cubicBezTo>
                  <a:pt x="43" y="43"/>
                  <a:pt x="43" y="43"/>
                  <a:pt x="43" y="43"/>
                </a:cubicBezTo>
                <a:cubicBezTo>
                  <a:pt x="42" y="43"/>
                  <a:pt x="41" y="42"/>
                  <a:pt x="41" y="41"/>
                </a:cubicBezTo>
                <a:cubicBezTo>
                  <a:pt x="41" y="12"/>
                  <a:pt x="41" y="12"/>
                  <a:pt x="41" y="12"/>
                </a:cubicBezTo>
                <a:cubicBezTo>
                  <a:pt x="57" y="12"/>
                  <a:pt x="57" y="12"/>
                  <a:pt x="57" y="12"/>
                </a:cubicBezTo>
                <a:cubicBezTo>
                  <a:pt x="58" y="12"/>
                  <a:pt x="58" y="12"/>
                  <a:pt x="58" y="13"/>
                </a:cubicBezTo>
                <a:cubicBezTo>
                  <a:pt x="68" y="46"/>
                  <a:pt x="68" y="46"/>
                  <a:pt x="68" y="46"/>
                </a:cubicBezTo>
                <a:lnTo>
                  <a:pt x="68" y="6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43" name="Freeform 83"/>
          <p:cNvSpPr>
            <a:spLocks noChangeAspect="1" noEditPoints="1"/>
          </p:cNvSpPr>
          <p:nvPr/>
        </p:nvSpPr>
        <p:spPr bwMode="auto">
          <a:xfrm>
            <a:off x="1621448" y="1873468"/>
            <a:ext cx="142836" cy="215214"/>
          </a:xfrm>
          <a:custGeom>
            <a:avLst/>
            <a:gdLst>
              <a:gd name="T0" fmla="*/ 346391 w 39"/>
              <a:gd name="T1" fmla="*/ 239110 h 58"/>
              <a:gd name="T2" fmla="*/ 218774 w 39"/>
              <a:gd name="T3" fmla="*/ 505810 h 58"/>
              <a:gd name="T4" fmla="*/ 182311 w 39"/>
              <a:gd name="T5" fmla="*/ 533400 h 58"/>
              <a:gd name="T6" fmla="*/ 145849 w 39"/>
              <a:gd name="T7" fmla="*/ 505810 h 58"/>
              <a:gd name="T8" fmla="*/ 18231 w 39"/>
              <a:gd name="T9" fmla="*/ 239110 h 58"/>
              <a:gd name="T10" fmla="*/ 0 w 39"/>
              <a:gd name="T11" fmla="*/ 174734 h 58"/>
              <a:gd name="T12" fmla="*/ 182311 w 39"/>
              <a:gd name="T13" fmla="*/ 0 h 58"/>
              <a:gd name="T14" fmla="*/ 355507 w 39"/>
              <a:gd name="T15" fmla="*/ 174734 h 58"/>
              <a:gd name="T16" fmla="*/ 346391 w 39"/>
              <a:gd name="T17" fmla="*/ 239110 h 58"/>
              <a:gd name="T18" fmla="*/ 182311 w 39"/>
              <a:gd name="T19" fmla="*/ 82769 h 58"/>
              <a:gd name="T20" fmla="*/ 91156 w 39"/>
              <a:gd name="T21" fmla="*/ 174734 h 58"/>
              <a:gd name="T22" fmla="*/ 182311 w 39"/>
              <a:gd name="T23" fmla="*/ 266700 h 58"/>
              <a:gd name="T24" fmla="*/ 273467 w 39"/>
              <a:gd name="T25" fmla="*/ 174734 h 58"/>
              <a:gd name="T26" fmla="*/ 182311 w 39"/>
              <a:gd name="T27" fmla="*/ 82769 h 58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44" name="Freeform 106"/>
          <p:cNvSpPr>
            <a:spLocks noChangeAspect="1" noEditPoints="1"/>
          </p:cNvSpPr>
          <p:nvPr/>
        </p:nvSpPr>
        <p:spPr bwMode="auto">
          <a:xfrm>
            <a:off x="1940759" y="1876207"/>
            <a:ext cx="212475" cy="212475"/>
          </a:xfrm>
          <a:custGeom>
            <a:avLst/>
            <a:gdLst>
              <a:gd name="T0" fmla="*/ 622139 w 68"/>
              <a:gd name="T1" fmla="*/ 27454 h 68"/>
              <a:gd name="T2" fmla="*/ 530648 w 68"/>
              <a:gd name="T3" fmla="*/ 558239 h 68"/>
              <a:gd name="T4" fmla="*/ 521499 w 68"/>
              <a:gd name="T5" fmla="*/ 576542 h 68"/>
              <a:gd name="T6" fmla="*/ 512350 w 68"/>
              <a:gd name="T7" fmla="*/ 576542 h 68"/>
              <a:gd name="T8" fmla="*/ 503201 w 68"/>
              <a:gd name="T9" fmla="*/ 576542 h 68"/>
              <a:gd name="T10" fmla="*/ 320219 w 68"/>
              <a:gd name="T11" fmla="*/ 503330 h 68"/>
              <a:gd name="T12" fmla="*/ 210429 w 68"/>
              <a:gd name="T13" fmla="*/ 613148 h 68"/>
              <a:gd name="T14" fmla="*/ 201280 w 68"/>
              <a:gd name="T15" fmla="*/ 622299 h 68"/>
              <a:gd name="T16" fmla="*/ 192131 w 68"/>
              <a:gd name="T17" fmla="*/ 622299 h 68"/>
              <a:gd name="T18" fmla="*/ 173833 w 68"/>
              <a:gd name="T19" fmla="*/ 594845 h 68"/>
              <a:gd name="T20" fmla="*/ 173833 w 68"/>
              <a:gd name="T21" fmla="*/ 439270 h 68"/>
              <a:gd name="T22" fmla="*/ 9149 w 68"/>
              <a:gd name="T23" fmla="*/ 375210 h 68"/>
              <a:gd name="T24" fmla="*/ 0 w 68"/>
              <a:gd name="T25" fmla="*/ 356907 h 68"/>
              <a:gd name="T26" fmla="*/ 9149 w 68"/>
              <a:gd name="T27" fmla="*/ 329452 h 68"/>
              <a:gd name="T28" fmla="*/ 585543 w 68"/>
              <a:gd name="T29" fmla="*/ 0 h 68"/>
              <a:gd name="T30" fmla="*/ 612990 w 68"/>
              <a:gd name="T31" fmla="*/ 0 h 68"/>
              <a:gd name="T32" fmla="*/ 622139 w 68"/>
              <a:gd name="T33" fmla="*/ 27454 h 68"/>
              <a:gd name="T34" fmla="*/ 567244 w 68"/>
              <a:gd name="T35" fmla="*/ 64060 h 68"/>
              <a:gd name="T36" fmla="*/ 73193 w 68"/>
              <a:gd name="T37" fmla="*/ 347755 h 68"/>
              <a:gd name="T38" fmla="*/ 182982 w 68"/>
              <a:gd name="T39" fmla="*/ 393513 h 68"/>
              <a:gd name="T40" fmla="*/ 484902 w 68"/>
              <a:gd name="T41" fmla="*/ 173878 h 68"/>
              <a:gd name="T42" fmla="*/ 320219 w 68"/>
              <a:gd name="T43" fmla="*/ 448421 h 68"/>
              <a:gd name="T44" fmla="*/ 494052 w 68"/>
              <a:gd name="T45" fmla="*/ 521633 h 68"/>
              <a:gd name="T46" fmla="*/ 567244 w 68"/>
              <a:gd name="T47" fmla="*/ 64060 h 68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5" y="55"/>
                  <a:pt x="35" y="55"/>
                  <a:pt x="35" y="55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2" y="68"/>
                  <a:pt x="22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0" y="67"/>
                  <a:pt x="19" y="66"/>
                  <a:pt x="19" y="65"/>
                </a:cubicBezTo>
                <a:cubicBezTo>
                  <a:pt x="19" y="48"/>
                  <a:pt x="19" y="48"/>
                  <a:pt x="19" y="48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  <a:moveTo>
                  <a:pt x="62" y="7"/>
                </a:moveTo>
                <a:cubicBezTo>
                  <a:pt x="8" y="38"/>
                  <a:pt x="8" y="38"/>
                  <a:pt x="8" y="38"/>
                </a:cubicBezTo>
                <a:cubicBezTo>
                  <a:pt x="20" y="43"/>
                  <a:pt x="20" y="43"/>
                  <a:pt x="20" y="43"/>
                </a:cubicBezTo>
                <a:cubicBezTo>
                  <a:pt x="53" y="19"/>
                  <a:pt x="53" y="19"/>
                  <a:pt x="53" y="19"/>
                </a:cubicBezTo>
                <a:cubicBezTo>
                  <a:pt x="35" y="49"/>
                  <a:pt x="35" y="49"/>
                  <a:pt x="35" y="49"/>
                </a:cubicBezTo>
                <a:cubicBezTo>
                  <a:pt x="54" y="57"/>
                  <a:pt x="54" y="57"/>
                  <a:pt x="54" y="57"/>
                </a:cubicBezTo>
                <a:lnTo>
                  <a:pt x="62" y="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48" name="Freeform 299"/>
          <p:cNvSpPr>
            <a:spLocks noChangeAspect="1" noEditPoints="1"/>
          </p:cNvSpPr>
          <p:nvPr/>
        </p:nvSpPr>
        <p:spPr bwMode="auto">
          <a:xfrm>
            <a:off x="4781977" y="1882471"/>
            <a:ext cx="209568" cy="196585"/>
          </a:xfrm>
          <a:custGeom>
            <a:avLst/>
            <a:gdLst>
              <a:gd name="T0" fmla="*/ 41 w 48"/>
              <a:gd name="T1" fmla="*/ 15 h 45"/>
              <a:gd name="T2" fmla="*/ 36 w 48"/>
              <a:gd name="T3" fmla="*/ 1 h 45"/>
              <a:gd name="T4" fmla="*/ 34 w 48"/>
              <a:gd name="T5" fmla="*/ 0 h 45"/>
              <a:gd name="T6" fmla="*/ 2 w 48"/>
              <a:gd name="T7" fmla="*/ 12 h 45"/>
              <a:gd name="T8" fmla="*/ 1 w 48"/>
              <a:gd name="T9" fmla="*/ 14 h 45"/>
              <a:gd name="T10" fmla="*/ 6 w 48"/>
              <a:gd name="T11" fmla="*/ 28 h 45"/>
              <a:gd name="T12" fmla="*/ 6 w 48"/>
              <a:gd name="T13" fmla="*/ 21 h 45"/>
              <a:gd name="T14" fmla="*/ 12 w 48"/>
              <a:gd name="T15" fmla="*/ 15 h 45"/>
              <a:gd name="T16" fmla="*/ 20 w 48"/>
              <a:gd name="T17" fmla="*/ 15 h 45"/>
              <a:gd name="T18" fmla="*/ 30 w 48"/>
              <a:gd name="T19" fmla="*/ 8 h 45"/>
              <a:gd name="T20" fmla="*/ 36 w 48"/>
              <a:gd name="T21" fmla="*/ 15 h 45"/>
              <a:gd name="T22" fmla="*/ 41 w 48"/>
              <a:gd name="T23" fmla="*/ 15 h 45"/>
              <a:gd name="T24" fmla="*/ 46 w 48"/>
              <a:gd name="T25" fmla="*/ 19 h 45"/>
              <a:gd name="T26" fmla="*/ 12 w 48"/>
              <a:gd name="T27" fmla="*/ 19 h 45"/>
              <a:gd name="T28" fmla="*/ 10 w 48"/>
              <a:gd name="T29" fmla="*/ 21 h 45"/>
              <a:gd name="T30" fmla="*/ 10 w 48"/>
              <a:gd name="T31" fmla="*/ 43 h 45"/>
              <a:gd name="T32" fmla="*/ 12 w 48"/>
              <a:gd name="T33" fmla="*/ 45 h 45"/>
              <a:gd name="T34" fmla="*/ 46 w 48"/>
              <a:gd name="T35" fmla="*/ 45 h 45"/>
              <a:gd name="T36" fmla="*/ 48 w 48"/>
              <a:gd name="T37" fmla="*/ 43 h 45"/>
              <a:gd name="T38" fmla="*/ 48 w 48"/>
              <a:gd name="T39" fmla="*/ 21 h 45"/>
              <a:gd name="T40" fmla="*/ 46 w 48"/>
              <a:gd name="T41" fmla="*/ 19 h 45"/>
              <a:gd name="T42" fmla="*/ 43 w 48"/>
              <a:gd name="T43" fmla="*/ 40 h 45"/>
              <a:gd name="T44" fmla="*/ 15 w 48"/>
              <a:gd name="T45" fmla="*/ 40 h 45"/>
              <a:gd name="T46" fmla="*/ 15 w 48"/>
              <a:gd name="T47" fmla="*/ 36 h 45"/>
              <a:gd name="T48" fmla="*/ 19 w 48"/>
              <a:gd name="T49" fmla="*/ 26 h 45"/>
              <a:gd name="T50" fmla="*/ 26 w 48"/>
              <a:gd name="T51" fmla="*/ 34 h 45"/>
              <a:gd name="T52" fmla="*/ 32 w 48"/>
              <a:gd name="T53" fmla="*/ 28 h 45"/>
              <a:gd name="T54" fmla="*/ 40 w 48"/>
              <a:gd name="T55" fmla="*/ 25 h 45"/>
              <a:gd name="T56" fmla="*/ 43 w 48"/>
              <a:gd name="T57" fmla="*/ 33 h 45"/>
              <a:gd name="T58" fmla="*/ 43 w 48"/>
              <a:gd name="T59" fmla="*/ 40 h 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8" h="45">
                <a:moveTo>
                  <a:pt x="41" y="15"/>
                </a:moveTo>
                <a:cubicBezTo>
                  <a:pt x="36" y="1"/>
                  <a:pt x="36" y="1"/>
                  <a:pt x="36" y="1"/>
                </a:cubicBezTo>
                <a:cubicBezTo>
                  <a:pt x="36" y="1"/>
                  <a:pt x="35" y="0"/>
                  <a:pt x="34" y="0"/>
                </a:cubicBezTo>
                <a:cubicBezTo>
                  <a:pt x="2" y="12"/>
                  <a:pt x="2" y="12"/>
                  <a:pt x="2" y="12"/>
                </a:cubicBezTo>
                <a:cubicBezTo>
                  <a:pt x="1" y="12"/>
                  <a:pt x="0" y="13"/>
                  <a:pt x="1" y="14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17"/>
                  <a:pt x="8" y="15"/>
                  <a:pt x="12" y="15"/>
                </a:cubicBezTo>
                <a:cubicBezTo>
                  <a:pt x="20" y="15"/>
                  <a:pt x="20" y="15"/>
                  <a:pt x="20" y="15"/>
                </a:cubicBezTo>
                <a:cubicBezTo>
                  <a:pt x="30" y="8"/>
                  <a:pt x="30" y="8"/>
                  <a:pt x="30" y="8"/>
                </a:cubicBezTo>
                <a:cubicBezTo>
                  <a:pt x="36" y="15"/>
                  <a:pt x="36" y="15"/>
                  <a:pt x="36" y="15"/>
                </a:cubicBezTo>
                <a:lnTo>
                  <a:pt x="41" y="15"/>
                </a:lnTo>
                <a:close/>
                <a:moveTo>
                  <a:pt x="46" y="19"/>
                </a:moveTo>
                <a:cubicBezTo>
                  <a:pt x="12" y="19"/>
                  <a:pt x="12" y="19"/>
                  <a:pt x="12" y="19"/>
                </a:cubicBezTo>
                <a:cubicBezTo>
                  <a:pt x="11" y="19"/>
                  <a:pt x="10" y="20"/>
                  <a:pt x="10" y="21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4"/>
                  <a:pt x="11" y="45"/>
                  <a:pt x="12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7" y="45"/>
                  <a:pt x="48" y="44"/>
                  <a:pt x="48" y="43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0"/>
                  <a:pt x="47" y="19"/>
                  <a:pt x="46" y="19"/>
                </a:cubicBezTo>
                <a:close/>
                <a:moveTo>
                  <a:pt x="43" y="40"/>
                </a:moveTo>
                <a:cubicBezTo>
                  <a:pt x="15" y="40"/>
                  <a:pt x="15" y="40"/>
                  <a:pt x="15" y="40"/>
                </a:cubicBezTo>
                <a:cubicBezTo>
                  <a:pt x="15" y="36"/>
                  <a:pt x="15" y="36"/>
                  <a:pt x="15" y="36"/>
                </a:cubicBezTo>
                <a:cubicBezTo>
                  <a:pt x="19" y="26"/>
                  <a:pt x="19" y="26"/>
                  <a:pt x="19" y="26"/>
                </a:cubicBezTo>
                <a:cubicBezTo>
                  <a:pt x="26" y="34"/>
                  <a:pt x="26" y="34"/>
                  <a:pt x="26" y="34"/>
                </a:cubicBezTo>
                <a:cubicBezTo>
                  <a:pt x="32" y="28"/>
                  <a:pt x="32" y="28"/>
                  <a:pt x="32" y="28"/>
                </a:cubicBezTo>
                <a:cubicBezTo>
                  <a:pt x="40" y="25"/>
                  <a:pt x="40" y="25"/>
                  <a:pt x="40" y="25"/>
                </a:cubicBezTo>
                <a:cubicBezTo>
                  <a:pt x="43" y="33"/>
                  <a:pt x="43" y="33"/>
                  <a:pt x="43" y="33"/>
                </a:cubicBezTo>
                <a:lnTo>
                  <a:pt x="43" y="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56" name="Freeform 69"/>
          <p:cNvSpPr>
            <a:spLocks noChangeAspect="1" noEditPoints="1"/>
          </p:cNvSpPr>
          <p:nvPr/>
        </p:nvSpPr>
        <p:spPr bwMode="auto">
          <a:xfrm>
            <a:off x="2252240" y="2319725"/>
            <a:ext cx="259949" cy="169438"/>
          </a:xfrm>
          <a:custGeom>
            <a:avLst/>
            <a:gdLst>
              <a:gd name="T0" fmla="*/ 478750 w 225"/>
              <a:gd name="T1" fmla="*/ 53381 h 146"/>
              <a:gd name="T2" fmla="*/ 1109484 w 225"/>
              <a:gd name="T3" fmla="*/ 53381 h 146"/>
              <a:gd name="T4" fmla="*/ 1124682 w 225"/>
              <a:gd name="T5" fmla="*/ 0 h 146"/>
              <a:gd name="T6" fmla="*/ 1238670 w 225"/>
              <a:gd name="T7" fmla="*/ 396541 h 146"/>
              <a:gd name="T8" fmla="*/ 1086686 w 225"/>
              <a:gd name="T9" fmla="*/ 1006604 h 146"/>
              <a:gd name="T10" fmla="*/ 858710 w 225"/>
              <a:gd name="T11" fmla="*/ 861714 h 146"/>
              <a:gd name="T12" fmla="*/ 737123 w 225"/>
              <a:gd name="T13" fmla="*/ 945598 h 146"/>
              <a:gd name="T14" fmla="*/ 106389 w 225"/>
              <a:gd name="T15" fmla="*/ 1006604 h 146"/>
              <a:gd name="T16" fmla="*/ 737123 w 225"/>
              <a:gd name="T17" fmla="*/ 739701 h 146"/>
              <a:gd name="T18" fmla="*/ 813115 w 225"/>
              <a:gd name="T19" fmla="*/ 732076 h 146"/>
              <a:gd name="T20" fmla="*/ 782718 w 225"/>
              <a:gd name="T21" fmla="*/ 831211 h 146"/>
              <a:gd name="T22" fmla="*/ 759920 w 225"/>
              <a:gd name="T23" fmla="*/ 808333 h 146"/>
              <a:gd name="T24" fmla="*/ 737123 w 225"/>
              <a:gd name="T25" fmla="*/ 815959 h 146"/>
              <a:gd name="T26" fmla="*/ 668730 w 225"/>
              <a:gd name="T27" fmla="*/ 815959 h 146"/>
              <a:gd name="T28" fmla="*/ 539544 w 225"/>
              <a:gd name="T29" fmla="*/ 419418 h 146"/>
              <a:gd name="T30" fmla="*/ 501547 w 225"/>
              <a:gd name="T31" fmla="*/ 457547 h 146"/>
              <a:gd name="T32" fmla="*/ 1649027 w 225"/>
              <a:gd name="T33" fmla="*/ 671069 h 146"/>
              <a:gd name="T34" fmla="*/ 1398254 w 225"/>
              <a:gd name="T35" fmla="*/ 785456 h 146"/>
              <a:gd name="T36" fmla="*/ 1367857 w 225"/>
              <a:gd name="T37" fmla="*/ 808333 h 146"/>
              <a:gd name="T38" fmla="*/ 1193075 w 225"/>
              <a:gd name="T39" fmla="*/ 1021856 h 146"/>
              <a:gd name="T40" fmla="*/ 1177877 w 225"/>
              <a:gd name="T41" fmla="*/ 1014230 h 146"/>
              <a:gd name="T42" fmla="*/ 1276666 w 225"/>
              <a:gd name="T43" fmla="*/ 754953 h 146"/>
              <a:gd name="T44" fmla="*/ 1284266 w 225"/>
              <a:gd name="T45" fmla="*/ 716824 h 146"/>
              <a:gd name="T46" fmla="*/ 1253869 w 225"/>
              <a:gd name="T47" fmla="*/ 442296 h 146"/>
              <a:gd name="T48" fmla="*/ 1337460 w 225"/>
              <a:gd name="T49" fmla="*/ 427044 h 146"/>
              <a:gd name="T50" fmla="*/ 1504642 w 225"/>
              <a:gd name="T51" fmla="*/ 480425 h 146"/>
              <a:gd name="T52" fmla="*/ 1618631 w 225"/>
              <a:gd name="T53" fmla="*/ 594811 h 146"/>
              <a:gd name="T54" fmla="*/ 1261468 w 225"/>
              <a:gd name="T55" fmla="*/ 579560 h 146"/>
              <a:gd name="T56" fmla="*/ 1398254 w 225"/>
              <a:gd name="T57" fmla="*/ 701572 h 146"/>
              <a:gd name="T58" fmla="*/ 1656627 w 225"/>
              <a:gd name="T59" fmla="*/ 754953 h 146"/>
              <a:gd name="T60" fmla="*/ 1337460 w 225"/>
              <a:gd name="T61" fmla="*/ 808333 h 146"/>
              <a:gd name="T62" fmla="*/ 1117083 w 225"/>
              <a:gd name="T63" fmla="*/ 960849 h 146"/>
              <a:gd name="T64" fmla="*/ 1299464 w 225"/>
              <a:gd name="T65" fmla="*/ 686321 h 146"/>
              <a:gd name="T66" fmla="*/ 1352658 w 225"/>
              <a:gd name="T67" fmla="*/ 427044 h 146"/>
              <a:gd name="T68" fmla="*/ 425555 w 225"/>
              <a:gd name="T69" fmla="*/ 770205 h 146"/>
              <a:gd name="T70" fmla="*/ 592738 w 225"/>
              <a:gd name="T71" fmla="*/ 960849 h 146"/>
              <a:gd name="T72" fmla="*/ 440754 w 225"/>
              <a:gd name="T73" fmla="*/ 1052359 h 146"/>
              <a:gd name="T74" fmla="*/ 281171 w 225"/>
              <a:gd name="T75" fmla="*/ 1044733 h 146"/>
              <a:gd name="T76" fmla="*/ 296369 w 225"/>
              <a:gd name="T77" fmla="*/ 777830 h 146"/>
              <a:gd name="T78" fmla="*/ 53194 w 225"/>
              <a:gd name="T79" fmla="*/ 754953 h 146"/>
              <a:gd name="T80" fmla="*/ 98790 w 225"/>
              <a:gd name="T81" fmla="*/ 587186 h 146"/>
              <a:gd name="T82" fmla="*/ 220377 w 225"/>
              <a:gd name="T83" fmla="*/ 465173 h 146"/>
              <a:gd name="T84" fmla="*/ 531944 w 225"/>
              <a:gd name="T85" fmla="*/ 480425 h 146"/>
              <a:gd name="T86" fmla="*/ 645932 w 225"/>
              <a:gd name="T87" fmla="*/ 594811 h 146"/>
              <a:gd name="T88" fmla="*/ 585139 w 225"/>
              <a:gd name="T89" fmla="*/ 968475 h 146"/>
              <a:gd name="T90" fmla="*/ 296369 w 225"/>
              <a:gd name="T91" fmla="*/ 1052359 h 146"/>
              <a:gd name="T92" fmla="*/ 53194 w 225"/>
              <a:gd name="T93" fmla="*/ 732076 h 146"/>
              <a:gd name="T94" fmla="*/ 205179 w 225"/>
              <a:gd name="T95" fmla="*/ 480425 h 146"/>
              <a:gd name="T96" fmla="*/ 1185476 w 225"/>
              <a:gd name="T97" fmla="*/ 335535 h 146"/>
              <a:gd name="T98" fmla="*/ 1185476 w 225"/>
              <a:gd name="T99" fmla="*/ 335535 h 146"/>
              <a:gd name="T100" fmla="*/ 775119 w 225"/>
              <a:gd name="T101" fmla="*/ 678695 h 146"/>
              <a:gd name="T102" fmla="*/ 729524 w 225"/>
              <a:gd name="T103" fmla="*/ 831211 h 146"/>
              <a:gd name="T104" fmla="*/ 828313 w 225"/>
              <a:gd name="T105" fmla="*/ 831211 h 146"/>
              <a:gd name="T106" fmla="*/ 858710 w 225"/>
              <a:gd name="T107" fmla="*/ 732076 h 14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25" h="146">
                <a:moveTo>
                  <a:pt x="48" y="49"/>
                </a:moveTo>
                <a:cubicBezTo>
                  <a:pt x="56" y="49"/>
                  <a:pt x="63" y="51"/>
                  <a:pt x="69" y="54"/>
                </a:cubicBezTo>
                <a:cubicBezTo>
                  <a:pt x="79" y="36"/>
                  <a:pt x="79" y="36"/>
                  <a:pt x="79" y="36"/>
                </a:cubicBezTo>
                <a:cubicBezTo>
                  <a:pt x="74" y="17"/>
                  <a:pt x="74" y="17"/>
                  <a:pt x="74" y="17"/>
                </a:cubicBezTo>
                <a:cubicBezTo>
                  <a:pt x="69" y="18"/>
                  <a:pt x="63" y="18"/>
                  <a:pt x="60" y="16"/>
                </a:cubicBezTo>
                <a:cubicBezTo>
                  <a:pt x="56" y="13"/>
                  <a:pt x="57" y="6"/>
                  <a:pt x="63" y="7"/>
                </a:cubicBezTo>
                <a:cubicBezTo>
                  <a:pt x="77" y="6"/>
                  <a:pt x="93" y="8"/>
                  <a:pt x="93" y="8"/>
                </a:cubicBezTo>
                <a:cubicBezTo>
                  <a:pt x="93" y="8"/>
                  <a:pt x="87" y="14"/>
                  <a:pt x="81" y="15"/>
                </a:cubicBezTo>
                <a:cubicBezTo>
                  <a:pt x="81" y="16"/>
                  <a:pt x="79" y="16"/>
                  <a:pt x="78" y="16"/>
                </a:cubicBezTo>
                <a:cubicBezTo>
                  <a:pt x="83" y="33"/>
                  <a:pt x="83" y="33"/>
                  <a:pt x="83" y="33"/>
                </a:cubicBezTo>
                <a:cubicBezTo>
                  <a:pt x="152" y="31"/>
                  <a:pt x="152" y="31"/>
                  <a:pt x="152" y="31"/>
                </a:cubicBezTo>
                <a:cubicBezTo>
                  <a:pt x="150" y="22"/>
                  <a:pt x="148" y="14"/>
                  <a:pt x="146" y="7"/>
                </a:cubicBezTo>
                <a:cubicBezTo>
                  <a:pt x="143" y="7"/>
                  <a:pt x="141" y="7"/>
                  <a:pt x="138" y="8"/>
                </a:cubicBezTo>
                <a:cubicBezTo>
                  <a:pt x="135" y="8"/>
                  <a:pt x="132" y="9"/>
                  <a:pt x="129" y="11"/>
                </a:cubicBezTo>
                <a:cubicBezTo>
                  <a:pt x="127" y="12"/>
                  <a:pt x="125" y="11"/>
                  <a:pt x="125" y="9"/>
                </a:cubicBezTo>
                <a:cubicBezTo>
                  <a:pt x="124" y="7"/>
                  <a:pt x="124" y="5"/>
                  <a:pt x="126" y="4"/>
                </a:cubicBezTo>
                <a:cubicBezTo>
                  <a:pt x="129" y="3"/>
                  <a:pt x="133" y="1"/>
                  <a:pt x="137" y="1"/>
                </a:cubicBezTo>
                <a:cubicBezTo>
                  <a:pt x="140" y="0"/>
                  <a:pt x="144" y="0"/>
                  <a:pt x="148" y="0"/>
                </a:cubicBezTo>
                <a:cubicBezTo>
                  <a:pt x="150" y="1"/>
                  <a:pt x="151" y="2"/>
                  <a:pt x="151" y="4"/>
                </a:cubicBezTo>
                <a:cubicBezTo>
                  <a:pt x="151" y="5"/>
                  <a:pt x="151" y="5"/>
                  <a:pt x="151" y="6"/>
                </a:cubicBezTo>
                <a:cubicBezTo>
                  <a:pt x="153" y="16"/>
                  <a:pt x="157" y="32"/>
                  <a:pt x="161" y="45"/>
                </a:cubicBezTo>
                <a:cubicBezTo>
                  <a:pt x="161" y="45"/>
                  <a:pt x="161" y="45"/>
                  <a:pt x="161" y="45"/>
                </a:cubicBezTo>
                <a:cubicBezTo>
                  <a:pt x="161" y="46"/>
                  <a:pt x="161" y="46"/>
                  <a:pt x="161" y="46"/>
                </a:cubicBezTo>
                <a:cubicBezTo>
                  <a:pt x="162" y="48"/>
                  <a:pt x="162" y="50"/>
                  <a:pt x="163" y="52"/>
                </a:cubicBezTo>
                <a:cubicBezTo>
                  <a:pt x="167" y="50"/>
                  <a:pt x="172" y="49"/>
                  <a:pt x="177" y="49"/>
                </a:cubicBezTo>
                <a:cubicBezTo>
                  <a:pt x="190" y="49"/>
                  <a:pt x="202" y="55"/>
                  <a:pt x="211" y="64"/>
                </a:cubicBezTo>
                <a:cubicBezTo>
                  <a:pt x="220" y="72"/>
                  <a:pt x="225" y="84"/>
                  <a:pt x="225" y="98"/>
                </a:cubicBezTo>
                <a:cubicBezTo>
                  <a:pt x="225" y="111"/>
                  <a:pt x="220" y="123"/>
                  <a:pt x="211" y="132"/>
                </a:cubicBezTo>
                <a:cubicBezTo>
                  <a:pt x="202" y="140"/>
                  <a:pt x="190" y="146"/>
                  <a:pt x="177" y="146"/>
                </a:cubicBezTo>
                <a:cubicBezTo>
                  <a:pt x="164" y="146"/>
                  <a:pt x="152" y="140"/>
                  <a:pt x="143" y="132"/>
                </a:cubicBezTo>
                <a:cubicBezTo>
                  <a:pt x="134" y="123"/>
                  <a:pt x="129" y="111"/>
                  <a:pt x="129" y="98"/>
                </a:cubicBezTo>
                <a:cubicBezTo>
                  <a:pt x="129" y="88"/>
                  <a:pt x="132" y="79"/>
                  <a:pt x="136" y="71"/>
                </a:cubicBezTo>
                <a:cubicBezTo>
                  <a:pt x="115" y="94"/>
                  <a:pt x="115" y="94"/>
                  <a:pt x="115" y="94"/>
                </a:cubicBezTo>
                <a:cubicBezTo>
                  <a:pt x="117" y="96"/>
                  <a:pt x="118" y="99"/>
                  <a:pt x="118" y="102"/>
                </a:cubicBezTo>
                <a:cubicBezTo>
                  <a:pt x="118" y="106"/>
                  <a:pt x="116" y="110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1" y="115"/>
                  <a:pt x="107" y="117"/>
                  <a:pt x="103" y="117"/>
                </a:cubicBezTo>
                <a:cubicBezTo>
                  <a:pt x="103" y="124"/>
                  <a:pt x="103" y="124"/>
                  <a:pt x="103" y="124"/>
                </a:cubicBezTo>
                <a:cubicBezTo>
                  <a:pt x="106" y="124"/>
                  <a:pt x="106" y="124"/>
                  <a:pt x="106" y="124"/>
                </a:cubicBezTo>
                <a:cubicBezTo>
                  <a:pt x="106" y="128"/>
                  <a:pt x="106" y="128"/>
                  <a:pt x="106" y="128"/>
                </a:cubicBezTo>
                <a:cubicBezTo>
                  <a:pt x="97" y="128"/>
                  <a:pt x="97" y="128"/>
                  <a:pt x="97" y="128"/>
                </a:cubicBezTo>
                <a:cubicBezTo>
                  <a:pt x="97" y="124"/>
                  <a:pt x="97" y="124"/>
                  <a:pt x="97" y="12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98" y="117"/>
                  <a:pt x="96" y="116"/>
                  <a:pt x="94" y="114"/>
                </a:cubicBezTo>
                <a:cubicBezTo>
                  <a:pt x="91" y="121"/>
                  <a:pt x="87" y="127"/>
                  <a:pt x="82" y="132"/>
                </a:cubicBezTo>
                <a:cubicBezTo>
                  <a:pt x="74" y="140"/>
                  <a:pt x="62" y="146"/>
                  <a:pt x="48" y="146"/>
                </a:cubicBezTo>
                <a:cubicBezTo>
                  <a:pt x="35" y="146"/>
                  <a:pt x="23" y="140"/>
                  <a:pt x="14" y="132"/>
                </a:cubicBezTo>
                <a:cubicBezTo>
                  <a:pt x="6" y="123"/>
                  <a:pt x="0" y="111"/>
                  <a:pt x="0" y="98"/>
                </a:cubicBezTo>
                <a:cubicBezTo>
                  <a:pt x="0" y="84"/>
                  <a:pt x="6" y="72"/>
                  <a:pt x="14" y="64"/>
                </a:cubicBezTo>
                <a:cubicBezTo>
                  <a:pt x="23" y="55"/>
                  <a:pt x="35" y="49"/>
                  <a:pt x="48" y="49"/>
                </a:cubicBezTo>
                <a:close/>
                <a:moveTo>
                  <a:pt x="96" y="99"/>
                </a:moveTo>
                <a:cubicBezTo>
                  <a:pt x="98" y="100"/>
                  <a:pt x="98" y="100"/>
                  <a:pt x="98" y="100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97"/>
                  <a:pt x="97" y="98"/>
                  <a:pt x="96" y="98"/>
                </a:cubicBezTo>
                <a:cubicBezTo>
                  <a:pt x="96" y="99"/>
                  <a:pt x="96" y="99"/>
                  <a:pt x="96" y="99"/>
                </a:cubicBezTo>
                <a:close/>
                <a:moveTo>
                  <a:pt x="102" y="97"/>
                </a:moveTo>
                <a:cubicBezTo>
                  <a:pt x="102" y="97"/>
                  <a:pt x="102" y="97"/>
                  <a:pt x="102" y="97"/>
                </a:cubicBezTo>
                <a:cubicBezTo>
                  <a:pt x="103" y="97"/>
                  <a:pt x="104" y="98"/>
                  <a:pt x="105" y="98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5" y="95"/>
                  <a:pt x="104" y="95"/>
                  <a:pt x="102" y="95"/>
                </a:cubicBezTo>
                <a:cubicBezTo>
                  <a:pt x="102" y="95"/>
                  <a:pt x="102" y="95"/>
                  <a:pt x="101" y="95"/>
                </a:cubicBezTo>
                <a:cubicBezTo>
                  <a:pt x="102" y="97"/>
                  <a:pt x="102" y="97"/>
                  <a:pt x="102" y="97"/>
                </a:cubicBezTo>
                <a:close/>
                <a:moveTo>
                  <a:pt x="107" y="102"/>
                </a:moveTo>
                <a:cubicBezTo>
                  <a:pt x="107" y="105"/>
                  <a:pt x="105" y="106"/>
                  <a:pt x="103" y="107"/>
                </a:cubicBezTo>
                <a:cubicBezTo>
                  <a:pt x="103" y="109"/>
                  <a:pt x="103" y="109"/>
                  <a:pt x="103" y="109"/>
                </a:cubicBezTo>
                <a:cubicBezTo>
                  <a:pt x="105" y="109"/>
                  <a:pt x="106" y="108"/>
                  <a:pt x="108" y="107"/>
                </a:cubicBezTo>
                <a:cubicBezTo>
                  <a:pt x="109" y="106"/>
                  <a:pt x="110" y="104"/>
                  <a:pt x="110" y="102"/>
                </a:cubicBezTo>
                <a:cubicBezTo>
                  <a:pt x="110" y="101"/>
                  <a:pt x="110" y="101"/>
                  <a:pt x="109" y="100"/>
                </a:cubicBezTo>
                <a:cubicBezTo>
                  <a:pt x="107" y="102"/>
                  <a:pt x="107" y="102"/>
                  <a:pt x="107" y="102"/>
                </a:cubicBezTo>
                <a:close/>
                <a:moveTo>
                  <a:pt x="101" y="106"/>
                </a:moveTo>
                <a:cubicBezTo>
                  <a:pt x="100" y="106"/>
                  <a:pt x="100" y="106"/>
                  <a:pt x="100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100" y="106"/>
                  <a:pt x="100" y="106"/>
                  <a:pt x="100" y="106"/>
                </a:cubicBezTo>
                <a:cubicBezTo>
                  <a:pt x="99" y="105"/>
                  <a:pt x="99" y="105"/>
                  <a:pt x="98" y="104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6" y="104"/>
                  <a:pt x="96" y="105"/>
                  <a:pt x="96" y="105"/>
                </a:cubicBezTo>
                <a:cubicBezTo>
                  <a:pt x="96" y="106"/>
                  <a:pt x="97" y="107"/>
                  <a:pt x="97" y="107"/>
                </a:cubicBezTo>
                <a:cubicBezTo>
                  <a:pt x="98" y="108"/>
                  <a:pt x="99" y="109"/>
                  <a:pt x="101" y="109"/>
                </a:cubicBezTo>
                <a:cubicBezTo>
                  <a:pt x="101" y="106"/>
                  <a:pt x="101" y="106"/>
                  <a:pt x="101" y="106"/>
                </a:cubicBezTo>
                <a:close/>
                <a:moveTo>
                  <a:pt x="88" y="103"/>
                </a:moveTo>
                <a:cubicBezTo>
                  <a:pt x="66" y="102"/>
                  <a:pt x="66" y="102"/>
                  <a:pt x="66" y="102"/>
                </a:cubicBezTo>
                <a:cubicBezTo>
                  <a:pt x="88" y="108"/>
                  <a:pt x="88" y="108"/>
                  <a:pt x="88" y="108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88" y="106"/>
                  <a:pt x="88" y="105"/>
                  <a:pt x="88" y="103"/>
                </a:cubicBezTo>
                <a:close/>
                <a:moveTo>
                  <a:pt x="71" y="55"/>
                </a:moveTo>
                <a:cubicBezTo>
                  <a:pt x="75" y="57"/>
                  <a:pt x="79" y="60"/>
                  <a:pt x="82" y="64"/>
                </a:cubicBezTo>
                <a:cubicBezTo>
                  <a:pt x="86" y="67"/>
                  <a:pt x="88" y="70"/>
                  <a:pt x="91" y="74"/>
                </a:cubicBezTo>
                <a:cubicBezTo>
                  <a:pt x="80" y="39"/>
                  <a:pt x="80" y="39"/>
                  <a:pt x="80" y="39"/>
                </a:cubicBezTo>
                <a:cubicBezTo>
                  <a:pt x="71" y="55"/>
                  <a:pt x="71" y="55"/>
                  <a:pt x="71" y="55"/>
                </a:cubicBezTo>
                <a:close/>
                <a:moveTo>
                  <a:pt x="68" y="61"/>
                </a:moveTo>
                <a:cubicBezTo>
                  <a:pt x="61" y="73"/>
                  <a:pt x="61" y="73"/>
                  <a:pt x="61" y="73"/>
                </a:cubicBezTo>
                <a:cubicBezTo>
                  <a:pt x="68" y="61"/>
                  <a:pt x="68" y="61"/>
                  <a:pt x="68" y="61"/>
                </a:cubicBezTo>
                <a:cubicBezTo>
                  <a:pt x="68" y="61"/>
                  <a:pt x="68" y="61"/>
                  <a:pt x="68" y="61"/>
                </a:cubicBezTo>
                <a:close/>
                <a:moveTo>
                  <a:pt x="54" y="82"/>
                </a:moveTo>
                <a:cubicBezTo>
                  <a:pt x="66" y="60"/>
                  <a:pt x="66" y="60"/>
                  <a:pt x="66" y="60"/>
                </a:cubicBezTo>
                <a:cubicBezTo>
                  <a:pt x="64" y="59"/>
                  <a:pt x="62" y="59"/>
                  <a:pt x="60" y="58"/>
                </a:cubicBezTo>
                <a:cubicBezTo>
                  <a:pt x="54" y="82"/>
                  <a:pt x="54" y="82"/>
                  <a:pt x="54" y="82"/>
                </a:cubicBezTo>
                <a:close/>
                <a:moveTo>
                  <a:pt x="217" y="88"/>
                </a:moveTo>
                <a:cubicBezTo>
                  <a:pt x="186" y="96"/>
                  <a:pt x="186" y="96"/>
                  <a:pt x="186" y="96"/>
                </a:cubicBezTo>
                <a:cubicBezTo>
                  <a:pt x="218" y="96"/>
                  <a:pt x="218" y="96"/>
                  <a:pt x="218" y="96"/>
                </a:cubicBezTo>
                <a:cubicBezTo>
                  <a:pt x="218" y="94"/>
                  <a:pt x="218" y="91"/>
                  <a:pt x="217" y="88"/>
                </a:cubicBezTo>
                <a:close/>
                <a:moveTo>
                  <a:pt x="185" y="101"/>
                </a:moveTo>
                <a:cubicBezTo>
                  <a:pt x="213" y="117"/>
                  <a:pt x="213" y="117"/>
                  <a:pt x="213" y="117"/>
                </a:cubicBezTo>
                <a:cubicBezTo>
                  <a:pt x="214" y="115"/>
                  <a:pt x="215" y="112"/>
                  <a:pt x="216" y="109"/>
                </a:cubicBezTo>
                <a:cubicBezTo>
                  <a:pt x="185" y="101"/>
                  <a:pt x="185" y="101"/>
                  <a:pt x="185" y="101"/>
                </a:cubicBezTo>
                <a:close/>
                <a:moveTo>
                  <a:pt x="212" y="119"/>
                </a:moveTo>
                <a:cubicBezTo>
                  <a:pt x="184" y="103"/>
                  <a:pt x="184" y="103"/>
                  <a:pt x="184" y="103"/>
                </a:cubicBezTo>
                <a:cubicBezTo>
                  <a:pt x="207" y="126"/>
                  <a:pt x="207" y="126"/>
                  <a:pt x="207" y="126"/>
                </a:cubicBezTo>
                <a:cubicBezTo>
                  <a:pt x="209" y="124"/>
                  <a:pt x="210" y="122"/>
                  <a:pt x="212" y="119"/>
                </a:cubicBezTo>
                <a:close/>
                <a:moveTo>
                  <a:pt x="180" y="106"/>
                </a:moveTo>
                <a:cubicBezTo>
                  <a:pt x="189" y="137"/>
                  <a:pt x="189" y="137"/>
                  <a:pt x="189" y="137"/>
                </a:cubicBezTo>
                <a:cubicBezTo>
                  <a:pt x="191" y="136"/>
                  <a:pt x="194" y="135"/>
                  <a:pt x="196" y="134"/>
                </a:cubicBezTo>
                <a:cubicBezTo>
                  <a:pt x="180" y="106"/>
                  <a:pt x="180" y="106"/>
                  <a:pt x="180" y="106"/>
                </a:cubicBezTo>
                <a:close/>
                <a:moveTo>
                  <a:pt x="186" y="138"/>
                </a:moveTo>
                <a:cubicBezTo>
                  <a:pt x="178" y="106"/>
                  <a:pt x="178" y="106"/>
                  <a:pt x="178" y="106"/>
                </a:cubicBezTo>
                <a:cubicBezTo>
                  <a:pt x="178" y="139"/>
                  <a:pt x="178" y="139"/>
                  <a:pt x="178" y="139"/>
                </a:cubicBezTo>
                <a:cubicBezTo>
                  <a:pt x="181" y="139"/>
                  <a:pt x="184" y="138"/>
                  <a:pt x="186" y="138"/>
                </a:cubicBezTo>
                <a:close/>
                <a:moveTo>
                  <a:pt x="173" y="106"/>
                </a:moveTo>
                <a:cubicBezTo>
                  <a:pt x="157" y="134"/>
                  <a:pt x="157" y="134"/>
                  <a:pt x="157" y="134"/>
                </a:cubicBezTo>
                <a:cubicBezTo>
                  <a:pt x="160" y="135"/>
                  <a:pt x="162" y="136"/>
                  <a:pt x="165" y="137"/>
                </a:cubicBezTo>
                <a:cubicBezTo>
                  <a:pt x="173" y="106"/>
                  <a:pt x="173" y="106"/>
                  <a:pt x="173" y="106"/>
                </a:cubicBezTo>
                <a:close/>
                <a:moveTo>
                  <a:pt x="155" y="133"/>
                </a:moveTo>
                <a:cubicBezTo>
                  <a:pt x="171" y="105"/>
                  <a:pt x="171" y="105"/>
                  <a:pt x="171" y="105"/>
                </a:cubicBezTo>
                <a:cubicBezTo>
                  <a:pt x="149" y="127"/>
                  <a:pt x="149" y="127"/>
                  <a:pt x="149" y="127"/>
                </a:cubicBezTo>
                <a:cubicBezTo>
                  <a:pt x="151" y="129"/>
                  <a:pt x="153" y="131"/>
                  <a:pt x="155" y="133"/>
                </a:cubicBezTo>
                <a:close/>
                <a:moveTo>
                  <a:pt x="169" y="101"/>
                </a:moveTo>
                <a:cubicBezTo>
                  <a:pt x="137" y="109"/>
                  <a:pt x="137" y="109"/>
                  <a:pt x="137" y="109"/>
                </a:cubicBezTo>
                <a:cubicBezTo>
                  <a:pt x="138" y="112"/>
                  <a:pt x="139" y="115"/>
                  <a:pt x="141" y="117"/>
                </a:cubicBezTo>
                <a:cubicBezTo>
                  <a:pt x="169" y="101"/>
                  <a:pt x="169" y="101"/>
                  <a:pt x="169" y="101"/>
                </a:cubicBezTo>
                <a:close/>
                <a:moveTo>
                  <a:pt x="137" y="107"/>
                </a:moveTo>
                <a:cubicBezTo>
                  <a:pt x="168" y="99"/>
                  <a:pt x="168" y="99"/>
                  <a:pt x="168" y="99"/>
                </a:cubicBezTo>
                <a:cubicBezTo>
                  <a:pt x="136" y="99"/>
                  <a:pt x="136" y="99"/>
                  <a:pt x="136" y="99"/>
                </a:cubicBezTo>
                <a:cubicBezTo>
                  <a:pt x="136" y="102"/>
                  <a:pt x="136" y="104"/>
                  <a:pt x="137" y="107"/>
                </a:cubicBezTo>
                <a:close/>
                <a:moveTo>
                  <a:pt x="169" y="94"/>
                </a:moveTo>
                <a:cubicBezTo>
                  <a:pt x="141" y="78"/>
                  <a:pt x="141" y="78"/>
                  <a:pt x="141" y="78"/>
                </a:cubicBezTo>
                <a:cubicBezTo>
                  <a:pt x="139" y="80"/>
                  <a:pt x="138" y="83"/>
                  <a:pt x="137" y="86"/>
                </a:cubicBezTo>
                <a:cubicBezTo>
                  <a:pt x="169" y="94"/>
                  <a:pt x="169" y="94"/>
                  <a:pt x="169" y="94"/>
                </a:cubicBezTo>
                <a:close/>
                <a:moveTo>
                  <a:pt x="142" y="76"/>
                </a:moveTo>
                <a:cubicBezTo>
                  <a:pt x="170" y="92"/>
                  <a:pt x="170" y="92"/>
                  <a:pt x="170" y="92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5" y="71"/>
                  <a:pt x="143" y="74"/>
                  <a:pt x="142" y="76"/>
                </a:cubicBezTo>
                <a:close/>
                <a:moveTo>
                  <a:pt x="168" y="70"/>
                </a:moveTo>
                <a:cubicBezTo>
                  <a:pt x="165" y="58"/>
                  <a:pt x="165" y="58"/>
                  <a:pt x="165" y="58"/>
                </a:cubicBezTo>
                <a:cubicBezTo>
                  <a:pt x="165" y="58"/>
                  <a:pt x="165" y="58"/>
                  <a:pt x="165" y="58"/>
                </a:cubicBezTo>
                <a:cubicBezTo>
                  <a:pt x="165" y="60"/>
                  <a:pt x="165" y="60"/>
                  <a:pt x="165" y="60"/>
                </a:cubicBezTo>
                <a:cubicBezTo>
                  <a:pt x="166" y="63"/>
                  <a:pt x="167" y="66"/>
                  <a:pt x="168" y="70"/>
                </a:cubicBezTo>
                <a:close/>
                <a:moveTo>
                  <a:pt x="167" y="58"/>
                </a:moveTo>
                <a:cubicBezTo>
                  <a:pt x="176" y="89"/>
                  <a:pt x="176" y="89"/>
                  <a:pt x="176" y="89"/>
                </a:cubicBezTo>
                <a:cubicBezTo>
                  <a:pt x="176" y="56"/>
                  <a:pt x="176" y="56"/>
                  <a:pt x="176" y="56"/>
                </a:cubicBezTo>
                <a:cubicBezTo>
                  <a:pt x="173" y="57"/>
                  <a:pt x="170" y="57"/>
                  <a:pt x="167" y="58"/>
                </a:cubicBezTo>
                <a:close/>
                <a:moveTo>
                  <a:pt x="180" y="89"/>
                </a:moveTo>
                <a:cubicBezTo>
                  <a:pt x="196" y="61"/>
                  <a:pt x="196" y="61"/>
                  <a:pt x="196" y="61"/>
                </a:cubicBezTo>
                <a:cubicBezTo>
                  <a:pt x="194" y="60"/>
                  <a:pt x="191" y="59"/>
                  <a:pt x="189" y="58"/>
                </a:cubicBezTo>
                <a:cubicBezTo>
                  <a:pt x="180" y="89"/>
                  <a:pt x="180" y="89"/>
                  <a:pt x="180" y="89"/>
                </a:cubicBezTo>
                <a:close/>
                <a:moveTo>
                  <a:pt x="198" y="63"/>
                </a:moveTo>
                <a:cubicBezTo>
                  <a:pt x="182" y="90"/>
                  <a:pt x="182" y="90"/>
                  <a:pt x="182" y="90"/>
                </a:cubicBezTo>
                <a:cubicBezTo>
                  <a:pt x="205" y="68"/>
                  <a:pt x="205" y="68"/>
                  <a:pt x="205" y="68"/>
                </a:cubicBezTo>
                <a:cubicBezTo>
                  <a:pt x="203" y="66"/>
                  <a:pt x="201" y="64"/>
                  <a:pt x="198" y="63"/>
                </a:cubicBezTo>
                <a:close/>
                <a:moveTo>
                  <a:pt x="185" y="94"/>
                </a:moveTo>
                <a:cubicBezTo>
                  <a:pt x="216" y="86"/>
                  <a:pt x="216" y="86"/>
                  <a:pt x="216" y="86"/>
                </a:cubicBezTo>
                <a:cubicBezTo>
                  <a:pt x="215" y="83"/>
                  <a:pt x="214" y="80"/>
                  <a:pt x="213" y="78"/>
                </a:cubicBezTo>
                <a:cubicBezTo>
                  <a:pt x="185" y="94"/>
                  <a:pt x="185" y="94"/>
                  <a:pt x="185" y="94"/>
                </a:cubicBezTo>
                <a:close/>
                <a:moveTo>
                  <a:pt x="166" y="76"/>
                </a:moveTo>
                <a:cubicBezTo>
                  <a:pt x="164" y="72"/>
                  <a:pt x="162" y="67"/>
                  <a:pt x="161" y="62"/>
                </a:cubicBezTo>
                <a:cubicBezTo>
                  <a:pt x="160" y="60"/>
                  <a:pt x="160" y="60"/>
                  <a:pt x="160" y="60"/>
                </a:cubicBezTo>
                <a:cubicBezTo>
                  <a:pt x="159" y="60"/>
                  <a:pt x="158" y="61"/>
                  <a:pt x="157" y="61"/>
                </a:cubicBezTo>
                <a:cubicBezTo>
                  <a:pt x="166" y="76"/>
                  <a:pt x="166" y="76"/>
                  <a:pt x="166" y="76"/>
                </a:cubicBezTo>
                <a:close/>
                <a:moveTo>
                  <a:pt x="158" y="53"/>
                </a:moveTo>
                <a:cubicBezTo>
                  <a:pt x="158" y="52"/>
                  <a:pt x="158" y="51"/>
                  <a:pt x="157" y="49"/>
                </a:cubicBezTo>
                <a:cubicBezTo>
                  <a:pt x="149" y="59"/>
                  <a:pt x="149" y="59"/>
                  <a:pt x="149" y="59"/>
                </a:cubicBezTo>
                <a:cubicBezTo>
                  <a:pt x="152" y="56"/>
                  <a:pt x="155" y="55"/>
                  <a:pt x="158" y="53"/>
                </a:cubicBezTo>
                <a:close/>
                <a:moveTo>
                  <a:pt x="207" y="69"/>
                </a:moveTo>
                <a:cubicBezTo>
                  <a:pt x="184" y="92"/>
                  <a:pt x="184" y="92"/>
                  <a:pt x="184" y="92"/>
                </a:cubicBezTo>
                <a:cubicBezTo>
                  <a:pt x="212" y="76"/>
                  <a:pt x="212" y="76"/>
                  <a:pt x="212" y="76"/>
                </a:cubicBezTo>
                <a:cubicBezTo>
                  <a:pt x="210" y="74"/>
                  <a:pt x="209" y="71"/>
                  <a:pt x="207" y="69"/>
                </a:cubicBezTo>
                <a:close/>
                <a:moveTo>
                  <a:pt x="218" y="99"/>
                </a:moveTo>
                <a:cubicBezTo>
                  <a:pt x="186" y="99"/>
                  <a:pt x="186" y="99"/>
                  <a:pt x="186" y="99"/>
                </a:cubicBezTo>
                <a:cubicBezTo>
                  <a:pt x="217" y="107"/>
                  <a:pt x="217" y="107"/>
                  <a:pt x="217" y="107"/>
                </a:cubicBezTo>
                <a:cubicBezTo>
                  <a:pt x="218" y="104"/>
                  <a:pt x="218" y="102"/>
                  <a:pt x="218" y="99"/>
                </a:cubicBezTo>
                <a:close/>
                <a:moveTo>
                  <a:pt x="205" y="127"/>
                </a:moveTo>
                <a:cubicBezTo>
                  <a:pt x="182" y="105"/>
                  <a:pt x="182" y="105"/>
                  <a:pt x="182" y="105"/>
                </a:cubicBezTo>
                <a:cubicBezTo>
                  <a:pt x="198" y="133"/>
                  <a:pt x="198" y="133"/>
                  <a:pt x="198" y="133"/>
                </a:cubicBezTo>
                <a:cubicBezTo>
                  <a:pt x="201" y="131"/>
                  <a:pt x="203" y="129"/>
                  <a:pt x="205" y="127"/>
                </a:cubicBezTo>
                <a:close/>
                <a:moveTo>
                  <a:pt x="176" y="139"/>
                </a:moveTo>
                <a:cubicBezTo>
                  <a:pt x="176" y="106"/>
                  <a:pt x="176" y="106"/>
                  <a:pt x="176" y="106"/>
                </a:cubicBezTo>
                <a:cubicBezTo>
                  <a:pt x="167" y="138"/>
                  <a:pt x="167" y="138"/>
                  <a:pt x="167" y="138"/>
                </a:cubicBezTo>
                <a:cubicBezTo>
                  <a:pt x="170" y="138"/>
                  <a:pt x="173" y="139"/>
                  <a:pt x="176" y="139"/>
                </a:cubicBezTo>
                <a:close/>
                <a:moveTo>
                  <a:pt x="147" y="126"/>
                </a:moveTo>
                <a:cubicBezTo>
                  <a:pt x="170" y="103"/>
                  <a:pt x="170" y="103"/>
                  <a:pt x="170" y="103"/>
                </a:cubicBezTo>
                <a:cubicBezTo>
                  <a:pt x="142" y="119"/>
                  <a:pt x="142" y="119"/>
                  <a:pt x="142" y="119"/>
                </a:cubicBezTo>
                <a:cubicBezTo>
                  <a:pt x="143" y="122"/>
                  <a:pt x="145" y="124"/>
                  <a:pt x="147" y="126"/>
                </a:cubicBezTo>
                <a:close/>
                <a:moveTo>
                  <a:pt x="136" y="96"/>
                </a:moveTo>
                <a:cubicBezTo>
                  <a:pt x="168" y="96"/>
                  <a:pt x="168" y="96"/>
                  <a:pt x="168" y="96"/>
                </a:cubicBezTo>
                <a:cubicBezTo>
                  <a:pt x="137" y="88"/>
                  <a:pt x="137" y="88"/>
                  <a:pt x="137" y="88"/>
                </a:cubicBezTo>
                <a:cubicBezTo>
                  <a:pt x="136" y="91"/>
                  <a:pt x="136" y="94"/>
                  <a:pt x="136" y="96"/>
                </a:cubicBezTo>
                <a:close/>
                <a:moveTo>
                  <a:pt x="149" y="68"/>
                </a:moveTo>
                <a:cubicBezTo>
                  <a:pt x="171" y="90"/>
                  <a:pt x="171" y="90"/>
                  <a:pt x="171" y="90"/>
                </a:cubicBezTo>
                <a:cubicBezTo>
                  <a:pt x="155" y="63"/>
                  <a:pt x="155" y="63"/>
                  <a:pt x="155" y="63"/>
                </a:cubicBezTo>
                <a:cubicBezTo>
                  <a:pt x="153" y="64"/>
                  <a:pt x="151" y="66"/>
                  <a:pt x="149" y="68"/>
                </a:cubicBezTo>
                <a:close/>
                <a:moveTo>
                  <a:pt x="178" y="56"/>
                </a:moveTo>
                <a:cubicBezTo>
                  <a:pt x="178" y="89"/>
                  <a:pt x="178" y="89"/>
                  <a:pt x="178" y="89"/>
                </a:cubicBezTo>
                <a:cubicBezTo>
                  <a:pt x="186" y="58"/>
                  <a:pt x="186" y="58"/>
                  <a:pt x="186" y="58"/>
                </a:cubicBezTo>
                <a:cubicBezTo>
                  <a:pt x="184" y="57"/>
                  <a:pt x="181" y="57"/>
                  <a:pt x="178" y="56"/>
                </a:cubicBezTo>
                <a:close/>
                <a:moveTo>
                  <a:pt x="88" y="89"/>
                </a:moveTo>
                <a:cubicBezTo>
                  <a:pt x="60" y="96"/>
                  <a:pt x="60" y="96"/>
                  <a:pt x="60" y="96"/>
                </a:cubicBezTo>
                <a:cubicBezTo>
                  <a:pt x="89" y="96"/>
                  <a:pt x="89" y="96"/>
                  <a:pt x="89" y="96"/>
                </a:cubicBezTo>
                <a:cubicBezTo>
                  <a:pt x="89" y="96"/>
                  <a:pt x="89" y="95"/>
                  <a:pt x="89" y="95"/>
                </a:cubicBezTo>
                <a:cubicBezTo>
                  <a:pt x="89" y="93"/>
                  <a:pt x="89" y="91"/>
                  <a:pt x="88" y="89"/>
                </a:cubicBezTo>
                <a:close/>
                <a:moveTo>
                  <a:pt x="56" y="101"/>
                </a:moveTo>
                <a:cubicBezTo>
                  <a:pt x="84" y="118"/>
                  <a:pt x="84" y="118"/>
                  <a:pt x="84" y="118"/>
                </a:cubicBezTo>
                <a:cubicBezTo>
                  <a:pt x="86" y="115"/>
                  <a:pt x="87" y="113"/>
                  <a:pt x="88" y="110"/>
                </a:cubicBezTo>
                <a:cubicBezTo>
                  <a:pt x="56" y="101"/>
                  <a:pt x="56" y="101"/>
                  <a:pt x="56" y="101"/>
                </a:cubicBezTo>
                <a:close/>
                <a:moveTo>
                  <a:pt x="83" y="120"/>
                </a:moveTo>
                <a:cubicBezTo>
                  <a:pt x="57" y="105"/>
                  <a:pt x="57" y="105"/>
                  <a:pt x="57" y="105"/>
                </a:cubicBezTo>
                <a:cubicBezTo>
                  <a:pt x="78" y="126"/>
                  <a:pt x="78" y="126"/>
                  <a:pt x="78" y="126"/>
                </a:cubicBezTo>
                <a:cubicBezTo>
                  <a:pt x="80" y="124"/>
                  <a:pt x="82" y="122"/>
                  <a:pt x="83" y="120"/>
                </a:cubicBezTo>
                <a:close/>
                <a:moveTo>
                  <a:pt x="51" y="106"/>
                </a:moveTo>
                <a:cubicBezTo>
                  <a:pt x="60" y="137"/>
                  <a:pt x="60" y="137"/>
                  <a:pt x="60" y="137"/>
                </a:cubicBezTo>
                <a:cubicBezTo>
                  <a:pt x="63" y="136"/>
                  <a:pt x="65" y="135"/>
                  <a:pt x="68" y="134"/>
                </a:cubicBezTo>
                <a:cubicBezTo>
                  <a:pt x="51" y="106"/>
                  <a:pt x="51" y="106"/>
                  <a:pt x="51" y="106"/>
                </a:cubicBezTo>
                <a:close/>
                <a:moveTo>
                  <a:pt x="58" y="138"/>
                </a:moveTo>
                <a:cubicBezTo>
                  <a:pt x="49" y="107"/>
                  <a:pt x="49" y="107"/>
                  <a:pt x="49" y="107"/>
                </a:cubicBezTo>
                <a:cubicBezTo>
                  <a:pt x="49" y="139"/>
                  <a:pt x="49" y="139"/>
                  <a:pt x="49" y="139"/>
                </a:cubicBezTo>
                <a:cubicBezTo>
                  <a:pt x="52" y="139"/>
                  <a:pt x="55" y="138"/>
                  <a:pt x="58" y="138"/>
                </a:cubicBezTo>
                <a:close/>
                <a:moveTo>
                  <a:pt x="45" y="107"/>
                </a:moveTo>
                <a:cubicBezTo>
                  <a:pt x="29" y="134"/>
                  <a:pt x="29" y="134"/>
                  <a:pt x="29" y="134"/>
                </a:cubicBezTo>
                <a:cubicBezTo>
                  <a:pt x="31" y="135"/>
                  <a:pt x="34" y="136"/>
                  <a:pt x="37" y="137"/>
                </a:cubicBezTo>
                <a:cubicBezTo>
                  <a:pt x="45" y="107"/>
                  <a:pt x="45" y="107"/>
                  <a:pt x="45" y="107"/>
                </a:cubicBezTo>
                <a:close/>
                <a:moveTo>
                  <a:pt x="27" y="133"/>
                </a:moveTo>
                <a:cubicBezTo>
                  <a:pt x="44" y="104"/>
                  <a:pt x="44" y="104"/>
                  <a:pt x="44" y="104"/>
                </a:cubicBezTo>
                <a:cubicBezTo>
                  <a:pt x="20" y="127"/>
                  <a:pt x="20" y="127"/>
                  <a:pt x="20" y="127"/>
                </a:cubicBezTo>
                <a:cubicBezTo>
                  <a:pt x="22" y="129"/>
                  <a:pt x="24" y="131"/>
                  <a:pt x="27" y="133"/>
                </a:cubicBezTo>
                <a:close/>
                <a:moveTo>
                  <a:pt x="39" y="102"/>
                </a:moveTo>
                <a:cubicBezTo>
                  <a:pt x="9" y="110"/>
                  <a:pt x="9" y="110"/>
                  <a:pt x="9" y="110"/>
                </a:cubicBezTo>
                <a:cubicBezTo>
                  <a:pt x="10" y="113"/>
                  <a:pt x="11" y="115"/>
                  <a:pt x="12" y="117"/>
                </a:cubicBezTo>
                <a:cubicBezTo>
                  <a:pt x="39" y="102"/>
                  <a:pt x="39" y="102"/>
                  <a:pt x="39" y="102"/>
                </a:cubicBezTo>
                <a:close/>
                <a:moveTo>
                  <a:pt x="8" y="108"/>
                </a:moveTo>
                <a:cubicBezTo>
                  <a:pt x="42" y="99"/>
                  <a:pt x="42" y="99"/>
                  <a:pt x="42" y="99"/>
                </a:cubicBezTo>
                <a:cubicBezTo>
                  <a:pt x="7" y="99"/>
                  <a:pt x="7" y="99"/>
                  <a:pt x="7" y="99"/>
                </a:cubicBezTo>
                <a:cubicBezTo>
                  <a:pt x="7" y="102"/>
                  <a:pt x="8" y="105"/>
                  <a:pt x="8" y="108"/>
                </a:cubicBezTo>
                <a:close/>
                <a:moveTo>
                  <a:pt x="39" y="94"/>
                </a:moveTo>
                <a:cubicBezTo>
                  <a:pt x="12" y="79"/>
                  <a:pt x="12" y="79"/>
                  <a:pt x="12" y="79"/>
                </a:cubicBezTo>
                <a:cubicBezTo>
                  <a:pt x="11" y="81"/>
                  <a:pt x="10" y="83"/>
                  <a:pt x="9" y="86"/>
                </a:cubicBezTo>
                <a:cubicBezTo>
                  <a:pt x="39" y="94"/>
                  <a:pt x="39" y="94"/>
                  <a:pt x="39" y="94"/>
                </a:cubicBezTo>
                <a:close/>
                <a:moveTo>
                  <a:pt x="13" y="77"/>
                </a:moveTo>
                <a:cubicBezTo>
                  <a:pt x="43" y="94"/>
                  <a:pt x="43" y="94"/>
                  <a:pt x="43" y="94"/>
                </a:cubicBezTo>
                <a:cubicBezTo>
                  <a:pt x="18" y="69"/>
                  <a:pt x="18" y="69"/>
                  <a:pt x="18" y="69"/>
                </a:cubicBezTo>
                <a:cubicBezTo>
                  <a:pt x="16" y="71"/>
                  <a:pt x="14" y="74"/>
                  <a:pt x="13" y="77"/>
                </a:cubicBezTo>
                <a:close/>
                <a:moveTo>
                  <a:pt x="45" y="89"/>
                </a:moveTo>
                <a:cubicBezTo>
                  <a:pt x="36" y="58"/>
                  <a:pt x="36" y="58"/>
                  <a:pt x="36" y="58"/>
                </a:cubicBezTo>
                <a:cubicBezTo>
                  <a:pt x="34" y="59"/>
                  <a:pt x="31" y="60"/>
                  <a:pt x="29" y="61"/>
                </a:cubicBezTo>
                <a:cubicBezTo>
                  <a:pt x="45" y="89"/>
                  <a:pt x="45" y="89"/>
                  <a:pt x="45" y="89"/>
                </a:cubicBezTo>
                <a:close/>
                <a:moveTo>
                  <a:pt x="39" y="58"/>
                </a:moveTo>
                <a:cubicBezTo>
                  <a:pt x="47" y="90"/>
                  <a:pt x="47" y="90"/>
                  <a:pt x="47" y="90"/>
                </a:cubicBezTo>
                <a:cubicBezTo>
                  <a:pt x="47" y="56"/>
                  <a:pt x="47" y="56"/>
                  <a:pt x="47" y="56"/>
                </a:cubicBezTo>
                <a:cubicBezTo>
                  <a:pt x="44" y="57"/>
                  <a:pt x="41" y="57"/>
                  <a:pt x="39" y="58"/>
                </a:cubicBezTo>
                <a:close/>
                <a:moveTo>
                  <a:pt x="70" y="63"/>
                </a:moveTo>
                <a:cubicBezTo>
                  <a:pt x="54" y="90"/>
                  <a:pt x="54" y="90"/>
                  <a:pt x="54" y="90"/>
                </a:cubicBezTo>
                <a:cubicBezTo>
                  <a:pt x="77" y="68"/>
                  <a:pt x="77" y="68"/>
                  <a:pt x="77" y="68"/>
                </a:cubicBezTo>
                <a:cubicBezTo>
                  <a:pt x="75" y="66"/>
                  <a:pt x="72" y="64"/>
                  <a:pt x="70" y="63"/>
                </a:cubicBezTo>
                <a:close/>
                <a:moveTo>
                  <a:pt x="55" y="95"/>
                </a:moveTo>
                <a:cubicBezTo>
                  <a:pt x="88" y="86"/>
                  <a:pt x="88" y="86"/>
                  <a:pt x="88" y="86"/>
                </a:cubicBezTo>
                <a:cubicBezTo>
                  <a:pt x="87" y="84"/>
                  <a:pt x="86" y="81"/>
                  <a:pt x="85" y="78"/>
                </a:cubicBezTo>
                <a:cubicBezTo>
                  <a:pt x="55" y="95"/>
                  <a:pt x="55" y="95"/>
                  <a:pt x="55" y="95"/>
                </a:cubicBezTo>
                <a:close/>
                <a:moveTo>
                  <a:pt x="78" y="69"/>
                </a:moveTo>
                <a:cubicBezTo>
                  <a:pt x="55" y="93"/>
                  <a:pt x="55" y="93"/>
                  <a:pt x="55" y="93"/>
                </a:cubicBezTo>
                <a:cubicBezTo>
                  <a:pt x="83" y="76"/>
                  <a:pt x="83" y="76"/>
                  <a:pt x="83" y="76"/>
                </a:cubicBezTo>
                <a:cubicBezTo>
                  <a:pt x="82" y="74"/>
                  <a:pt x="80" y="71"/>
                  <a:pt x="78" y="69"/>
                </a:cubicBezTo>
                <a:close/>
                <a:moveTo>
                  <a:pt x="77" y="127"/>
                </a:moveTo>
                <a:cubicBezTo>
                  <a:pt x="53" y="104"/>
                  <a:pt x="53" y="104"/>
                  <a:pt x="53" y="104"/>
                </a:cubicBezTo>
                <a:cubicBezTo>
                  <a:pt x="70" y="133"/>
                  <a:pt x="70" y="133"/>
                  <a:pt x="70" y="133"/>
                </a:cubicBezTo>
                <a:cubicBezTo>
                  <a:pt x="72" y="131"/>
                  <a:pt x="74" y="129"/>
                  <a:pt x="77" y="127"/>
                </a:cubicBezTo>
                <a:close/>
                <a:moveTo>
                  <a:pt x="47" y="139"/>
                </a:moveTo>
                <a:cubicBezTo>
                  <a:pt x="47" y="107"/>
                  <a:pt x="47" y="107"/>
                  <a:pt x="47" y="107"/>
                </a:cubicBezTo>
                <a:cubicBezTo>
                  <a:pt x="39" y="138"/>
                  <a:pt x="39" y="138"/>
                  <a:pt x="39" y="138"/>
                </a:cubicBezTo>
                <a:cubicBezTo>
                  <a:pt x="41" y="138"/>
                  <a:pt x="44" y="139"/>
                  <a:pt x="47" y="139"/>
                </a:cubicBezTo>
                <a:close/>
                <a:moveTo>
                  <a:pt x="18" y="126"/>
                </a:moveTo>
                <a:cubicBezTo>
                  <a:pt x="40" y="104"/>
                  <a:pt x="40" y="104"/>
                  <a:pt x="40" y="104"/>
                </a:cubicBezTo>
                <a:cubicBezTo>
                  <a:pt x="13" y="119"/>
                  <a:pt x="13" y="119"/>
                  <a:pt x="13" y="119"/>
                </a:cubicBezTo>
                <a:cubicBezTo>
                  <a:pt x="15" y="122"/>
                  <a:pt x="17" y="124"/>
                  <a:pt x="18" y="126"/>
                </a:cubicBezTo>
                <a:close/>
                <a:moveTo>
                  <a:pt x="7" y="96"/>
                </a:moveTo>
                <a:cubicBezTo>
                  <a:pt x="38" y="96"/>
                  <a:pt x="38" y="96"/>
                  <a:pt x="38" y="96"/>
                </a:cubicBezTo>
                <a:cubicBezTo>
                  <a:pt x="8" y="88"/>
                  <a:pt x="8" y="88"/>
                  <a:pt x="8" y="88"/>
                </a:cubicBezTo>
                <a:cubicBezTo>
                  <a:pt x="8" y="91"/>
                  <a:pt x="7" y="94"/>
                  <a:pt x="7" y="96"/>
                </a:cubicBezTo>
                <a:close/>
                <a:moveTo>
                  <a:pt x="20" y="68"/>
                </a:moveTo>
                <a:cubicBezTo>
                  <a:pt x="42" y="90"/>
                  <a:pt x="42" y="90"/>
                  <a:pt x="42" y="90"/>
                </a:cubicBezTo>
                <a:cubicBezTo>
                  <a:pt x="27" y="63"/>
                  <a:pt x="27" y="63"/>
                  <a:pt x="27" y="63"/>
                </a:cubicBezTo>
                <a:cubicBezTo>
                  <a:pt x="24" y="64"/>
                  <a:pt x="22" y="66"/>
                  <a:pt x="20" y="68"/>
                </a:cubicBezTo>
                <a:close/>
                <a:moveTo>
                  <a:pt x="49" y="56"/>
                </a:moveTo>
                <a:cubicBezTo>
                  <a:pt x="49" y="89"/>
                  <a:pt x="49" y="89"/>
                  <a:pt x="49" y="89"/>
                </a:cubicBezTo>
                <a:cubicBezTo>
                  <a:pt x="58" y="58"/>
                  <a:pt x="58" y="58"/>
                  <a:pt x="58" y="58"/>
                </a:cubicBezTo>
                <a:cubicBezTo>
                  <a:pt x="55" y="57"/>
                  <a:pt x="52" y="57"/>
                  <a:pt x="49" y="56"/>
                </a:cubicBezTo>
                <a:close/>
                <a:moveTo>
                  <a:pt x="156" y="44"/>
                </a:moveTo>
                <a:cubicBezTo>
                  <a:pt x="155" y="41"/>
                  <a:pt x="154" y="38"/>
                  <a:pt x="153" y="35"/>
                </a:cubicBezTo>
                <a:cubicBezTo>
                  <a:pt x="85" y="38"/>
                  <a:pt x="85" y="38"/>
                  <a:pt x="85" y="38"/>
                </a:cubicBezTo>
                <a:cubicBezTo>
                  <a:pt x="99" y="87"/>
                  <a:pt x="99" y="87"/>
                  <a:pt x="99" y="87"/>
                </a:cubicBezTo>
                <a:cubicBezTo>
                  <a:pt x="100" y="87"/>
                  <a:pt x="101" y="87"/>
                  <a:pt x="102" y="87"/>
                </a:cubicBezTo>
                <a:cubicBezTo>
                  <a:pt x="106" y="87"/>
                  <a:pt x="109" y="88"/>
                  <a:pt x="112" y="90"/>
                </a:cubicBezTo>
                <a:cubicBezTo>
                  <a:pt x="156" y="44"/>
                  <a:pt x="156" y="44"/>
                  <a:pt x="156" y="44"/>
                </a:cubicBezTo>
                <a:close/>
                <a:moveTo>
                  <a:pt x="100" y="90"/>
                </a:moveTo>
                <a:cubicBezTo>
                  <a:pt x="101" y="93"/>
                  <a:pt x="101" y="93"/>
                  <a:pt x="101" y="93"/>
                </a:cubicBezTo>
                <a:cubicBezTo>
                  <a:pt x="101" y="93"/>
                  <a:pt x="102" y="92"/>
                  <a:pt x="102" y="92"/>
                </a:cubicBezTo>
                <a:cubicBezTo>
                  <a:pt x="105" y="92"/>
                  <a:pt x="107" y="93"/>
                  <a:pt x="108" y="94"/>
                </a:cubicBezTo>
                <a:cubicBezTo>
                  <a:pt x="110" y="92"/>
                  <a:pt x="110" y="92"/>
                  <a:pt x="110" y="92"/>
                </a:cubicBezTo>
                <a:cubicBezTo>
                  <a:pt x="108" y="90"/>
                  <a:pt x="105" y="89"/>
                  <a:pt x="102" y="89"/>
                </a:cubicBezTo>
                <a:cubicBezTo>
                  <a:pt x="102" y="89"/>
                  <a:pt x="101" y="89"/>
                  <a:pt x="100" y="90"/>
                </a:cubicBezTo>
                <a:close/>
                <a:moveTo>
                  <a:pt x="95" y="108"/>
                </a:moveTo>
                <a:cubicBezTo>
                  <a:pt x="95" y="109"/>
                  <a:pt x="95" y="111"/>
                  <a:pt x="94" y="112"/>
                </a:cubicBezTo>
                <a:cubicBezTo>
                  <a:pt x="96" y="113"/>
                  <a:pt x="98" y="114"/>
                  <a:pt x="101" y="115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99" y="111"/>
                  <a:pt x="97" y="110"/>
                  <a:pt x="96" y="109"/>
                </a:cubicBezTo>
                <a:cubicBezTo>
                  <a:pt x="96" y="109"/>
                  <a:pt x="96" y="109"/>
                  <a:pt x="96" y="109"/>
                </a:cubicBezTo>
                <a:cubicBezTo>
                  <a:pt x="96" y="109"/>
                  <a:pt x="95" y="108"/>
                  <a:pt x="95" y="108"/>
                </a:cubicBezTo>
                <a:close/>
                <a:moveTo>
                  <a:pt x="113" y="96"/>
                </a:moveTo>
                <a:cubicBezTo>
                  <a:pt x="111" y="98"/>
                  <a:pt x="111" y="98"/>
                  <a:pt x="111" y="98"/>
                </a:cubicBezTo>
                <a:cubicBezTo>
                  <a:pt x="112" y="99"/>
                  <a:pt x="112" y="101"/>
                  <a:pt x="112" y="102"/>
                </a:cubicBezTo>
                <a:cubicBezTo>
                  <a:pt x="112" y="105"/>
                  <a:pt x="111" y="107"/>
                  <a:pt x="109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108" y="110"/>
                  <a:pt x="105" y="111"/>
                  <a:pt x="103" y="112"/>
                </a:cubicBezTo>
                <a:cubicBezTo>
                  <a:pt x="103" y="115"/>
                  <a:pt x="103" y="115"/>
                  <a:pt x="103" y="115"/>
                </a:cubicBezTo>
                <a:cubicBezTo>
                  <a:pt x="106" y="115"/>
                  <a:pt x="109" y="113"/>
                  <a:pt x="111" y="111"/>
                </a:cubicBezTo>
                <a:cubicBezTo>
                  <a:pt x="114" y="109"/>
                  <a:pt x="115" y="106"/>
                  <a:pt x="115" y="102"/>
                </a:cubicBezTo>
                <a:cubicBezTo>
                  <a:pt x="115" y="100"/>
                  <a:pt x="115" y="97"/>
                  <a:pt x="113" y="9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57" name="Freeform 122"/>
          <p:cNvSpPr>
            <a:spLocks noChangeAspect="1" noEditPoints="1"/>
          </p:cNvSpPr>
          <p:nvPr/>
        </p:nvSpPr>
        <p:spPr bwMode="auto">
          <a:xfrm>
            <a:off x="5167030" y="2289618"/>
            <a:ext cx="213492" cy="217760"/>
          </a:xfrm>
          <a:custGeom>
            <a:avLst/>
            <a:gdLst>
              <a:gd name="T0" fmla="*/ 24 w 42"/>
              <a:gd name="T1" fmla="*/ 32 h 43"/>
              <a:gd name="T2" fmla="*/ 31 w 42"/>
              <a:gd name="T3" fmla="*/ 24 h 43"/>
              <a:gd name="T4" fmla="*/ 42 w 42"/>
              <a:gd name="T5" fmla="*/ 6 h 43"/>
              <a:gd name="T6" fmla="*/ 40 w 42"/>
              <a:gd name="T7" fmla="*/ 4 h 43"/>
              <a:gd name="T8" fmla="*/ 32 w 42"/>
              <a:gd name="T9" fmla="*/ 4 h 43"/>
              <a:gd name="T10" fmla="*/ 21 w 42"/>
              <a:gd name="T11" fmla="*/ 0 h 43"/>
              <a:gd name="T12" fmla="*/ 10 w 42"/>
              <a:gd name="T13" fmla="*/ 4 h 43"/>
              <a:gd name="T14" fmla="*/ 2 w 42"/>
              <a:gd name="T15" fmla="*/ 4 h 43"/>
              <a:gd name="T16" fmla="*/ 0 w 42"/>
              <a:gd name="T17" fmla="*/ 6 h 43"/>
              <a:gd name="T18" fmla="*/ 11 w 42"/>
              <a:gd name="T19" fmla="*/ 24 h 43"/>
              <a:gd name="T20" fmla="*/ 18 w 42"/>
              <a:gd name="T21" fmla="*/ 32 h 43"/>
              <a:gd name="T22" fmla="*/ 18 w 42"/>
              <a:gd name="T23" fmla="*/ 35 h 43"/>
              <a:gd name="T24" fmla="*/ 11 w 42"/>
              <a:gd name="T25" fmla="*/ 39 h 43"/>
              <a:gd name="T26" fmla="*/ 21 w 42"/>
              <a:gd name="T27" fmla="*/ 43 h 43"/>
              <a:gd name="T28" fmla="*/ 31 w 42"/>
              <a:gd name="T29" fmla="*/ 39 h 43"/>
              <a:gd name="T30" fmla="*/ 24 w 42"/>
              <a:gd name="T31" fmla="*/ 35 h 43"/>
              <a:gd name="T32" fmla="*/ 24 w 42"/>
              <a:gd name="T33" fmla="*/ 32 h 43"/>
              <a:gd name="T34" fmla="*/ 30 w 42"/>
              <a:gd name="T35" fmla="*/ 20 h 43"/>
              <a:gd name="T36" fmla="*/ 33 w 42"/>
              <a:gd name="T37" fmla="*/ 8 h 43"/>
              <a:gd name="T38" fmla="*/ 39 w 42"/>
              <a:gd name="T39" fmla="*/ 8 h 43"/>
              <a:gd name="T40" fmla="*/ 30 w 42"/>
              <a:gd name="T41" fmla="*/ 20 h 43"/>
              <a:gd name="T42" fmla="*/ 21 w 42"/>
              <a:gd name="T43" fmla="*/ 3 h 43"/>
              <a:gd name="T44" fmla="*/ 30 w 42"/>
              <a:gd name="T45" fmla="*/ 7 h 43"/>
              <a:gd name="T46" fmla="*/ 21 w 42"/>
              <a:gd name="T47" fmla="*/ 10 h 43"/>
              <a:gd name="T48" fmla="*/ 12 w 42"/>
              <a:gd name="T49" fmla="*/ 7 h 43"/>
              <a:gd name="T50" fmla="*/ 21 w 42"/>
              <a:gd name="T51" fmla="*/ 3 h 43"/>
              <a:gd name="T52" fmla="*/ 3 w 42"/>
              <a:gd name="T53" fmla="*/ 8 h 43"/>
              <a:gd name="T54" fmla="*/ 9 w 42"/>
              <a:gd name="T55" fmla="*/ 8 h 43"/>
              <a:gd name="T56" fmla="*/ 12 w 42"/>
              <a:gd name="T57" fmla="*/ 20 h 43"/>
              <a:gd name="T58" fmla="*/ 3 w 42"/>
              <a:gd name="T59" fmla="*/ 8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2" h="43">
                <a:moveTo>
                  <a:pt x="24" y="32"/>
                </a:moveTo>
                <a:cubicBezTo>
                  <a:pt x="24" y="29"/>
                  <a:pt x="26" y="27"/>
                  <a:pt x="31" y="24"/>
                </a:cubicBezTo>
                <a:cubicBezTo>
                  <a:pt x="36" y="20"/>
                  <a:pt x="42" y="16"/>
                  <a:pt x="42" y="6"/>
                </a:cubicBezTo>
                <a:cubicBezTo>
                  <a:pt x="42" y="5"/>
                  <a:pt x="41" y="4"/>
                  <a:pt x="40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1" y="2"/>
                  <a:pt x="28" y="0"/>
                  <a:pt x="21" y="0"/>
                </a:cubicBezTo>
                <a:cubicBezTo>
                  <a:pt x="14" y="0"/>
                  <a:pt x="11" y="2"/>
                  <a:pt x="10" y="4"/>
                </a:cubicBez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5"/>
                  <a:pt x="0" y="6"/>
                </a:cubicBezTo>
                <a:cubicBezTo>
                  <a:pt x="0" y="16"/>
                  <a:pt x="6" y="20"/>
                  <a:pt x="11" y="24"/>
                </a:cubicBezTo>
                <a:cubicBezTo>
                  <a:pt x="16" y="27"/>
                  <a:pt x="18" y="29"/>
                  <a:pt x="18" y="32"/>
                </a:cubicBezTo>
                <a:cubicBezTo>
                  <a:pt x="18" y="35"/>
                  <a:pt x="18" y="35"/>
                  <a:pt x="18" y="35"/>
                </a:cubicBezTo>
                <a:cubicBezTo>
                  <a:pt x="14" y="36"/>
                  <a:pt x="11" y="37"/>
                  <a:pt x="11" y="39"/>
                </a:cubicBezTo>
                <a:cubicBezTo>
                  <a:pt x="11" y="41"/>
                  <a:pt x="15" y="43"/>
                  <a:pt x="21" y="43"/>
                </a:cubicBezTo>
                <a:cubicBezTo>
                  <a:pt x="27" y="43"/>
                  <a:pt x="31" y="41"/>
                  <a:pt x="31" y="39"/>
                </a:cubicBezTo>
                <a:cubicBezTo>
                  <a:pt x="31" y="37"/>
                  <a:pt x="28" y="36"/>
                  <a:pt x="24" y="35"/>
                </a:cubicBezTo>
                <a:lnTo>
                  <a:pt x="24" y="32"/>
                </a:lnTo>
                <a:close/>
                <a:moveTo>
                  <a:pt x="30" y="20"/>
                </a:moveTo>
                <a:cubicBezTo>
                  <a:pt x="32" y="17"/>
                  <a:pt x="33" y="13"/>
                  <a:pt x="33" y="8"/>
                </a:cubicBezTo>
                <a:cubicBezTo>
                  <a:pt x="39" y="8"/>
                  <a:pt x="39" y="8"/>
                  <a:pt x="39" y="8"/>
                </a:cubicBezTo>
                <a:cubicBezTo>
                  <a:pt x="38" y="14"/>
                  <a:pt x="34" y="17"/>
                  <a:pt x="30" y="20"/>
                </a:cubicBezTo>
                <a:close/>
                <a:moveTo>
                  <a:pt x="21" y="3"/>
                </a:moveTo>
                <a:cubicBezTo>
                  <a:pt x="27" y="3"/>
                  <a:pt x="30" y="6"/>
                  <a:pt x="30" y="7"/>
                </a:cubicBezTo>
                <a:cubicBezTo>
                  <a:pt x="30" y="8"/>
                  <a:pt x="27" y="10"/>
                  <a:pt x="21" y="10"/>
                </a:cubicBezTo>
                <a:cubicBezTo>
                  <a:pt x="15" y="10"/>
                  <a:pt x="12" y="8"/>
                  <a:pt x="12" y="7"/>
                </a:cubicBezTo>
                <a:cubicBezTo>
                  <a:pt x="12" y="6"/>
                  <a:pt x="15" y="3"/>
                  <a:pt x="21" y="3"/>
                </a:cubicBezTo>
                <a:close/>
                <a:moveTo>
                  <a:pt x="3" y="8"/>
                </a:moveTo>
                <a:cubicBezTo>
                  <a:pt x="9" y="8"/>
                  <a:pt x="9" y="8"/>
                  <a:pt x="9" y="8"/>
                </a:cubicBezTo>
                <a:cubicBezTo>
                  <a:pt x="9" y="13"/>
                  <a:pt x="10" y="17"/>
                  <a:pt x="12" y="20"/>
                </a:cubicBezTo>
                <a:cubicBezTo>
                  <a:pt x="8" y="17"/>
                  <a:pt x="4" y="14"/>
                  <a:pt x="3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59" name="Freeform 93"/>
          <p:cNvSpPr>
            <a:spLocks noChangeAspect="1" noEditPoints="1"/>
          </p:cNvSpPr>
          <p:nvPr/>
        </p:nvSpPr>
        <p:spPr bwMode="auto">
          <a:xfrm>
            <a:off x="6279995" y="2276093"/>
            <a:ext cx="258961" cy="230386"/>
          </a:xfrm>
          <a:custGeom>
            <a:avLst/>
            <a:gdLst>
              <a:gd name="T0" fmla="*/ 689855 w 75"/>
              <a:gd name="T1" fmla="*/ 558862 h 67"/>
              <a:gd name="T2" fmla="*/ 423111 w 75"/>
              <a:gd name="T3" fmla="*/ 338982 h 67"/>
              <a:gd name="T4" fmla="*/ 423111 w 75"/>
              <a:gd name="T5" fmla="*/ 338982 h 67"/>
              <a:gd name="T6" fmla="*/ 469101 w 75"/>
              <a:gd name="T7" fmla="*/ 412275 h 67"/>
              <a:gd name="T8" fmla="*/ 450705 w 75"/>
              <a:gd name="T9" fmla="*/ 503892 h 67"/>
              <a:gd name="T10" fmla="*/ 358725 w 75"/>
              <a:gd name="T11" fmla="*/ 503892 h 67"/>
              <a:gd name="T12" fmla="*/ 358725 w 75"/>
              <a:gd name="T13" fmla="*/ 458084 h 67"/>
              <a:gd name="T14" fmla="*/ 386319 w 75"/>
              <a:gd name="T15" fmla="*/ 412275 h 67"/>
              <a:gd name="T16" fmla="*/ 202357 w 75"/>
              <a:gd name="T17" fmla="*/ 357305 h 67"/>
              <a:gd name="T18" fmla="*/ 18396 w 75"/>
              <a:gd name="T19" fmla="*/ 384790 h 67"/>
              <a:gd name="T20" fmla="*/ 9198 w 75"/>
              <a:gd name="T21" fmla="*/ 357305 h 67"/>
              <a:gd name="T22" fmla="*/ 211556 w 75"/>
              <a:gd name="T23" fmla="*/ 293173 h 67"/>
              <a:gd name="T24" fmla="*/ 239150 w 75"/>
              <a:gd name="T25" fmla="*/ 311497 h 67"/>
              <a:gd name="T26" fmla="*/ 312734 w 75"/>
              <a:gd name="T27" fmla="*/ 311497 h 67"/>
              <a:gd name="T28" fmla="*/ 239150 w 75"/>
              <a:gd name="T29" fmla="*/ 338982 h 67"/>
              <a:gd name="T30" fmla="*/ 303536 w 75"/>
              <a:gd name="T31" fmla="*/ 412275 h 67"/>
              <a:gd name="T32" fmla="*/ 312734 w 75"/>
              <a:gd name="T33" fmla="*/ 302335 h 67"/>
              <a:gd name="T34" fmla="*/ 294338 w 75"/>
              <a:gd name="T35" fmla="*/ 284012 h 67"/>
              <a:gd name="T36" fmla="*/ 312734 w 75"/>
              <a:gd name="T37" fmla="*/ 219880 h 67"/>
              <a:gd name="T38" fmla="*/ 441507 w 75"/>
              <a:gd name="T39" fmla="*/ 284012 h 67"/>
              <a:gd name="T40" fmla="*/ 413913 w 75"/>
              <a:gd name="T41" fmla="*/ 311497 h 67"/>
              <a:gd name="T42" fmla="*/ 597874 w 75"/>
              <a:gd name="T43" fmla="*/ 458084 h 67"/>
              <a:gd name="T44" fmla="*/ 257546 w 75"/>
              <a:gd name="T45" fmla="*/ 293173 h 67"/>
              <a:gd name="T46" fmla="*/ 294338 w 75"/>
              <a:gd name="T47" fmla="*/ 293173 h 67"/>
              <a:gd name="T48" fmla="*/ 294338 w 75"/>
              <a:gd name="T49" fmla="*/ 329820 h 67"/>
              <a:gd name="T50" fmla="*/ 303536 w 75"/>
              <a:gd name="T51" fmla="*/ 412275 h 67"/>
              <a:gd name="T52" fmla="*/ 294338 w 75"/>
              <a:gd name="T53" fmla="*/ 329820 h 67"/>
              <a:gd name="T54" fmla="*/ 367923 w 75"/>
              <a:gd name="T55" fmla="*/ 210718 h 67"/>
              <a:gd name="T56" fmla="*/ 321932 w 75"/>
              <a:gd name="T57" fmla="*/ 201557 h 67"/>
              <a:gd name="T58" fmla="*/ 423111 w 75"/>
              <a:gd name="T59" fmla="*/ 164910 h 67"/>
              <a:gd name="T60" fmla="*/ 432309 w 75"/>
              <a:gd name="T61" fmla="*/ 192395 h 67"/>
              <a:gd name="T62" fmla="*/ 570280 w 75"/>
              <a:gd name="T63" fmla="*/ 128263 h 67"/>
              <a:gd name="T64" fmla="*/ 671459 w 75"/>
              <a:gd name="T65" fmla="*/ 0 h 67"/>
              <a:gd name="T66" fmla="*/ 478299 w 75"/>
              <a:gd name="T67" fmla="*/ 192395 h 67"/>
              <a:gd name="T68" fmla="*/ 441507 w 75"/>
              <a:gd name="T69" fmla="*/ 229042 h 67"/>
              <a:gd name="T70" fmla="*/ 404715 w 75"/>
              <a:gd name="T71" fmla="*/ 210718 h 67"/>
              <a:gd name="T72" fmla="*/ 377121 w 75"/>
              <a:gd name="T73" fmla="*/ 540539 h 67"/>
              <a:gd name="T74" fmla="*/ 358725 w 75"/>
              <a:gd name="T75" fmla="*/ 513054 h 67"/>
              <a:gd name="T76" fmla="*/ 459903 w 75"/>
              <a:gd name="T77" fmla="*/ 531377 h 67"/>
              <a:gd name="T78" fmla="*/ 413913 w 75"/>
              <a:gd name="T79" fmla="*/ 613832 h 67"/>
              <a:gd name="T80" fmla="*/ 358725 w 75"/>
              <a:gd name="T81" fmla="*/ 558862 h 67"/>
              <a:gd name="T82" fmla="*/ 450705 w 75"/>
              <a:gd name="T83" fmla="*/ 522215 h 67"/>
              <a:gd name="T84" fmla="*/ 377121 w 75"/>
              <a:gd name="T85" fmla="*/ 522215 h 67"/>
              <a:gd name="T86" fmla="*/ 450705 w 75"/>
              <a:gd name="T87" fmla="*/ 513054 h 67"/>
              <a:gd name="T88" fmla="*/ 671459 w 75"/>
              <a:gd name="T89" fmla="*/ 0 h 67"/>
              <a:gd name="T90" fmla="*/ 671459 w 75"/>
              <a:gd name="T91" fmla="*/ 0 h 67"/>
              <a:gd name="T92" fmla="*/ 671459 w 75"/>
              <a:gd name="T93" fmla="*/ 0 h 67"/>
              <a:gd name="T94" fmla="*/ 671459 w 75"/>
              <a:gd name="T95" fmla="*/ 0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75" h="67">
                <a:moveTo>
                  <a:pt x="65" y="50"/>
                </a:moveTo>
                <a:cubicBezTo>
                  <a:pt x="68" y="55"/>
                  <a:pt x="71" y="57"/>
                  <a:pt x="75" y="61"/>
                </a:cubicBezTo>
                <a:cubicBezTo>
                  <a:pt x="70" y="63"/>
                  <a:pt x="65" y="65"/>
                  <a:pt x="61" y="67"/>
                </a:cubicBezTo>
                <a:cubicBezTo>
                  <a:pt x="54" y="61"/>
                  <a:pt x="58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9" y="40"/>
                  <a:pt x="50" y="41"/>
                  <a:pt x="51" y="45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9"/>
                  <a:pt x="50" y="52"/>
                  <a:pt x="49" y="55"/>
                </a:cubicBezTo>
                <a:cubicBezTo>
                  <a:pt x="47" y="55"/>
                  <a:pt x="44" y="56"/>
                  <a:pt x="42" y="56"/>
                </a:cubicBezTo>
                <a:cubicBezTo>
                  <a:pt x="41" y="56"/>
                  <a:pt x="40" y="55"/>
                  <a:pt x="39" y="55"/>
                </a:cubicBezTo>
                <a:cubicBezTo>
                  <a:pt x="39" y="55"/>
                  <a:pt x="39" y="54"/>
                  <a:pt x="39" y="53"/>
                </a:cubicBezTo>
                <a:cubicBezTo>
                  <a:pt x="39" y="52"/>
                  <a:pt x="39" y="51"/>
                  <a:pt x="39" y="50"/>
                </a:cubicBezTo>
                <a:cubicBezTo>
                  <a:pt x="39" y="48"/>
                  <a:pt x="44" y="46"/>
                  <a:pt x="43" y="44"/>
                </a:cubicBezTo>
                <a:cubicBezTo>
                  <a:pt x="43" y="44"/>
                  <a:pt x="42" y="44"/>
                  <a:pt x="42" y="45"/>
                </a:cubicBezTo>
                <a:cubicBezTo>
                  <a:pt x="40" y="47"/>
                  <a:pt x="36" y="50"/>
                  <a:pt x="32" y="50"/>
                </a:cubicBezTo>
                <a:cubicBezTo>
                  <a:pt x="30" y="50"/>
                  <a:pt x="25" y="41"/>
                  <a:pt x="22" y="39"/>
                </a:cubicBezTo>
                <a:cubicBezTo>
                  <a:pt x="22" y="39"/>
                  <a:pt x="22" y="38"/>
                  <a:pt x="21" y="38"/>
                </a:cubicBezTo>
                <a:cubicBezTo>
                  <a:pt x="19" y="38"/>
                  <a:pt x="3" y="42"/>
                  <a:pt x="2" y="42"/>
                </a:cubicBezTo>
                <a:cubicBezTo>
                  <a:pt x="1" y="42"/>
                  <a:pt x="0" y="42"/>
                  <a:pt x="0" y="41"/>
                </a:cubicBezTo>
                <a:cubicBezTo>
                  <a:pt x="0" y="40"/>
                  <a:pt x="1" y="39"/>
                  <a:pt x="1" y="39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3"/>
                  <a:pt x="22" y="33"/>
                  <a:pt x="23" y="32"/>
                </a:cubicBezTo>
                <a:cubicBezTo>
                  <a:pt x="23" y="32"/>
                  <a:pt x="24" y="32"/>
                  <a:pt x="24" y="32"/>
                </a:cubicBezTo>
                <a:cubicBezTo>
                  <a:pt x="25" y="32"/>
                  <a:pt x="26" y="33"/>
                  <a:pt x="26" y="34"/>
                </a:cubicBezTo>
                <a:cubicBezTo>
                  <a:pt x="27" y="34"/>
                  <a:pt x="32" y="32"/>
                  <a:pt x="32" y="32"/>
                </a:cubicBezTo>
                <a:cubicBezTo>
                  <a:pt x="33" y="32"/>
                  <a:pt x="34" y="33"/>
                  <a:pt x="34" y="34"/>
                </a:cubicBezTo>
                <a:cubicBezTo>
                  <a:pt x="34" y="35"/>
                  <a:pt x="34" y="35"/>
                  <a:pt x="33" y="35"/>
                </a:cubicBezTo>
                <a:cubicBezTo>
                  <a:pt x="26" y="37"/>
                  <a:pt x="26" y="37"/>
                  <a:pt x="26" y="37"/>
                </a:cubicBezTo>
                <a:cubicBezTo>
                  <a:pt x="26" y="38"/>
                  <a:pt x="26" y="38"/>
                  <a:pt x="26" y="38"/>
                </a:cubicBezTo>
                <a:cubicBezTo>
                  <a:pt x="26" y="39"/>
                  <a:pt x="32" y="45"/>
                  <a:pt x="33" y="45"/>
                </a:cubicBezTo>
                <a:cubicBezTo>
                  <a:pt x="35" y="45"/>
                  <a:pt x="40" y="40"/>
                  <a:pt x="40" y="38"/>
                </a:cubicBezTo>
                <a:cubicBezTo>
                  <a:pt x="40" y="33"/>
                  <a:pt x="34" y="36"/>
                  <a:pt x="34" y="33"/>
                </a:cubicBezTo>
                <a:cubicBezTo>
                  <a:pt x="34" y="33"/>
                  <a:pt x="35" y="32"/>
                  <a:pt x="35" y="32"/>
                </a:cubicBezTo>
                <a:cubicBezTo>
                  <a:pt x="32" y="31"/>
                  <a:pt x="32" y="31"/>
                  <a:pt x="32" y="31"/>
                </a:cubicBezTo>
                <a:cubicBezTo>
                  <a:pt x="33" y="30"/>
                  <a:pt x="34" y="28"/>
                  <a:pt x="34" y="27"/>
                </a:cubicBezTo>
                <a:cubicBezTo>
                  <a:pt x="34" y="26"/>
                  <a:pt x="34" y="25"/>
                  <a:pt x="34" y="24"/>
                </a:cubicBezTo>
                <a:cubicBezTo>
                  <a:pt x="36" y="24"/>
                  <a:pt x="37" y="24"/>
                  <a:pt x="39" y="24"/>
                </a:cubicBezTo>
                <a:cubicBezTo>
                  <a:pt x="47" y="24"/>
                  <a:pt x="45" y="25"/>
                  <a:pt x="48" y="31"/>
                </a:cubicBezTo>
                <a:cubicBezTo>
                  <a:pt x="50" y="30"/>
                  <a:pt x="50" y="30"/>
                  <a:pt x="50" y="30"/>
                </a:cubicBezTo>
                <a:cubicBezTo>
                  <a:pt x="49" y="35"/>
                  <a:pt x="45" y="32"/>
                  <a:pt x="45" y="34"/>
                </a:cubicBezTo>
                <a:cubicBezTo>
                  <a:pt x="45" y="35"/>
                  <a:pt x="45" y="35"/>
                  <a:pt x="45" y="35"/>
                </a:cubicBezTo>
                <a:cubicBezTo>
                  <a:pt x="55" y="35"/>
                  <a:pt x="60" y="43"/>
                  <a:pt x="65" y="50"/>
                </a:cubicBezTo>
                <a:close/>
                <a:moveTo>
                  <a:pt x="28" y="33"/>
                </a:moveTo>
                <a:cubicBezTo>
                  <a:pt x="28" y="32"/>
                  <a:pt x="28" y="32"/>
                  <a:pt x="28" y="32"/>
                </a:cubicBezTo>
                <a:cubicBezTo>
                  <a:pt x="29" y="32"/>
                  <a:pt x="29" y="32"/>
                  <a:pt x="30" y="32"/>
                </a:cubicBezTo>
                <a:cubicBezTo>
                  <a:pt x="31" y="32"/>
                  <a:pt x="31" y="32"/>
                  <a:pt x="32" y="32"/>
                </a:cubicBezTo>
                <a:lnTo>
                  <a:pt x="28" y="33"/>
                </a:lnTo>
                <a:close/>
                <a:moveTo>
                  <a:pt x="32" y="36"/>
                </a:moveTo>
                <a:cubicBezTo>
                  <a:pt x="36" y="43"/>
                  <a:pt x="36" y="43"/>
                  <a:pt x="36" y="43"/>
                </a:cubicBezTo>
                <a:cubicBezTo>
                  <a:pt x="33" y="45"/>
                  <a:pt x="33" y="45"/>
                  <a:pt x="33" y="45"/>
                </a:cubicBezTo>
                <a:cubicBezTo>
                  <a:pt x="30" y="36"/>
                  <a:pt x="30" y="36"/>
                  <a:pt x="30" y="36"/>
                </a:cubicBezTo>
                <a:lnTo>
                  <a:pt x="32" y="36"/>
                </a:lnTo>
                <a:close/>
                <a:moveTo>
                  <a:pt x="44" y="23"/>
                </a:moveTo>
                <a:cubicBezTo>
                  <a:pt x="44" y="23"/>
                  <a:pt x="42" y="23"/>
                  <a:pt x="40" y="23"/>
                </a:cubicBezTo>
                <a:cubicBezTo>
                  <a:pt x="37" y="23"/>
                  <a:pt x="34" y="23"/>
                  <a:pt x="31" y="24"/>
                </a:cubicBezTo>
                <a:cubicBezTo>
                  <a:pt x="32" y="23"/>
                  <a:pt x="33" y="22"/>
                  <a:pt x="35" y="22"/>
                </a:cubicBezTo>
                <a:cubicBezTo>
                  <a:pt x="38" y="20"/>
                  <a:pt x="40" y="18"/>
                  <a:pt x="43" y="15"/>
                </a:cubicBezTo>
                <a:cubicBezTo>
                  <a:pt x="44" y="16"/>
                  <a:pt x="44" y="18"/>
                  <a:pt x="46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21"/>
                  <a:pt x="47" y="21"/>
                  <a:pt x="47" y="21"/>
                </a:cubicBezTo>
                <a:cubicBezTo>
                  <a:pt x="48" y="21"/>
                  <a:pt x="48" y="21"/>
                  <a:pt x="48" y="21"/>
                </a:cubicBezTo>
                <a:cubicBezTo>
                  <a:pt x="53" y="19"/>
                  <a:pt x="57" y="17"/>
                  <a:pt x="62" y="14"/>
                </a:cubicBezTo>
                <a:cubicBezTo>
                  <a:pt x="68" y="9"/>
                  <a:pt x="69" y="7"/>
                  <a:pt x="7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2"/>
                  <a:pt x="72" y="4"/>
                  <a:pt x="71" y="5"/>
                </a:cubicBezTo>
                <a:cubicBezTo>
                  <a:pt x="67" y="14"/>
                  <a:pt x="61" y="19"/>
                  <a:pt x="52" y="21"/>
                </a:cubicBezTo>
                <a:cubicBezTo>
                  <a:pt x="50" y="21"/>
                  <a:pt x="48" y="21"/>
                  <a:pt x="47" y="22"/>
                </a:cubicBezTo>
                <a:cubicBezTo>
                  <a:pt x="47" y="23"/>
                  <a:pt x="48" y="24"/>
                  <a:pt x="48" y="25"/>
                </a:cubicBezTo>
                <a:cubicBezTo>
                  <a:pt x="48" y="25"/>
                  <a:pt x="48" y="26"/>
                  <a:pt x="47" y="26"/>
                </a:cubicBezTo>
                <a:cubicBezTo>
                  <a:pt x="46" y="24"/>
                  <a:pt x="45" y="23"/>
                  <a:pt x="44" y="23"/>
                </a:cubicBezTo>
                <a:close/>
                <a:moveTo>
                  <a:pt x="40" y="56"/>
                </a:moveTo>
                <a:cubicBezTo>
                  <a:pt x="41" y="59"/>
                  <a:pt x="41" y="59"/>
                  <a:pt x="41" y="59"/>
                </a:cubicBezTo>
                <a:cubicBezTo>
                  <a:pt x="39" y="60"/>
                  <a:pt x="39" y="60"/>
                  <a:pt x="39" y="60"/>
                </a:cubicBezTo>
                <a:cubicBezTo>
                  <a:pt x="39" y="56"/>
                  <a:pt x="39" y="56"/>
                  <a:pt x="39" y="56"/>
                </a:cubicBezTo>
                <a:lnTo>
                  <a:pt x="40" y="56"/>
                </a:lnTo>
                <a:close/>
                <a:moveTo>
                  <a:pt x="50" y="58"/>
                </a:moveTo>
                <a:cubicBezTo>
                  <a:pt x="51" y="58"/>
                  <a:pt x="53" y="64"/>
                  <a:pt x="54" y="66"/>
                </a:cubicBezTo>
                <a:cubicBezTo>
                  <a:pt x="51" y="67"/>
                  <a:pt x="48" y="67"/>
                  <a:pt x="45" y="67"/>
                </a:cubicBezTo>
                <a:cubicBezTo>
                  <a:pt x="43" y="67"/>
                  <a:pt x="42" y="67"/>
                  <a:pt x="40" y="67"/>
                </a:cubicBezTo>
                <a:cubicBezTo>
                  <a:pt x="39" y="61"/>
                  <a:pt x="39" y="61"/>
                  <a:pt x="39" y="61"/>
                </a:cubicBezTo>
                <a:cubicBezTo>
                  <a:pt x="41" y="60"/>
                  <a:pt x="47" y="58"/>
                  <a:pt x="50" y="58"/>
                </a:cubicBezTo>
                <a:close/>
                <a:moveTo>
                  <a:pt x="49" y="57"/>
                </a:moveTo>
                <a:cubicBezTo>
                  <a:pt x="49" y="58"/>
                  <a:pt x="43" y="58"/>
                  <a:pt x="41" y="59"/>
                </a:cubicBezTo>
                <a:cubicBezTo>
                  <a:pt x="41" y="57"/>
                  <a:pt x="41" y="57"/>
                  <a:pt x="41" y="57"/>
                </a:cubicBezTo>
                <a:cubicBezTo>
                  <a:pt x="43" y="57"/>
                  <a:pt x="46" y="56"/>
                  <a:pt x="48" y="56"/>
                </a:cubicBezTo>
                <a:cubicBezTo>
                  <a:pt x="49" y="56"/>
                  <a:pt x="49" y="56"/>
                  <a:pt x="49" y="56"/>
                </a:cubicBezTo>
                <a:cubicBezTo>
                  <a:pt x="49" y="56"/>
                  <a:pt x="49" y="56"/>
                  <a:pt x="49" y="57"/>
                </a:cubicBezTo>
                <a:close/>
                <a:moveTo>
                  <a:pt x="73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lose/>
                <a:moveTo>
                  <a:pt x="73" y="0"/>
                </a:moveTo>
                <a:cubicBezTo>
                  <a:pt x="73" y="0"/>
                  <a:pt x="73" y="0"/>
                  <a:pt x="73" y="0"/>
                </a:cubicBezTo>
                <a:close/>
                <a:moveTo>
                  <a:pt x="73" y="0"/>
                </a:moveTo>
                <a:cubicBezTo>
                  <a:pt x="73" y="0"/>
                  <a:pt x="73" y="0"/>
                  <a:pt x="7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60" name="Freeform 155"/>
          <p:cNvSpPr>
            <a:spLocks noChangeAspect="1" noEditPoints="1"/>
          </p:cNvSpPr>
          <p:nvPr/>
        </p:nvSpPr>
        <p:spPr bwMode="auto">
          <a:xfrm>
            <a:off x="1548458" y="2320171"/>
            <a:ext cx="298251" cy="167878"/>
          </a:xfrm>
          <a:custGeom>
            <a:avLst/>
            <a:gdLst>
              <a:gd name="T0" fmla="*/ 640185 w 87"/>
              <a:gd name="T1" fmla="*/ 448733 h 49"/>
              <a:gd name="T2" fmla="*/ 484712 w 87"/>
              <a:gd name="T3" fmla="*/ 293050 h 49"/>
              <a:gd name="T4" fmla="*/ 539585 w 87"/>
              <a:gd name="T5" fmla="*/ 173999 h 49"/>
              <a:gd name="T6" fmla="*/ 512148 w 87"/>
              <a:gd name="T7" fmla="*/ 146525 h 49"/>
              <a:gd name="T8" fmla="*/ 393257 w 87"/>
              <a:gd name="T9" fmla="*/ 302208 h 49"/>
              <a:gd name="T10" fmla="*/ 374966 w 87"/>
              <a:gd name="T11" fmla="*/ 311366 h 49"/>
              <a:gd name="T12" fmla="*/ 310947 w 87"/>
              <a:gd name="T13" fmla="*/ 311366 h 49"/>
              <a:gd name="T14" fmla="*/ 155474 w 87"/>
              <a:gd name="T15" fmla="*/ 448733 h 49"/>
              <a:gd name="T16" fmla="*/ 0 w 87"/>
              <a:gd name="T17" fmla="*/ 293050 h 49"/>
              <a:gd name="T18" fmla="*/ 155474 w 87"/>
              <a:gd name="T19" fmla="*/ 137367 h 49"/>
              <a:gd name="T20" fmla="*/ 228638 w 87"/>
              <a:gd name="T21" fmla="*/ 155683 h 49"/>
              <a:gd name="T22" fmla="*/ 274365 w 87"/>
              <a:gd name="T23" fmla="*/ 91578 h 49"/>
              <a:gd name="T24" fmla="*/ 201201 w 87"/>
              <a:gd name="T25" fmla="*/ 91578 h 49"/>
              <a:gd name="T26" fmla="*/ 173765 w 87"/>
              <a:gd name="T27" fmla="*/ 73263 h 49"/>
              <a:gd name="T28" fmla="*/ 201201 w 87"/>
              <a:gd name="T29" fmla="*/ 45789 h 49"/>
              <a:gd name="T30" fmla="*/ 329238 w 87"/>
              <a:gd name="T31" fmla="*/ 45789 h 49"/>
              <a:gd name="T32" fmla="*/ 329238 w 87"/>
              <a:gd name="T33" fmla="*/ 91578 h 49"/>
              <a:gd name="T34" fmla="*/ 484712 w 87"/>
              <a:gd name="T35" fmla="*/ 91578 h 49"/>
              <a:gd name="T36" fmla="*/ 448130 w 87"/>
              <a:gd name="T37" fmla="*/ 45789 h 49"/>
              <a:gd name="T38" fmla="*/ 374966 w 87"/>
              <a:gd name="T39" fmla="*/ 45789 h 49"/>
              <a:gd name="T40" fmla="*/ 356675 w 87"/>
              <a:gd name="T41" fmla="*/ 27473 h 49"/>
              <a:gd name="T42" fmla="*/ 374966 w 87"/>
              <a:gd name="T43" fmla="*/ 0 h 49"/>
              <a:gd name="T44" fmla="*/ 466421 w 87"/>
              <a:gd name="T45" fmla="*/ 0 h 49"/>
              <a:gd name="T46" fmla="*/ 484712 w 87"/>
              <a:gd name="T47" fmla="*/ 9158 h 49"/>
              <a:gd name="T48" fmla="*/ 576167 w 87"/>
              <a:gd name="T49" fmla="*/ 155683 h 49"/>
              <a:gd name="T50" fmla="*/ 640185 w 87"/>
              <a:gd name="T51" fmla="*/ 137367 h 49"/>
              <a:gd name="T52" fmla="*/ 795659 w 87"/>
              <a:gd name="T53" fmla="*/ 293050 h 49"/>
              <a:gd name="T54" fmla="*/ 640185 w 87"/>
              <a:gd name="T55" fmla="*/ 448733 h 49"/>
              <a:gd name="T56" fmla="*/ 155474 w 87"/>
              <a:gd name="T57" fmla="*/ 311366 h 49"/>
              <a:gd name="T58" fmla="*/ 137183 w 87"/>
              <a:gd name="T59" fmla="*/ 283892 h 49"/>
              <a:gd name="T60" fmla="*/ 201201 w 87"/>
              <a:gd name="T61" fmla="*/ 192314 h 49"/>
              <a:gd name="T62" fmla="*/ 155474 w 87"/>
              <a:gd name="T63" fmla="*/ 183156 h 49"/>
              <a:gd name="T64" fmla="*/ 45728 w 87"/>
              <a:gd name="T65" fmla="*/ 293050 h 49"/>
              <a:gd name="T66" fmla="*/ 155474 w 87"/>
              <a:gd name="T67" fmla="*/ 402944 h 49"/>
              <a:gd name="T68" fmla="*/ 265220 w 87"/>
              <a:gd name="T69" fmla="*/ 311366 h 49"/>
              <a:gd name="T70" fmla="*/ 155474 w 87"/>
              <a:gd name="T71" fmla="*/ 311366 h 49"/>
              <a:gd name="T72" fmla="*/ 265220 w 87"/>
              <a:gd name="T73" fmla="*/ 274734 h 49"/>
              <a:gd name="T74" fmla="*/ 237783 w 87"/>
              <a:gd name="T75" fmla="*/ 219788 h 49"/>
              <a:gd name="T76" fmla="*/ 201201 w 87"/>
              <a:gd name="T77" fmla="*/ 274734 h 49"/>
              <a:gd name="T78" fmla="*/ 265220 w 87"/>
              <a:gd name="T79" fmla="*/ 274734 h 49"/>
              <a:gd name="T80" fmla="*/ 466421 w 87"/>
              <a:gd name="T81" fmla="*/ 137367 h 49"/>
              <a:gd name="T82" fmla="*/ 301802 w 87"/>
              <a:gd name="T83" fmla="*/ 137367 h 49"/>
              <a:gd name="T84" fmla="*/ 265220 w 87"/>
              <a:gd name="T85" fmla="*/ 183156 h 49"/>
              <a:gd name="T86" fmla="*/ 310947 w 87"/>
              <a:gd name="T87" fmla="*/ 274734 h 49"/>
              <a:gd name="T88" fmla="*/ 365820 w 87"/>
              <a:gd name="T89" fmla="*/ 274734 h 49"/>
              <a:gd name="T90" fmla="*/ 466421 w 87"/>
              <a:gd name="T91" fmla="*/ 137367 h 49"/>
              <a:gd name="T92" fmla="*/ 640185 w 87"/>
              <a:gd name="T93" fmla="*/ 183156 h 49"/>
              <a:gd name="T94" fmla="*/ 603603 w 87"/>
              <a:gd name="T95" fmla="*/ 192314 h 49"/>
              <a:gd name="T96" fmla="*/ 658476 w 87"/>
              <a:gd name="T97" fmla="*/ 283892 h 49"/>
              <a:gd name="T98" fmla="*/ 658476 w 87"/>
              <a:gd name="T99" fmla="*/ 311366 h 49"/>
              <a:gd name="T100" fmla="*/ 640185 w 87"/>
              <a:gd name="T101" fmla="*/ 311366 h 49"/>
              <a:gd name="T102" fmla="*/ 621894 w 87"/>
              <a:gd name="T103" fmla="*/ 302208 h 49"/>
              <a:gd name="T104" fmla="*/ 567021 w 87"/>
              <a:gd name="T105" fmla="*/ 210630 h 49"/>
              <a:gd name="T106" fmla="*/ 530439 w 87"/>
              <a:gd name="T107" fmla="*/ 293050 h 49"/>
              <a:gd name="T108" fmla="*/ 640185 w 87"/>
              <a:gd name="T109" fmla="*/ 402944 h 49"/>
              <a:gd name="T110" fmla="*/ 749931 w 87"/>
              <a:gd name="T111" fmla="*/ 293050 h 49"/>
              <a:gd name="T112" fmla="*/ 640185 w 87"/>
              <a:gd name="T113" fmla="*/ 183156 h 4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87" h="49">
                <a:moveTo>
                  <a:pt x="70" y="49"/>
                </a:moveTo>
                <a:cubicBezTo>
                  <a:pt x="61" y="49"/>
                  <a:pt x="53" y="41"/>
                  <a:pt x="53" y="32"/>
                </a:cubicBezTo>
                <a:cubicBezTo>
                  <a:pt x="53" y="27"/>
                  <a:pt x="55" y="22"/>
                  <a:pt x="59" y="19"/>
                </a:cubicBezTo>
                <a:cubicBezTo>
                  <a:pt x="56" y="16"/>
                  <a:pt x="56" y="16"/>
                  <a:pt x="56" y="16"/>
                </a:cubicBezTo>
                <a:cubicBezTo>
                  <a:pt x="43" y="33"/>
                  <a:pt x="43" y="33"/>
                  <a:pt x="43" y="33"/>
                </a:cubicBezTo>
                <a:cubicBezTo>
                  <a:pt x="43" y="34"/>
                  <a:pt x="42" y="34"/>
                  <a:pt x="41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2" y="43"/>
                  <a:pt x="25" y="49"/>
                  <a:pt x="17" y="49"/>
                </a:cubicBezTo>
                <a:cubicBezTo>
                  <a:pt x="7" y="49"/>
                  <a:pt x="0" y="41"/>
                  <a:pt x="0" y="32"/>
                </a:cubicBezTo>
                <a:cubicBezTo>
                  <a:pt x="0" y="23"/>
                  <a:pt x="7" y="15"/>
                  <a:pt x="17" y="15"/>
                </a:cubicBezTo>
                <a:cubicBezTo>
                  <a:pt x="20" y="15"/>
                  <a:pt x="23" y="16"/>
                  <a:pt x="25" y="17"/>
                </a:cubicBezTo>
                <a:cubicBezTo>
                  <a:pt x="30" y="10"/>
                  <a:pt x="30" y="10"/>
                  <a:pt x="30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0" y="10"/>
                  <a:pt x="19" y="9"/>
                  <a:pt x="19" y="8"/>
                </a:cubicBezTo>
                <a:cubicBezTo>
                  <a:pt x="19" y="6"/>
                  <a:pt x="20" y="5"/>
                  <a:pt x="22" y="5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10"/>
                  <a:pt x="36" y="10"/>
                  <a:pt x="36" y="10"/>
                </a:cubicBezTo>
                <a:cubicBezTo>
                  <a:pt x="53" y="10"/>
                  <a:pt x="53" y="10"/>
                  <a:pt x="53" y="10"/>
                </a:cubicBezTo>
                <a:cubicBezTo>
                  <a:pt x="49" y="5"/>
                  <a:pt x="49" y="5"/>
                  <a:pt x="49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0" y="5"/>
                  <a:pt x="39" y="4"/>
                  <a:pt x="39" y="3"/>
                </a:cubicBezTo>
                <a:cubicBezTo>
                  <a:pt x="39" y="2"/>
                  <a:pt x="40" y="0"/>
                  <a:pt x="4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2" y="0"/>
                  <a:pt x="52" y="1"/>
                  <a:pt x="53" y="1"/>
                </a:cubicBezTo>
                <a:cubicBezTo>
                  <a:pt x="63" y="17"/>
                  <a:pt x="63" y="17"/>
                  <a:pt x="63" y="17"/>
                </a:cubicBezTo>
                <a:cubicBezTo>
                  <a:pt x="65" y="16"/>
                  <a:pt x="68" y="15"/>
                  <a:pt x="70" y="15"/>
                </a:cubicBezTo>
                <a:cubicBezTo>
                  <a:pt x="80" y="15"/>
                  <a:pt x="87" y="23"/>
                  <a:pt x="87" y="32"/>
                </a:cubicBezTo>
                <a:cubicBezTo>
                  <a:pt x="87" y="41"/>
                  <a:pt x="80" y="49"/>
                  <a:pt x="70" y="49"/>
                </a:cubicBezTo>
                <a:close/>
                <a:moveTo>
                  <a:pt x="17" y="34"/>
                </a:moveTo>
                <a:cubicBezTo>
                  <a:pt x="15" y="34"/>
                  <a:pt x="14" y="32"/>
                  <a:pt x="15" y="31"/>
                </a:cubicBezTo>
                <a:cubicBezTo>
                  <a:pt x="22" y="21"/>
                  <a:pt x="22" y="21"/>
                  <a:pt x="22" y="21"/>
                </a:cubicBezTo>
                <a:cubicBezTo>
                  <a:pt x="20" y="20"/>
                  <a:pt x="19" y="20"/>
                  <a:pt x="17" y="20"/>
                </a:cubicBezTo>
                <a:cubicBezTo>
                  <a:pt x="10" y="20"/>
                  <a:pt x="5" y="25"/>
                  <a:pt x="5" y="32"/>
                </a:cubicBezTo>
                <a:cubicBezTo>
                  <a:pt x="5" y="39"/>
                  <a:pt x="10" y="44"/>
                  <a:pt x="17" y="44"/>
                </a:cubicBezTo>
                <a:cubicBezTo>
                  <a:pt x="23" y="44"/>
                  <a:pt x="28" y="40"/>
                  <a:pt x="29" y="34"/>
                </a:cubicBezTo>
                <a:lnTo>
                  <a:pt x="17" y="34"/>
                </a:lnTo>
                <a:close/>
                <a:moveTo>
                  <a:pt x="29" y="30"/>
                </a:moveTo>
                <a:cubicBezTo>
                  <a:pt x="28" y="27"/>
                  <a:pt x="27" y="26"/>
                  <a:pt x="26" y="24"/>
                </a:cubicBezTo>
                <a:cubicBezTo>
                  <a:pt x="22" y="30"/>
                  <a:pt x="22" y="30"/>
                  <a:pt x="22" y="30"/>
                </a:cubicBezTo>
                <a:lnTo>
                  <a:pt x="29" y="30"/>
                </a:lnTo>
                <a:close/>
                <a:moveTo>
                  <a:pt x="51" y="15"/>
                </a:moveTo>
                <a:cubicBezTo>
                  <a:pt x="33" y="15"/>
                  <a:pt x="33" y="15"/>
                  <a:pt x="33" y="15"/>
                </a:cubicBezTo>
                <a:cubicBezTo>
                  <a:pt x="29" y="20"/>
                  <a:pt x="29" y="20"/>
                  <a:pt x="29" y="20"/>
                </a:cubicBezTo>
                <a:cubicBezTo>
                  <a:pt x="31" y="23"/>
                  <a:pt x="33" y="26"/>
                  <a:pt x="34" y="30"/>
                </a:cubicBezTo>
                <a:cubicBezTo>
                  <a:pt x="40" y="30"/>
                  <a:pt x="40" y="30"/>
                  <a:pt x="40" y="30"/>
                </a:cubicBezTo>
                <a:lnTo>
                  <a:pt x="51" y="15"/>
                </a:lnTo>
                <a:close/>
                <a:moveTo>
                  <a:pt x="70" y="20"/>
                </a:moveTo>
                <a:cubicBezTo>
                  <a:pt x="69" y="20"/>
                  <a:pt x="67" y="20"/>
                  <a:pt x="66" y="21"/>
                </a:cubicBezTo>
                <a:cubicBezTo>
                  <a:pt x="72" y="31"/>
                  <a:pt x="72" y="31"/>
                  <a:pt x="72" y="31"/>
                </a:cubicBezTo>
                <a:cubicBezTo>
                  <a:pt x="73" y="32"/>
                  <a:pt x="73" y="33"/>
                  <a:pt x="72" y="34"/>
                </a:cubicBezTo>
                <a:cubicBezTo>
                  <a:pt x="71" y="34"/>
                  <a:pt x="71" y="34"/>
                  <a:pt x="70" y="34"/>
                </a:cubicBezTo>
                <a:cubicBezTo>
                  <a:pt x="69" y="34"/>
                  <a:pt x="69" y="34"/>
                  <a:pt x="68" y="33"/>
                </a:cubicBezTo>
                <a:cubicBezTo>
                  <a:pt x="62" y="23"/>
                  <a:pt x="62" y="23"/>
                  <a:pt x="62" y="23"/>
                </a:cubicBezTo>
                <a:cubicBezTo>
                  <a:pt x="59" y="26"/>
                  <a:pt x="58" y="29"/>
                  <a:pt x="58" y="32"/>
                </a:cubicBezTo>
                <a:cubicBezTo>
                  <a:pt x="58" y="39"/>
                  <a:pt x="64" y="44"/>
                  <a:pt x="70" y="44"/>
                </a:cubicBezTo>
                <a:cubicBezTo>
                  <a:pt x="77" y="44"/>
                  <a:pt x="82" y="39"/>
                  <a:pt x="82" y="32"/>
                </a:cubicBezTo>
                <a:cubicBezTo>
                  <a:pt x="82" y="25"/>
                  <a:pt x="77" y="20"/>
                  <a:pt x="70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grpSp>
        <p:nvGrpSpPr>
          <p:cNvPr id="340" name="Group 313"/>
          <p:cNvGrpSpPr>
            <a:grpSpLocks noChangeAspect="1"/>
          </p:cNvGrpSpPr>
          <p:nvPr/>
        </p:nvGrpSpPr>
        <p:grpSpPr>
          <a:xfrm>
            <a:off x="1937219" y="2314998"/>
            <a:ext cx="230132" cy="173850"/>
            <a:chOff x="6769101" y="3673475"/>
            <a:chExt cx="292100" cy="220663"/>
          </a:xfrm>
          <a:solidFill>
            <a:schemeClr val="tx1"/>
          </a:solidFill>
        </p:grpSpPr>
        <p:sp>
          <p:nvSpPr>
            <p:cNvPr id="341" name="Freeform 92"/>
            <p:cNvSpPr>
              <a:spLocks noEditPoints="1"/>
            </p:cNvSpPr>
            <p:nvPr/>
          </p:nvSpPr>
          <p:spPr bwMode="auto">
            <a:xfrm>
              <a:off x="6769101" y="3673475"/>
              <a:ext cx="292100" cy="220663"/>
            </a:xfrm>
            <a:custGeom>
              <a:avLst/>
              <a:gdLst/>
              <a:ahLst/>
              <a:cxnLst>
                <a:cxn ang="0">
                  <a:pos x="91" y="36"/>
                </a:cxn>
                <a:cxn ang="0">
                  <a:pos x="83" y="37"/>
                </a:cxn>
                <a:cxn ang="0">
                  <a:pos x="79" y="29"/>
                </a:cxn>
                <a:cxn ang="0">
                  <a:pos x="90" y="7"/>
                </a:cxn>
                <a:cxn ang="0">
                  <a:pos x="91" y="5"/>
                </a:cxn>
                <a:cxn ang="0">
                  <a:pos x="90" y="1"/>
                </a:cxn>
                <a:cxn ang="0">
                  <a:pos x="87" y="0"/>
                </a:cxn>
                <a:cxn ang="0">
                  <a:pos x="85" y="0"/>
                </a:cxn>
                <a:cxn ang="0">
                  <a:pos x="69" y="0"/>
                </a:cxn>
                <a:cxn ang="0">
                  <a:pos x="65" y="3"/>
                </a:cxn>
                <a:cxn ang="0">
                  <a:pos x="69" y="7"/>
                </a:cxn>
                <a:cxn ang="0">
                  <a:pos x="82" y="7"/>
                </a:cxn>
                <a:cxn ang="0">
                  <a:pos x="75" y="21"/>
                </a:cxn>
                <a:cxn ang="0">
                  <a:pos x="36" y="21"/>
                </a:cxn>
                <a:cxn ang="0">
                  <a:pos x="33" y="24"/>
                </a:cxn>
                <a:cxn ang="0">
                  <a:pos x="29" y="36"/>
                </a:cxn>
                <a:cxn ang="0">
                  <a:pos x="26" y="36"/>
                </a:cxn>
                <a:cxn ang="0">
                  <a:pos x="0" y="61"/>
                </a:cxn>
                <a:cxn ang="0">
                  <a:pos x="26" y="87"/>
                </a:cxn>
                <a:cxn ang="0">
                  <a:pos x="51" y="61"/>
                </a:cxn>
                <a:cxn ang="0">
                  <a:pos x="36" y="38"/>
                </a:cxn>
                <a:cxn ang="0">
                  <a:pos x="37" y="33"/>
                </a:cxn>
                <a:cxn ang="0">
                  <a:pos x="44" y="29"/>
                </a:cxn>
                <a:cxn ang="0">
                  <a:pos x="70" y="29"/>
                </a:cxn>
                <a:cxn ang="0">
                  <a:pos x="71" y="30"/>
                </a:cxn>
                <a:cxn ang="0">
                  <a:pos x="75" y="37"/>
                </a:cxn>
                <a:cxn ang="0">
                  <a:pos x="77" y="40"/>
                </a:cxn>
                <a:cxn ang="0">
                  <a:pos x="65" y="61"/>
                </a:cxn>
                <a:cxn ang="0">
                  <a:pos x="91" y="87"/>
                </a:cxn>
                <a:cxn ang="0">
                  <a:pos x="116" y="61"/>
                </a:cxn>
                <a:cxn ang="0">
                  <a:pos x="91" y="36"/>
                </a:cxn>
                <a:cxn ang="0">
                  <a:pos x="44" y="61"/>
                </a:cxn>
                <a:cxn ang="0">
                  <a:pos x="26" y="79"/>
                </a:cxn>
                <a:cxn ang="0">
                  <a:pos x="7" y="61"/>
                </a:cxn>
                <a:cxn ang="0">
                  <a:pos x="26" y="43"/>
                </a:cxn>
                <a:cxn ang="0">
                  <a:pos x="27" y="43"/>
                </a:cxn>
                <a:cxn ang="0">
                  <a:pos x="23" y="54"/>
                </a:cxn>
                <a:cxn ang="0">
                  <a:pos x="25" y="59"/>
                </a:cxn>
                <a:cxn ang="0">
                  <a:pos x="28" y="59"/>
                </a:cxn>
                <a:cxn ang="0">
                  <a:pos x="30" y="57"/>
                </a:cxn>
                <a:cxn ang="0">
                  <a:pos x="34" y="45"/>
                </a:cxn>
                <a:cxn ang="0">
                  <a:pos x="44" y="61"/>
                </a:cxn>
                <a:cxn ang="0">
                  <a:pos x="91" y="79"/>
                </a:cxn>
                <a:cxn ang="0">
                  <a:pos x="73" y="61"/>
                </a:cxn>
                <a:cxn ang="0">
                  <a:pos x="80" y="47"/>
                </a:cxn>
                <a:cxn ang="0">
                  <a:pos x="90" y="63"/>
                </a:cxn>
                <a:cxn ang="0">
                  <a:pos x="94" y="65"/>
                </a:cxn>
                <a:cxn ang="0">
                  <a:pos x="94" y="65"/>
                </a:cxn>
                <a:cxn ang="0">
                  <a:pos x="96" y="63"/>
                </a:cxn>
                <a:cxn ang="0">
                  <a:pos x="96" y="60"/>
                </a:cxn>
                <a:cxn ang="0">
                  <a:pos x="87" y="44"/>
                </a:cxn>
                <a:cxn ang="0">
                  <a:pos x="91" y="43"/>
                </a:cxn>
                <a:cxn ang="0">
                  <a:pos x="109" y="61"/>
                </a:cxn>
                <a:cxn ang="0">
                  <a:pos x="91" y="79"/>
                </a:cxn>
              </a:cxnLst>
              <a:rect l="0" t="0" r="r" b="b"/>
              <a:pathLst>
                <a:path w="116" h="87">
                  <a:moveTo>
                    <a:pt x="91" y="36"/>
                  </a:moveTo>
                  <a:cubicBezTo>
                    <a:pt x="88" y="36"/>
                    <a:pt x="86" y="36"/>
                    <a:pt x="83" y="37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4"/>
                    <a:pt x="91" y="2"/>
                    <a:pt x="90" y="1"/>
                  </a:cubicBezTo>
                  <a:cubicBezTo>
                    <a:pt x="90" y="0"/>
                    <a:pt x="88" y="0"/>
                    <a:pt x="87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7" y="0"/>
                    <a:pt x="65" y="1"/>
                    <a:pt x="65" y="3"/>
                  </a:cubicBezTo>
                  <a:cubicBezTo>
                    <a:pt x="65" y="5"/>
                    <a:pt x="67" y="7"/>
                    <a:pt x="69" y="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3" y="22"/>
                    <a:pt x="33" y="24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8" y="36"/>
                    <a:pt x="27" y="36"/>
                    <a:pt x="26" y="36"/>
                  </a:cubicBezTo>
                  <a:cubicBezTo>
                    <a:pt x="11" y="36"/>
                    <a:pt x="0" y="47"/>
                    <a:pt x="0" y="61"/>
                  </a:cubicBezTo>
                  <a:cubicBezTo>
                    <a:pt x="0" y="75"/>
                    <a:pt x="11" y="87"/>
                    <a:pt x="26" y="87"/>
                  </a:cubicBezTo>
                  <a:cubicBezTo>
                    <a:pt x="40" y="87"/>
                    <a:pt x="51" y="75"/>
                    <a:pt x="51" y="61"/>
                  </a:cubicBezTo>
                  <a:cubicBezTo>
                    <a:pt x="51" y="51"/>
                    <a:pt x="45" y="42"/>
                    <a:pt x="36" y="38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8" y="31"/>
                    <a:pt x="41" y="29"/>
                    <a:pt x="44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0" y="45"/>
                    <a:pt x="65" y="52"/>
                    <a:pt x="65" y="61"/>
                  </a:cubicBezTo>
                  <a:cubicBezTo>
                    <a:pt x="65" y="75"/>
                    <a:pt x="77" y="87"/>
                    <a:pt x="91" y="87"/>
                  </a:cubicBezTo>
                  <a:cubicBezTo>
                    <a:pt x="105" y="87"/>
                    <a:pt x="116" y="75"/>
                    <a:pt x="116" y="61"/>
                  </a:cubicBezTo>
                  <a:cubicBezTo>
                    <a:pt x="116" y="47"/>
                    <a:pt x="105" y="36"/>
                    <a:pt x="91" y="36"/>
                  </a:cubicBezTo>
                  <a:close/>
                  <a:moveTo>
                    <a:pt x="44" y="61"/>
                  </a:moveTo>
                  <a:cubicBezTo>
                    <a:pt x="44" y="71"/>
                    <a:pt x="36" y="79"/>
                    <a:pt x="26" y="79"/>
                  </a:cubicBezTo>
                  <a:cubicBezTo>
                    <a:pt x="16" y="79"/>
                    <a:pt x="7" y="71"/>
                    <a:pt x="7" y="61"/>
                  </a:cubicBezTo>
                  <a:cubicBezTo>
                    <a:pt x="7" y="51"/>
                    <a:pt x="16" y="43"/>
                    <a:pt x="26" y="43"/>
                  </a:cubicBezTo>
                  <a:cubicBezTo>
                    <a:pt x="26" y="43"/>
                    <a:pt x="26" y="43"/>
                    <a:pt x="27" y="43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6"/>
                    <a:pt x="23" y="58"/>
                    <a:pt x="25" y="59"/>
                  </a:cubicBezTo>
                  <a:cubicBezTo>
                    <a:pt x="26" y="59"/>
                    <a:pt x="27" y="59"/>
                    <a:pt x="28" y="59"/>
                  </a:cubicBezTo>
                  <a:cubicBezTo>
                    <a:pt x="29" y="58"/>
                    <a:pt x="30" y="57"/>
                    <a:pt x="30" y="5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40" y="48"/>
                    <a:pt x="44" y="54"/>
                    <a:pt x="44" y="61"/>
                  </a:cubicBezTo>
                  <a:close/>
                  <a:moveTo>
                    <a:pt x="91" y="79"/>
                  </a:moveTo>
                  <a:cubicBezTo>
                    <a:pt x="81" y="79"/>
                    <a:pt x="73" y="71"/>
                    <a:pt x="73" y="61"/>
                  </a:cubicBezTo>
                  <a:cubicBezTo>
                    <a:pt x="73" y="55"/>
                    <a:pt x="76" y="50"/>
                    <a:pt x="80" y="47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5"/>
                    <a:pt x="93" y="66"/>
                    <a:pt x="94" y="65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95" y="65"/>
                    <a:pt x="96" y="64"/>
                    <a:pt x="96" y="63"/>
                  </a:cubicBezTo>
                  <a:cubicBezTo>
                    <a:pt x="97" y="62"/>
                    <a:pt x="96" y="61"/>
                    <a:pt x="96" y="60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88" y="43"/>
                    <a:pt x="90" y="43"/>
                    <a:pt x="91" y="43"/>
                  </a:cubicBezTo>
                  <a:cubicBezTo>
                    <a:pt x="101" y="43"/>
                    <a:pt x="109" y="51"/>
                    <a:pt x="109" y="61"/>
                  </a:cubicBezTo>
                  <a:cubicBezTo>
                    <a:pt x="109" y="71"/>
                    <a:pt x="101" y="79"/>
                    <a:pt x="91" y="7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42" name="Freeform 93"/>
            <p:cNvSpPr>
              <a:spLocks/>
            </p:cNvSpPr>
            <p:nvPr/>
          </p:nvSpPr>
          <p:spPr bwMode="auto">
            <a:xfrm>
              <a:off x="6824663" y="3692525"/>
              <a:ext cx="68263" cy="17463"/>
            </a:xfrm>
            <a:custGeom>
              <a:avLst/>
              <a:gdLst/>
              <a:ahLst/>
              <a:cxnLst>
                <a:cxn ang="0">
                  <a:pos x="4" y="7"/>
                </a:cxn>
                <a:cxn ang="0">
                  <a:pos x="14" y="7"/>
                </a:cxn>
                <a:cxn ang="0">
                  <a:pos x="26" y="2"/>
                </a:cxn>
                <a:cxn ang="0">
                  <a:pos x="27" y="1"/>
                </a:cxn>
                <a:cxn ang="0">
                  <a:pos x="25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7"/>
                </a:cxn>
              </a:cxnLst>
              <a:rect l="0" t="0" r="r" b="b"/>
              <a:pathLst>
                <a:path w="27" h="7">
                  <a:moveTo>
                    <a:pt x="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20" y="7"/>
                    <a:pt x="23" y="5"/>
                    <a:pt x="26" y="2"/>
                  </a:cubicBezTo>
                  <a:cubicBezTo>
                    <a:pt x="27" y="2"/>
                    <a:pt x="27" y="1"/>
                    <a:pt x="27" y="1"/>
                  </a:cubicBezTo>
                  <a:cubicBezTo>
                    <a:pt x="26" y="0"/>
                    <a:pt x="26" y="0"/>
                    <a:pt x="2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43" name="Group 315"/>
          <p:cNvGrpSpPr>
            <a:grpSpLocks noChangeAspect="1"/>
          </p:cNvGrpSpPr>
          <p:nvPr/>
        </p:nvGrpSpPr>
        <p:grpSpPr>
          <a:xfrm>
            <a:off x="1929455" y="2719504"/>
            <a:ext cx="203956" cy="201763"/>
            <a:chOff x="7353301" y="3013075"/>
            <a:chExt cx="295275" cy="292100"/>
          </a:xfrm>
          <a:solidFill>
            <a:schemeClr val="tx1"/>
          </a:solidFill>
        </p:grpSpPr>
        <p:sp>
          <p:nvSpPr>
            <p:cNvPr id="344" name="Freeform 112"/>
            <p:cNvSpPr>
              <a:spLocks/>
            </p:cNvSpPr>
            <p:nvPr/>
          </p:nvSpPr>
          <p:spPr bwMode="auto">
            <a:xfrm>
              <a:off x="7391401" y="3013075"/>
              <a:ext cx="257175" cy="176213"/>
            </a:xfrm>
            <a:custGeom>
              <a:avLst/>
              <a:gdLst/>
              <a:ahLst/>
              <a:cxnLst>
                <a:cxn ang="0">
                  <a:pos x="93" y="36"/>
                </a:cxn>
                <a:cxn ang="0">
                  <a:pos x="94" y="29"/>
                </a:cxn>
                <a:cxn ang="0">
                  <a:pos x="65" y="0"/>
                </a:cxn>
                <a:cxn ang="0">
                  <a:pos x="40" y="16"/>
                </a:cxn>
                <a:cxn ang="0">
                  <a:pos x="33" y="15"/>
                </a:cxn>
                <a:cxn ang="0">
                  <a:pos x="15" y="32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18" y="44"/>
                </a:cxn>
                <a:cxn ang="0">
                  <a:pos x="22" y="44"/>
                </a:cxn>
                <a:cxn ang="0">
                  <a:pos x="51" y="29"/>
                </a:cxn>
                <a:cxn ang="0">
                  <a:pos x="87" y="66"/>
                </a:cxn>
                <a:cxn ang="0">
                  <a:pos x="87" y="70"/>
                </a:cxn>
                <a:cxn ang="0">
                  <a:pos x="87" y="70"/>
                </a:cxn>
                <a:cxn ang="0">
                  <a:pos x="102" y="51"/>
                </a:cxn>
                <a:cxn ang="0">
                  <a:pos x="93" y="36"/>
                </a:cxn>
              </a:cxnLst>
              <a:rect l="0" t="0" r="r" b="b"/>
              <a:pathLst>
                <a:path w="102" h="70">
                  <a:moveTo>
                    <a:pt x="93" y="36"/>
                  </a:moveTo>
                  <a:cubicBezTo>
                    <a:pt x="94" y="34"/>
                    <a:pt x="94" y="32"/>
                    <a:pt x="94" y="29"/>
                  </a:cubicBezTo>
                  <a:cubicBezTo>
                    <a:pt x="94" y="13"/>
                    <a:pt x="81" y="0"/>
                    <a:pt x="65" y="0"/>
                  </a:cubicBezTo>
                  <a:cubicBezTo>
                    <a:pt x="54" y="0"/>
                    <a:pt x="44" y="7"/>
                    <a:pt x="40" y="16"/>
                  </a:cubicBezTo>
                  <a:cubicBezTo>
                    <a:pt x="37" y="15"/>
                    <a:pt x="35" y="15"/>
                    <a:pt x="33" y="15"/>
                  </a:cubicBezTo>
                  <a:cubicBezTo>
                    <a:pt x="23" y="15"/>
                    <a:pt x="15" y="23"/>
                    <a:pt x="15" y="32"/>
                  </a:cubicBezTo>
                  <a:cubicBezTo>
                    <a:pt x="6" y="36"/>
                    <a:pt x="0" y="43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5" y="47"/>
                    <a:pt x="11" y="44"/>
                    <a:pt x="18" y="44"/>
                  </a:cubicBezTo>
                  <a:cubicBezTo>
                    <a:pt x="19" y="44"/>
                    <a:pt x="20" y="44"/>
                    <a:pt x="22" y="44"/>
                  </a:cubicBezTo>
                  <a:cubicBezTo>
                    <a:pt x="28" y="35"/>
                    <a:pt x="39" y="29"/>
                    <a:pt x="51" y="29"/>
                  </a:cubicBezTo>
                  <a:cubicBezTo>
                    <a:pt x="71" y="29"/>
                    <a:pt x="87" y="46"/>
                    <a:pt x="87" y="66"/>
                  </a:cubicBezTo>
                  <a:cubicBezTo>
                    <a:pt x="87" y="67"/>
                    <a:pt x="87" y="68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96" y="66"/>
                    <a:pt x="102" y="59"/>
                    <a:pt x="102" y="51"/>
                  </a:cubicBezTo>
                  <a:cubicBezTo>
                    <a:pt x="102" y="45"/>
                    <a:pt x="98" y="40"/>
                    <a:pt x="93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45" name="Freeform 113"/>
            <p:cNvSpPr>
              <a:spLocks/>
            </p:cNvSpPr>
            <p:nvPr/>
          </p:nvSpPr>
          <p:spPr bwMode="auto">
            <a:xfrm>
              <a:off x="7353301" y="3124200"/>
              <a:ext cx="257175" cy="180975"/>
            </a:xfrm>
            <a:custGeom>
              <a:avLst/>
              <a:gdLst/>
              <a:ahLst/>
              <a:cxnLst>
                <a:cxn ang="0">
                  <a:pos x="94" y="36"/>
                </a:cxn>
                <a:cxn ang="0">
                  <a:pos x="95" y="29"/>
                </a:cxn>
                <a:cxn ang="0">
                  <a:pos x="66" y="0"/>
                </a:cxn>
                <a:cxn ang="0">
                  <a:pos x="40" y="16"/>
                </a:cxn>
                <a:cxn ang="0">
                  <a:pos x="33" y="14"/>
                </a:cxn>
                <a:cxn ang="0">
                  <a:pos x="15" y="32"/>
                </a:cxn>
                <a:cxn ang="0">
                  <a:pos x="0" y="51"/>
                </a:cxn>
                <a:cxn ang="0">
                  <a:pos x="29" y="72"/>
                </a:cxn>
                <a:cxn ang="0">
                  <a:pos x="73" y="72"/>
                </a:cxn>
                <a:cxn ang="0">
                  <a:pos x="102" y="51"/>
                </a:cxn>
                <a:cxn ang="0">
                  <a:pos x="94" y="36"/>
                </a:cxn>
              </a:cxnLst>
              <a:rect l="0" t="0" r="r" b="b"/>
              <a:pathLst>
                <a:path w="102" h="72">
                  <a:moveTo>
                    <a:pt x="94" y="36"/>
                  </a:moveTo>
                  <a:cubicBezTo>
                    <a:pt x="94" y="33"/>
                    <a:pt x="95" y="31"/>
                    <a:pt x="95" y="29"/>
                  </a:cubicBezTo>
                  <a:cubicBezTo>
                    <a:pt x="95" y="13"/>
                    <a:pt x="82" y="0"/>
                    <a:pt x="66" y="0"/>
                  </a:cubicBezTo>
                  <a:cubicBezTo>
                    <a:pt x="54" y="0"/>
                    <a:pt x="45" y="6"/>
                    <a:pt x="40" y="16"/>
                  </a:cubicBezTo>
                  <a:cubicBezTo>
                    <a:pt x="38" y="15"/>
                    <a:pt x="36" y="14"/>
                    <a:pt x="33" y="14"/>
                  </a:cubicBezTo>
                  <a:cubicBezTo>
                    <a:pt x="23" y="14"/>
                    <a:pt x="15" y="22"/>
                    <a:pt x="15" y="32"/>
                  </a:cubicBezTo>
                  <a:cubicBezTo>
                    <a:pt x="6" y="36"/>
                    <a:pt x="0" y="43"/>
                    <a:pt x="0" y="51"/>
                  </a:cubicBezTo>
                  <a:cubicBezTo>
                    <a:pt x="0" y="63"/>
                    <a:pt x="13" y="72"/>
                    <a:pt x="29" y="72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89" y="72"/>
                    <a:pt x="102" y="63"/>
                    <a:pt x="102" y="51"/>
                  </a:cubicBezTo>
                  <a:cubicBezTo>
                    <a:pt x="102" y="45"/>
                    <a:pt x="99" y="40"/>
                    <a:pt x="94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346" name="Freeform 114"/>
          <p:cNvSpPr>
            <a:spLocks noChangeAspect="1"/>
          </p:cNvSpPr>
          <p:nvPr/>
        </p:nvSpPr>
        <p:spPr bwMode="auto">
          <a:xfrm>
            <a:off x="2304867" y="2719504"/>
            <a:ext cx="176542" cy="127198"/>
          </a:xfrm>
          <a:custGeom>
            <a:avLst/>
            <a:gdLst>
              <a:gd name="T0" fmla="*/ 93 w 102"/>
              <a:gd name="T1" fmla="*/ 36 h 73"/>
              <a:gd name="T2" fmla="*/ 94 w 102"/>
              <a:gd name="T3" fmla="*/ 29 h 73"/>
              <a:gd name="T4" fmla="*/ 65 w 102"/>
              <a:gd name="T5" fmla="*/ 0 h 73"/>
              <a:gd name="T6" fmla="*/ 40 w 102"/>
              <a:gd name="T7" fmla="*/ 16 h 73"/>
              <a:gd name="T8" fmla="*/ 33 w 102"/>
              <a:gd name="T9" fmla="*/ 15 h 73"/>
              <a:gd name="T10" fmla="*/ 15 w 102"/>
              <a:gd name="T11" fmla="*/ 32 h 73"/>
              <a:gd name="T12" fmla="*/ 0 w 102"/>
              <a:gd name="T13" fmla="*/ 51 h 73"/>
              <a:gd name="T14" fmla="*/ 29 w 102"/>
              <a:gd name="T15" fmla="*/ 73 h 73"/>
              <a:gd name="T16" fmla="*/ 73 w 102"/>
              <a:gd name="T17" fmla="*/ 73 h 73"/>
              <a:gd name="T18" fmla="*/ 102 w 102"/>
              <a:gd name="T19" fmla="*/ 51 h 73"/>
              <a:gd name="T20" fmla="*/ 93 w 102"/>
              <a:gd name="T21" fmla="*/ 36 h 7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2" h="73">
                <a:moveTo>
                  <a:pt x="93" y="36"/>
                </a:moveTo>
                <a:cubicBezTo>
                  <a:pt x="94" y="34"/>
                  <a:pt x="94" y="32"/>
                  <a:pt x="94" y="29"/>
                </a:cubicBezTo>
                <a:cubicBezTo>
                  <a:pt x="94" y="13"/>
                  <a:pt x="81" y="0"/>
                  <a:pt x="65" y="0"/>
                </a:cubicBezTo>
                <a:cubicBezTo>
                  <a:pt x="54" y="0"/>
                  <a:pt x="44" y="7"/>
                  <a:pt x="40" y="16"/>
                </a:cubicBezTo>
                <a:cubicBezTo>
                  <a:pt x="37" y="15"/>
                  <a:pt x="35" y="15"/>
                  <a:pt x="33" y="15"/>
                </a:cubicBezTo>
                <a:cubicBezTo>
                  <a:pt x="23" y="15"/>
                  <a:pt x="15" y="23"/>
                  <a:pt x="15" y="32"/>
                </a:cubicBezTo>
                <a:cubicBezTo>
                  <a:pt x="6" y="36"/>
                  <a:pt x="0" y="43"/>
                  <a:pt x="0" y="51"/>
                </a:cubicBezTo>
                <a:cubicBezTo>
                  <a:pt x="0" y="63"/>
                  <a:pt x="13" y="73"/>
                  <a:pt x="29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89" y="73"/>
                  <a:pt x="102" y="63"/>
                  <a:pt x="102" y="51"/>
                </a:cubicBezTo>
                <a:cubicBezTo>
                  <a:pt x="102" y="45"/>
                  <a:pt x="98" y="40"/>
                  <a:pt x="93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347" name="Group 316"/>
          <p:cNvGrpSpPr>
            <a:grpSpLocks noChangeAspect="1"/>
          </p:cNvGrpSpPr>
          <p:nvPr/>
        </p:nvGrpSpPr>
        <p:grpSpPr>
          <a:xfrm>
            <a:off x="2658059" y="2719504"/>
            <a:ext cx="177639" cy="201763"/>
            <a:chOff x="8543926" y="3013075"/>
            <a:chExt cx="257175" cy="292100"/>
          </a:xfrm>
          <a:solidFill>
            <a:schemeClr val="tx1"/>
          </a:solidFill>
        </p:grpSpPr>
        <p:sp>
          <p:nvSpPr>
            <p:cNvPr id="348" name="Freeform 115"/>
            <p:cNvSpPr>
              <a:spLocks/>
            </p:cNvSpPr>
            <p:nvPr/>
          </p:nvSpPr>
          <p:spPr bwMode="auto">
            <a:xfrm>
              <a:off x="8543926" y="3013075"/>
              <a:ext cx="257175" cy="184150"/>
            </a:xfrm>
            <a:custGeom>
              <a:avLst/>
              <a:gdLst/>
              <a:ahLst/>
              <a:cxnLst>
                <a:cxn ang="0">
                  <a:pos x="94" y="36"/>
                </a:cxn>
                <a:cxn ang="0">
                  <a:pos x="95" y="29"/>
                </a:cxn>
                <a:cxn ang="0">
                  <a:pos x="66" y="0"/>
                </a:cxn>
                <a:cxn ang="0">
                  <a:pos x="40" y="16"/>
                </a:cxn>
                <a:cxn ang="0">
                  <a:pos x="33" y="15"/>
                </a:cxn>
                <a:cxn ang="0">
                  <a:pos x="15" y="32"/>
                </a:cxn>
                <a:cxn ang="0">
                  <a:pos x="0" y="51"/>
                </a:cxn>
                <a:cxn ang="0">
                  <a:pos x="29" y="73"/>
                </a:cxn>
                <a:cxn ang="0">
                  <a:pos x="73" y="73"/>
                </a:cxn>
                <a:cxn ang="0">
                  <a:pos x="102" y="51"/>
                </a:cxn>
                <a:cxn ang="0">
                  <a:pos x="94" y="36"/>
                </a:cxn>
              </a:cxnLst>
              <a:rect l="0" t="0" r="r" b="b"/>
              <a:pathLst>
                <a:path w="102" h="73">
                  <a:moveTo>
                    <a:pt x="94" y="36"/>
                  </a:moveTo>
                  <a:cubicBezTo>
                    <a:pt x="94" y="34"/>
                    <a:pt x="95" y="32"/>
                    <a:pt x="95" y="29"/>
                  </a:cubicBezTo>
                  <a:cubicBezTo>
                    <a:pt x="95" y="13"/>
                    <a:pt x="82" y="0"/>
                    <a:pt x="66" y="0"/>
                  </a:cubicBezTo>
                  <a:cubicBezTo>
                    <a:pt x="54" y="0"/>
                    <a:pt x="45" y="7"/>
                    <a:pt x="40" y="16"/>
                  </a:cubicBezTo>
                  <a:cubicBezTo>
                    <a:pt x="38" y="15"/>
                    <a:pt x="35" y="15"/>
                    <a:pt x="33" y="15"/>
                  </a:cubicBezTo>
                  <a:cubicBezTo>
                    <a:pt x="23" y="15"/>
                    <a:pt x="15" y="23"/>
                    <a:pt x="15" y="32"/>
                  </a:cubicBezTo>
                  <a:cubicBezTo>
                    <a:pt x="6" y="36"/>
                    <a:pt x="0" y="43"/>
                    <a:pt x="0" y="51"/>
                  </a:cubicBezTo>
                  <a:cubicBezTo>
                    <a:pt x="0" y="63"/>
                    <a:pt x="13" y="73"/>
                    <a:pt x="29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89" y="73"/>
                    <a:pt x="102" y="63"/>
                    <a:pt x="102" y="51"/>
                  </a:cubicBezTo>
                  <a:cubicBezTo>
                    <a:pt x="102" y="45"/>
                    <a:pt x="99" y="40"/>
                    <a:pt x="94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49" name="Freeform 116"/>
            <p:cNvSpPr>
              <a:spLocks/>
            </p:cNvSpPr>
            <p:nvPr/>
          </p:nvSpPr>
          <p:spPr bwMode="auto">
            <a:xfrm>
              <a:off x="8582026" y="3214688"/>
              <a:ext cx="34925" cy="73025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" y="29"/>
                </a:cxn>
                <a:cxn ang="0">
                  <a:pos x="14" y="19"/>
                </a:cxn>
                <a:cxn ang="0">
                  <a:pos x="7" y="0"/>
                </a:cxn>
                <a:cxn ang="0">
                  <a:pos x="0" y="19"/>
                </a:cxn>
              </a:cxnLst>
              <a:rect l="0" t="0" r="r" b="b"/>
              <a:pathLst>
                <a:path w="14" h="29">
                  <a:moveTo>
                    <a:pt x="0" y="19"/>
                  </a:moveTo>
                  <a:cubicBezTo>
                    <a:pt x="0" y="25"/>
                    <a:pt x="3" y="29"/>
                    <a:pt x="7" y="29"/>
                  </a:cubicBezTo>
                  <a:cubicBezTo>
                    <a:pt x="11" y="29"/>
                    <a:pt x="14" y="25"/>
                    <a:pt x="14" y="19"/>
                  </a:cubicBezTo>
                  <a:cubicBezTo>
                    <a:pt x="14" y="14"/>
                    <a:pt x="7" y="0"/>
                    <a:pt x="7" y="0"/>
                  </a:cubicBezTo>
                  <a:cubicBezTo>
                    <a:pt x="7" y="0"/>
                    <a:pt x="0" y="14"/>
                    <a:pt x="0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50" name="Freeform 117"/>
            <p:cNvSpPr>
              <a:spLocks/>
            </p:cNvSpPr>
            <p:nvPr/>
          </p:nvSpPr>
          <p:spPr bwMode="auto">
            <a:xfrm>
              <a:off x="8655051" y="3232150"/>
              <a:ext cx="34925" cy="73025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7" y="29"/>
                </a:cxn>
                <a:cxn ang="0">
                  <a:pos x="14" y="20"/>
                </a:cxn>
                <a:cxn ang="0">
                  <a:pos x="7" y="0"/>
                </a:cxn>
                <a:cxn ang="0">
                  <a:pos x="0" y="20"/>
                </a:cxn>
              </a:cxnLst>
              <a:rect l="0" t="0" r="r" b="b"/>
              <a:pathLst>
                <a:path w="14" h="29">
                  <a:moveTo>
                    <a:pt x="0" y="20"/>
                  </a:moveTo>
                  <a:cubicBezTo>
                    <a:pt x="0" y="25"/>
                    <a:pt x="3" y="29"/>
                    <a:pt x="7" y="29"/>
                  </a:cubicBezTo>
                  <a:cubicBezTo>
                    <a:pt x="11" y="29"/>
                    <a:pt x="14" y="25"/>
                    <a:pt x="14" y="20"/>
                  </a:cubicBezTo>
                  <a:cubicBezTo>
                    <a:pt x="14" y="14"/>
                    <a:pt x="7" y="0"/>
                    <a:pt x="7" y="0"/>
                  </a:cubicBezTo>
                  <a:cubicBezTo>
                    <a:pt x="7" y="0"/>
                    <a:pt x="0" y="14"/>
                    <a:pt x="0" y="2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51" name="Freeform 118"/>
            <p:cNvSpPr>
              <a:spLocks/>
            </p:cNvSpPr>
            <p:nvPr/>
          </p:nvSpPr>
          <p:spPr bwMode="auto">
            <a:xfrm>
              <a:off x="8728076" y="3214688"/>
              <a:ext cx="34925" cy="73025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7" y="29"/>
                </a:cxn>
                <a:cxn ang="0">
                  <a:pos x="14" y="19"/>
                </a:cxn>
                <a:cxn ang="0">
                  <a:pos x="7" y="0"/>
                </a:cxn>
                <a:cxn ang="0">
                  <a:pos x="0" y="19"/>
                </a:cxn>
              </a:cxnLst>
              <a:rect l="0" t="0" r="r" b="b"/>
              <a:pathLst>
                <a:path w="14" h="29">
                  <a:moveTo>
                    <a:pt x="0" y="19"/>
                  </a:moveTo>
                  <a:cubicBezTo>
                    <a:pt x="0" y="25"/>
                    <a:pt x="3" y="29"/>
                    <a:pt x="7" y="29"/>
                  </a:cubicBezTo>
                  <a:cubicBezTo>
                    <a:pt x="11" y="29"/>
                    <a:pt x="14" y="25"/>
                    <a:pt x="14" y="19"/>
                  </a:cubicBezTo>
                  <a:cubicBezTo>
                    <a:pt x="14" y="14"/>
                    <a:pt x="7" y="0"/>
                    <a:pt x="7" y="0"/>
                  </a:cubicBezTo>
                  <a:cubicBezTo>
                    <a:pt x="7" y="0"/>
                    <a:pt x="0" y="14"/>
                    <a:pt x="0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52" name="Group 324"/>
          <p:cNvGrpSpPr>
            <a:grpSpLocks noChangeAspect="1"/>
          </p:cNvGrpSpPr>
          <p:nvPr/>
        </p:nvGrpSpPr>
        <p:grpSpPr>
          <a:xfrm>
            <a:off x="1242324" y="2719504"/>
            <a:ext cx="201763" cy="201763"/>
            <a:chOff x="6184901" y="3013075"/>
            <a:chExt cx="292100" cy="292100"/>
          </a:xfrm>
          <a:solidFill>
            <a:schemeClr val="tx1"/>
          </a:solidFill>
        </p:grpSpPr>
        <p:sp>
          <p:nvSpPr>
            <p:cNvPr id="353" name="Freeform 119"/>
            <p:cNvSpPr>
              <a:spLocks/>
            </p:cNvSpPr>
            <p:nvPr/>
          </p:nvSpPr>
          <p:spPr bwMode="auto">
            <a:xfrm>
              <a:off x="6229351" y="3046413"/>
              <a:ext cx="33338" cy="31750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  <a:cxn ang="0">
                  <a:pos x="7" y="2"/>
                </a:cxn>
                <a:cxn ang="0">
                  <a:pos x="1" y="2"/>
                </a:cxn>
                <a:cxn ang="0">
                  <a:pos x="1" y="7"/>
                </a:cxn>
                <a:cxn ang="0">
                  <a:pos x="7" y="12"/>
                </a:cxn>
              </a:cxnLst>
              <a:rect l="0" t="0" r="r" b="b"/>
              <a:pathLst>
                <a:path w="13" h="13">
                  <a:moveTo>
                    <a:pt x="7" y="12"/>
                  </a:move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5"/>
                    <a:pt x="1" y="7"/>
                  </a:cubicBezTo>
                  <a:lnTo>
                    <a:pt x="7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54" name="Freeform 120"/>
            <p:cNvSpPr>
              <a:spLocks/>
            </p:cNvSpPr>
            <p:nvPr/>
          </p:nvSpPr>
          <p:spPr bwMode="auto">
            <a:xfrm>
              <a:off x="6184901" y="3141663"/>
              <a:ext cx="34925" cy="17463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1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7"/>
                </a:cxn>
                <a:cxn ang="0">
                  <a:pos x="11" y="7"/>
                </a:cxn>
                <a:cxn ang="0">
                  <a:pos x="14" y="4"/>
                </a:cxn>
              </a:cxnLst>
              <a:rect l="0" t="0" r="r" b="b"/>
              <a:pathLst>
                <a:path w="14" h="7">
                  <a:moveTo>
                    <a:pt x="14" y="4"/>
                  </a:moveTo>
                  <a:cubicBezTo>
                    <a:pt x="14" y="2"/>
                    <a:pt x="13" y="0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7"/>
                    <a:pt x="3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55" name="Freeform 121"/>
            <p:cNvSpPr>
              <a:spLocks/>
            </p:cNvSpPr>
            <p:nvPr/>
          </p:nvSpPr>
          <p:spPr bwMode="auto">
            <a:xfrm>
              <a:off x="6216651" y="3227388"/>
              <a:ext cx="33338" cy="3333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1" y="7"/>
                </a:cxn>
                <a:cxn ang="0">
                  <a:pos x="1" y="12"/>
                </a:cxn>
                <a:cxn ang="0">
                  <a:pos x="6" y="12"/>
                </a:cxn>
                <a:cxn ang="0">
                  <a:pos x="12" y="7"/>
                </a:cxn>
                <a:cxn ang="0">
                  <a:pos x="12" y="2"/>
                </a:cxn>
                <a:cxn ang="0">
                  <a:pos x="6" y="2"/>
                </a:cxn>
              </a:cxnLst>
              <a:rect l="0" t="0" r="r" b="b"/>
              <a:pathLst>
                <a:path w="13" h="13">
                  <a:moveTo>
                    <a:pt x="6" y="2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0"/>
                    <a:pt x="1" y="12"/>
                  </a:cubicBezTo>
                  <a:cubicBezTo>
                    <a:pt x="3" y="13"/>
                    <a:pt x="5" y="13"/>
                    <a:pt x="6" y="12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3" y="5"/>
                    <a:pt x="13" y="3"/>
                    <a:pt x="12" y="2"/>
                  </a:cubicBezTo>
                  <a:cubicBezTo>
                    <a:pt x="10" y="0"/>
                    <a:pt x="8" y="0"/>
                    <a:pt x="6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56" name="Freeform 122"/>
            <p:cNvSpPr>
              <a:spLocks/>
            </p:cNvSpPr>
            <p:nvPr/>
          </p:nvSpPr>
          <p:spPr bwMode="auto">
            <a:xfrm>
              <a:off x="6313488" y="3270250"/>
              <a:ext cx="17463" cy="34925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3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3" y="0"/>
                </a:cxn>
              </a:cxnLst>
              <a:rect l="0" t="0" r="r" b="b"/>
              <a:pathLst>
                <a:path w="7" h="14">
                  <a:moveTo>
                    <a:pt x="3" y="0"/>
                  </a:moveTo>
                  <a:cubicBezTo>
                    <a:pt x="1" y="0"/>
                    <a:pt x="0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1" y="14"/>
                    <a:pt x="3" y="14"/>
                  </a:cubicBezTo>
                  <a:cubicBezTo>
                    <a:pt x="5" y="14"/>
                    <a:pt x="7" y="13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57" name="Freeform 123"/>
            <p:cNvSpPr>
              <a:spLocks/>
            </p:cNvSpPr>
            <p:nvPr/>
          </p:nvSpPr>
          <p:spPr bwMode="auto">
            <a:xfrm>
              <a:off x="6330951" y="301307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6" y="15"/>
                    <a:pt x="7" y="13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58" name="Freeform 124"/>
            <p:cNvSpPr>
              <a:spLocks/>
            </p:cNvSpPr>
            <p:nvPr/>
          </p:nvSpPr>
          <p:spPr bwMode="auto">
            <a:xfrm>
              <a:off x="6399213" y="3240088"/>
              <a:ext cx="31750" cy="33338"/>
            </a:xfrm>
            <a:custGeom>
              <a:avLst/>
              <a:gdLst/>
              <a:ahLst/>
              <a:cxnLst>
                <a:cxn ang="0">
                  <a:pos x="6" y="2"/>
                </a:cxn>
                <a:cxn ang="0">
                  <a:pos x="1" y="2"/>
                </a:cxn>
                <a:cxn ang="0">
                  <a:pos x="1" y="7"/>
                </a:cxn>
                <a:cxn ang="0">
                  <a:pos x="6" y="12"/>
                </a:cxn>
                <a:cxn ang="0">
                  <a:pos x="11" y="12"/>
                </a:cxn>
                <a:cxn ang="0">
                  <a:pos x="11" y="7"/>
                </a:cxn>
                <a:cxn ang="0">
                  <a:pos x="6" y="2"/>
                </a:cxn>
              </a:cxnLst>
              <a:rect l="0" t="0" r="r" b="b"/>
              <a:pathLst>
                <a:path w="13" h="13">
                  <a:moveTo>
                    <a:pt x="6" y="2"/>
                  </a:move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5"/>
                    <a:pt x="1" y="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8" y="13"/>
                    <a:pt x="10" y="13"/>
                    <a:pt x="11" y="12"/>
                  </a:cubicBezTo>
                  <a:cubicBezTo>
                    <a:pt x="13" y="11"/>
                    <a:pt x="13" y="8"/>
                    <a:pt x="11" y="7"/>
                  </a:cubicBezTo>
                  <a:lnTo>
                    <a:pt x="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59" name="Freeform 125"/>
            <p:cNvSpPr>
              <a:spLocks/>
            </p:cNvSpPr>
            <p:nvPr/>
          </p:nvSpPr>
          <p:spPr bwMode="auto">
            <a:xfrm>
              <a:off x="6438901" y="3159125"/>
              <a:ext cx="38100" cy="206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11" y="8"/>
                </a:cxn>
                <a:cxn ang="0">
                  <a:pos x="15" y="4"/>
                </a:cxn>
                <a:cxn ang="0">
                  <a:pos x="11" y="0"/>
                </a:cxn>
              </a:cxnLst>
              <a:rect l="0" t="0" r="r" b="b"/>
              <a:pathLst>
                <a:path w="15" h="8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3" y="8"/>
                    <a:pt x="15" y="6"/>
                    <a:pt x="15" y="4"/>
                  </a:cubicBezTo>
                  <a:cubicBezTo>
                    <a:pt x="15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0" name="Freeform 126"/>
            <p:cNvSpPr>
              <a:spLocks/>
            </p:cNvSpPr>
            <p:nvPr/>
          </p:nvSpPr>
          <p:spPr bwMode="auto">
            <a:xfrm>
              <a:off x="6410326" y="3059113"/>
              <a:ext cx="33338" cy="34925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12" y="7"/>
                </a:cxn>
                <a:cxn ang="0">
                  <a:pos x="12" y="2"/>
                </a:cxn>
                <a:cxn ang="0">
                  <a:pos x="6" y="2"/>
                </a:cxn>
                <a:cxn ang="0">
                  <a:pos x="1" y="7"/>
                </a:cxn>
                <a:cxn ang="0">
                  <a:pos x="1" y="12"/>
                </a:cxn>
                <a:cxn ang="0">
                  <a:pos x="6" y="12"/>
                </a:cxn>
              </a:cxnLst>
              <a:rect l="0" t="0" r="r" b="b"/>
              <a:pathLst>
                <a:path w="13" h="14">
                  <a:moveTo>
                    <a:pt x="6" y="12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3" y="6"/>
                    <a:pt x="13" y="3"/>
                    <a:pt x="12" y="2"/>
                  </a:cubicBezTo>
                  <a:cubicBezTo>
                    <a:pt x="10" y="0"/>
                    <a:pt x="8" y="0"/>
                    <a:pt x="6" y="2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11"/>
                    <a:pt x="1" y="12"/>
                  </a:cubicBezTo>
                  <a:cubicBezTo>
                    <a:pt x="3" y="14"/>
                    <a:pt x="5" y="14"/>
                    <a:pt x="6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1" name="Oval 127"/>
            <p:cNvSpPr>
              <a:spLocks noChangeArrowheads="1"/>
            </p:cNvSpPr>
            <p:nvPr/>
          </p:nvSpPr>
          <p:spPr bwMode="auto">
            <a:xfrm>
              <a:off x="6238876" y="3068638"/>
              <a:ext cx="182563" cy="18415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62" name="Group 314"/>
          <p:cNvGrpSpPr>
            <a:grpSpLocks noChangeAspect="1"/>
          </p:cNvGrpSpPr>
          <p:nvPr/>
        </p:nvGrpSpPr>
        <p:grpSpPr>
          <a:xfrm>
            <a:off x="1581080" y="2719504"/>
            <a:ext cx="201763" cy="201763"/>
            <a:chOff x="6769101" y="3013075"/>
            <a:chExt cx="292100" cy="292100"/>
          </a:xfrm>
          <a:solidFill>
            <a:schemeClr val="tx1"/>
          </a:solidFill>
        </p:grpSpPr>
        <p:sp>
          <p:nvSpPr>
            <p:cNvPr id="363" name="Freeform 128"/>
            <p:cNvSpPr>
              <a:spLocks/>
            </p:cNvSpPr>
            <p:nvPr/>
          </p:nvSpPr>
          <p:spPr bwMode="auto">
            <a:xfrm>
              <a:off x="6859588" y="3013075"/>
              <a:ext cx="20638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8" y="11"/>
                </a:cxn>
                <a:cxn ang="0">
                  <a:pos x="8" y="4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8" h="15">
                  <a:moveTo>
                    <a:pt x="4" y="15"/>
                  </a:moveTo>
                  <a:cubicBezTo>
                    <a:pt x="6" y="15"/>
                    <a:pt x="8" y="13"/>
                    <a:pt x="8" y="11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4" name="Freeform 129"/>
            <p:cNvSpPr>
              <a:spLocks/>
            </p:cNvSpPr>
            <p:nvPr/>
          </p:nvSpPr>
          <p:spPr bwMode="auto">
            <a:xfrm>
              <a:off x="6791326" y="3048000"/>
              <a:ext cx="33338" cy="33338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12" y="12"/>
                </a:cxn>
                <a:cxn ang="0">
                  <a:pos x="12" y="7"/>
                </a:cxn>
                <a:cxn ang="0">
                  <a:pos x="6" y="2"/>
                </a:cxn>
                <a:cxn ang="0">
                  <a:pos x="1" y="2"/>
                </a:cxn>
                <a:cxn ang="0">
                  <a:pos x="1" y="7"/>
                </a:cxn>
                <a:cxn ang="0">
                  <a:pos x="6" y="12"/>
                </a:cxn>
              </a:cxnLst>
              <a:rect l="0" t="0" r="r" b="b"/>
              <a:pathLst>
                <a:path w="13" h="13">
                  <a:moveTo>
                    <a:pt x="6" y="12"/>
                  </a:moveTo>
                  <a:cubicBezTo>
                    <a:pt x="8" y="13"/>
                    <a:pt x="10" y="13"/>
                    <a:pt x="12" y="12"/>
                  </a:cubicBezTo>
                  <a:cubicBezTo>
                    <a:pt x="13" y="10"/>
                    <a:pt x="13" y="8"/>
                    <a:pt x="12" y="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5"/>
                    <a:pt x="1" y="7"/>
                  </a:cubicBezTo>
                  <a:lnTo>
                    <a:pt x="6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5" name="Freeform 130"/>
            <p:cNvSpPr>
              <a:spLocks/>
            </p:cNvSpPr>
            <p:nvPr/>
          </p:nvSpPr>
          <p:spPr bwMode="auto">
            <a:xfrm>
              <a:off x="6769101" y="3124200"/>
              <a:ext cx="38100" cy="1746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5" y="3"/>
                </a:cxn>
                <a:cxn ang="0">
                  <a:pos x="11" y="0"/>
                </a:cxn>
              </a:cxnLst>
              <a:rect l="0" t="0" r="r" b="b"/>
              <a:pathLst>
                <a:path w="15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5" y="5"/>
                    <a:pt x="15" y="3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6" name="Freeform 131"/>
            <p:cNvSpPr>
              <a:spLocks/>
            </p:cNvSpPr>
            <p:nvPr/>
          </p:nvSpPr>
          <p:spPr bwMode="auto">
            <a:xfrm>
              <a:off x="6919913" y="3035300"/>
              <a:ext cx="33338" cy="33338"/>
            </a:xfrm>
            <a:custGeom>
              <a:avLst/>
              <a:gdLst/>
              <a:ahLst/>
              <a:cxnLst>
                <a:cxn ang="0">
                  <a:pos x="7" y="12"/>
                </a:cxn>
                <a:cxn ang="0">
                  <a:pos x="12" y="7"/>
                </a:cxn>
                <a:cxn ang="0">
                  <a:pos x="12" y="1"/>
                </a:cxn>
                <a:cxn ang="0">
                  <a:pos x="12" y="1"/>
                </a:cxn>
                <a:cxn ang="0">
                  <a:pos x="7" y="1"/>
                </a:cxn>
                <a:cxn ang="0">
                  <a:pos x="2" y="7"/>
                </a:cxn>
                <a:cxn ang="0">
                  <a:pos x="2" y="12"/>
                </a:cxn>
                <a:cxn ang="0">
                  <a:pos x="7" y="12"/>
                </a:cxn>
              </a:cxnLst>
              <a:rect l="0" t="0" r="r" b="b"/>
              <a:pathLst>
                <a:path w="13" h="13">
                  <a:moveTo>
                    <a:pt x="7" y="12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3" y="5"/>
                    <a:pt x="13" y="3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0"/>
                    <a:pt x="8" y="0"/>
                    <a:pt x="7" y="1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8"/>
                    <a:pt x="0" y="10"/>
                    <a:pt x="2" y="12"/>
                  </a:cubicBezTo>
                  <a:cubicBezTo>
                    <a:pt x="3" y="13"/>
                    <a:pt x="5" y="13"/>
                    <a:pt x="7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7" name="Freeform 132"/>
            <p:cNvSpPr>
              <a:spLocks/>
            </p:cNvSpPr>
            <p:nvPr/>
          </p:nvSpPr>
          <p:spPr bwMode="auto">
            <a:xfrm>
              <a:off x="6824663" y="3068638"/>
              <a:ext cx="106363" cy="88900"/>
            </a:xfrm>
            <a:custGeom>
              <a:avLst/>
              <a:gdLst/>
              <a:ahLst/>
              <a:cxnLst>
                <a:cxn ang="0">
                  <a:pos x="25" y="25"/>
                </a:cxn>
                <a:cxn ang="0">
                  <a:pos x="27" y="26"/>
                </a:cxn>
                <a:cxn ang="0">
                  <a:pos x="42" y="14"/>
                </a:cxn>
                <a:cxn ang="0">
                  <a:pos x="22" y="0"/>
                </a:cxn>
                <a:cxn ang="0">
                  <a:pos x="0" y="22"/>
                </a:cxn>
                <a:cxn ang="0">
                  <a:pos x="4" y="35"/>
                </a:cxn>
                <a:cxn ang="0">
                  <a:pos x="25" y="25"/>
                </a:cxn>
              </a:cxnLst>
              <a:rect l="0" t="0" r="r" b="b"/>
              <a:pathLst>
                <a:path w="42" h="35">
                  <a:moveTo>
                    <a:pt x="25" y="25"/>
                  </a:moveTo>
                  <a:cubicBezTo>
                    <a:pt x="27" y="26"/>
                    <a:pt x="27" y="26"/>
                    <a:pt x="27" y="26"/>
                  </a:cubicBezTo>
                  <a:cubicBezTo>
                    <a:pt x="31" y="21"/>
                    <a:pt x="36" y="17"/>
                    <a:pt x="42" y="14"/>
                  </a:cubicBezTo>
                  <a:cubicBezTo>
                    <a:pt x="39" y="6"/>
                    <a:pt x="31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27"/>
                    <a:pt x="1" y="31"/>
                    <a:pt x="4" y="35"/>
                  </a:cubicBezTo>
                  <a:cubicBezTo>
                    <a:pt x="9" y="29"/>
                    <a:pt x="17" y="25"/>
                    <a:pt x="25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68" name="Freeform 133"/>
            <p:cNvSpPr>
              <a:spLocks/>
            </p:cNvSpPr>
            <p:nvPr/>
          </p:nvSpPr>
          <p:spPr bwMode="auto">
            <a:xfrm>
              <a:off x="6807201" y="3124200"/>
              <a:ext cx="254000" cy="180975"/>
            </a:xfrm>
            <a:custGeom>
              <a:avLst/>
              <a:gdLst/>
              <a:ahLst/>
              <a:cxnLst>
                <a:cxn ang="0">
                  <a:pos x="93" y="36"/>
                </a:cxn>
                <a:cxn ang="0">
                  <a:pos x="94" y="29"/>
                </a:cxn>
                <a:cxn ang="0">
                  <a:pos x="65" y="0"/>
                </a:cxn>
                <a:cxn ang="0">
                  <a:pos x="39" y="16"/>
                </a:cxn>
                <a:cxn ang="0">
                  <a:pos x="32" y="14"/>
                </a:cxn>
                <a:cxn ang="0">
                  <a:pos x="14" y="32"/>
                </a:cxn>
                <a:cxn ang="0">
                  <a:pos x="0" y="51"/>
                </a:cxn>
                <a:cxn ang="0">
                  <a:pos x="29" y="72"/>
                </a:cxn>
                <a:cxn ang="0">
                  <a:pos x="72" y="72"/>
                </a:cxn>
                <a:cxn ang="0">
                  <a:pos x="101" y="51"/>
                </a:cxn>
                <a:cxn ang="0">
                  <a:pos x="93" y="36"/>
                </a:cxn>
              </a:cxnLst>
              <a:rect l="0" t="0" r="r" b="b"/>
              <a:pathLst>
                <a:path w="101" h="72">
                  <a:moveTo>
                    <a:pt x="93" y="36"/>
                  </a:moveTo>
                  <a:cubicBezTo>
                    <a:pt x="94" y="33"/>
                    <a:pt x="94" y="31"/>
                    <a:pt x="94" y="29"/>
                  </a:cubicBezTo>
                  <a:cubicBezTo>
                    <a:pt x="94" y="13"/>
                    <a:pt x="81" y="0"/>
                    <a:pt x="65" y="0"/>
                  </a:cubicBezTo>
                  <a:cubicBezTo>
                    <a:pt x="54" y="0"/>
                    <a:pt x="44" y="6"/>
                    <a:pt x="39" y="16"/>
                  </a:cubicBezTo>
                  <a:cubicBezTo>
                    <a:pt x="37" y="15"/>
                    <a:pt x="35" y="14"/>
                    <a:pt x="32" y="14"/>
                  </a:cubicBezTo>
                  <a:cubicBezTo>
                    <a:pt x="22" y="14"/>
                    <a:pt x="15" y="22"/>
                    <a:pt x="14" y="32"/>
                  </a:cubicBezTo>
                  <a:cubicBezTo>
                    <a:pt x="6" y="36"/>
                    <a:pt x="0" y="43"/>
                    <a:pt x="0" y="51"/>
                  </a:cubicBezTo>
                  <a:cubicBezTo>
                    <a:pt x="0" y="63"/>
                    <a:pt x="13" y="72"/>
                    <a:pt x="29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88" y="72"/>
                    <a:pt x="101" y="63"/>
                    <a:pt x="101" y="51"/>
                  </a:cubicBezTo>
                  <a:cubicBezTo>
                    <a:pt x="101" y="45"/>
                    <a:pt x="98" y="40"/>
                    <a:pt x="93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369" name="Freeform 134"/>
          <p:cNvSpPr>
            <a:spLocks noChangeAspect="1"/>
          </p:cNvSpPr>
          <p:nvPr/>
        </p:nvSpPr>
        <p:spPr bwMode="auto">
          <a:xfrm>
            <a:off x="3010487" y="2714925"/>
            <a:ext cx="184903" cy="211155"/>
          </a:xfrm>
          <a:custGeom>
            <a:avLst/>
            <a:gdLst>
              <a:gd name="T0" fmla="*/ 94 w 102"/>
              <a:gd name="T1" fmla="*/ 35 h 116"/>
              <a:gd name="T2" fmla="*/ 95 w 102"/>
              <a:gd name="T3" fmla="*/ 29 h 116"/>
              <a:gd name="T4" fmla="*/ 66 w 102"/>
              <a:gd name="T5" fmla="*/ 0 h 116"/>
              <a:gd name="T6" fmla="*/ 40 w 102"/>
              <a:gd name="T7" fmla="*/ 15 h 116"/>
              <a:gd name="T8" fmla="*/ 33 w 102"/>
              <a:gd name="T9" fmla="*/ 14 h 116"/>
              <a:gd name="T10" fmla="*/ 15 w 102"/>
              <a:gd name="T11" fmla="*/ 32 h 116"/>
              <a:gd name="T12" fmla="*/ 0 w 102"/>
              <a:gd name="T13" fmla="*/ 50 h 116"/>
              <a:gd name="T14" fmla="*/ 29 w 102"/>
              <a:gd name="T15" fmla="*/ 72 h 116"/>
              <a:gd name="T16" fmla="*/ 33 w 102"/>
              <a:gd name="T17" fmla="*/ 72 h 116"/>
              <a:gd name="T18" fmla="*/ 22 w 102"/>
              <a:gd name="T19" fmla="*/ 87 h 116"/>
              <a:gd name="T20" fmla="*/ 40 w 102"/>
              <a:gd name="T21" fmla="*/ 87 h 116"/>
              <a:gd name="T22" fmla="*/ 22 w 102"/>
              <a:gd name="T23" fmla="*/ 116 h 116"/>
              <a:gd name="T24" fmla="*/ 66 w 102"/>
              <a:gd name="T25" fmla="*/ 79 h 116"/>
              <a:gd name="T26" fmla="*/ 44 w 102"/>
              <a:gd name="T27" fmla="*/ 79 h 116"/>
              <a:gd name="T28" fmla="*/ 51 w 102"/>
              <a:gd name="T29" fmla="*/ 72 h 116"/>
              <a:gd name="T30" fmla="*/ 73 w 102"/>
              <a:gd name="T31" fmla="*/ 72 h 116"/>
              <a:gd name="T32" fmla="*/ 102 w 102"/>
              <a:gd name="T33" fmla="*/ 50 h 116"/>
              <a:gd name="T34" fmla="*/ 94 w 102"/>
              <a:gd name="T35" fmla="*/ 35 h 11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102" h="116">
                <a:moveTo>
                  <a:pt x="94" y="35"/>
                </a:moveTo>
                <a:cubicBezTo>
                  <a:pt x="94" y="33"/>
                  <a:pt x="95" y="31"/>
                  <a:pt x="95" y="29"/>
                </a:cubicBezTo>
                <a:cubicBezTo>
                  <a:pt x="95" y="13"/>
                  <a:pt x="82" y="0"/>
                  <a:pt x="66" y="0"/>
                </a:cubicBezTo>
                <a:cubicBezTo>
                  <a:pt x="54" y="0"/>
                  <a:pt x="45" y="6"/>
                  <a:pt x="40" y="15"/>
                </a:cubicBezTo>
                <a:cubicBezTo>
                  <a:pt x="38" y="15"/>
                  <a:pt x="35" y="14"/>
                  <a:pt x="33" y="14"/>
                </a:cubicBezTo>
                <a:cubicBezTo>
                  <a:pt x="23" y="14"/>
                  <a:pt x="15" y="22"/>
                  <a:pt x="15" y="32"/>
                </a:cubicBezTo>
                <a:cubicBezTo>
                  <a:pt x="6" y="35"/>
                  <a:pt x="0" y="42"/>
                  <a:pt x="0" y="50"/>
                </a:cubicBezTo>
                <a:cubicBezTo>
                  <a:pt x="0" y="62"/>
                  <a:pt x="13" y="72"/>
                  <a:pt x="29" y="72"/>
                </a:cubicBezTo>
                <a:cubicBezTo>
                  <a:pt x="33" y="72"/>
                  <a:pt x="33" y="72"/>
                  <a:pt x="33" y="72"/>
                </a:cubicBezTo>
                <a:cubicBezTo>
                  <a:pt x="22" y="87"/>
                  <a:pt x="22" y="87"/>
                  <a:pt x="22" y="87"/>
                </a:cubicBezTo>
                <a:cubicBezTo>
                  <a:pt x="40" y="87"/>
                  <a:pt x="40" y="87"/>
                  <a:pt x="40" y="87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66" y="79"/>
                  <a:pt x="66" y="79"/>
                  <a:pt x="66" y="79"/>
                </a:cubicBezTo>
                <a:cubicBezTo>
                  <a:pt x="44" y="79"/>
                  <a:pt x="44" y="79"/>
                  <a:pt x="44" y="79"/>
                </a:cubicBezTo>
                <a:cubicBezTo>
                  <a:pt x="51" y="72"/>
                  <a:pt x="51" y="72"/>
                  <a:pt x="51" y="72"/>
                </a:cubicBezTo>
                <a:cubicBezTo>
                  <a:pt x="73" y="72"/>
                  <a:pt x="73" y="72"/>
                  <a:pt x="73" y="72"/>
                </a:cubicBezTo>
                <a:cubicBezTo>
                  <a:pt x="89" y="72"/>
                  <a:pt x="102" y="62"/>
                  <a:pt x="102" y="50"/>
                </a:cubicBezTo>
                <a:cubicBezTo>
                  <a:pt x="102" y="45"/>
                  <a:pt x="99" y="39"/>
                  <a:pt x="94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370" name="Group 269"/>
          <p:cNvGrpSpPr>
            <a:grpSpLocks noChangeAspect="1"/>
          </p:cNvGrpSpPr>
          <p:nvPr/>
        </p:nvGrpSpPr>
        <p:grpSpPr>
          <a:xfrm>
            <a:off x="3367253" y="2714925"/>
            <a:ext cx="184903" cy="211155"/>
            <a:chOff x="912813" y="3600450"/>
            <a:chExt cx="257175" cy="293688"/>
          </a:xfrm>
          <a:solidFill>
            <a:schemeClr val="tx1"/>
          </a:solidFill>
        </p:grpSpPr>
        <p:sp>
          <p:nvSpPr>
            <p:cNvPr id="371" name="Freeform 135"/>
            <p:cNvSpPr>
              <a:spLocks/>
            </p:cNvSpPr>
            <p:nvPr/>
          </p:nvSpPr>
          <p:spPr bwMode="auto">
            <a:xfrm>
              <a:off x="912813" y="3600450"/>
              <a:ext cx="257175" cy="182563"/>
            </a:xfrm>
            <a:custGeom>
              <a:avLst/>
              <a:gdLst/>
              <a:ahLst/>
              <a:cxnLst>
                <a:cxn ang="0">
                  <a:pos x="94" y="35"/>
                </a:cxn>
                <a:cxn ang="0">
                  <a:pos x="95" y="29"/>
                </a:cxn>
                <a:cxn ang="0">
                  <a:pos x="65" y="0"/>
                </a:cxn>
                <a:cxn ang="0">
                  <a:pos x="40" y="15"/>
                </a:cxn>
                <a:cxn ang="0">
                  <a:pos x="33" y="14"/>
                </a:cxn>
                <a:cxn ang="0">
                  <a:pos x="15" y="32"/>
                </a:cxn>
                <a:cxn ang="0">
                  <a:pos x="0" y="50"/>
                </a:cxn>
                <a:cxn ang="0">
                  <a:pos x="29" y="72"/>
                </a:cxn>
                <a:cxn ang="0">
                  <a:pos x="73" y="72"/>
                </a:cxn>
                <a:cxn ang="0">
                  <a:pos x="102" y="50"/>
                </a:cxn>
                <a:cxn ang="0">
                  <a:pos x="94" y="35"/>
                </a:cxn>
              </a:cxnLst>
              <a:rect l="0" t="0" r="r" b="b"/>
              <a:pathLst>
                <a:path w="102" h="72">
                  <a:moveTo>
                    <a:pt x="94" y="35"/>
                  </a:moveTo>
                  <a:cubicBezTo>
                    <a:pt x="94" y="33"/>
                    <a:pt x="95" y="31"/>
                    <a:pt x="95" y="29"/>
                  </a:cubicBezTo>
                  <a:cubicBezTo>
                    <a:pt x="95" y="13"/>
                    <a:pt x="82" y="0"/>
                    <a:pt x="65" y="0"/>
                  </a:cubicBezTo>
                  <a:cubicBezTo>
                    <a:pt x="54" y="0"/>
                    <a:pt x="45" y="6"/>
                    <a:pt x="40" y="15"/>
                  </a:cubicBezTo>
                  <a:cubicBezTo>
                    <a:pt x="38" y="15"/>
                    <a:pt x="35" y="14"/>
                    <a:pt x="33" y="14"/>
                  </a:cubicBezTo>
                  <a:cubicBezTo>
                    <a:pt x="23" y="14"/>
                    <a:pt x="15" y="22"/>
                    <a:pt x="15" y="32"/>
                  </a:cubicBezTo>
                  <a:cubicBezTo>
                    <a:pt x="6" y="35"/>
                    <a:pt x="0" y="42"/>
                    <a:pt x="0" y="50"/>
                  </a:cubicBezTo>
                  <a:cubicBezTo>
                    <a:pt x="0" y="62"/>
                    <a:pt x="13" y="72"/>
                    <a:pt x="29" y="72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89" y="72"/>
                    <a:pt x="102" y="62"/>
                    <a:pt x="102" y="50"/>
                  </a:cubicBezTo>
                  <a:cubicBezTo>
                    <a:pt x="102" y="45"/>
                    <a:pt x="99" y="39"/>
                    <a:pt x="94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72" name="Oval 136"/>
            <p:cNvSpPr>
              <a:spLocks noChangeArrowheads="1"/>
            </p:cNvSpPr>
            <p:nvPr/>
          </p:nvSpPr>
          <p:spPr bwMode="auto">
            <a:xfrm>
              <a:off x="912813" y="3800475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73" name="Oval 137"/>
            <p:cNvSpPr>
              <a:spLocks noChangeArrowheads="1"/>
            </p:cNvSpPr>
            <p:nvPr/>
          </p:nvSpPr>
          <p:spPr bwMode="auto">
            <a:xfrm>
              <a:off x="968376" y="3800475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74" name="Oval 138"/>
            <p:cNvSpPr>
              <a:spLocks noChangeArrowheads="1"/>
            </p:cNvSpPr>
            <p:nvPr/>
          </p:nvSpPr>
          <p:spPr bwMode="auto">
            <a:xfrm>
              <a:off x="1023938" y="3800475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75" name="Oval 139"/>
            <p:cNvSpPr>
              <a:spLocks noChangeArrowheads="1"/>
            </p:cNvSpPr>
            <p:nvPr/>
          </p:nvSpPr>
          <p:spPr bwMode="auto">
            <a:xfrm>
              <a:off x="1076326" y="3800475"/>
              <a:ext cx="20638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76" name="Oval 140"/>
            <p:cNvSpPr>
              <a:spLocks noChangeArrowheads="1"/>
            </p:cNvSpPr>
            <p:nvPr/>
          </p:nvSpPr>
          <p:spPr bwMode="auto">
            <a:xfrm>
              <a:off x="950913" y="3838575"/>
              <a:ext cx="17463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77" name="Oval 141"/>
            <p:cNvSpPr>
              <a:spLocks noChangeArrowheads="1"/>
            </p:cNvSpPr>
            <p:nvPr/>
          </p:nvSpPr>
          <p:spPr bwMode="auto">
            <a:xfrm>
              <a:off x="1003301" y="3838575"/>
              <a:ext cx="20638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78" name="Oval 142"/>
            <p:cNvSpPr>
              <a:spLocks noChangeArrowheads="1"/>
            </p:cNvSpPr>
            <p:nvPr/>
          </p:nvSpPr>
          <p:spPr bwMode="auto">
            <a:xfrm>
              <a:off x="1058863" y="3838575"/>
              <a:ext cx="17463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79" name="Oval 143"/>
            <p:cNvSpPr>
              <a:spLocks noChangeArrowheads="1"/>
            </p:cNvSpPr>
            <p:nvPr/>
          </p:nvSpPr>
          <p:spPr bwMode="auto">
            <a:xfrm>
              <a:off x="1114426" y="3838575"/>
              <a:ext cx="17463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0" name="Oval 144"/>
            <p:cNvSpPr>
              <a:spLocks noChangeArrowheads="1"/>
            </p:cNvSpPr>
            <p:nvPr/>
          </p:nvSpPr>
          <p:spPr bwMode="auto">
            <a:xfrm>
              <a:off x="912813" y="3873500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1" name="Oval 145"/>
            <p:cNvSpPr>
              <a:spLocks noChangeArrowheads="1"/>
            </p:cNvSpPr>
            <p:nvPr/>
          </p:nvSpPr>
          <p:spPr bwMode="auto">
            <a:xfrm>
              <a:off x="968376" y="3873500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2" name="Oval 146"/>
            <p:cNvSpPr>
              <a:spLocks noChangeArrowheads="1"/>
            </p:cNvSpPr>
            <p:nvPr/>
          </p:nvSpPr>
          <p:spPr bwMode="auto">
            <a:xfrm>
              <a:off x="1023938" y="3873500"/>
              <a:ext cx="17463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3" name="Oval 147"/>
            <p:cNvSpPr>
              <a:spLocks noChangeArrowheads="1"/>
            </p:cNvSpPr>
            <p:nvPr/>
          </p:nvSpPr>
          <p:spPr bwMode="auto">
            <a:xfrm>
              <a:off x="1076326" y="3873500"/>
              <a:ext cx="20638" cy="20638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384" name="Group 272"/>
          <p:cNvGrpSpPr>
            <a:grpSpLocks noChangeAspect="1"/>
          </p:cNvGrpSpPr>
          <p:nvPr/>
        </p:nvGrpSpPr>
        <p:grpSpPr>
          <a:xfrm>
            <a:off x="3734881" y="2714925"/>
            <a:ext cx="184903" cy="211155"/>
            <a:chOff x="1497013" y="3600450"/>
            <a:chExt cx="257175" cy="293688"/>
          </a:xfrm>
          <a:solidFill>
            <a:schemeClr val="tx1"/>
          </a:solidFill>
        </p:grpSpPr>
        <p:sp>
          <p:nvSpPr>
            <p:cNvPr id="385" name="Freeform 148"/>
            <p:cNvSpPr>
              <a:spLocks/>
            </p:cNvSpPr>
            <p:nvPr/>
          </p:nvSpPr>
          <p:spPr bwMode="auto">
            <a:xfrm>
              <a:off x="1497013" y="3600450"/>
              <a:ext cx="257175" cy="182563"/>
            </a:xfrm>
            <a:custGeom>
              <a:avLst/>
              <a:gdLst/>
              <a:ahLst/>
              <a:cxnLst>
                <a:cxn ang="0">
                  <a:pos x="94" y="35"/>
                </a:cxn>
                <a:cxn ang="0">
                  <a:pos x="95" y="29"/>
                </a:cxn>
                <a:cxn ang="0">
                  <a:pos x="66" y="0"/>
                </a:cxn>
                <a:cxn ang="0">
                  <a:pos x="40" y="15"/>
                </a:cxn>
                <a:cxn ang="0">
                  <a:pos x="33" y="14"/>
                </a:cxn>
                <a:cxn ang="0">
                  <a:pos x="15" y="32"/>
                </a:cxn>
                <a:cxn ang="0">
                  <a:pos x="0" y="50"/>
                </a:cxn>
                <a:cxn ang="0">
                  <a:pos x="29" y="72"/>
                </a:cxn>
                <a:cxn ang="0">
                  <a:pos x="73" y="72"/>
                </a:cxn>
                <a:cxn ang="0">
                  <a:pos x="102" y="50"/>
                </a:cxn>
                <a:cxn ang="0">
                  <a:pos x="94" y="35"/>
                </a:cxn>
              </a:cxnLst>
              <a:rect l="0" t="0" r="r" b="b"/>
              <a:pathLst>
                <a:path w="102" h="72">
                  <a:moveTo>
                    <a:pt x="94" y="35"/>
                  </a:moveTo>
                  <a:cubicBezTo>
                    <a:pt x="94" y="33"/>
                    <a:pt x="95" y="31"/>
                    <a:pt x="95" y="29"/>
                  </a:cubicBezTo>
                  <a:cubicBezTo>
                    <a:pt x="95" y="13"/>
                    <a:pt x="82" y="0"/>
                    <a:pt x="66" y="0"/>
                  </a:cubicBezTo>
                  <a:cubicBezTo>
                    <a:pt x="55" y="0"/>
                    <a:pt x="45" y="6"/>
                    <a:pt x="40" y="15"/>
                  </a:cubicBezTo>
                  <a:cubicBezTo>
                    <a:pt x="38" y="15"/>
                    <a:pt x="36" y="14"/>
                    <a:pt x="33" y="14"/>
                  </a:cubicBezTo>
                  <a:cubicBezTo>
                    <a:pt x="23" y="14"/>
                    <a:pt x="15" y="22"/>
                    <a:pt x="15" y="32"/>
                  </a:cubicBezTo>
                  <a:cubicBezTo>
                    <a:pt x="6" y="35"/>
                    <a:pt x="0" y="42"/>
                    <a:pt x="0" y="50"/>
                  </a:cubicBezTo>
                  <a:cubicBezTo>
                    <a:pt x="0" y="62"/>
                    <a:pt x="14" y="72"/>
                    <a:pt x="29" y="72"/>
                  </a:cubicBezTo>
                  <a:cubicBezTo>
                    <a:pt x="73" y="72"/>
                    <a:pt x="73" y="72"/>
                    <a:pt x="73" y="72"/>
                  </a:cubicBezTo>
                  <a:cubicBezTo>
                    <a:pt x="89" y="72"/>
                    <a:pt x="102" y="62"/>
                    <a:pt x="102" y="50"/>
                  </a:cubicBezTo>
                  <a:cubicBezTo>
                    <a:pt x="102" y="45"/>
                    <a:pt x="99" y="39"/>
                    <a:pt x="94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6" name="Oval 149"/>
            <p:cNvSpPr>
              <a:spLocks noChangeArrowheads="1"/>
            </p:cNvSpPr>
            <p:nvPr/>
          </p:nvSpPr>
          <p:spPr bwMode="auto">
            <a:xfrm>
              <a:off x="1497013" y="3838575"/>
              <a:ext cx="55563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7" name="Oval 150"/>
            <p:cNvSpPr>
              <a:spLocks noChangeArrowheads="1"/>
            </p:cNvSpPr>
            <p:nvPr/>
          </p:nvSpPr>
          <p:spPr bwMode="auto">
            <a:xfrm>
              <a:off x="1590676" y="3800475"/>
              <a:ext cx="55563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88" name="Oval 151"/>
            <p:cNvSpPr>
              <a:spLocks noChangeArrowheads="1"/>
            </p:cNvSpPr>
            <p:nvPr/>
          </p:nvSpPr>
          <p:spPr bwMode="auto">
            <a:xfrm>
              <a:off x="1681163" y="3838575"/>
              <a:ext cx="55563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389" name="Freeform 152"/>
          <p:cNvSpPr>
            <a:spLocks noChangeAspect="1" noEditPoints="1"/>
          </p:cNvSpPr>
          <p:nvPr/>
        </p:nvSpPr>
        <p:spPr bwMode="auto">
          <a:xfrm>
            <a:off x="4868713" y="2719739"/>
            <a:ext cx="103728" cy="206341"/>
          </a:xfrm>
          <a:custGeom>
            <a:avLst/>
            <a:gdLst>
              <a:gd name="T0" fmla="*/ 43 w 58"/>
              <a:gd name="T1" fmla="*/ 62 h 116"/>
              <a:gd name="T2" fmla="*/ 43 w 58"/>
              <a:gd name="T3" fmla="*/ 50 h 116"/>
              <a:gd name="T4" fmla="*/ 43 w 58"/>
              <a:gd name="T5" fmla="*/ 14 h 116"/>
              <a:gd name="T6" fmla="*/ 29 w 58"/>
              <a:gd name="T7" fmla="*/ 0 h 116"/>
              <a:gd name="T8" fmla="*/ 14 w 58"/>
              <a:gd name="T9" fmla="*/ 14 h 116"/>
              <a:gd name="T10" fmla="*/ 14 w 58"/>
              <a:gd name="T11" fmla="*/ 50 h 116"/>
              <a:gd name="T12" fmla="*/ 14 w 58"/>
              <a:gd name="T13" fmla="*/ 62 h 116"/>
              <a:gd name="T14" fmla="*/ 0 w 58"/>
              <a:gd name="T15" fmla="*/ 87 h 116"/>
              <a:gd name="T16" fmla="*/ 29 w 58"/>
              <a:gd name="T17" fmla="*/ 116 h 116"/>
              <a:gd name="T18" fmla="*/ 58 w 58"/>
              <a:gd name="T19" fmla="*/ 87 h 116"/>
              <a:gd name="T20" fmla="*/ 43 w 58"/>
              <a:gd name="T21" fmla="*/ 62 h 116"/>
              <a:gd name="T22" fmla="*/ 21 w 58"/>
              <a:gd name="T23" fmla="*/ 43 h 116"/>
              <a:gd name="T24" fmla="*/ 29 w 58"/>
              <a:gd name="T25" fmla="*/ 43 h 116"/>
              <a:gd name="T26" fmla="*/ 29 w 58"/>
              <a:gd name="T27" fmla="*/ 36 h 116"/>
              <a:gd name="T28" fmla="*/ 21 w 58"/>
              <a:gd name="T29" fmla="*/ 36 h 116"/>
              <a:gd name="T30" fmla="*/ 21 w 58"/>
              <a:gd name="T31" fmla="*/ 29 h 116"/>
              <a:gd name="T32" fmla="*/ 29 w 58"/>
              <a:gd name="T33" fmla="*/ 29 h 116"/>
              <a:gd name="T34" fmla="*/ 29 w 58"/>
              <a:gd name="T35" fmla="*/ 21 h 116"/>
              <a:gd name="T36" fmla="*/ 21 w 58"/>
              <a:gd name="T37" fmla="*/ 21 h 116"/>
              <a:gd name="T38" fmla="*/ 21 w 58"/>
              <a:gd name="T39" fmla="*/ 14 h 116"/>
              <a:gd name="T40" fmla="*/ 29 w 58"/>
              <a:gd name="T41" fmla="*/ 7 h 116"/>
              <a:gd name="T42" fmla="*/ 36 w 58"/>
              <a:gd name="T43" fmla="*/ 14 h 116"/>
              <a:gd name="T44" fmla="*/ 36 w 58"/>
              <a:gd name="T45" fmla="*/ 50 h 116"/>
              <a:gd name="T46" fmla="*/ 21 w 58"/>
              <a:gd name="T47" fmla="*/ 50 h 116"/>
              <a:gd name="T48" fmla="*/ 21 w 58"/>
              <a:gd name="T49" fmla="*/ 43 h 116"/>
              <a:gd name="T50" fmla="*/ 29 w 58"/>
              <a:gd name="T51" fmla="*/ 108 h 116"/>
              <a:gd name="T52" fmla="*/ 7 w 58"/>
              <a:gd name="T53" fmla="*/ 87 h 116"/>
              <a:gd name="T54" fmla="*/ 7 w 58"/>
              <a:gd name="T55" fmla="*/ 83 h 116"/>
              <a:gd name="T56" fmla="*/ 29 w 58"/>
              <a:gd name="T57" fmla="*/ 101 h 116"/>
              <a:gd name="T58" fmla="*/ 50 w 58"/>
              <a:gd name="T59" fmla="*/ 83 h 116"/>
              <a:gd name="T60" fmla="*/ 50 w 58"/>
              <a:gd name="T61" fmla="*/ 87 h 116"/>
              <a:gd name="T62" fmla="*/ 29 w 58"/>
              <a:gd name="T63" fmla="*/ 108 h 11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8" h="116">
                <a:moveTo>
                  <a:pt x="43" y="62"/>
                </a:moveTo>
                <a:cubicBezTo>
                  <a:pt x="43" y="50"/>
                  <a:pt x="43" y="50"/>
                  <a:pt x="43" y="50"/>
                </a:cubicBezTo>
                <a:cubicBezTo>
                  <a:pt x="43" y="14"/>
                  <a:pt x="43" y="14"/>
                  <a:pt x="43" y="14"/>
                </a:cubicBezTo>
                <a:cubicBezTo>
                  <a:pt x="43" y="6"/>
                  <a:pt x="37" y="0"/>
                  <a:pt x="29" y="0"/>
                </a:cubicBezTo>
                <a:cubicBezTo>
                  <a:pt x="21" y="0"/>
                  <a:pt x="14" y="6"/>
                  <a:pt x="14" y="14"/>
                </a:cubicBezTo>
                <a:cubicBezTo>
                  <a:pt x="14" y="50"/>
                  <a:pt x="14" y="50"/>
                  <a:pt x="14" y="50"/>
                </a:cubicBezTo>
                <a:cubicBezTo>
                  <a:pt x="14" y="62"/>
                  <a:pt x="14" y="62"/>
                  <a:pt x="14" y="62"/>
                </a:cubicBezTo>
                <a:cubicBezTo>
                  <a:pt x="5" y="67"/>
                  <a:pt x="0" y="76"/>
                  <a:pt x="0" y="87"/>
                </a:cubicBezTo>
                <a:cubicBezTo>
                  <a:pt x="0" y="103"/>
                  <a:pt x="13" y="116"/>
                  <a:pt x="29" y="116"/>
                </a:cubicBezTo>
                <a:cubicBezTo>
                  <a:pt x="45" y="116"/>
                  <a:pt x="58" y="103"/>
                  <a:pt x="58" y="87"/>
                </a:cubicBezTo>
                <a:cubicBezTo>
                  <a:pt x="58" y="76"/>
                  <a:pt x="52" y="67"/>
                  <a:pt x="43" y="62"/>
                </a:cubicBezTo>
                <a:close/>
                <a:moveTo>
                  <a:pt x="21" y="43"/>
                </a:moveTo>
                <a:cubicBezTo>
                  <a:pt x="29" y="43"/>
                  <a:pt x="29" y="43"/>
                  <a:pt x="29" y="43"/>
                </a:cubicBezTo>
                <a:cubicBezTo>
                  <a:pt x="29" y="36"/>
                  <a:pt x="29" y="36"/>
                  <a:pt x="29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29"/>
                  <a:pt x="21" y="29"/>
                  <a:pt x="21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21"/>
                  <a:pt x="29" y="21"/>
                  <a:pt x="29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0"/>
                  <a:pt x="25" y="7"/>
                  <a:pt x="29" y="7"/>
                </a:cubicBezTo>
                <a:cubicBezTo>
                  <a:pt x="33" y="7"/>
                  <a:pt x="36" y="10"/>
                  <a:pt x="36" y="14"/>
                </a:cubicBezTo>
                <a:cubicBezTo>
                  <a:pt x="36" y="50"/>
                  <a:pt x="36" y="50"/>
                  <a:pt x="36" y="50"/>
                </a:cubicBezTo>
                <a:cubicBezTo>
                  <a:pt x="21" y="50"/>
                  <a:pt x="21" y="50"/>
                  <a:pt x="21" y="50"/>
                </a:cubicBezTo>
                <a:lnTo>
                  <a:pt x="21" y="43"/>
                </a:lnTo>
                <a:close/>
                <a:moveTo>
                  <a:pt x="29" y="108"/>
                </a:moveTo>
                <a:cubicBezTo>
                  <a:pt x="17" y="108"/>
                  <a:pt x="7" y="99"/>
                  <a:pt x="7" y="87"/>
                </a:cubicBezTo>
                <a:cubicBezTo>
                  <a:pt x="7" y="85"/>
                  <a:pt x="7" y="84"/>
                  <a:pt x="7" y="83"/>
                </a:cubicBezTo>
                <a:cubicBezTo>
                  <a:pt x="9" y="93"/>
                  <a:pt x="18" y="101"/>
                  <a:pt x="29" y="101"/>
                </a:cubicBezTo>
                <a:cubicBezTo>
                  <a:pt x="39" y="101"/>
                  <a:pt x="48" y="93"/>
                  <a:pt x="50" y="83"/>
                </a:cubicBezTo>
                <a:cubicBezTo>
                  <a:pt x="50" y="84"/>
                  <a:pt x="50" y="85"/>
                  <a:pt x="50" y="87"/>
                </a:cubicBezTo>
                <a:cubicBezTo>
                  <a:pt x="50" y="99"/>
                  <a:pt x="41" y="108"/>
                  <a:pt x="29" y="10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90" name="Freeform 153"/>
          <p:cNvSpPr>
            <a:spLocks noChangeAspect="1"/>
          </p:cNvSpPr>
          <p:nvPr/>
        </p:nvSpPr>
        <p:spPr bwMode="auto">
          <a:xfrm>
            <a:off x="5180576" y="2719739"/>
            <a:ext cx="192956" cy="206341"/>
          </a:xfrm>
          <a:custGeom>
            <a:avLst/>
            <a:gdLst>
              <a:gd name="T0" fmla="*/ 58 w 109"/>
              <a:gd name="T1" fmla="*/ 7 h 116"/>
              <a:gd name="T2" fmla="*/ 58 w 109"/>
              <a:gd name="T3" fmla="*/ 3 h 116"/>
              <a:gd name="T4" fmla="*/ 55 w 109"/>
              <a:gd name="T5" fmla="*/ 0 h 116"/>
              <a:gd name="T6" fmla="*/ 51 w 109"/>
              <a:gd name="T7" fmla="*/ 3 h 116"/>
              <a:gd name="T8" fmla="*/ 51 w 109"/>
              <a:gd name="T9" fmla="*/ 7 h 116"/>
              <a:gd name="T10" fmla="*/ 0 w 109"/>
              <a:gd name="T11" fmla="*/ 61 h 116"/>
              <a:gd name="T12" fmla="*/ 0 w 109"/>
              <a:gd name="T13" fmla="*/ 65 h 116"/>
              <a:gd name="T14" fmla="*/ 1 w 109"/>
              <a:gd name="T15" fmla="*/ 65 h 116"/>
              <a:gd name="T16" fmla="*/ 18 w 109"/>
              <a:gd name="T17" fmla="*/ 50 h 116"/>
              <a:gd name="T18" fmla="*/ 36 w 109"/>
              <a:gd name="T19" fmla="*/ 65 h 116"/>
              <a:gd name="T20" fmla="*/ 37 w 109"/>
              <a:gd name="T21" fmla="*/ 65 h 116"/>
              <a:gd name="T22" fmla="*/ 51 w 109"/>
              <a:gd name="T23" fmla="*/ 51 h 116"/>
              <a:gd name="T24" fmla="*/ 51 w 109"/>
              <a:gd name="T25" fmla="*/ 90 h 116"/>
              <a:gd name="T26" fmla="*/ 40 w 109"/>
              <a:gd name="T27" fmla="*/ 108 h 116"/>
              <a:gd name="T28" fmla="*/ 29 w 109"/>
              <a:gd name="T29" fmla="*/ 98 h 116"/>
              <a:gd name="T30" fmla="*/ 26 w 109"/>
              <a:gd name="T31" fmla="*/ 94 h 116"/>
              <a:gd name="T32" fmla="*/ 22 w 109"/>
              <a:gd name="T33" fmla="*/ 98 h 116"/>
              <a:gd name="T34" fmla="*/ 40 w 109"/>
              <a:gd name="T35" fmla="*/ 116 h 116"/>
              <a:gd name="T36" fmla="*/ 58 w 109"/>
              <a:gd name="T37" fmla="*/ 90 h 116"/>
              <a:gd name="T38" fmla="*/ 58 w 109"/>
              <a:gd name="T39" fmla="*/ 51 h 116"/>
              <a:gd name="T40" fmla="*/ 73 w 109"/>
              <a:gd name="T41" fmla="*/ 65 h 116"/>
              <a:gd name="T42" fmla="*/ 73 w 109"/>
              <a:gd name="T43" fmla="*/ 65 h 116"/>
              <a:gd name="T44" fmla="*/ 91 w 109"/>
              <a:gd name="T45" fmla="*/ 50 h 116"/>
              <a:gd name="T46" fmla="*/ 109 w 109"/>
              <a:gd name="T47" fmla="*/ 65 h 116"/>
              <a:gd name="T48" fmla="*/ 109 w 109"/>
              <a:gd name="T49" fmla="*/ 65 h 116"/>
              <a:gd name="T50" fmla="*/ 109 w 109"/>
              <a:gd name="T51" fmla="*/ 61 h 116"/>
              <a:gd name="T52" fmla="*/ 58 w 109"/>
              <a:gd name="T53" fmla="*/ 7 h 11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109" h="116">
                <a:moveTo>
                  <a:pt x="58" y="7"/>
                </a:moveTo>
                <a:cubicBezTo>
                  <a:pt x="58" y="3"/>
                  <a:pt x="58" y="3"/>
                  <a:pt x="58" y="3"/>
                </a:cubicBezTo>
                <a:cubicBezTo>
                  <a:pt x="58" y="1"/>
                  <a:pt x="57" y="0"/>
                  <a:pt x="55" y="0"/>
                </a:cubicBezTo>
                <a:cubicBezTo>
                  <a:pt x="53" y="0"/>
                  <a:pt x="51" y="1"/>
                  <a:pt x="51" y="3"/>
                </a:cubicBezTo>
                <a:cubicBezTo>
                  <a:pt x="51" y="7"/>
                  <a:pt x="51" y="7"/>
                  <a:pt x="51" y="7"/>
                </a:cubicBezTo>
                <a:cubicBezTo>
                  <a:pt x="23" y="9"/>
                  <a:pt x="0" y="32"/>
                  <a:pt x="0" y="61"/>
                </a:cubicBezTo>
                <a:cubicBezTo>
                  <a:pt x="0" y="62"/>
                  <a:pt x="0" y="64"/>
                  <a:pt x="0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2" y="57"/>
                  <a:pt x="10" y="50"/>
                  <a:pt x="18" y="50"/>
                </a:cubicBezTo>
                <a:cubicBezTo>
                  <a:pt x="27" y="50"/>
                  <a:pt x="35" y="57"/>
                  <a:pt x="36" y="65"/>
                </a:cubicBezTo>
                <a:cubicBezTo>
                  <a:pt x="37" y="65"/>
                  <a:pt x="37" y="65"/>
                  <a:pt x="37" y="65"/>
                </a:cubicBezTo>
                <a:cubicBezTo>
                  <a:pt x="38" y="58"/>
                  <a:pt x="44" y="52"/>
                  <a:pt x="51" y="51"/>
                </a:cubicBezTo>
                <a:cubicBezTo>
                  <a:pt x="51" y="90"/>
                  <a:pt x="51" y="90"/>
                  <a:pt x="51" y="90"/>
                </a:cubicBezTo>
                <a:cubicBezTo>
                  <a:pt x="51" y="108"/>
                  <a:pt x="47" y="108"/>
                  <a:pt x="40" y="108"/>
                </a:cubicBezTo>
                <a:cubicBezTo>
                  <a:pt x="29" y="108"/>
                  <a:pt x="29" y="105"/>
                  <a:pt x="29" y="98"/>
                </a:cubicBezTo>
                <a:cubicBezTo>
                  <a:pt x="29" y="96"/>
                  <a:pt x="28" y="94"/>
                  <a:pt x="26" y="94"/>
                </a:cubicBezTo>
                <a:cubicBezTo>
                  <a:pt x="24" y="94"/>
                  <a:pt x="22" y="96"/>
                  <a:pt x="22" y="98"/>
                </a:cubicBezTo>
                <a:cubicBezTo>
                  <a:pt x="22" y="105"/>
                  <a:pt x="22" y="116"/>
                  <a:pt x="40" y="116"/>
                </a:cubicBezTo>
                <a:cubicBezTo>
                  <a:pt x="50" y="116"/>
                  <a:pt x="58" y="114"/>
                  <a:pt x="58" y="90"/>
                </a:cubicBezTo>
                <a:cubicBezTo>
                  <a:pt x="58" y="51"/>
                  <a:pt x="58" y="51"/>
                  <a:pt x="58" y="51"/>
                </a:cubicBezTo>
                <a:cubicBezTo>
                  <a:pt x="65" y="52"/>
                  <a:pt x="71" y="58"/>
                  <a:pt x="73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75" y="57"/>
                  <a:pt x="82" y="50"/>
                  <a:pt x="91" y="50"/>
                </a:cubicBezTo>
                <a:cubicBezTo>
                  <a:pt x="100" y="50"/>
                  <a:pt x="107" y="57"/>
                  <a:pt x="109" y="65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2"/>
                  <a:pt x="109" y="61"/>
                </a:cubicBezTo>
                <a:cubicBezTo>
                  <a:pt x="109" y="32"/>
                  <a:pt x="87" y="9"/>
                  <a:pt x="58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391" name="Group 283"/>
          <p:cNvGrpSpPr>
            <a:grpSpLocks noChangeAspect="1"/>
          </p:cNvGrpSpPr>
          <p:nvPr/>
        </p:nvGrpSpPr>
        <p:grpSpPr>
          <a:xfrm>
            <a:off x="7706294" y="2293654"/>
            <a:ext cx="210486" cy="211623"/>
            <a:chOff x="3841751" y="1254125"/>
            <a:chExt cx="293688" cy="295275"/>
          </a:xfrm>
          <a:solidFill>
            <a:schemeClr val="tx1"/>
          </a:solidFill>
        </p:grpSpPr>
        <p:sp>
          <p:nvSpPr>
            <p:cNvPr id="392" name="Freeform 207"/>
            <p:cNvSpPr>
              <a:spLocks/>
            </p:cNvSpPr>
            <p:nvPr/>
          </p:nvSpPr>
          <p:spPr bwMode="auto">
            <a:xfrm>
              <a:off x="3841751" y="1420813"/>
              <a:ext cx="127000" cy="55563"/>
            </a:xfrm>
            <a:custGeom>
              <a:avLst/>
              <a:gdLst/>
              <a:ahLst/>
              <a:cxnLst>
                <a:cxn ang="0">
                  <a:pos x="5" y="18"/>
                </a:cxn>
                <a:cxn ang="0">
                  <a:pos x="19" y="22"/>
                </a:cxn>
                <a:cxn ang="0">
                  <a:pos x="50" y="14"/>
                </a:cxn>
                <a:cxn ang="0">
                  <a:pos x="9" y="1"/>
                </a:cxn>
                <a:cxn ang="0">
                  <a:pos x="3" y="2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5" y="18"/>
                </a:cxn>
              </a:cxnLst>
              <a:rect l="0" t="0" r="r" b="b"/>
              <a:pathLst>
                <a:path w="50" h="22">
                  <a:moveTo>
                    <a:pt x="5" y="18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0"/>
                    <a:pt x="4" y="1"/>
                    <a:pt x="3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4"/>
                    <a:pt x="2" y="17"/>
                    <a:pt x="5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93" name="Freeform 208"/>
            <p:cNvSpPr>
              <a:spLocks/>
            </p:cNvSpPr>
            <p:nvPr/>
          </p:nvSpPr>
          <p:spPr bwMode="auto">
            <a:xfrm>
              <a:off x="4037013" y="1504950"/>
              <a:ext cx="98425" cy="42863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33" y="0"/>
                </a:cxn>
                <a:cxn ang="0">
                  <a:pos x="0" y="8"/>
                </a:cxn>
                <a:cxn ang="0">
                  <a:pos x="29" y="17"/>
                </a:cxn>
                <a:cxn ang="0">
                  <a:pos x="36" y="16"/>
                </a:cxn>
                <a:cxn ang="0">
                  <a:pos x="39" y="10"/>
                </a:cxn>
                <a:cxn ang="0">
                  <a:pos x="39" y="7"/>
                </a:cxn>
                <a:cxn ang="0">
                  <a:pos x="34" y="0"/>
                </a:cxn>
              </a:cxnLst>
              <a:rect l="0" t="0" r="r" b="b"/>
              <a:pathLst>
                <a:path w="39" h="17">
                  <a:moveTo>
                    <a:pt x="34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2" y="17"/>
                    <a:pt x="34" y="17"/>
                    <a:pt x="36" y="16"/>
                  </a:cubicBezTo>
                  <a:cubicBezTo>
                    <a:pt x="38" y="14"/>
                    <a:pt x="39" y="12"/>
                    <a:pt x="39" y="10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4"/>
                    <a:pt x="37" y="1"/>
                    <a:pt x="3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94" name="Freeform 209"/>
            <p:cNvSpPr>
              <a:spLocks/>
            </p:cNvSpPr>
            <p:nvPr/>
          </p:nvSpPr>
          <p:spPr bwMode="auto">
            <a:xfrm>
              <a:off x="3841751" y="1438275"/>
              <a:ext cx="293688" cy="111125"/>
            </a:xfrm>
            <a:custGeom>
              <a:avLst/>
              <a:gdLst/>
              <a:ahLst/>
              <a:cxnLst>
                <a:cxn ang="0">
                  <a:pos x="113" y="2"/>
                </a:cxn>
                <a:cxn ang="0">
                  <a:pos x="109" y="0"/>
                </a:cxn>
                <a:cxn ang="0">
                  <a:pos x="107" y="1"/>
                </a:cxn>
                <a:cxn ang="0">
                  <a:pos x="5" y="26"/>
                </a:cxn>
                <a:cxn ang="0">
                  <a:pos x="0" y="33"/>
                </a:cxn>
                <a:cxn ang="0">
                  <a:pos x="0" y="36"/>
                </a:cxn>
                <a:cxn ang="0">
                  <a:pos x="2" y="42"/>
                </a:cxn>
                <a:cxn ang="0">
                  <a:pos x="7" y="44"/>
                </a:cxn>
                <a:cxn ang="0">
                  <a:pos x="9" y="43"/>
                </a:cxn>
                <a:cxn ang="0">
                  <a:pos x="110" y="18"/>
                </a:cxn>
                <a:cxn ang="0">
                  <a:pos x="116" y="11"/>
                </a:cxn>
                <a:cxn ang="0">
                  <a:pos x="116" y="8"/>
                </a:cxn>
                <a:cxn ang="0">
                  <a:pos x="113" y="2"/>
                </a:cxn>
              </a:cxnLst>
              <a:rect l="0" t="0" r="r" b="b"/>
              <a:pathLst>
                <a:path w="116" h="44">
                  <a:moveTo>
                    <a:pt x="113" y="2"/>
                  </a:moveTo>
                  <a:cubicBezTo>
                    <a:pt x="112" y="1"/>
                    <a:pt x="110" y="0"/>
                    <a:pt x="109" y="0"/>
                  </a:cubicBezTo>
                  <a:cubicBezTo>
                    <a:pt x="107" y="1"/>
                    <a:pt x="107" y="1"/>
                    <a:pt x="107" y="1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2" y="27"/>
                    <a:pt x="0" y="30"/>
                    <a:pt x="0" y="3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1" y="41"/>
                    <a:pt x="2" y="42"/>
                  </a:cubicBezTo>
                  <a:cubicBezTo>
                    <a:pt x="4" y="43"/>
                    <a:pt x="5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114" y="17"/>
                    <a:pt x="116" y="14"/>
                    <a:pt x="116" y="11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6" y="5"/>
                    <a:pt x="115" y="3"/>
                    <a:pt x="113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95" name="Freeform 210"/>
            <p:cNvSpPr>
              <a:spLocks noEditPoints="1"/>
            </p:cNvSpPr>
            <p:nvPr/>
          </p:nvSpPr>
          <p:spPr bwMode="auto">
            <a:xfrm>
              <a:off x="3908426" y="1254125"/>
              <a:ext cx="165100" cy="201613"/>
            </a:xfrm>
            <a:custGeom>
              <a:avLst/>
              <a:gdLst/>
              <a:ahLst/>
              <a:cxnLst>
                <a:cxn ang="0">
                  <a:pos x="14" y="59"/>
                </a:cxn>
                <a:cxn ang="0">
                  <a:pos x="54" y="63"/>
                </a:cxn>
                <a:cxn ang="0">
                  <a:pos x="35" y="0"/>
                </a:cxn>
                <a:cxn ang="0">
                  <a:pos x="14" y="59"/>
                </a:cxn>
                <a:cxn ang="0">
                  <a:pos x="26" y="51"/>
                </a:cxn>
                <a:cxn ang="0">
                  <a:pos x="38" y="29"/>
                </a:cxn>
                <a:cxn ang="0">
                  <a:pos x="35" y="66"/>
                </a:cxn>
                <a:cxn ang="0">
                  <a:pos x="26" y="51"/>
                </a:cxn>
              </a:cxnLst>
              <a:rect l="0" t="0" r="r" b="b"/>
              <a:pathLst>
                <a:path w="66" h="80">
                  <a:moveTo>
                    <a:pt x="14" y="59"/>
                  </a:moveTo>
                  <a:cubicBezTo>
                    <a:pt x="20" y="72"/>
                    <a:pt x="43" y="80"/>
                    <a:pt x="54" y="63"/>
                  </a:cubicBezTo>
                  <a:cubicBezTo>
                    <a:pt x="66" y="46"/>
                    <a:pt x="56" y="19"/>
                    <a:pt x="35" y="0"/>
                  </a:cubicBezTo>
                  <a:cubicBezTo>
                    <a:pt x="39" y="20"/>
                    <a:pt x="0" y="28"/>
                    <a:pt x="14" y="59"/>
                  </a:cubicBezTo>
                  <a:close/>
                  <a:moveTo>
                    <a:pt x="26" y="51"/>
                  </a:moveTo>
                  <a:cubicBezTo>
                    <a:pt x="29" y="48"/>
                    <a:pt x="37" y="44"/>
                    <a:pt x="38" y="29"/>
                  </a:cubicBezTo>
                  <a:cubicBezTo>
                    <a:pt x="55" y="41"/>
                    <a:pt x="47" y="69"/>
                    <a:pt x="35" y="66"/>
                  </a:cubicBezTo>
                  <a:cubicBezTo>
                    <a:pt x="22" y="64"/>
                    <a:pt x="23" y="55"/>
                    <a:pt x="26" y="5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396" name="Freeform 38"/>
          <p:cNvSpPr>
            <a:spLocks noChangeAspect="1" noEditPoints="1"/>
          </p:cNvSpPr>
          <p:nvPr/>
        </p:nvSpPr>
        <p:spPr bwMode="auto">
          <a:xfrm>
            <a:off x="7398171" y="2292517"/>
            <a:ext cx="178599" cy="210051"/>
          </a:xfrm>
          <a:custGeom>
            <a:avLst/>
            <a:gdLst>
              <a:gd name="T0" fmla="*/ 83 w 99"/>
              <a:gd name="T1" fmla="*/ 44 h 116"/>
              <a:gd name="T2" fmla="*/ 65 w 99"/>
              <a:gd name="T3" fmla="*/ 51 h 116"/>
              <a:gd name="T4" fmla="*/ 64 w 99"/>
              <a:gd name="T5" fmla="*/ 50 h 116"/>
              <a:gd name="T6" fmla="*/ 68 w 99"/>
              <a:gd name="T7" fmla="*/ 22 h 116"/>
              <a:gd name="T8" fmla="*/ 54 w 99"/>
              <a:gd name="T9" fmla="*/ 33 h 116"/>
              <a:gd name="T10" fmla="*/ 54 w 99"/>
              <a:gd name="T11" fmla="*/ 0 h 116"/>
              <a:gd name="T12" fmla="*/ 3 w 99"/>
              <a:gd name="T13" fmla="*/ 76 h 116"/>
              <a:gd name="T14" fmla="*/ 39 w 99"/>
              <a:gd name="T15" fmla="*/ 116 h 116"/>
              <a:gd name="T16" fmla="*/ 83 w 99"/>
              <a:gd name="T17" fmla="*/ 44 h 116"/>
              <a:gd name="T18" fmla="*/ 44 w 99"/>
              <a:gd name="T19" fmla="*/ 105 h 116"/>
              <a:gd name="T20" fmla="*/ 23 w 99"/>
              <a:gd name="T21" fmla="*/ 72 h 116"/>
              <a:gd name="T22" fmla="*/ 35 w 99"/>
              <a:gd name="T23" fmla="*/ 92 h 116"/>
              <a:gd name="T24" fmla="*/ 46 w 99"/>
              <a:gd name="T25" fmla="*/ 66 h 116"/>
              <a:gd name="T26" fmla="*/ 52 w 99"/>
              <a:gd name="T27" fmla="*/ 92 h 116"/>
              <a:gd name="T28" fmla="*/ 67 w 99"/>
              <a:gd name="T29" fmla="*/ 68 h 116"/>
              <a:gd name="T30" fmla="*/ 44 w 99"/>
              <a:gd name="T31" fmla="*/ 105 h 11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99" h="116">
                <a:moveTo>
                  <a:pt x="83" y="44"/>
                </a:moveTo>
                <a:cubicBezTo>
                  <a:pt x="83" y="44"/>
                  <a:pt x="78" y="44"/>
                  <a:pt x="65" y="51"/>
                </a:cubicBezTo>
                <a:cubicBezTo>
                  <a:pt x="64" y="50"/>
                  <a:pt x="64" y="50"/>
                  <a:pt x="64" y="50"/>
                </a:cubicBezTo>
                <a:cubicBezTo>
                  <a:pt x="65" y="41"/>
                  <a:pt x="66" y="29"/>
                  <a:pt x="68" y="22"/>
                </a:cubicBezTo>
                <a:cubicBezTo>
                  <a:pt x="67" y="23"/>
                  <a:pt x="61" y="28"/>
                  <a:pt x="54" y="33"/>
                </a:cubicBezTo>
                <a:cubicBezTo>
                  <a:pt x="51" y="25"/>
                  <a:pt x="50" y="9"/>
                  <a:pt x="54" y="0"/>
                </a:cubicBezTo>
                <a:cubicBezTo>
                  <a:pt x="22" y="23"/>
                  <a:pt x="3" y="56"/>
                  <a:pt x="3" y="76"/>
                </a:cubicBezTo>
                <a:cubicBezTo>
                  <a:pt x="3" y="92"/>
                  <a:pt x="1" y="116"/>
                  <a:pt x="39" y="116"/>
                </a:cubicBezTo>
                <a:cubicBezTo>
                  <a:pt x="99" y="116"/>
                  <a:pt x="68" y="73"/>
                  <a:pt x="83" y="44"/>
                </a:cubicBezTo>
                <a:close/>
                <a:moveTo>
                  <a:pt x="44" y="105"/>
                </a:moveTo>
                <a:cubicBezTo>
                  <a:pt x="0" y="106"/>
                  <a:pt x="28" y="64"/>
                  <a:pt x="23" y="72"/>
                </a:cubicBezTo>
                <a:cubicBezTo>
                  <a:pt x="23" y="73"/>
                  <a:pt x="20" y="83"/>
                  <a:pt x="35" y="92"/>
                </a:cubicBezTo>
                <a:cubicBezTo>
                  <a:pt x="27" y="82"/>
                  <a:pt x="41" y="71"/>
                  <a:pt x="46" y="66"/>
                </a:cubicBezTo>
                <a:cubicBezTo>
                  <a:pt x="46" y="79"/>
                  <a:pt x="52" y="92"/>
                  <a:pt x="52" y="92"/>
                </a:cubicBezTo>
                <a:cubicBezTo>
                  <a:pt x="52" y="92"/>
                  <a:pt x="60" y="86"/>
                  <a:pt x="67" y="68"/>
                </a:cubicBezTo>
                <a:cubicBezTo>
                  <a:pt x="72" y="92"/>
                  <a:pt x="68" y="104"/>
                  <a:pt x="44" y="10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397" name="Group 294"/>
          <p:cNvGrpSpPr>
            <a:grpSpLocks noChangeAspect="1"/>
          </p:cNvGrpSpPr>
          <p:nvPr/>
        </p:nvGrpSpPr>
        <p:grpSpPr>
          <a:xfrm>
            <a:off x="6654922" y="2291211"/>
            <a:ext cx="183827" cy="214847"/>
            <a:chOff x="2640013" y="2541588"/>
            <a:chExt cx="254000" cy="296862"/>
          </a:xfrm>
          <a:solidFill>
            <a:schemeClr val="tx1"/>
          </a:solidFill>
        </p:grpSpPr>
        <p:sp>
          <p:nvSpPr>
            <p:cNvPr id="398" name="Freeform 68"/>
            <p:cNvSpPr>
              <a:spLocks/>
            </p:cNvSpPr>
            <p:nvPr/>
          </p:nvSpPr>
          <p:spPr bwMode="auto">
            <a:xfrm>
              <a:off x="2651125" y="2541588"/>
              <a:ext cx="242888" cy="233363"/>
            </a:xfrm>
            <a:custGeom>
              <a:avLst/>
              <a:gdLst/>
              <a:ahLst/>
              <a:cxnLst>
                <a:cxn ang="0">
                  <a:pos x="88" y="14"/>
                </a:cxn>
                <a:cxn ang="0">
                  <a:pos x="95" y="7"/>
                </a:cxn>
                <a:cxn ang="0">
                  <a:pos x="88" y="0"/>
                </a:cxn>
                <a:cxn ang="0">
                  <a:pos x="81" y="7"/>
                </a:cxn>
                <a:cxn ang="0">
                  <a:pos x="82" y="11"/>
                </a:cxn>
                <a:cxn ang="0">
                  <a:pos x="46" y="35"/>
                </a:cxn>
                <a:cxn ang="0">
                  <a:pos x="13" y="3"/>
                </a:cxn>
                <a:cxn ang="0">
                  <a:pos x="5" y="1"/>
                </a:cxn>
                <a:cxn ang="0">
                  <a:pos x="0" y="8"/>
                </a:cxn>
                <a:cxn ang="0">
                  <a:pos x="24" y="67"/>
                </a:cxn>
                <a:cxn ang="0">
                  <a:pos x="83" y="91"/>
                </a:cxn>
                <a:cxn ang="0">
                  <a:pos x="90" y="87"/>
                </a:cxn>
                <a:cxn ang="0">
                  <a:pos x="89" y="78"/>
                </a:cxn>
                <a:cxn ang="0">
                  <a:pos x="60" y="49"/>
                </a:cxn>
                <a:cxn ang="0">
                  <a:pos x="84" y="13"/>
                </a:cxn>
                <a:cxn ang="0">
                  <a:pos x="88" y="14"/>
                </a:cxn>
              </a:cxnLst>
              <a:rect l="0" t="0" r="r" b="b"/>
              <a:pathLst>
                <a:path w="95" h="91">
                  <a:moveTo>
                    <a:pt x="88" y="14"/>
                  </a:moveTo>
                  <a:cubicBezTo>
                    <a:pt x="92" y="14"/>
                    <a:pt x="95" y="11"/>
                    <a:pt x="95" y="7"/>
                  </a:cubicBezTo>
                  <a:cubicBezTo>
                    <a:pt x="95" y="3"/>
                    <a:pt x="92" y="0"/>
                    <a:pt x="88" y="0"/>
                  </a:cubicBezTo>
                  <a:cubicBezTo>
                    <a:pt x="84" y="0"/>
                    <a:pt x="81" y="3"/>
                    <a:pt x="81" y="7"/>
                  </a:cubicBezTo>
                  <a:cubicBezTo>
                    <a:pt x="81" y="9"/>
                    <a:pt x="81" y="10"/>
                    <a:pt x="82" y="11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0"/>
                    <a:pt x="8" y="0"/>
                    <a:pt x="5" y="1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30"/>
                    <a:pt x="8" y="51"/>
                    <a:pt x="24" y="67"/>
                  </a:cubicBezTo>
                  <a:cubicBezTo>
                    <a:pt x="40" y="83"/>
                    <a:pt x="62" y="91"/>
                    <a:pt x="83" y="91"/>
                  </a:cubicBezTo>
                  <a:cubicBezTo>
                    <a:pt x="86" y="91"/>
                    <a:pt x="89" y="89"/>
                    <a:pt x="90" y="87"/>
                  </a:cubicBezTo>
                  <a:cubicBezTo>
                    <a:pt x="92" y="84"/>
                    <a:pt x="91" y="81"/>
                    <a:pt x="89" y="78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4"/>
                    <a:pt x="86" y="14"/>
                    <a:pt x="88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399" name="Freeform 69"/>
            <p:cNvSpPr>
              <a:spLocks/>
            </p:cNvSpPr>
            <p:nvPr/>
          </p:nvSpPr>
          <p:spPr bwMode="auto">
            <a:xfrm>
              <a:off x="2640013" y="2730500"/>
              <a:ext cx="120650" cy="107950"/>
            </a:xfrm>
            <a:custGeom>
              <a:avLst/>
              <a:gdLst/>
              <a:ahLst/>
              <a:cxnLst>
                <a:cxn ang="0">
                  <a:pos x="41" y="16"/>
                </a:cxn>
                <a:cxn ang="0">
                  <a:pos x="39" y="14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21" y="0"/>
                </a:cxn>
                <a:cxn ang="0">
                  <a:pos x="0" y="37"/>
                </a:cxn>
                <a:cxn ang="0">
                  <a:pos x="1" y="40"/>
                </a:cxn>
                <a:cxn ang="0">
                  <a:pos x="4" y="42"/>
                </a:cxn>
                <a:cxn ang="0">
                  <a:pos x="44" y="42"/>
                </a:cxn>
                <a:cxn ang="0">
                  <a:pos x="46" y="41"/>
                </a:cxn>
                <a:cxn ang="0">
                  <a:pos x="47" y="37"/>
                </a:cxn>
                <a:cxn ang="0">
                  <a:pos x="41" y="16"/>
                </a:cxn>
              </a:cxnLst>
              <a:rect l="0" t="0" r="r" b="b"/>
              <a:pathLst>
                <a:path w="47" h="42">
                  <a:moveTo>
                    <a:pt x="41" y="16"/>
                  </a:moveTo>
                  <a:cubicBezTo>
                    <a:pt x="41" y="15"/>
                    <a:pt x="40" y="15"/>
                    <a:pt x="39" y="14"/>
                  </a:cubicBezTo>
                  <a:cubicBezTo>
                    <a:pt x="33" y="11"/>
                    <a:pt x="27" y="6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0" y="39"/>
                    <a:pt x="1" y="40"/>
                  </a:cubicBezTo>
                  <a:cubicBezTo>
                    <a:pt x="1" y="41"/>
                    <a:pt x="2" y="42"/>
                    <a:pt x="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2"/>
                    <a:pt x="46" y="41"/>
                  </a:cubicBezTo>
                  <a:cubicBezTo>
                    <a:pt x="47" y="40"/>
                    <a:pt x="47" y="39"/>
                    <a:pt x="47" y="37"/>
                  </a:cubicBezTo>
                  <a:lnTo>
                    <a:pt x="41" y="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400" name="Freeform 71"/>
          <p:cNvSpPr>
            <a:spLocks noChangeAspect="1" noEditPoints="1"/>
          </p:cNvSpPr>
          <p:nvPr/>
        </p:nvSpPr>
        <p:spPr bwMode="auto">
          <a:xfrm>
            <a:off x="5576000" y="2713122"/>
            <a:ext cx="201411" cy="215223"/>
          </a:xfrm>
          <a:custGeom>
            <a:avLst/>
            <a:gdLst>
              <a:gd name="T0" fmla="*/ 102 w 109"/>
              <a:gd name="T1" fmla="*/ 29 h 116"/>
              <a:gd name="T2" fmla="*/ 44 w 109"/>
              <a:gd name="T3" fmla="*/ 29 h 116"/>
              <a:gd name="T4" fmla="*/ 44 w 109"/>
              <a:gd name="T5" fmla="*/ 22 h 116"/>
              <a:gd name="T6" fmla="*/ 54 w 109"/>
              <a:gd name="T7" fmla="*/ 22 h 116"/>
              <a:gd name="T8" fmla="*/ 65 w 109"/>
              <a:gd name="T9" fmla="*/ 11 h 116"/>
              <a:gd name="T10" fmla="*/ 54 w 109"/>
              <a:gd name="T11" fmla="*/ 0 h 116"/>
              <a:gd name="T12" fmla="*/ 36 w 109"/>
              <a:gd name="T13" fmla="*/ 0 h 116"/>
              <a:gd name="T14" fmla="*/ 29 w 109"/>
              <a:gd name="T15" fmla="*/ 7 h 116"/>
              <a:gd name="T16" fmla="*/ 29 w 109"/>
              <a:gd name="T17" fmla="*/ 29 h 116"/>
              <a:gd name="T18" fmla="*/ 7 w 109"/>
              <a:gd name="T19" fmla="*/ 29 h 116"/>
              <a:gd name="T20" fmla="*/ 0 w 109"/>
              <a:gd name="T21" fmla="*/ 36 h 116"/>
              <a:gd name="T22" fmla="*/ 0 w 109"/>
              <a:gd name="T23" fmla="*/ 80 h 116"/>
              <a:gd name="T24" fmla="*/ 7 w 109"/>
              <a:gd name="T25" fmla="*/ 87 h 116"/>
              <a:gd name="T26" fmla="*/ 44 w 109"/>
              <a:gd name="T27" fmla="*/ 87 h 116"/>
              <a:gd name="T28" fmla="*/ 44 w 109"/>
              <a:gd name="T29" fmla="*/ 116 h 116"/>
              <a:gd name="T30" fmla="*/ 73 w 109"/>
              <a:gd name="T31" fmla="*/ 116 h 116"/>
              <a:gd name="T32" fmla="*/ 73 w 109"/>
              <a:gd name="T33" fmla="*/ 87 h 116"/>
              <a:gd name="T34" fmla="*/ 102 w 109"/>
              <a:gd name="T35" fmla="*/ 87 h 116"/>
              <a:gd name="T36" fmla="*/ 109 w 109"/>
              <a:gd name="T37" fmla="*/ 80 h 116"/>
              <a:gd name="T38" fmla="*/ 109 w 109"/>
              <a:gd name="T39" fmla="*/ 36 h 116"/>
              <a:gd name="T40" fmla="*/ 102 w 109"/>
              <a:gd name="T41" fmla="*/ 29 h 116"/>
              <a:gd name="T42" fmla="*/ 58 w 109"/>
              <a:gd name="T43" fmla="*/ 109 h 116"/>
              <a:gd name="T44" fmla="*/ 51 w 109"/>
              <a:gd name="T45" fmla="*/ 109 h 116"/>
              <a:gd name="T46" fmla="*/ 51 w 109"/>
              <a:gd name="T47" fmla="*/ 87 h 116"/>
              <a:gd name="T48" fmla="*/ 58 w 109"/>
              <a:gd name="T49" fmla="*/ 87 h 116"/>
              <a:gd name="T50" fmla="*/ 58 w 109"/>
              <a:gd name="T51" fmla="*/ 109 h 116"/>
              <a:gd name="T52" fmla="*/ 102 w 109"/>
              <a:gd name="T53" fmla="*/ 80 h 116"/>
              <a:gd name="T54" fmla="*/ 7 w 109"/>
              <a:gd name="T55" fmla="*/ 80 h 116"/>
              <a:gd name="T56" fmla="*/ 7 w 109"/>
              <a:gd name="T57" fmla="*/ 36 h 116"/>
              <a:gd name="T58" fmla="*/ 29 w 109"/>
              <a:gd name="T59" fmla="*/ 36 h 116"/>
              <a:gd name="T60" fmla="*/ 29 w 109"/>
              <a:gd name="T61" fmla="*/ 58 h 116"/>
              <a:gd name="T62" fmla="*/ 36 w 109"/>
              <a:gd name="T63" fmla="*/ 65 h 116"/>
              <a:gd name="T64" fmla="*/ 44 w 109"/>
              <a:gd name="T65" fmla="*/ 58 h 116"/>
              <a:gd name="T66" fmla="*/ 44 w 109"/>
              <a:gd name="T67" fmla="*/ 36 h 116"/>
              <a:gd name="T68" fmla="*/ 102 w 109"/>
              <a:gd name="T69" fmla="*/ 36 h 116"/>
              <a:gd name="T70" fmla="*/ 102 w 109"/>
              <a:gd name="T71" fmla="*/ 80 h 11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09" h="116">
                <a:moveTo>
                  <a:pt x="102" y="29"/>
                </a:moveTo>
                <a:cubicBezTo>
                  <a:pt x="44" y="29"/>
                  <a:pt x="44" y="29"/>
                  <a:pt x="44" y="29"/>
                </a:cubicBezTo>
                <a:cubicBezTo>
                  <a:pt x="44" y="22"/>
                  <a:pt x="44" y="22"/>
                  <a:pt x="44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60" y="22"/>
                  <a:pt x="65" y="17"/>
                  <a:pt x="65" y="11"/>
                </a:cubicBezTo>
                <a:cubicBezTo>
                  <a:pt x="65" y="5"/>
                  <a:pt x="60" y="0"/>
                  <a:pt x="54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2" y="0"/>
                  <a:pt x="29" y="3"/>
                  <a:pt x="29" y="7"/>
                </a:cubicBezTo>
                <a:cubicBezTo>
                  <a:pt x="29" y="29"/>
                  <a:pt x="29" y="29"/>
                  <a:pt x="29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3" y="29"/>
                  <a:pt x="0" y="32"/>
                  <a:pt x="0" y="36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4"/>
                  <a:pt x="3" y="87"/>
                  <a:pt x="7" y="87"/>
                </a:cubicBezTo>
                <a:cubicBezTo>
                  <a:pt x="44" y="87"/>
                  <a:pt x="44" y="87"/>
                  <a:pt x="44" y="87"/>
                </a:cubicBezTo>
                <a:cubicBezTo>
                  <a:pt x="44" y="116"/>
                  <a:pt x="44" y="116"/>
                  <a:pt x="44" y="116"/>
                </a:cubicBezTo>
                <a:cubicBezTo>
                  <a:pt x="73" y="116"/>
                  <a:pt x="73" y="116"/>
                  <a:pt x="73" y="116"/>
                </a:cubicBezTo>
                <a:cubicBezTo>
                  <a:pt x="73" y="87"/>
                  <a:pt x="73" y="87"/>
                  <a:pt x="73" y="87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06" y="87"/>
                  <a:pt x="109" y="84"/>
                  <a:pt x="109" y="80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09" y="32"/>
                  <a:pt x="106" y="29"/>
                  <a:pt x="102" y="29"/>
                </a:cubicBezTo>
                <a:close/>
                <a:moveTo>
                  <a:pt x="58" y="109"/>
                </a:moveTo>
                <a:cubicBezTo>
                  <a:pt x="51" y="109"/>
                  <a:pt x="51" y="109"/>
                  <a:pt x="51" y="109"/>
                </a:cubicBezTo>
                <a:cubicBezTo>
                  <a:pt x="51" y="87"/>
                  <a:pt x="51" y="87"/>
                  <a:pt x="51" y="87"/>
                </a:cubicBezTo>
                <a:cubicBezTo>
                  <a:pt x="58" y="87"/>
                  <a:pt x="58" y="87"/>
                  <a:pt x="58" y="87"/>
                </a:cubicBezTo>
                <a:lnTo>
                  <a:pt x="58" y="109"/>
                </a:lnTo>
                <a:close/>
                <a:moveTo>
                  <a:pt x="102" y="80"/>
                </a:moveTo>
                <a:cubicBezTo>
                  <a:pt x="7" y="80"/>
                  <a:pt x="7" y="80"/>
                  <a:pt x="7" y="80"/>
                </a:cubicBezTo>
                <a:cubicBezTo>
                  <a:pt x="7" y="36"/>
                  <a:pt x="7" y="36"/>
                  <a:pt x="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58"/>
                  <a:pt x="29" y="58"/>
                  <a:pt x="29" y="58"/>
                </a:cubicBezTo>
                <a:cubicBezTo>
                  <a:pt x="29" y="62"/>
                  <a:pt x="32" y="65"/>
                  <a:pt x="36" y="65"/>
                </a:cubicBezTo>
                <a:cubicBezTo>
                  <a:pt x="40" y="65"/>
                  <a:pt x="44" y="62"/>
                  <a:pt x="44" y="58"/>
                </a:cubicBezTo>
                <a:cubicBezTo>
                  <a:pt x="44" y="36"/>
                  <a:pt x="44" y="36"/>
                  <a:pt x="44" y="36"/>
                </a:cubicBezTo>
                <a:cubicBezTo>
                  <a:pt x="102" y="36"/>
                  <a:pt x="102" y="36"/>
                  <a:pt x="102" y="36"/>
                </a:cubicBezTo>
                <a:lnTo>
                  <a:pt x="102" y="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1" name="Freeform 169"/>
          <p:cNvSpPr>
            <a:spLocks noChangeAspect="1"/>
          </p:cNvSpPr>
          <p:nvPr/>
        </p:nvSpPr>
        <p:spPr bwMode="auto">
          <a:xfrm>
            <a:off x="3716911" y="2299553"/>
            <a:ext cx="199320" cy="202535"/>
          </a:xfrm>
          <a:custGeom>
            <a:avLst/>
            <a:gdLst>
              <a:gd name="T0" fmla="*/ 186 w 186"/>
              <a:gd name="T1" fmla="*/ 153 h 189"/>
              <a:gd name="T2" fmla="*/ 128 w 186"/>
              <a:gd name="T3" fmla="*/ 95 h 189"/>
              <a:gd name="T4" fmla="*/ 164 w 186"/>
              <a:gd name="T5" fmla="*/ 95 h 189"/>
              <a:gd name="T6" fmla="*/ 117 w 186"/>
              <a:gd name="T7" fmla="*/ 48 h 189"/>
              <a:gd name="T8" fmla="*/ 140 w 186"/>
              <a:gd name="T9" fmla="*/ 48 h 189"/>
              <a:gd name="T10" fmla="*/ 93 w 186"/>
              <a:gd name="T11" fmla="*/ 0 h 189"/>
              <a:gd name="T12" fmla="*/ 46 w 186"/>
              <a:gd name="T13" fmla="*/ 48 h 189"/>
              <a:gd name="T14" fmla="*/ 69 w 186"/>
              <a:gd name="T15" fmla="*/ 48 h 189"/>
              <a:gd name="T16" fmla="*/ 22 w 186"/>
              <a:gd name="T17" fmla="*/ 95 h 189"/>
              <a:gd name="T18" fmla="*/ 58 w 186"/>
              <a:gd name="T19" fmla="*/ 95 h 189"/>
              <a:gd name="T20" fmla="*/ 0 w 186"/>
              <a:gd name="T21" fmla="*/ 153 h 189"/>
              <a:gd name="T22" fmla="*/ 69 w 186"/>
              <a:gd name="T23" fmla="*/ 153 h 189"/>
              <a:gd name="T24" fmla="*/ 69 w 186"/>
              <a:gd name="T25" fmla="*/ 189 h 189"/>
              <a:gd name="T26" fmla="*/ 117 w 186"/>
              <a:gd name="T27" fmla="*/ 189 h 189"/>
              <a:gd name="T28" fmla="*/ 117 w 186"/>
              <a:gd name="T29" fmla="*/ 153 h 189"/>
              <a:gd name="T30" fmla="*/ 186 w 186"/>
              <a:gd name="T31" fmla="*/ 153 h 18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86" h="189">
                <a:moveTo>
                  <a:pt x="186" y="153"/>
                </a:moveTo>
                <a:lnTo>
                  <a:pt x="128" y="95"/>
                </a:lnTo>
                <a:lnTo>
                  <a:pt x="164" y="95"/>
                </a:lnTo>
                <a:lnTo>
                  <a:pt x="117" y="48"/>
                </a:lnTo>
                <a:lnTo>
                  <a:pt x="140" y="48"/>
                </a:lnTo>
                <a:lnTo>
                  <a:pt x="93" y="0"/>
                </a:lnTo>
                <a:lnTo>
                  <a:pt x="46" y="48"/>
                </a:lnTo>
                <a:lnTo>
                  <a:pt x="69" y="48"/>
                </a:lnTo>
                <a:lnTo>
                  <a:pt x="22" y="95"/>
                </a:lnTo>
                <a:lnTo>
                  <a:pt x="58" y="95"/>
                </a:lnTo>
                <a:lnTo>
                  <a:pt x="0" y="153"/>
                </a:lnTo>
                <a:lnTo>
                  <a:pt x="69" y="153"/>
                </a:lnTo>
                <a:lnTo>
                  <a:pt x="69" y="189"/>
                </a:lnTo>
                <a:lnTo>
                  <a:pt x="117" y="189"/>
                </a:lnTo>
                <a:lnTo>
                  <a:pt x="117" y="153"/>
                </a:lnTo>
                <a:lnTo>
                  <a:pt x="186" y="1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2" name="Freeform 170"/>
          <p:cNvSpPr>
            <a:spLocks noChangeAspect="1"/>
          </p:cNvSpPr>
          <p:nvPr/>
        </p:nvSpPr>
        <p:spPr bwMode="auto">
          <a:xfrm>
            <a:off x="4044348" y="2299553"/>
            <a:ext cx="200392" cy="202535"/>
          </a:xfrm>
          <a:custGeom>
            <a:avLst/>
            <a:gdLst>
              <a:gd name="T0" fmla="*/ 102 w 116"/>
              <a:gd name="T1" fmla="*/ 31 h 117"/>
              <a:gd name="T2" fmla="*/ 102 w 116"/>
              <a:gd name="T3" fmla="*/ 30 h 117"/>
              <a:gd name="T4" fmla="*/ 82 w 116"/>
              <a:gd name="T5" fmla="*/ 8 h 117"/>
              <a:gd name="T6" fmla="*/ 66 w 116"/>
              <a:gd name="T7" fmla="*/ 0 h 117"/>
              <a:gd name="T8" fmla="*/ 47 w 116"/>
              <a:gd name="T9" fmla="*/ 11 h 117"/>
              <a:gd name="T10" fmla="*/ 37 w 116"/>
              <a:gd name="T11" fmla="*/ 8 h 117"/>
              <a:gd name="T12" fmla="*/ 15 w 116"/>
              <a:gd name="T13" fmla="*/ 30 h 117"/>
              <a:gd name="T14" fmla="*/ 15 w 116"/>
              <a:gd name="T15" fmla="*/ 31 h 117"/>
              <a:gd name="T16" fmla="*/ 0 w 116"/>
              <a:gd name="T17" fmla="*/ 51 h 117"/>
              <a:gd name="T18" fmla="*/ 22 w 116"/>
              <a:gd name="T19" fmla="*/ 73 h 117"/>
              <a:gd name="T20" fmla="*/ 33 w 116"/>
              <a:gd name="T21" fmla="*/ 70 h 117"/>
              <a:gd name="T22" fmla="*/ 44 w 116"/>
              <a:gd name="T23" fmla="*/ 73 h 117"/>
              <a:gd name="T24" fmla="*/ 51 w 116"/>
              <a:gd name="T25" fmla="*/ 72 h 117"/>
              <a:gd name="T26" fmla="*/ 51 w 116"/>
              <a:gd name="T27" fmla="*/ 109 h 117"/>
              <a:gd name="T28" fmla="*/ 44 w 116"/>
              <a:gd name="T29" fmla="*/ 109 h 117"/>
              <a:gd name="T30" fmla="*/ 44 w 116"/>
              <a:gd name="T31" fmla="*/ 117 h 117"/>
              <a:gd name="T32" fmla="*/ 73 w 116"/>
              <a:gd name="T33" fmla="*/ 117 h 117"/>
              <a:gd name="T34" fmla="*/ 73 w 116"/>
              <a:gd name="T35" fmla="*/ 109 h 117"/>
              <a:gd name="T36" fmla="*/ 66 w 116"/>
              <a:gd name="T37" fmla="*/ 109 h 117"/>
              <a:gd name="T38" fmla="*/ 66 w 116"/>
              <a:gd name="T39" fmla="*/ 73 h 117"/>
              <a:gd name="T40" fmla="*/ 69 w 116"/>
              <a:gd name="T41" fmla="*/ 73 h 117"/>
              <a:gd name="T42" fmla="*/ 73 w 116"/>
              <a:gd name="T43" fmla="*/ 73 h 117"/>
              <a:gd name="T44" fmla="*/ 84 w 116"/>
              <a:gd name="T45" fmla="*/ 70 h 117"/>
              <a:gd name="T46" fmla="*/ 95 w 116"/>
              <a:gd name="T47" fmla="*/ 73 h 117"/>
              <a:gd name="T48" fmla="*/ 116 w 116"/>
              <a:gd name="T49" fmla="*/ 51 h 117"/>
              <a:gd name="T50" fmla="*/ 102 w 116"/>
              <a:gd name="T51" fmla="*/ 31 h 11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16" h="117">
                <a:moveTo>
                  <a:pt x="102" y="31"/>
                </a:moveTo>
                <a:cubicBezTo>
                  <a:pt x="102" y="30"/>
                  <a:pt x="102" y="30"/>
                  <a:pt x="102" y="30"/>
                </a:cubicBezTo>
                <a:cubicBezTo>
                  <a:pt x="102" y="18"/>
                  <a:pt x="93" y="9"/>
                  <a:pt x="82" y="8"/>
                </a:cubicBezTo>
                <a:cubicBezTo>
                  <a:pt x="78" y="3"/>
                  <a:pt x="72" y="0"/>
                  <a:pt x="66" y="0"/>
                </a:cubicBezTo>
                <a:cubicBezTo>
                  <a:pt x="58" y="0"/>
                  <a:pt x="51" y="5"/>
                  <a:pt x="47" y="11"/>
                </a:cubicBezTo>
                <a:cubicBezTo>
                  <a:pt x="44" y="9"/>
                  <a:pt x="40" y="8"/>
                  <a:pt x="37" y="8"/>
                </a:cubicBezTo>
                <a:cubicBezTo>
                  <a:pt x="24" y="8"/>
                  <a:pt x="15" y="17"/>
                  <a:pt x="15" y="30"/>
                </a:cubicBezTo>
                <a:cubicBezTo>
                  <a:pt x="15" y="30"/>
                  <a:pt x="15" y="30"/>
                  <a:pt x="15" y="31"/>
                </a:cubicBezTo>
                <a:cubicBezTo>
                  <a:pt x="6" y="34"/>
                  <a:pt x="0" y="42"/>
                  <a:pt x="0" y="51"/>
                </a:cubicBezTo>
                <a:cubicBezTo>
                  <a:pt x="0" y="63"/>
                  <a:pt x="10" y="73"/>
                  <a:pt x="22" y="73"/>
                </a:cubicBezTo>
                <a:cubicBezTo>
                  <a:pt x="26" y="73"/>
                  <a:pt x="30" y="72"/>
                  <a:pt x="33" y="70"/>
                </a:cubicBezTo>
                <a:cubicBezTo>
                  <a:pt x="36" y="72"/>
                  <a:pt x="40" y="73"/>
                  <a:pt x="44" y="73"/>
                </a:cubicBezTo>
                <a:cubicBezTo>
                  <a:pt x="46" y="73"/>
                  <a:pt x="49" y="73"/>
                  <a:pt x="51" y="72"/>
                </a:cubicBezTo>
                <a:cubicBezTo>
                  <a:pt x="51" y="109"/>
                  <a:pt x="51" y="109"/>
                  <a:pt x="51" y="109"/>
                </a:cubicBezTo>
                <a:cubicBezTo>
                  <a:pt x="44" y="109"/>
                  <a:pt x="44" y="109"/>
                  <a:pt x="44" y="109"/>
                </a:cubicBezTo>
                <a:cubicBezTo>
                  <a:pt x="44" y="117"/>
                  <a:pt x="44" y="117"/>
                  <a:pt x="44" y="117"/>
                </a:cubicBezTo>
                <a:cubicBezTo>
                  <a:pt x="73" y="117"/>
                  <a:pt x="73" y="117"/>
                  <a:pt x="73" y="117"/>
                </a:cubicBezTo>
                <a:cubicBezTo>
                  <a:pt x="73" y="109"/>
                  <a:pt x="73" y="109"/>
                  <a:pt x="73" y="109"/>
                </a:cubicBezTo>
                <a:cubicBezTo>
                  <a:pt x="66" y="109"/>
                  <a:pt x="66" y="109"/>
                  <a:pt x="66" y="109"/>
                </a:cubicBezTo>
                <a:cubicBezTo>
                  <a:pt x="66" y="73"/>
                  <a:pt x="66" y="73"/>
                  <a:pt x="66" y="73"/>
                </a:cubicBezTo>
                <a:cubicBezTo>
                  <a:pt x="67" y="73"/>
                  <a:pt x="68" y="73"/>
                  <a:pt x="69" y="73"/>
                </a:cubicBezTo>
                <a:cubicBezTo>
                  <a:pt x="70" y="73"/>
                  <a:pt x="72" y="73"/>
                  <a:pt x="73" y="73"/>
                </a:cubicBezTo>
                <a:cubicBezTo>
                  <a:pt x="77" y="73"/>
                  <a:pt x="80" y="72"/>
                  <a:pt x="84" y="70"/>
                </a:cubicBezTo>
                <a:cubicBezTo>
                  <a:pt x="87" y="72"/>
                  <a:pt x="91" y="73"/>
                  <a:pt x="95" y="73"/>
                </a:cubicBezTo>
                <a:cubicBezTo>
                  <a:pt x="107" y="73"/>
                  <a:pt x="116" y="63"/>
                  <a:pt x="116" y="51"/>
                </a:cubicBezTo>
                <a:cubicBezTo>
                  <a:pt x="116" y="42"/>
                  <a:pt x="110" y="34"/>
                  <a:pt x="102" y="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3" name="Freeform 21"/>
          <p:cNvSpPr>
            <a:spLocks noChangeAspect="1"/>
          </p:cNvSpPr>
          <p:nvPr/>
        </p:nvSpPr>
        <p:spPr bwMode="auto">
          <a:xfrm>
            <a:off x="3377050" y="2297309"/>
            <a:ext cx="174672" cy="203018"/>
          </a:xfrm>
          <a:custGeom>
            <a:avLst/>
            <a:gdLst>
              <a:gd name="T0" fmla="*/ 219 w 220"/>
              <a:gd name="T1" fmla="*/ 253 h 256"/>
              <a:gd name="T2" fmla="*/ 214 w 220"/>
              <a:gd name="T3" fmla="*/ 256 h 256"/>
              <a:gd name="T4" fmla="*/ 126 w 220"/>
              <a:gd name="T5" fmla="*/ 256 h 256"/>
              <a:gd name="T6" fmla="*/ 126 w 220"/>
              <a:gd name="T7" fmla="*/ 208 h 256"/>
              <a:gd name="T8" fmla="*/ 165 w 220"/>
              <a:gd name="T9" fmla="*/ 184 h 256"/>
              <a:gd name="T10" fmla="*/ 173 w 220"/>
              <a:gd name="T11" fmla="*/ 176 h 256"/>
              <a:gd name="T12" fmla="*/ 165 w 220"/>
              <a:gd name="T13" fmla="*/ 168 h 256"/>
              <a:gd name="T14" fmla="*/ 126 w 220"/>
              <a:gd name="T15" fmla="*/ 192 h 256"/>
              <a:gd name="T16" fmla="*/ 126 w 220"/>
              <a:gd name="T17" fmla="*/ 164 h 256"/>
              <a:gd name="T18" fmla="*/ 149 w 220"/>
              <a:gd name="T19" fmla="*/ 152 h 256"/>
              <a:gd name="T20" fmla="*/ 157 w 220"/>
              <a:gd name="T21" fmla="*/ 144 h 256"/>
              <a:gd name="T22" fmla="*/ 149 w 220"/>
              <a:gd name="T23" fmla="*/ 136 h 256"/>
              <a:gd name="T24" fmla="*/ 126 w 220"/>
              <a:gd name="T25" fmla="*/ 148 h 256"/>
              <a:gd name="T26" fmla="*/ 126 w 220"/>
              <a:gd name="T27" fmla="*/ 136 h 256"/>
              <a:gd name="T28" fmla="*/ 118 w 220"/>
              <a:gd name="T29" fmla="*/ 128 h 256"/>
              <a:gd name="T30" fmla="*/ 102 w 220"/>
              <a:gd name="T31" fmla="*/ 128 h 256"/>
              <a:gd name="T32" fmla="*/ 94 w 220"/>
              <a:gd name="T33" fmla="*/ 136 h 256"/>
              <a:gd name="T34" fmla="*/ 94 w 220"/>
              <a:gd name="T35" fmla="*/ 187 h 256"/>
              <a:gd name="T36" fmla="*/ 63 w 220"/>
              <a:gd name="T37" fmla="*/ 176 h 256"/>
              <a:gd name="T38" fmla="*/ 55 w 220"/>
              <a:gd name="T39" fmla="*/ 184 h 256"/>
              <a:gd name="T40" fmla="*/ 63 w 220"/>
              <a:gd name="T41" fmla="*/ 192 h 256"/>
              <a:gd name="T42" fmla="*/ 94 w 220"/>
              <a:gd name="T43" fmla="*/ 203 h 256"/>
              <a:gd name="T44" fmla="*/ 94 w 220"/>
              <a:gd name="T45" fmla="*/ 256 h 256"/>
              <a:gd name="T46" fmla="*/ 6 w 220"/>
              <a:gd name="T47" fmla="*/ 256 h 256"/>
              <a:gd name="T48" fmla="*/ 1 w 220"/>
              <a:gd name="T49" fmla="*/ 253 h 256"/>
              <a:gd name="T50" fmla="*/ 1 w 220"/>
              <a:gd name="T51" fmla="*/ 248 h 256"/>
              <a:gd name="T52" fmla="*/ 105 w 220"/>
              <a:gd name="T53" fmla="*/ 4 h 256"/>
              <a:gd name="T54" fmla="*/ 110 w 220"/>
              <a:gd name="T55" fmla="*/ 0 h 256"/>
              <a:gd name="T56" fmla="*/ 115 w 220"/>
              <a:gd name="T57" fmla="*/ 4 h 256"/>
              <a:gd name="T58" fmla="*/ 219 w 220"/>
              <a:gd name="T59" fmla="*/ 248 h 256"/>
              <a:gd name="T60" fmla="*/ 219 w 220"/>
              <a:gd name="T61" fmla="*/ 253 h 25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20" h="256">
                <a:moveTo>
                  <a:pt x="219" y="253"/>
                </a:moveTo>
                <a:cubicBezTo>
                  <a:pt x="218" y="255"/>
                  <a:pt x="216" y="256"/>
                  <a:pt x="214" y="256"/>
                </a:cubicBezTo>
                <a:cubicBezTo>
                  <a:pt x="126" y="256"/>
                  <a:pt x="126" y="256"/>
                  <a:pt x="126" y="256"/>
                </a:cubicBezTo>
                <a:cubicBezTo>
                  <a:pt x="126" y="208"/>
                  <a:pt x="126" y="208"/>
                  <a:pt x="126" y="208"/>
                </a:cubicBezTo>
                <a:cubicBezTo>
                  <a:pt x="165" y="184"/>
                  <a:pt x="165" y="184"/>
                  <a:pt x="165" y="184"/>
                </a:cubicBezTo>
                <a:cubicBezTo>
                  <a:pt x="169" y="184"/>
                  <a:pt x="173" y="180"/>
                  <a:pt x="173" y="176"/>
                </a:cubicBezTo>
                <a:cubicBezTo>
                  <a:pt x="173" y="172"/>
                  <a:pt x="169" y="168"/>
                  <a:pt x="165" y="168"/>
                </a:cubicBezTo>
                <a:cubicBezTo>
                  <a:pt x="126" y="192"/>
                  <a:pt x="126" y="192"/>
                  <a:pt x="126" y="192"/>
                </a:cubicBezTo>
                <a:cubicBezTo>
                  <a:pt x="126" y="164"/>
                  <a:pt x="126" y="164"/>
                  <a:pt x="126" y="164"/>
                </a:cubicBezTo>
                <a:cubicBezTo>
                  <a:pt x="149" y="152"/>
                  <a:pt x="149" y="152"/>
                  <a:pt x="149" y="152"/>
                </a:cubicBezTo>
                <a:cubicBezTo>
                  <a:pt x="154" y="152"/>
                  <a:pt x="157" y="148"/>
                  <a:pt x="157" y="144"/>
                </a:cubicBezTo>
                <a:cubicBezTo>
                  <a:pt x="157" y="140"/>
                  <a:pt x="154" y="136"/>
                  <a:pt x="149" y="136"/>
                </a:cubicBezTo>
                <a:cubicBezTo>
                  <a:pt x="126" y="148"/>
                  <a:pt x="126" y="148"/>
                  <a:pt x="126" y="148"/>
                </a:cubicBezTo>
                <a:cubicBezTo>
                  <a:pt x="126" y="136"/>
                  <a:pt x="126" y="136"/>
                  <a:pt x="126" y="136"/>
                </a:cubicBezTo>
                <a:cubicBezTo>
                  <a:pt x="126" y="132"/>
                  <a:pt x="122" y="128"/>
                  <a:pt x="118" y="128"/>
                </a:cubicBezTo>
                <a:cubicBezTo>
                  <a:pt x="102" y="128"/>
                  <a:pt x="102" y="128"/>
                  <a:pt x="102" y="128"/>
                </a:cubicBezTo>
                <a:cubicBezTo>
                  <a:pt x="98" y="128"/>
                  <a:pt x="94" y="132"/>
                  <a:pt x="94" y="136"/>
                </a:cubicBezTo>
                <a:cubicBezTo>
                  <a:pt x="94" y="187"/>
                  <a:pt x="94" y="187"/>
                  <a:pt x="94" y="187"/>
                </a:cubicBezTo>
                <a:cubicBezTo>
                  <a:pt x="63" y="176"/>
                  <a:pt x="63" y="176"/>
                  <a:pt x="63" y="176"/>
                </a:cubicBezTo>
                <a:cubicBezTo>
                  <a:pt x="59" y="176"/>
                  <a:pt x="55" y="180"/>
                  <a:pt x="55" y="184"/>
                </a:cubicBezTo>
                <a:cubicBezTo>
                  <a:pt x="55" y="188"/>
                  <a:pt x="59" y="192"/>
                  <a:pt x="63" y="192"/>
                </a:cubicBezTo>
                <a:cubicBezTo>
                  <a:pt x="94" y="203"/>
                  <a:pt x="94" y="203"/>
                  <a:pt x="94" y="203"/>
                </a:cubicBezTo>
                <a:cubicBezTo>
                  <a:pt x="94" y="256"/>
                  <a:pt x="94" y="256"/>
                  <a:pt x="94" y="256"/>
                </a:cubicBezTo>
                <a:cubicBezTo>
                  <a:pt x="6" y="256"/>
                  <a:pt x="6" y="256"/>
                  <a:pt x="6" y="256"/>
                </a:cubicBezTo>
                <a:cubicBezTo>
                  <a:pt x="4" y="256"/>
                  <a:pt x="2" y="255"/>
                  <a:pt x="1" y="253"/>
                </a:cubicBezTo>
                <a:cubicBezTo>
                  <a:pt x="0" y="252"/>
                  <a:pt x="0" y="250"/>
                  <a:pt x="1" y="248"/>
                </a:cubicBezTo>
                <a:cubicBezTo>
                  <a:pt x="105" y="4"/>
                  <a:pt x="105" y="4"/>
                  <a:pt x="105" y="4"/>
                </a:cubicBezTo>
                <a:cubicBezTo>
                  <a:pt x="106" y="1"/>
                  <a:pt x="108" y="0"/>
                  <a:pt x="110" y="0"/>
                </a:cubicBezTo>
                <a:cubicBezTo>
                  <a:pt x="112" y="0"/>
                  <a:pt x="115" y="1"/>
                  <a:pt x="115" y="4"/>
                </a:cubicBezTo>
                <a:cubicBezTo>
                  <a:pt x="219" y="248"/>
                  <a:pt x="219" y="248"/>
                  <a:pt x="219" y="248"/>
                </a:cubicBezTo>
                <a:cubicBezTo>
                  <a:pt x="220" y="250"/>
                  <a:pt x="220" y="252"/>
                  <a:pt x="219" y="253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4" name="Freeform 10"/>
          <p:cNvSpPr>
            <a:spLocks noChangeAspect="1" noEditPoints="1"/>
          </p:cNvSpPr>
          <p:nvPr/>
        </p:nvSpPr>
        <p:spPr bwMode="auto">
          <a:xfrm>
            <a:off x="1211878" y="2283080"/>
            <a:ext cx="255976" cy="224711"/>
          </a:xfrm>
          <a:custGeom>
            <a:avLst/>
            <a:gdLst>
              <a:gd name="T0" fmla="*/ 0 w 219"/>
              <a:gd name="T1" fmla="*/ 145 h 191"/>
              <a:gd name="T2" fmla="*/ 48 w 219"/>
              <a:gd name="T3" fmla="*/ 191 h 191"/>
              <a:gd name="T4" fmla="*/ 145 w 219"/>
              <a:gd name="T5" fmla="*/ 191 h 191"/>
              <a:gd name="T6" fmla="*/ 217 w 219"/>
              <a:gd name="T7" fmla="*/ 146 h 191"/>
              <a:gd name="T8" fmla="*/ 217 w 219"/>
              <a:gd name="T9" fmla="*/ 145 h 191"/>
              <a:gd name="T10" fmla="*/ 0 w 219"/>
              <a:gd name="T11" fmla="*/ 145 h 191"/>
              <a:gd name="T12" fmla="*/ 112 w 219"/>
              <a:gd name="T13" fmla="*/ 0 h 191"/>
              <a:gd name="T14" fmla="*/ 113 w 219"/>
              <a:gd name="T15" fmla="*/ 135 h 191"/>
              <a:gd name="T16" fmla="*/ 21 w 219"/>
              <a:gd name="T17" fmla="*/ 135 h 191"/>
              <a:gd name="T18" fmla="*/ 112 w 219"/>
              <a:gd name="T19" fmla="*/ 0 h 191"/>
              <a:gd name="T20" fmla="*/ 124 w 219"/>
              <a:gd name="T21" fmla="*/ 28 h 191"/>
              <a:gd name="T22" fmla="*/ 124 w 219"/>
              <a:gd name="T23" fmla="*/ 135 h 191"/>
              <a:gd name="T24" fmla="*/ 178 w 219"/>
              <a:gd name="T25" fmla="*/ 135 h 191"/>
              <a:gd name="T26" fmla="*/ 124 w 219"/>
              <a:gd name="T27" fmla="*/ 28 h 1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219" h="191">
                <a:moveTo>
                  <a:pt x="0" y="145"/>
                </a:moveTo>
                <a:cubicBezTo>
                  <a:pt x="0" y="145"/>
                  <a:pt x="13" y="191"/>
                  <a:pt x="48" y="191"/>
                </a:cubicBezTo>
                <a:cubicBezTo>
                  <a:pt x="83" y="191"/>
                  <a:pt x="101" y="191"/>
                  <a:pt x="145" y="191"/>
                </a:cubicBezTo>
                <a:cubicBezTo>
                  <a:pt x="188" y="191"/>
                  <a:pt x="216" y="150"/>
                  <a:pt x="217" y="146"/>
                </a:cubicBezTo>
                <a:cubicBezTo>
                  <a:pt x="219" y="141"/>
                  <a:pt x="217" y="145"/>
                  <a:pt x="217" y="145"/>
                </a:cubicBezTo>
                <a:cubicBezTo>
                  <a:pt x="0" y="145"/>
                  <a:pt x="0" y="145"/>
                  <a:pt x="0" y="145"/>
                </a:cubicBezTo>
                <a:close/>
                <a:moveTo>
                  <a:pt x="112" y="0"/>
                </a:moveTo>
                <a:cubicBezTo>
                  <a:pt x="113" y="135"/>
                  <a:pt x="113" y="135"/>
                  <a:pt x="113" y="135"/>
                </a:cubicBezTo>
                <a:cubicBezTo>
                  <a:pt x="21" y="135"/>
                  <a:pt x="21" y="135"/>
                  <a:pt x="21" y="135"/>
                </a:cubicBezTo>
                <a:cubicBezTo>
                  <a:pt x="69" y="108"/>
                  <a:pt x="95" y="59"/>
                  <a:pt x="112" y="0"/>
                </a:cubicBezTo>
                <a:close/>
                <a:moveTo>
                  <a:pt x="124" y="28"/>
                </a:moveTo>
                <a:cubicBezTo>
                  <a:pt x="124" y="135"/>
                  <a:pt x="124" y="135"/>
                  <a:pt x="124" y="135"/>
                </a:cubicBezTo>
                <a:cubicBezTo>
                  <a:pt x="178" y="135"/>
                  <a:pt x="178" y="135"/>
                  <a:pt x="178" y="135"/>
                </a:cubicBezTo>
                <a:cubicBezTo>
                  <a:pt x="149" y="114"/>
                  <a:pt x="134" y="74"/>
                  <a:pt x="124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405" name="Group 68"/>
          <p:cNvGrpSpPr>
            <a:grpSpLocks noChangeAspect="1"/>
          </p:cNvGrpSpPr>
          <p:nvPr/>
        </p:nvGrpSpPr>
        <p:grpSpPr>
          <a:xfrm>
            <a:off x="5922905" y="2288210"/>
            <a:ext cx="243202" cy="221500"/>
            <a:chOff x="2151063" y="322263"/>
            <a:chExt cx="604837" cy="550863"/>
          </a:xfrm>
          <a:solidFill>
            <a:schemeClr val="tx1"/>
          </a:solidFill>
        </p:grpSpPr>
        <p:sp>
          <p:nvSpPr>
            <p:cNvPr id="406" name="Freeform 21"/>
            <p:cNvSpPr>
              <a:spLocks noEditPoints="1"/>
            </p:cNvSpPr>
            <p:nvPr/>
          </p:nvSpPr>
          <p:spPr bwMode="auto">
            <a:xfrm>
              <a:off x="2151063" y="465138"/>
              <a:ext cx="265113" cy="407988"/>
            </a:xfrm>
            <a:custGeom>
              <a:avLst/>
              <a:gdLst/>
              <a:ahLst/>
              <a:cxnLst>
                <a:cxn ang="0">
                  <a:pos x="93" y="20"/>
                </a:cxn>
                <a:cxn ang="0">
                  <a:pos x="93" y="49"/>
                </a:cxn>
                <a:cxn ang="0">
                  <a:pos x="93" y="53"/>
                </a:cxn>
                <a:cxn ang="0">
                  <a:pos x="47" y="61"/>
                </a:cxn>
                <a:cxn ang="0">
                  <a:pos x="0" y="53"/>
                </a:cxn>
                <a:cxn ang="0">
                  <a:pos x="0" y="49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47" y="0"/>
                </a:cxn>
                <a:cxn ang="0">
                  <a:pos x="93" y="20"/>
                </a:cxn>
                <a:cxn ang="0">
                  <a:pos x="93" y="20"/>
                </a:cxn>
                <a:cxn ang="0">
                  <a:pos x="93" y="55"/>
                </a:cxn>
                <a:cxn ang="0">
                  <a:pos x="47" y="63"/>
                </a:cxn>
                <a:cxn ang="0">
                  <a:pos x="0" y="56"/>
                </a:cxn>
                <a:cxn ang="0">
                  <a:pos x="0" y="64"/>
                </a:cxn>
                <a:cxn ang="0">
                  <a:pos x="47" y="71"/>
                </a:cxn>
                <a:cxn ang="0">
                  <a:pos x="93" y="63"/>
                </a:cxn>
                <a:cxn ang="0">
                  <a:pos x="93" y="55"/>
                </a:cxn>
                <a:cxn ang="0">
                  <a:pos x="93" y="66"/>
                </a:cxn>
                <a:cxn ang="0">
                  <a:pos x="93" y="89"/>
                </a:cxn>
                <a:cxn ang="0">
                  <a:pos x="47" y="97"/>
                </a:cxn>
                <a:cxn ang="0">
                  <a:pos x="0" y="89"/>
                </a:cxn>
                <a:cxn ang="0">
                  <a:pos x="0" y="66"/>
                </a:cxn>
                <a:cxn ang="0">
                  <a:pos x="47" y="73"/>
                </a:cxn>
                <a:cxn ang="0">
                  <a:pos x="93" y="66"/>
                </a:cxn>
                <a:cxn ang="0">
                  <a:pos x="93" y="91"/>
                </a:cxn>
                <a:cxn ang="0">
                  <a:pos x="47" y="99"/>
                </a:cxn>
                <a:cxn ang="0">
                  <a:pos x="0" y="92"/>
                </a:cxn>
                <a:cxn ang="0">
                  <a:pos x="0" y="100"/>
                </a:cxn>
                <a:cxn ang="0">
                  <a:pos x="47" y="107"/>
                </a:cxn>
                <a:cxn ang="0">
                  <a:pos x="93" y="99"/>
                </a:cxn>
                <a:cxn ang="0">
                  <a:pos x="93" y="91"/>
                </a:cxn>
                <a:cxn ang="0">
                  <a:pos x="93" y="102"/>
                </a:cxn>
                <a:cxn ang="0">
                  <a:pos x="93" y="114"/>
                </a:cxn>
                <a:cxn ang="0">
                  <a:pos x="46" y="140"/>
                </a:cxn>
                <a:cxn ang="0">
                  <a:pos x="0" y="114"/>
                </a:cxn>
                <a:cxn ang="0">
                  <a:pos x="0" y="102"/>
                </a:cxn>
                <a:cxn ang="0">
                  <a:pos x="47" y="110"/>
                </a:cxn>
                <a:cxn ang="0">
                  <a:pos x="93" y="102"/>
                </a:cxn>
                <a:cxn ang="0">
                  <a:pos x="47" y="2"/>
                </a:cxn>
                <a:cxn ang="0">
                  <a:pos x="6" y="20"/>
                </a:cxn>
                <a:cxn ang="0">
                  <a:pos x="47" y="37"/>
                </a:cxn>
                <a:cxn ang="0">
                  <a:pos x="88" y="20"/>
                </a:cxn>
                <a:cxn ang="0">
                  <a:pos x="47" y="2"/>
                </a:cxn>
              </a:cxnLst>
              <a:rect l="0" t="0" r="r" b="b"/>
              <a:pathLst>
                <a:path w="93" h="142">
                  <a:moveTo>
                    <a:pt x="93" y="20"/>
                  </a:moveTo>
                  <a:cubicBezTo>
                    <a:pt x="93" y="49"/>
                    <a:pt x="93" y="49"/>
                    <a:pt x="93" y="49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78" y="58"/>
                    <a:pt x="62" y="60"/>
                    <a:pt x="47" y="61"/>
                  </a:cubicBezTo>
                  <a:cubicBezTo>
                    <a:pt x="31" y="61"/>
                    <a:pt x="16" y="58"/>
                    <a:pt x="0" y="53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21" y="0"/>
                    <a:pt x="47" y="0"/>
                  </a:cubicBezTo>
                  <a:cubicBezTo>
                    <a:pt x="72" y="0"/>
                    <a:pt x="93" y="9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lose/>
                  <a:moveTo>
                    <a:pt x="93" y="55"/>
                  </a:moveTo>
                  <a:cubicBezTo>
                    <a:pt x="78" y="60"/>
                    <a:pt x="62" y="63"/>
                    <a:pt x="47" y="63"/>
                  </a:cubicBezTo>
                  <a:cubicBezTo>
                    <a:pt x="31" y="63"/>
                    <a:pt x="16" y="61"/>
                    <a:pt x="0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6" y="69"/>
                    <a:pt x="31" y="71"/>
                    <a:pt x="47" y="71"/>
                  </a:cubicBezTo>
                  <a:cubicBezTo>
                    <a:pt x="62" y="71"/>
                    <a:pt x="78" y="68"/>
                    <a:pt x="93" y="63"/>
                  </a:cubicBezTo>
                  <a:cubicBezTo>
                    <a:pt x="93" y="55"/>
                    <a:pt x="93" y="55"/>
                    <a:pt x="93" y="55"/>
                  </a:cubicBezTo>
                  <a:close/>
                  <a:moveTo>
                    <a:pt x="93" y="66"/>
                  </a:moveTo>
                  <a:cubicBezTo>
                    <a:pt x="93" y="89"/>
                    <a:pt x="93" y="89"/>
                    <a:pt x="93" y="89"/>
                  </a:cubicBezTo>
                  <a:cubicBezTo>
                    <a:pt x="78" y="94"/>
                    <a:pt x="62" y="97"/>
                    <a:pt x="47" y="97"/>
                  </a:cubicBezTo>
                  <a:cubicBezTo>
                    <a:pt x="31" y="97"/>
                    <a:pt x="16" y="94"/>
                    <a:pt x="0" y="89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16" y="71"/>
                    <a:pt x="31" y="74"/>
                    <a:pt x="47" y="73"/>
                  </a:cubicBezTo>
                  <a:cubicBezTo>
                    <a:pt x="62" y="73"/>
                    <a:pt x="78" y="71"/>
                    <a:pt x="93" y="66"/>
                  </a:cubicBezTo>
                  <a:close/>
                  <a:moveTo>
                    <a:pt x="93" y="91"/>
                  </a:moveTo>
                  <a:cubicBezTo>
                    <a:pt x="78" y="96"/>
                    <a:pt x="62" y="99"/>
                    <a:pt x="47" y="99"/>
                  </a:cubicBezTo>
                  <a:cubicBezTo>
                    <a:pt x="31" y="99"/>
                    <a:pt x="16" y="97"/>
                    <a:pt x="0" y="92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16" y="105"/>
                    <a:pt x="31" y="107"/>
                    <a:pt x="47" y="107"/>
                  </a:cubicBezTo>
                  <a:cubicBezTo>
                    <a:pt x="62" y="107"/>
                    <a:pt x="78" y="104"/>
                    <a:pt x="93" y="99"/>
                  </a:cubicBezTo>
                  <a:cubicBezTo>
                    <a:pt x="93" y="91"/>
                    <a:pt x="93" y="91"/>
                    <a:pt x="93" y="91"/>
                  </a:cubicBezTo>
                  <a:close/>
                  <a:moveTo>
                    <a:pt x="93" y="102"/>
                  </a:moveTo>
                  <a:cubicBezTo>
                    <a:pt x="93" y="114"/>
                    <a:pt x="93" y="114"/>
                    <a:pt x="93" y="114"/>
                  </a:cubicBezTo>
                  <a:cubicBezTo>
                    <a:pt x="93" y="139"/>
                    <a:pt x="69" y="141"/>
                    <a:pt x="46" y="140"/>
                  </a:cubicBezTo>
                  <a:cubicBezTo>
                    <a:pt x="26" y="140"/>
                    <a:pt x="0" y="142"/>
                    <a:pt x="0" y="114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16" y="107"/>
                    <a:pt x="31" y="110"/>
                    <a:pt x="47" y="110"/>
                  </a:cubicBezTo>
                  <a:cubicBezTo>
                    <a:pt x="62" y="109"/>
                    <a:pt x="78" y="107"/>
                    <a:pt x="93" y="102"/>
                  </a:cubicBezTo>
                  <a:close/>
                  <a:moveTo>
                    <a:pt x="47" y="2"/>
                  </a:moveTo>
                  <a:cubicBezTo>
                    <a:pt x="24" y="2"/>
                    <a:pt x="6" y="10"/>
                    <a:pt x="6" y="20"/>
                  </a:cubicBezTo>
                  <a:cubicBezTo>
                    <a:pt x="6" y="29"/>
                    <a:pt x="24" y="37"/>
                    <a:pt x="47" y="37"/>
                  </a:cubicBezTo>
                  <a:cubicBezTo>
                    <a:pt x="69" y="37"/>
                    <a:pt x="88" y="29"/>
                    <a:pt x="88" y="20"/>
                  </a:cubicBezTo>
                  <a:cubicBezTo>
                    <a:pt x="88" y="10"/>
                    <a:pt x="69" y="2"/>
                    <a:pt x="47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07" name="Freeform 22"/>
            <p:cNvSpPr>
              <a:spLocks noEditPoints="1"/>
            </p:cNvSpPr>
            <p:nvPr/>
          </p:nvSpPr>
          <p:spPr bwMode="auto">
            <a:xfrm>
              <a:off x="2174875" y="477838"/>
              <a:ext cx="222250" cy="88900"/>
            </a:xfrm>
            <a:custGeom>
              <a:avLst/>
              <a:gdLst/>
              <a:ahLst/>
              <a:cxnLst>
                <a:cxn ang="0">
                  <a:pos x="67" y="5"/>
                </a:cxn>
                <a:cxn ang="0">
                  <a:pos x="39" y="0"/>
                </a:cxn>
                <a:cxn ang="0">
                  <a:pos x="10" y="5"/>
                </a:cxn>
                <a:cxn ang="0">
                  <a:pos x="0" y="16"/>
                </a:cxn>
                <a:cxn ang="0">
                  <a:pos x="10" y="26"/>
                </a:cxn>
                <a:cxn ang="0">
                  <a:pos x="39" y="31"/>
                </a:cxn>
                <a:cxn ang="0">
                  <a:pos x="67" y="26"/>
                </a:cxn>
                <a:cxn ang="0">
                  <a:pos x="78" y="16"/>
                </a:cxn>
                <a:cxn ang="0">
                  <a:pos x="67" y="5"/>
                </a:cxn>
                <a:cxn ang="0">
                  <a:pos x="66" y="11"/>
                </a:cxn>
                <a:cxn ang="0">
                  <a:pos x="70" y="13"/>
                </a:cxn>
                <a:cxn ang="0">
                  <a:pos x="66" y="15"/>
                </a:cxn>
                <a:cxn ang="0">
                  <a:pos x="63" y="13"/>
                </a:cxn>
                <a:cxn ang="0">
                  <a:pos x="66" y="11"/>
                </a:cxn>
              </a:cxnLst>
              <a:rect l="0" t="0" r="r" b="b"/>
              <a:pathLst>
                <a:path w="78" h="31">
                  <a:moveTo>
                    <a:pt x="67" y="5"/>
                  </a:moveTo>
                  <a:cubicBezTo>
                    <a:pt x="60" y="2"/>
                    <a:pt x="50" y="0"/>
                    <a:pt x="39" y="0"/>
                  </a:cubicBezTo>
                  <a:cubicBezTo>
                    <a:pt x="28" y="0"/>
                    <a:pt x="18" y="2"/>
                    <a:pt x="10" y="5"/>
                  </a:cubicBezTo>
                  <a:cubicBezTo>
                    <a:pt x="4" y="8"/>
                    <a:pt x="0" y="12"/>
                    <a:pt x="0" y="16"/>
                  </a:cubicBezTo>
                  <a:cubicBezTo>
                    <a:pt x="0" y="20"/>
                    <a:pt x="4" y="24"/>
                    <a:pt x="10" y="26"/>
                  </a:cubicBezTo>
                  <a:cubicBezTo>
                    <a:pt x="18" y="30"/>
                    <a:pt x="28" y="31"/>
                    <a:pt x="39" y="31"/>
                  </a:cubicBezTo>
                  <a:cubicBezTo>
                    <a:pt x="50" y="31"/>
                    <a:pt x="60" y="30"/>
                    <a:pt x="67" y="26"/>
                  </a:cubicBezTo>
                  <a:cubicBezTo>
                    <a:pt x="74" y="24"/>
                    <a:pt x="78" y="20"/>
                    <a:pt x="78" y="16"/>
                  </a:cubicBezTo>
                  <a:cubicBezTo>
                    <a:pt x="78" y="12"/>
                    <a:pt x="74" y="8"/>
                    <a:pt x="67" y="5"/>
                  </a:cubicBezTo>
                  <a:close/>
                  <a:moveTo>
                    <a:pt x="66" y="11"/>
                  </a:moveTo>
                  <a:cubicBezTo>
                    <a:pt x="68" y="11"/>
                    <a:pt x="70" y="12"/>
                    <a:pt x="70" y="13"/>
                  </a:cubicBezTo>
                  <a:cubicBezTo>
                    <a:pt x="70" y="14"/>
                    <a:pt x="68" y="15"/>
                    <a:pt x="66" y="15"/>
                  </a:cubicBezTo>
                  <a:cubicBezTo>
                    <a:pt x="64" y="15"/>
                    <a:pt x="63" y="14"/>
                    <a:pt x="63" y="13"/>
                  </a:cubicBezTo>
                  <a:cubicBezTo>
                    <a:pt x="63" y="12"/>
                    <a:pt x="64" y="11"/>
                    <a:pt x="66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408" name="Freeform 23"/>
            <p:cNvSpPr>
              <a:spLocks noEditPoints="1"/>
            </p:cNvSpPr>
            <p:nvPr/>
          </p:nvSpPr>
          <p:spPr bwMode="auto">
            <a:xfrm>
              <a:off x="2368550" y="322263"/>
              <a:ext cx="387350" cy="334963"/>
            </a:xfrm>
            <a:custGeom>
              <a:avLst/>
              <a:gdLst/>
              <a:ahLst/>
              <a:cxnLst>
                <a:cxn ang="0">
                  <a:pos x="66" y="4"/>
                </a:cxn>
                <a:cxn ang="0">
                  <a:pos x="97" y="6"/>
                </a:cxn>
                <a:cxn ang="0">
                  <a:pos x="98" y="7"/>
                </a:cxn>
                <a:cxn ang="0">
                  <a:pos x="98" y="7"/>
                </a:cxn>
                <a:cxn ang="0">
                  <a:pos x="136" y="47"/>
                </a:cxn>
                <a:cxn ang="0">
                  <a:pos x="125" y="91"/>
                </a:cxn>
                <a:cxn ang="0">
                  <a:pos x="79" y="107"/>
                </a:cxn>
                <a:cxn ang="0">
                  <a:pos x="62" y="70"/>
                </a:cxn>
                <a:cxn ang="0">
                  <a:pos x="66" y="70"/>
                </a:cxn>
                <a:cxn ang="0">
                  <a:pos x="121" y="87"/>
                </a:cxn>
                <a:cxn ang="0">
                  <a:pos x="129" y="47"/>
                </a:cxn>
                <a:cxn ang="0">
                  <a:pos x="98" y="13"/>
                </a:cxn>
                <a:cxn ang="0">
                  <a:pos x="98" y="14"/>
                </a:cxn>
                <a:cxn ang="0">
                  <a:pos x="97" y="15"/>
                </a:cxn>
                <a:cxn ang="0">
                  <a:pos x="93" y="15"/>
                </a:cxn>
                <a:cxn ang="0">
                  <a:pos x="91" y="30"/>
                </a:cxn>
                <a:cxn ang="0">
                  <a:pos x="81" y="36"/>
                </a:cxn>
                <a:cxn ang="0">
                  <a:pos x="66" y="34"/>
                </a:cxn>
                <a:cxn ang="0">
                  <a:pos x="59" y="33"/>
                </a:cxn>
                <a:cxn ang="0">
                  <a:pos x="51" y="34"/>
                </a:cxn>
                <a:cxn ang="0">
                  <a:pos x="44" y="31"/>
                </a:cxn>
                <a:cxn ang="0">
                  <a:pos x="40" y="28"/>
                </a:cxn>
                <a:cxn ang="0">
                  <a:pos x="36" y="28"/>
                </a:cxn>
                <a:cxn ang="0">
                  <a:pos x="31" y="27"/>
                </a:cxn>
                <a:cxn ang="0">
                  <a:pos x="8" y="50"/>
                </a:cxn>
                <a:cxn ang="0">
                  <a:pos x="2" y="52"/>
                </a:cxn>
                <a:cxn ang="0">
                  <a:pos x="0" y="47"/>
                </a:cxn>
                <a:cxn ang="0">
                  <a:pos x="28" y="20"/>
                </a:cxn>
                <a:cxn ang="0">
                  <a:pos x="32" y="16"/>
                </a:cxn>
                <a:cxn ang="0">
                  <a:pos x="34" y="10"/>
                </a:cxn>
                <a:cxn ang="0">
                  <a:pos x="38" y="6"/>
                </a:cxn>
                <a:cxn ang="0">
                  <a:pos x="59" y="0"/>
                </a:cxn>
                <a:cxn ang="0">
                  <a:pos x="66" y="4"/>
                </a:cxn>
                <a:cxn ang="0">
                  <a:pos x="66" y="4"/>
                </a:cxn>
                <a:cxn ang="0">
                  <a:pos x="88" y="15"/>
                </a:cxn>
                <a:cxn ang="0">
                  <a:pos x="66" y="14"/>
                </a:cxn>
                <a:cxn ang="0">
                  <a:pos x="65" y="14"/>
                </a:cxn>
                <a:cxn ang="0">
                  <a:pos x="60" y="26"/>
                </a:cxn>
                <a:cxn ang="0">
                  <a:pos x="61" y="27"/>
                </a:cxn>
                <a:cxn ang="0">
                  <a:pos x="64" y="23"/>
                </a:cxn>
                <a:cxn ang="0">
                  <a:pos x="75" y="22"/>
                </a:cxn>
                <a:cxn ang="0">
                  <a:pos x="86" y="29"/>
                </a:cxn>
                <a:cxn ang="0">
                  <a:pos x="88" y="28"/>
                </a:cxn>
                <a:cxn ang="0">
                  <a:pos x="88" y="15"/>
                </a:cxn>
                <a:cxn ang="0">
                  <a:pos x="65" y="28"/>
                </a:cxn>
                <a:cxn ang="0">
                  <a:pos x="66" y="30"/>
                </a:cxn>
                <a:cxn ang="0">
                  <a:pos x="78" y="32"/>
                </a:cxn>
                <a:cxn ang="0">
                  <a:pos x="84" y="30"/>
                </a:cxn>
                <a:cxn ang="0">
                  <a:pos x="65" y="28"/>
                </a:cxn>
              </a:cxnLst>
              <a:rect l="0" t="0" r="r" b="b"/>
              <a:pathLst>
                <a:path w="136" h="117">
                  <a:moveTo>
                    <a:pt x="66" y="4"/>
                  </a:moveTo>
                  <a:cubicBezTo>
                    <a:pt x="97" y="6"/>
                    <a:pt x="97" y="6"/>
                    <a:pt x="97" y="6"/>
                  </a:cubicBezTo>
                  <a:cubicBezTo>
                    <a:pt x="98" y="6"/>
                    <a:pt x="98" y="6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132" y="9"/>
                    <a:pt x="136" y="27"/>
                    <a:pt x="136" y="47"/>
                  </a:cubicBezTo>
                  <a:cubicBezTo>
                    <a:pt x="135" y="61"/>
                    <a:pt x="132" y="77"/>
                    <a:pt x="125" y="91"/>
                  </a:cubicBezTo>
                  <a:cubicBezTo>
                    <a:pt x="115" y="107"/>
                    <a:pt x="95" y="117"/>
                    <a:pt x="79" y="107"/>
                  </a:cubicBezTo>
                  <a:cubicBezTo>
                    <a:pt x="69" y="100"/>
                    <a:pt x="62" y="88"/>
                    <a:pt x="62" y="70"/>
                  </a:cubicBezTo>
                  <a:cubicBezTo>
                    <a:pt x="62" y="67"/>
                    <a:pt x="66" y="64"/>
                    <a:pt x="66" y="70"/>
                  </a:cubicBezTo>
                  <a:cubicBezTo>
                    <a:pt x="69" y="113"/>
                    <a:pt x="104" y="116"/>
                    <a:pt x="121" y="87"/>
                  </a:cubicBezTo>
                  <a:cubicBezTo>
                    <a:pt x="127" y="74"/>
                    <a:pt x="129" y="60"/>
                    <a:pt x="129" y="47"/>
                  </a:cubicBezTo>
                  <a:cubicBezTo>
                    <a:pt x="129" y="30"/>
                    <a:pt x="125" y="15"/>
                    <a:pt x="98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5"/>
                    <a:pt x="97" y="15"/>
                    <a:pt x="97" y="15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90" y="35"/>
                    <a:pt x="87" y="37"/>
                    <a:pt x="81" y="36"/>
                  </a:cubicBezTo>
                  <a:cubicBezTo>
                    <a:pt x="76" y="35"/>
                    <a:pt x="71" y="35"/>
                    <a:pt x="66" y="34"/>
                  </a:cubicBezTo>
                  <a:cubicBezTo>
                    <a:pt x="64" y="34"/>
                    <a:pt x="62" y="34"/>
                    <a:pt x="59" y="33"/>
                  </a:cubicBezTo>
                  <a:cubicBezTo>
                    <a:pt x="57" y="34"/>
                    <a:pt x="54" y="34"/>
                    <a:pt x="51" y="34"/>
                  </a:cubicBezTo>
                  <a:cubicBezTo>
                    <a:pt x="48" y="34"/>
                    <a:pt x="46" y="33"/>
                    <a:pt x="44" y="31"/>
                  </a:cubicBezTo>
                  <a:cubicBezTo>
                    <a:pt x="43" y="30"/>
                    <a:pt x="42" y="29"/>
                    <a:pt x="40" y="28"/>
                  </a:cubicBezTo>
                  <a:cubicBezTo>
                    <a:pt x="39" y="28"/>
                    <a:pt x="38" y="27"/>
                    <a:pt x="36" y="28"/>
                  </a:cubicBezTo>
                  <a:cubicBezTo>
                    <a:pt x="34" y="29"/>
                    <a:pt x="32" y="28"/>
                    <a:pt x="31" y="27"/>
                  </a:cubicBezTo>
                  <a:cubicBezTo>
                    <a:pt x="27" y="27"/>
                    <a:pt x="17" y="29"/>
                    <a:pt x="8" y="50"/>
                  </a:cubicBezTo>
                  <a:cubicBezTo>
                    <a:pt x="7" y="52"/>
                    <a:pt x="4" y="53"/>
                    <a:pt x="2" y="52"/>
                  </a:cubicBezTo>
                  <a:cubicBezTo>
                    <a:pt x="0" y="51"/>
                    <a:pt x="0" y="49"/>
                    <a:pt x="0" y="47"/>
                  </a:cubicBezTo>
                  <a:cubicBezTo>
                    <a:pt x="12" y="20"/>
                    <a:pt x="24" y="21"/>
                    <a:pt x="28" y="20"/>
                  </a:cubicBezTo>
                  <a:cubicBezTo>
                    <a:pt x="29" y="18"/>
                    <a:pt x="30" y="17"/>
                    <a:pt x="32" y="16"/>
                  </a:cubicBezTo>
                  <a:cubicBezTo>
                    <a:pt x="34" y="15"/>
                    <a:pt x="34" y="13"/>
                    <a:pt x="34" y="10"/>
                  </a:cubicBezTo>
                  <a:cubicBezTo>
                    <a:pt x="34" y="8"/>
                    <a:pt x="35" y="6"/>
                    <a:pt x="38" y="6"/>
                  </a:cubicBezTo>
                  <a:cubicBezTo>
                    <a:pt x="45" y="4"/>
                    <a:pt x="52" y="2"/>
                    <a:pt x="59" y="0"/>
                  </a:cubicBezTo>
                  <a:cubicBezTo>
                    <a:pt x="62" y="0"/>
                    <a:pt x="64" y="1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lose/>
                  <a:moveTo>
                    <a:pt x="88" y="15"/>
                  </a:moveTo>
                  <a:cubicBezTo>
                    <a:pt x="66" y="14"/>
                    <a:pt x="66" y="14"/>
                    <a:pt x="66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1" y="15"/>
                    <a:pt x="60" y="22"/>
                    <a:pt x="60" y="26"/>
                  </a:cubicBezTo>
                  <a:cubicBezTo>
                    <a:pt x="60" y="27"/>
                    <a:pt x="60" y="29"/>
                    <a:pt x="61" y="27"/>
                  </a:cubicBezTo>
                  <a:cubicBezTo>
                    <a:pt x="62" y="26"/>
                    <a:pt x="63" y="25"/>
                    <a:pt x="64" y="23"/>
                  </a:cubicBezTo>
                  <a:cubicBezTo>
                    <a:pt x="66" y="20"/>
                    <a:pt x="70" y="19"/>
                    <a:pt x="75" y="22"/>
                  </a:cubicBezTo>
                  <a:cubicBezTo>
                    <a:pt x="78" y="25"/>
                    <a:pt x="82" y="27"/>
                    <a:pt x="86" y="29"/>
                  </a:cubicBezTo>
                  <a:cubicBezTo>
                    <a:pt x="87" y="30"/>
                    <a:pt x="87" y="29"/>
                    <a:pt x="88" y="28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65" y="28"/>
                  </a:moveTo>
                  <a:cubicBezTo>
                    <a:pt x="65" y="29"/>
                    <a:pt x="65" y="29"/>
                    <a:pt x="66" y="30"/>
                  </a:cubicBezTo>
                  <a:cubicBezTo>
                    <a:pt x="70" y="31"/>
                    <a:pt x="74" y="32"/>
                    <a:pt x="78" y="32"/>
                  </a:cubicBezTo>
                  <a:cubicBezTo>
                    <a:pt x="79" y="32"/>
                    <a:pt x="88" y="33"/>
                    <a:pt x="84" y="30"/>
                  </a:cubicBezTo>
                  <a:cubicBezTo>
                    <a:pt x="79" y="27"/>
                    <a:pt x="68" y="20"/>
                    <a:pt x="65" y="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410" name="Freeform 6"/>
          <p:cNvSpPr>
            <a:spLocks noChangeAspect="1" noEditPoints="1"/>
          </p:cNvSpPr>
          <p:nvPr/>
        </p:nvSpPr>
        <p:spPr bwMode="auto">
          <a:xfrm>
            <a:off x="6981142" y="2290896"/>
            <a:ext cx="219471" cy="216485"/>
          </a:xfrm>
          <a:custGeom>
            <a:avLst/>
            <a:gdLst>
              <a:gd name="T0" fmla="*/ 68 w 68"/>
              <a:gd name="T1" fmla="*/ 58 h 67"/>
              <a:gd name="T2" fmla="*/ 67 w 68"/>
              <a:gd name="T3" fmla="*/ 59 h 67"/>
              <a:gd name="T4" fmla="*/ 67 w 68"/>
              <a:gd name="T5" fmla="*/ 59 h 67"/>
              <a:gd name="T6" fmla="*/ 66 w 68"/>
              <a:gd name="T7" fmla="*/ 59 h 67"/>
              <a:gd name="T8" fmla="*/ 62 w 68"/>
              <a:gd name="T9" fmla="*/ 55 h 67"/>
              <a:gd name="T10" fmla="*/ 34 w 68"/>
              <a:gd name="T11" fmla="*/ 67 h 67"/>
              <a:gd name="T12" fmla="*/ 5 w 68"/>
              <a:gd name="T13" fmla="*/ 55 h 67"/>
              <a:gd name="T14" fmla="*/ 2 w 68"/>
              <a:gd name="T15" fmla="*/ 59 h 67"/>
              <a:gd name="T16" fmla="*/ 1 w 68"/>
              <a:gd name="T17" fmla="*/ 59 h 67"/>
              <a:gd name="T18" fmla="*/ 1 w 68"/>
              <a:gd name="T19" fmla="*/ 59 h 67"/>
              <a:gd name="T20" fmla="*/ 0 w 68"/>
              <a:gd name="T21" fmla="*/ 58 h 67"/>
              <a:gd name="T22" fmla="*/ 0 w 68"/>
              <a:gd name="T23" fmla="*/ 45 h 67"/>
              <a:gd name="T24" fmla="*/ 1 w 68"/>
              <a:gd name="T25" fmla="*/ 43 h 67"/>
              <a:gd name="T26" fmla="*/ 14 w 68"/>
              <a:gd name="T27" fmla="*/ 43 h 67"/>
              <a:gd name="T28" fmla="*/ 15 w 68"/>
              <a:gd name="T29" fmla="*/ 44 h 67"/>
              <a:gd name="T30" fmla="*/ 15 w 68"/>
              <a:gd name="T31" fmla="*/ 46 h 67"/>
              <a:gd name="T32" fmla="*/ 11 w 68"/>
              <a:gd name="T33" fmla="*/ 49 h 67"/>
              <a:gd name="T34" fmla="*/ 29 w 68"/>
              <a:gd name="T35" fmla="*/ 58 h 67"/>
              <a:gd name="T36" fmla="*/ 29 w 68"/>
              <a:gd name="T37" fmla="*/ 34 h 67"/>
              <a:gd name="T38" fmla="*/ 22 w 68"/>
              <a:gd name="T39" fmla="*/ 34 h 67"/>
              <a:gd name="T40" fmla="*/ 19 w 68"/>
              <a:gd name="T41" fmla="*/ 31 h 67"/>
              <a:gd name="T42" fmla="*/ 19 w 68"/>
              <a:gd name="T43" fmla="*/ 26 h 67"/>
              <a:gd name="T44" fmla="*/ 22 w 68"/>
              <a:gd name="T45" fmla="*/ 24 h 67"/>
              <a:gd name="T46" fmla="*/ 29 w 68"/>
              <a:gd name="T47" fmla="*/ 24 h 67"/>
              <a:gd name="T48" fmla="*/ 29 w 68"/>
              <a:gd name="T49" fmla="*/ 18 h 67"/>
              <a:gd name="T50" fmla="*/ 24 w 68"/>
              <a:gd name="T51" fmla="*/ 9 h 67"/>
              <a:gd name="T52" fmla="*/ 34 w 68"/>
              <a:gd name="T53" fmla="*/ 0 h 67"/>
              <a:gd name="T54" fmla="*/ 43 w 68"/>
              <a:gd name="T55" fmla="*/ 9 h 67"/>
              <a:gd name="T56" fmla="*/ 39 w 68"/>
              <a:gd name="T57" fmla="*/ 18 h 67"/>
              <a:gd name="T58" fmla="*/ 39 w 68"/>
              <a:gd name="T59" fmla="*/ 24 h 67"/>
              <a:gd name="T60" fmla="*/ 46 w 68"/>
              <a:gd name="T61" fmla="*/ 24 h 67"/>
              <a:gd name="T62" fmla="*/ 48 w 68"/>
              <a:gd name="T63" fmla="*/ 26 h 67"/>
              <a:gd name="T64" fmla="*/ 48 w 68"/>
              <a:gd name="T65" fmla="*/ 31 h 67"/>
              <a:gd name="T66" fmla="*/ 46 w 68"/>
              <a:gd name="T67" fmla="*/ 34 h 67"/>
              <a:gd name="T68" fmla="*/ 39 w 68"/>
              <a:gd name="T69" fmla="*/ 34 h 67"/>
              <a:gd name="T70" fmla="*/ 39 w 68"/>
              <a:gd name="T71" fmla="*/ 58 h 67"/>
              <a:gd name="T72" fmla="*/ 56 w 68"/>
              <a:gd name="T73" fmla="*/ 49 h 67"/>
              <a:gd name="T74" fmla="*/ 52 w 68"/>
              <a:gd name="T75" fmla="*/ 46 h 67"/>
              <a:gd name="T76" fmla="*/ 52 w 68"/>
              <a:gd name="T77" fmla="*/ 44 h 67"/>
              <a:gd name="T78" fmla="*/ 53 w 68"/>
              <a:gd name="T79" fmla="*/ 43 h 67"/>
              <a:gd name="T80" fmla="*/ 67 w 68"/>
              <a:gd name="T81" fmla="*/ 43 h 67"/>
              <a:gd name="T82" fmla="*/ 68 w 68"/>
              <a:gd name="T83" fmla="*/ 45 h 67"/>
              <a:gd name="T84" fmla="*/ 68 w 68"/>
              <a:gd name="T85" fmla="*/ 58 h 67"/>
              <a:gd name="T86" fmla="*/ 34 w 68"/>
              <a:gd name="T87" fmla="*/ 7 h 67"/>
              <a:gd name="T88" fmla="*/ 31 w 68"/>
              <a:gd name="T89" fmla="*/ 9 h 67"/>
              <a:gd name="T90" fmla="*/ 34 w 68"/>
              <a:gd name="T91" fmla="*/ 12 h 67"/>
              <a:gd name="T92" fmla="*/ 36 w 68"/>
              <a:gd name="T93" fmla="*/ 9 h 67"/>
              <a:gd name="T94" fmla="*/ 34 w 68"/>
              <a:gd name="T95" fmla="*/ 7 h 67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7">
                <a:moveTo>
                  <a:pt x="68" y="58"/>
                </a:moveTo>
                <a:cubicBezTo>
                  <a:pt x="68" y="58"/>
                  <a:pt x="67" y="59"/>
                  <a:pt x="67" y="59"/>
                </a:cubicBezTo>
                <a:cubicBezTo>
                  <a:pt x="67" y="59"/>
                  <a:pt x="67" y="59"/>
                  <a:pt x="67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62" y="55"/>
                  <a:pt x="62" y="55"/>
                  <a:pt x="62" y="55"/>
                </a:cubicBezTo>
                <a:cubicBezTo>
                  <a:pt x="56" y="63"/>
                  <a:pt x="46" y="67"/>
                  <a:pt x="34" y="67"/>
                </a:cubicBezTo>
                <a:cubicBezTo>
                  <a:pt x="22" y="67"/>
                  <a:pt x="11" y="63"/>
                  <a:pt x="5" y="55"/>
                </a:cubicBezTo>
                <a:cubicBezTo>
                  <a:pt x="2" y="59"/>
                  <a:pt x="2" y="59"/>
                  <a:pt x="2" y="59"/>
                </a:cubicBezTo>
                <a:cubicBezTo>
                  <a:pt x="2" y="59"/>
                  <a:pt x="1" y="59"/>
                  <a:pt x="1" y="59"/>
                </a:cubicBezTo>
                <a:cubicBezTo>
                  <a:pt x="1" y="59"/>
                  <a:pt x="1" y="59"/>
                  <a:pt x="1" y="59"/>
                </a:cubicBezTo>
                <a:cubicBezTo>
                  <a:pt x="0" y="59"/>
                  <a:pt x="0" y="58"/>
                  <a:pt x="0" y="58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4"/>
                  <a:pt x="0" y="43"/>
                  <a:pt x="1" y="43"/>
                </a:cubicBezTo>
                <a:cubicBezTo>
                  <a:pt x="14" y="43"/>
                  <a:pt x="14" y="43"/>
                  <a:pt x="14" y="43"/>
                </a:cubicBezTo>
                <a:cubicBezTo>
                  <a:pt x="15" y="43"/>
                  <a:pt x="15" y="44"/>
                  <a:pt x="15" y="44"/>
                </a:cubicBezTo>
                <a:cubicBezTo>
                  <a:pt x="16" y="45"/>
                  <a:pt x="16" y="45"/>
                  <a:pt x="15" y="46"/>
                </a:cubicBezTo>
                <a:cubicBezTo>
                  <a:pt x="11" y="49"/>
                  <a:pt x="11" y="49"/>
                  <a:pt x="11" y="49"/>
                </a:cubicBezTo>
                <a:cubicBezTo>
                  <a:pt x="15" y="54"/>
                  <a:pt x="21" y="57"/>
                  <a:pt x="29" y="58"/>
                </a:cubicBezTo>
                <a:cubicBezTo>
                  <a:pt x="29" y="34"/>
                  <a:pt x="29" y="34"/>
                  <a:pt x="29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0" y="34"/>
                  <a:pt x="19" y="33"/>
                  <a:pt x="19" y="31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5"/>
                  <a:pt x="20" y="24"/>
                  <a:pt x="22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6"/>
                  <a:pt x="24" y="13"/>
                  <a:pt x="24" y="9"/>
                </a:cubicBezTo>
                <a:cubicBezTo>
                  <a:pt x="24" y="4"/>
                  <a:pt x="28" y="0"/>
                  <a:pt x="34" y="0"/>
                </a:cubicBezTo>
                <a:cubicBezTo>
                  <a:pt x="39" y="0"/>
                  <a:pt x="43" y="4"/>
                  <a:pt x="43" y="9"/>
                </a:cubicBezTo>
                <a:cubicBezTo>
                  <a:pt x="43" y="13"/>
                  <a:pt x="42" y="16"/>
                  <a:pt x="39" y="18"/>
                </a:cubicBezTo>
                <a:cubicBezTo>
                  <a:pt x="39" y="24"/>
                  <a:pt x="39" y="24"/>
                  <a:pt x="39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47" y="24"/>
                  <a:pt x="48" y="25"/>
                  <a:pt x="48" y="26"/>
                </a:cubicBezTo>
                <a:cubicBezTo>
                  <a:pt x="48" y="31"/>
                  <a:pt x="48" y="31"/>
                  <a:pt x="48" y="31"/>
                </a:cubicBezTo>
                <a:cubicBezTo>
                  <a:pt x="48" y="33"/>
                  <a:pt x="47" y="34"/>
                  <a:pt x="46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39" y="58"/>
                  <a:pt x="39" y="58"/>
                  <a:pt x="39" y="58"/>
                </a:cubicBezTo>
                <a:cubicBezTo>
                  <a:pt x="46" y="57"/>
                  <a:pt x="53" y="54"/>
                  <a:pt x="56" y="49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5"/>
                  <a:pt x="52" y="45"/>
                  <a:pt x="52" y="44"/>
                </a:cubicBezTo>
                <a:cubicBezTo>
                  <a:pt x="52" y="44"/>
                  <a:pt x="53" y="43"/>
                  <a:pt x="53" y="43"/>
                </a:cubicBezTo>
                <a:cubicBezTo>
                  <a:pt x="67" y="43"/>
                  <a:pt x="67" y="43"/>
                  <a:pt x="67" y="43"/>
                </a:cubicBezTo>
                <a:cubicBezTo>
                  <a:pt x="67" y="43"/>
                  <a:pt x="68" y="44"/>
                  <a:pt x="68" y="45"/>
                </a:cubicBezTo>
                <a:lnTo>
                  <a:pt x="68" y="58"/>
                </a:lnTo>
                <a:close/>
                <a:moveTo>
                  <a:pt x="34" y="7"/>
                </a:moveTo>
                <a:cubicBezTo>
                  <a:pt x="32" y="7"/>
                  <a:pt x="31" y="8"/>
                  <a:pt x="31" y="9"/>
                </a:cubicBezTo>
                <a:cubicBezTo>
                  <a:pt x="31" y="11"/>
                  <a:pt x="32" y="12"/>
                  <a:pt x="34" y="12"/>
                </a:cubicBezTo>
                <a:cubicBezTo>
                  <a:pt x="35" y="12"/>
                  <a:pt x="36" y="11"/>
                  <a:pt x="36" y="9"/>
                </a:cubicBezTo>
                <a:cubicBezTo>
                  <a:pt x="36" y="8"/>
                  <a:pt x="35" y="7"/>
                  <a:pt x="34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13" name="Freeform 195"/>
          <p:cNvSpPr>
            <a:spLocks noChangeAspect="1" noEditPoints="1"/>
          </p:cNvSpPr>
          <p:nvPr/>
        </p:nvSpPr>
        <p:spPr bwMode="auto">
          <a:xfrm>
            <a:off x="5569099" y="2292067"/>
            <a:ext cx="185737" cy="212725"/>
          </a:xfrm>
          <a:custGeom>
            <a:avLst/>
            <a:gdLst>
              <a:gd name="T0" fmla="*/ 54 w 54"/>
              <a:gd name="T1" fmla="*/ 17 h 62"/>
              <a:gd name="T2" fmla="*/ 54 w 54"/>
              <a:gd name="T3" fmla="*/ 18 h 62"/>
              <a:gd name="T4" fmla="*/ 53 w 54"/>
              <a:gd name="T5" fmla="*/ 18 h 62"/>
              <a:gd name="T6" fmla="*/ 53 w 54"/>
              <a:gd name="T7" fmla="*/ 18 h 62"/>
              <a:gd name="T8" fmla="*/ 36 w 54"/>
              <a:gd name="T9" fmla="*/ 14 h 62"/>
              <a:gd name="T10" fmla="*/ 35 w 54"/>
              <a:gd name="T11" fmla="*/ 13 h 62"/>
              <a:gd name="T12" fmla="*/ 25 w 54"/>
              <a:gd name="T13" fmla="*/ 13 h 62"/>
              <a:gd name="T14" fmla="*/ 25 w 54"/>
              <a:gd name="T15" fmla="*/ 17 h 62"/>
              <a:gd name="T16" fmla="*/ 35 w 54"/>
              <a:gd name="T17" fmla="*/ 29 h 62"/>
              <a:gd name="T18" fmla="*/ 35 w 54"/>
              <a:gd name="T19" fmla="*/ 59 h 62"/>
              <a:gd name="T20" fmla="*/ 32 w 54"/>
              <a:gd name="T21" fmla="*/ 62 h 62"/>
              <a:gd name="T22" fmla="*/ 13 w 54"/>
              <a:gd name="T23" fmla="*/ 62 h 62"/>
              <a:gd name="T24" fmla="*/ 10 w 54"/>
              <a:gd name="T25" fmla="*/ 59 h 62"/>
              <a:gd name="T26" fmla="*/ 10 w 54"/>
              <a:gd name="T27" fmla="*/ 29 h 62"/>
              <a:gd name="T28" fmla="*/ 19 w 54"/>
              <a:gd name="T29" fmla="*/ 17 h 62"/>
              <a:gd name="T30" fmla="*/ 19 w 54"/>
              <a:gd name="T31" fmla="*/ 13 h 62"/>
              <a:gd name="T32" fmla="*/ 18 w 54"/>
              <a:gd name="T33" fmla="*/ 13 h 62"/>
              <a:gd name="T34" fmla="*/ 5 w 54"/>
              <a:gd name="T35" fmla="*/ 22 h 62"/>
              <a:gd name="T36" fmla="*/ 3 w 54"/>
              <a:gd name="T37" fmla="*/ 23 h 62"/>
              <a:gd name="T38" fmla="*/ 2 w 54"/>
              <a:gd name="T39" fmla="*/ 23 h 62"/>
              <a:gd name="T40" fmla="*/ 1 w 54"/>
              <a:gd name="T41" fmla="*/ 19 h 62"/>
              <a:gd name="T42" fmla="*/ 13 w 54"/>
              <a:gd name="T43" fmla="*/ 9 h 62"/>
              <a:gd name="T44" fmla="*/ 12 w 54"/>
              <a:gd name="T45" fmla="*/ 6 h 62"/>
              <a:gd name="T46" fmla="*/ 18 w 54"/>
              <a:gd name="T47" fmla="*/ 0 h 62"/>
              <a:gd name="T48" fmla="*/ 24 w 54"/>
              <a:gd name="T49" fmla="*/ 6 h 62"/>
              <a:gd name="T50" fmla="*/ 23 w 54"/>
              <a:gd name="T51" fmla="*/ 8 h 62"/>
              <a:gd name="T52" fmla="*/ 35 w 54"/>
              <a:gd name="T53" fmla="*/ 8 h 62"/>
              <a:gd name="T54" fmla="*/ 36 w 54"/>
              <a:gd name="T55" fmla="*/ 7 h 62"/>
              <a:gd name="T56" fmla="*/ 53 w 54"/>
              <a:gd name="T57" fmla="*/ 4 h 62"/>
              <a:gd name="T58" fmla="*/ 53 w 54"/>
              <a:gd name="T59" fmla="*/ 4 h 62"/>
              <a:gd name="T60" fmla="*/ 54 w 54"/>
              <a:gd name="T61" fmla="*/ 4 h 62"/>
              <a:gd name="T62" fmla="*/ 54 w 54"/>
              <a:gd name="T63" fmla="*/ 5 h 62"/>
              <a:gd name="T64" fmla="*/ 54 w 54"/>
              <a:gd name="T65" fmla="*/ 17 h 62"/>
              <a:gd name="T66" fmla="*/ 18 w 54"/>
              <a:gd name="T67" fmla="*/ 4 h 62"/>
              <a:gd name="T68" fmla="*/ 15 w 54"/>
              <a:gd name="T69" fmla="*/ 6 h 62"/>
              <a:gd name="T70" fmla="*/ 18 w 54"/>
              <a:gd name="T71" fmla="*/ 8 h 62"/>
              <a:gd name="T72" fmla="*/ 20 w 54"/>
              <a:gd name="T73" fmla="*/ 6 h 62"/>
              <a:gd name="T74" fmla="*/ 18 w 54"/>
              <a:gd name="T75" fmla="*/ 4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4" h="62">
                <a:moveTo>
                  <a:pt x="54" y="17"/>
                </a:moveTo>
                <a:cubicBezTo>
                  <a:pt x="54" y="17"/>
                  <a:pt x="54" y="18"/>
                  <a:pt x="54" y="18"/>
                </a:cubicBezTo>
                <a:cubicBezTo>
                  <a:pt x="54" y="18"/>
                  <a:pt x="53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36" y="14"/>
                  <a:pt x="36" y="14"/>
                  <a:pt x="36" y="14"/>
                </a:cubicBezTo>
                <a:cubicBezTo>
                  <a:pt x="35" y="14"/>
                  <a:pt x="35" y="14"/>
                  <a:pt x="35" y="13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7"/>
                  <a:pt x="25" y="17"/>
                  <a:pt x="25" y="17"/>
                </a:cubicBezTo>
                <a:cubicBezTo>
                  <a:pt x="31" y="18"/>
                  <a:pt x="35" y="23"/>
                  <a:pt x="35" y="29"/>
                </a:cubicBezTo>
                <a:cubicBezTo>
                  <a:pt x="35" y="59"/>
                  <a:pt x="35" y="59"/>
                  <a:pt x="35" y="59"/>
                </a:cubicBezTo>
                <a:cubicBezTo>
                  <a:pt x="35" y="61"/>
                  <a:pt x="34" y="62"/>
                  <a:pt x="32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2" y="62"/>
                  <a:pt x="10" y="61"/>
                  <a:pt x="10" y="5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4"/>
                  <a:pt x="14" y="19"/>
                  <a:pt x="19" y="17"/>
                </a:cubicBezTo>
                <a:cubicBezTo>
                  <a:pt x="19" y="13"/>
                  <a:pt x="19" y="13"/>
                  <a:pt x="19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0" y="13"/>
                  <a:pt x="5" y="22"/>
                  <a:pt x="5" y="22"/>
                </a:cubicBezTo>
                <a:cubicBezTo>
                  <a:pt x="5" y="22"/>
                  <a:pt x="4" y="23"/>
                  <a:pt x="3" y="23"/>
                </a:cubicBezTo>
                <a:cubicBezTo>
                  <a:pt x="3" y="23"/>
                  <a:pt x="2" y="23"/>
                  <a:pt x="2" y="23"/>
                </a:cubicBezTo>
                <a:cubicBezTo>
                  <a:pt x="1" y="22"/>
                  <a:pt x="0" y="21"/>
                  <a:pt x="1" y="19"/>
                </a:cubicBezTo>
                <a:cubicBezTo>
                  <a:pt x="1" y="19"/>
                  <a:pt x="5" y="12"/>
                  <a:pt x="13" y="9"/>
                </a:cubicBezTo>
                <a:cubicBezTo>
                  <a:pt x="12" y="8"/>
                  <a:pt x="12" y="7"/>
                  <a:pt x="12" y="6"/>
                </a:cubicBezTo>
                <a:cubicBezTo>
                  <a:pt x="12" y="3"/>
                  <a:pt x="14" y="0"/>
                  <a:pt x="18" y="0"/>
                </a:cubicBezTo>
                <a:cubicBezTo>
                  <a:pt x="21" y="0"/>
                  <a:pt x="24" y="3"/>
                  <a:pt x="24" y="6"/>
                </a:cubicBezTo>
                <a:cubicBezTo>
                  <a:pt x="24" y="7"/>
                  <a:pt x="24" y="8"/>
                  <a:pt x="23" y="8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8"/>
                  <a:pt x="35" y="7"/>
                  <a:pt x="36" y="7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4" y="4"/>
                  <a:pt x="54" y="4"/>
                </a:cubicBezTo>
                <a:cubicBezTo>
                  <a:pt x="54" y="4"/>
                  <a:pt x="54" y="4"/>
                  <a:pt x="54" y="5"/>
                </a:cubicBezTo>
                <a:lnTo>
                  <a:pt x="54" y="17"/>
                </a:lnTo>
                <a:close/>
                <a:moveTo>
                  <a:pt x="18" y="4"/>
                </a:moveTo>
                <a:cubicBezTo>
                  <a:pt x="16" y="4"/>
                  <a:pt x="15" y="5"/>
                  <a:pt x="15" y="6"/>
                </a:cubicBezTo>
                <a:cubicBezTo>
                  <a:pt x="15" y="7"/>
                  <a:pt x="16" y="8"/>
                  <a:pt x="18" y="8"/>
                </a:cubicBezTo>
                <a:cubicBezTo>
                  <a:pt x="19" y="8"/>
                  <a:pt x="20" y="7"/>
                  <a:pt x="20" y="6"/>
                </a:cubicBezTo>
                <a:cubicBezTo>
                  <a:pt x="20" y="5"/>
                  <a:pt x="19" y="4"/>
                  <a:pt x="18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15" name="Freeform 115"/>
          <p:cNvSpPr>
            <a:spLocks noChangeAspect="1" noEditPoints="1"/>
          </p:cNvSpPr>
          <p:nvPr/>
        </p:nvSpPr>
        <p:spPr bwMode="auto">
          <a:xfrm>
            <a:off x="2644210" y="2295292"/>
            <a:ext cx="210564" cy="212090"/>
          </a:xfrm>
          <a:custGeom>
            <a:avLst/>
            <a:gdLst>
              <a:gd name="T0" fmla="*/ 64 w 64"/>
              <a:gd name="T1" fmla="*/ 32 h 64"/>
              <a:gd name="T2" fmla="*/ 32 w 64"/>
              <a:gd name="T3" fmla="*/ 64 h 64"/>
              <a:gd name="T4" fmla="*/ 0 w 64"/>
              <a:gd name="T5" fmla="*/ 32 h 64"/>
              <a:gd name="T6" fmla="*/ 32 w 64"/>
              <a:gd name="T7" fmla="*/ 0 h 64"/>
              <a:gd name="T8" fmla="*/ 64 w 64"/>
              <a:gd name="T9" fmla="*/ 32 h 64"/>
              <a:gd name="T10" fmla="*/ 14 w 64"/>
              <a:gd name="T11" fmla="*/ 38 h 64"/>
              <a:gd name="T12" fmla="*/ 13 w 64"/>
              <a:gd name="T13" fmla="*/ 32 h 64"/>
              <a:gd name="T14" fmla="*/ 14 w 64"/>
              <a:gd name="T15" fmla="*/ 26 h 64"/>
              <a:gd name="T16" fmla="*/ 8 w 64"/>
              <a:gd name="T17" fmla="*/ 19 h 64"/>
              <a:gd name="T18" fmla="*/ 4 w 64"/>
              <a:gd name="T19" fmla="*/ 32 h 64"/>
              <a:gd name="T20" fmla="*/ 8 w 64"/>
              <a:gd name="T21" fmla="*/ 45 h 64"/>
              <a:gd name="T22" fmla="*/ 14 w 64"/>
              <a:gd name="T23" fmla="*/ 38 h 64"/>
              <a:gd name="T24" fmla="*/ 45 w 64"/>
              <a:gd name="T25" fmla="*/ 32 h 64"/>
              <a:gd name="T26" fmla="*/ 32 w 64"/>
              <a:gd name="T27" fmla="*/ 18 h 64"/>
              <a:gd name="T28" fmla="*/ 18 w 64"/>
              <a:gd name="T29" fmla="*/ 32 h 64"/>
              <a:gd name="T30" fmla="*/ 32 w 64"/>
              <a:gd name="T31" fmla="*/ 46 h 64"/>
              <a:gd name="T32" fmla="*/ 45 w 64"/>
              <a:gd name="T33" fmla="*/ 32 h 64"/>
              <a:gd name="T34" fmla="*/ 19 w 64"/>
              <a:gd name="T35" fmla="*/ 8 h 64"/>
              <a:gd name="T36" fmla="*/ 26 w 64"/>
              <a:gd name="T37" fmla="*/ 15 h 64"/>
              <a:gd name="T38" fmla="*/ 32 w 64"/>
              <a:gd name="T39" fmla="*/ 14 h 64"/>
              <a:gd name="T40" fmla="*/ 38 w 64"/>
              <a:gd name="T41" fmla="*/ 15 h 64"/>
              <a:gd name="T42" fmla="*/ 45 w 64"/>
              <a:gd name="T43" fmla="*/ 8 h 64"/>
              <a:gd name="T44" fmla="*/ 32 w 64"/>
              <a:gd name="T45" fmla="*/ 5 h 64"/>
              <a:gd name="T46" fmla="*/ 19 w 64"/>
              <a:gd name="T47" fmla="*/ 8 h 64"/>
              <a:gd name="T48" fmla="*/ 45 w 64"/>
              <a:gd name="T49" fmla="*/ 56 h 64"/>
              <a:gd name="T50" fmla="*/ 38 w 64"/>
              <a:gd name="T51" fmla="*/ 49 h 64"/>
              <a:gd name="T52" fmla="*/ 32 w 64"/>
              <a:gd name="T53" fmla="*/ 50 h 64"/>
              <a:gd name="T54" fmla="*/ 26 w 64"/>
              <a:gd name="T55" fmla="*/ 49 h 64"/>
              <a:gd name="T56" fmla="*/ 19 w 64"/>
              <a:gd name="T57" fmla="*/ 56 h 64"/>
              <a:gd name="T58" fmla="*/ 32 w 64"/>
              <a:gd name="T59" fmla="*/ 60 h 64"/>
              <a:gd name="T60" fmla="*/ 45 w 64"/>
              <a:gd name="T61" fmla="*/ 56 h 64"/>
              <a:gd name="T62" fmla="*/ 56 w 64"/>
              <a:gd name="T63" fmla="*/ 45 h 64"/>
              <a:gd name="T64" fmla="*/ 59 w 64"/>
              <a:gd name="T65" fmla="*/ 32 h 64"/>
              <a:gd name="T66" fmla="*/ 56 w 64"/>
              <a:gd name="T67" fmla="*/ 19 h 64"/>
              <a:gd name="T68" fmla="*/ 49 w 64"/>
              <a:gd name="T69" fmla="*/ 26 h 64"/>
              <a:gd name="T70" fmla="*/ 50 w 64"/>
              <a:gd name="T71" fmla="*/ 32 h 64"/>
              <a:gd name="T72" fmla="*/ 49 w 64"/>
              <a:gd name="T73" fmla="*/ 38 h 64"/>
              <a:gd name="T74" fmla="*/ 56 w 64"/>
              <a:gd name="T75" fmla="*/ 45 h 6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4" h="64">
                <a:moveTo>
                  <a:pt x="64" y="32"/>
                </a:moveTo>
                <a:cubicBezTo>
                  <a:pt x="64" y="50"/>
                  <a:pt x="49" y="64"/>
                  <a:pt x="32" y="64"/>
                </a:cubicBezTo>
                <a:cubicBezTo>
                  <a:pt x="14" y="64"/>
                  <a:pt x="0" y="50"/>
                  <a:pt x="0" y="32"/>
                </a:cubicBezTo>
                <a:cubicBezTo>
                  <a:pt x="0" y="14"/>
                  <a:pt x="14" y="0"/>
                  <a:pt x="32" y="0"/>
                </a:cubicBezTo>
                <a:cubicBezTo>
                  <a:pt x="49" y="0"/>
                  <a:pt x="64" y="14"/>
                  <a:pt x="64" y="32"/>
                </a:cubicBezTo>
                <a:close/>
                <a:moveTo>
                  <a:pt x="14" y="38"/>
                </a:moveTo>
                <a:cubicBezTo>
                  <a:pt x="14" y="36"/>
                  <a:pt x="13" y="34"/>
                  <a:pt x="13" y="32"/>
                </a:cubicBezTo>
                <a:cubicBezTo>
                  <a:pt x="13" y="30"/>
                  <a:pt x="14" y="28"/>
                  <a:pt x="14" y="26"/>
                </a:cubicBezTo>
                <a:cubicBezTo>
                  <a:pt x="8" y="19"/>
                  <a:pt x="8" y="19"/>
                  <a:pt x="8" y="19"/>
                </a:cubicBezTo>
                <a:cubicBezTo>
                  <a:pt x="6" y="23"/>
                  <a:pt x="4" y="28"/>
                  <a:pt x="4" y="32"/>
                </a:cubicBezTo>
                <a:cubicBezTo>
                  <a:pt x="4" y="37"/>
                  <a:pt x="6" y="41"/>
                  <a:pt x="8" y="45"/>
                </a:cubicBezTo>
                <a:lnTo>
                  <a:pt x="14" y="38"/>
                </a:lnTo>
                <a:close/>
                <a:moveTo>
                  <a:pt x="45" y="32"/>
                </a:moveTo>
                <a:cubicBezTo>
                  <a:pt x="45" y="25"/>
                  <a:pt x="39" y="18"/>
                  <a:pt x="32" y="18"/>
                </a:cubicBezTo>
                <a:cubicBezTo>
                  <a:pt x="24" y="18"/>
                  <a:pt x="18" y="25"/>
                  <a:pt x="18" y="32"/>
                </a:cubicBezTo>
                <a:cubicBezTo>
                  <a:pt x="18" y="40"/>
                  <a:pt x="24" y="46"/>
                  <a:pt x="32" y="46"/>
                </a:cubicBezTo>
                <a:cubicBezTo>
                  <a:pt x="39" y="46"/>
                  <a:pt x="45" y="40"/>
                  <a:pt x="45" y="32"/>
                </a:cubicBezTo>
                <a:close/>
                <a:moveTo>
                  <a:pt x="19" y="8"/>
                </a:moveTo>
                <a:cubicBezTo>
                  <a:pt x="26" y="15"/>
                  <a:pt x="26" y="15"/>
                  <a:pt x="26" y="15"/>
                </a:cubicBezTo>
                <a:cubicBezTo>
                  <a:pt x="28" y="14"/>
                  <a:pt x="30" y="14"/>
                  <a:pt x="32" y="14"/>
                </a:cubicBezTo>
                <a:cubicBezTo>
                  <a:pt x="34" y="14"/>
                  <a:pt x="36" y="14"/>
                  <a:pt x="38" y="15"/>
                </a:cubicBezTo>
                <a:cubicBezTo>
                  <a:pt x="45" y="8"/>
                  <a:pt x="45" y="8"/>
                  <a:pt x="45" y="8"/>
                </a:cubicBezTo>
                <a:cubicBezTo>
                  <a:pt x="41" y="6"/>
                  <a:pt x="36" y="5"/>
                  <a:pt x="32" y="5"/>
                </a:cubicBezTo>
                <a:cubicBezTo>
                  <a:pt x="27" y="5"/>
                  <a:pt x="23" y="6"/>
                  <a:pt x="19" y="8"/>
                </a:cubicBezTo>
                <a:close/>
                <a:moveTo>
                  <a:pt x="45" y="56"/>
                </a:moveTo>
                <a:cubicBezTo>
                  <a:pt x="38" y="49"/>
                  <a:pt x="38" y="49"/>
                  <a:pt x="38" y="49"/>
                </a:cubicBezTo>
                <a:cubicBezTo>
                  <a:pt x="36" y="50"/>
                  <a:pt x="34" y="50"/>
                  <a:pt x="32" y="50"/>
                </a:cubicBezTo>
                <a:cubicBezTo>
                  <a:pt x="30" y="50"/>
                  <a:pt x="28" y="50"/>
                  <a:pt x="26" y="49"/>
                </a:cubicBezTo>
                <a:cubicBezTo>
                  <a:pt x="19" y="56"/>
                  <a:pt x="19" y="56"/>
                  <a:pt x="19" y="56"/>
                </a:cubicBezTo>
                <a:cubicBezTo>
                  <a:pt x="23" y="58"/>
                  <a:pt x="27" y="60"/>
                  <a:pt x="32" y="60"/>
                </a:cubicBezTo>
                <a:cubicBezTo>
                  <a:pt x="36" y="60"/>
                  <a:pt x="41" y="58"/>
                  <a:pt x="45" y="56"/>
                </a:cubicBezTo>
                <a:close/>
                <a:moveTo>
                  <a:pt x="56" y="45"/>
                </a:moveTo>
                <a:cubicBezTo>
                  <a:pt x="58" y="41"/>
                  <a:pt x="59" y="37"/>
                  <a:pt x="59" y="32"/>
                </a:cubicBezTo>
                <a:cubicBezTo>
                  <a:pt x="59" y="28"/>
                  <a:pt x="58" y="23"/>
                  <a:pt x="56" y="19"/>
                </a:cubicBezTo>
                <a:cubicBezTo>
                  <a:pt x="49" y="26"/>
                  <a:pt x="49" y="26"/>
                  <a:pt x="49" y="26"/>
                </a:cubicBezTo>
                <a:cubicBezTo>
                  <a:pt x="50" y="28"/>
                  <a:pt x="50" y="30"/>
                  <a:pt x="50" y="32"/>
                </a:cubicBezTo>
                <a:cubicBezTo>
                  <a:pt x="50" y="34"/>
                  <a:pt x="50" y="36"/>
                  <a:pt x="49" y="38"/>
                </a:cubicBezTo>
                <a:lnTo>
                  <a:pt x="56" y="4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6" name="Freeform 211"/>
          <p:cNvSpPr>
            <a:spLocks noChangeAspect="1" noEditPoints="1"/>
          </p:cNvSpPr>
          <p:nvPr/>
        </p:nvSpPr>
        <p:spPr bwMode="auto">
          <a:xfrm>
            <a:off x="4787589" y="2295726"/>
            <a:ext cx="222359" cy="207393"/>
          </a:xfrm>
          <a:custGeom>
            <a:avLst/>
            <a:gdLst>
              <a:gd name="T0" fmla="*/ 25 w 44"/>
              <a:gd name="T1" fmla="*/ 0 h 41"/>
              <a:gd name="T2" fmla="*/ 25 w 44"/>
              <a:gd name="T3" fmla="*/ 0 h 41"/>
              <a:gd name="T4" fmla="*/ 7 w 44"/>
              <a:gd name="T5" fmla="*/ 7 h 41"/>
              <a:gd name="T6" fmla="*/ 8 w 44"/>
              <a:gd name="T7" fmla="*/ 14 h 41"/>
              <a:gd name="T8" fmla="*/ 0 w 44"/>
              <a:gd name="T9" fmla="*/ 23 h 41"/>
              <a:gd name="T10" fmla="*/ 10 w 44"/>
              <a:gd name="T11" fmla="*/ 30 h 41"/>
              <a:gd name="T12" fmla="*/ 22 w 44"/>
              <a:gd name="T13" fmla="*/ 25 h 41"/>
              <a:gd name="T14" fmla="*/ 22 w 44"/>
              <a:gd name="T15" fmla="*/ 23 h 41"/>
              <a:gd name="T16" fmla="*/ 25 w 44"/>
              <a:gd name="T17" fmla="*/ 20 h 41"/>
              <a:gd name="T18" fmla="*/ 28 w 44"/>
              <a:gd name="T19" fmla="*/ 23 h 41"/>
              <a:gd name="T20" fmla="*/ 25 w 44"/>
              <a:gd name="T21" fmla="*/ 27 h 41"/>
              <a:gd name="T22" fmla="*/ 11 w 44"/>
              <a:gd name="T23" fmla="*/ 34 h 41"/>
              <a:gd name="T24" fmla="*/ 11 w 44"/>
              <a:gd name="T25" fmla="*/ 35 h 41"/>
              <a:gd name="T26" fmla="*/ 25 w 44"/>
              <a:gd name="T27" fmla="*/ 41 h 41"/>
              <a:gd name="T28" fmla="*/ 25 w 44"/>
              <a:gd name="T29" fmla="*/ 41 h 41"/>
              <a:gd name="T30" fmla="*/ 39 w 44"/>
              <a:gd name="T31" fmla="*/ 35 h 41"/>
              <a:gd name="T32" fmla="*/ 43 w 44"/>
              <a:gd name="T33" fmla="*/ 7 h 41"/>
              <a:gd name="T34" fmla="*/ 25 w 44"/>
              <a:gd name="T35" fmla="*/ 0 h 41"/>
              <a:gd name="T36" fmla="*/ 4 w 44"/>
              <a:gd name="T37" fmla="*/ 22 h 41"/>
              <a:gd name="T38" fmla="*/ 8 w 44"/>
              <a:gd name="T39" fmla="*/ 17 h 41"/>
              <a:gd name="T40" fmla="*/ 10 w 44"/>
              <a:gd name="T41" fmla="*/ 27 h 41"/>
              <a:gd name="T42" fmla="*/ 4 w 44"/>
              <a:gd name="T43" fmla="*/ 22 h 41"/>
              <a:gd name="T44" fmla="*/ 25 w 44"/>
              <a:gd name="T45" fmla="*/ 12 h 41"/>
              <a:gd name="T46" fmla="*/ 10 w 44"/>
              <a:gd name="T47" fmla="*/ 8 h 41"/>
              <a:gd name="T48" fmla="*/ 25 w 44"/>
              <a:gd name="T49" fmla="*/ 4 h 41"/>
              <a:gd name="T50" fmla="*/ 39 w 44"/>
              <a:gd name="T51" fmla="*/ 8 h 41"/>
              <a:gd name="T52" fmla="*/ 25 w 44"/>
              <a:gd name="T53" fmla="*/ 12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4" h="41">
                <a:moveTo>
                  <a:pt x="25" y="0"/>
                </a:moveTo>
                <a:cubicBezTo>
                  <a:pt x="25" y="0"/>
                  <a:pt x="25" y="0"/>
                  <a:pt x="25" y="0"/>
                </a:cubicBezTo>
                <a:cubicBezTo>
                  <a:pt x="13" y="0"/>
                  <a:pt x="6" y="4"/>
                  <a:pt x="7" y="7"/>
                </a:cubicBezTo>
                <a:cubicBezTo>
                  <a:pt x="7" y="8"/>
                  <a:pt x="7" y="11"/>
                  <a:pt x="8" y="14"/>
                </a:cubicBezTo>
                <a:cubicBezTo>
                  <a:pt x="2" y="16"/>
                  <a:pt x="0" y="20"/>
                  <a:pt x="0" y="23"/>
                </a:cubicBezTo>
                <a:cubicBezTo>
                  <a:pt x="1" y="26"/>
                  <a:pt x="4" y="30"/>
                  <a:pt x="10" y="30"/>
                </a:cubicBezTo>
                <a:cubicBezTo>
                  <a:pt x="14" y="31"/>
                  <a:pt x="19" y="29"/>
                  <a:pt x="22" y="25"/>
                </a:cubicBezTo>
                <a:cubicBezTo>
                  <a:pt x="22" y="24"/>
                  <a:pt x="22" y="24"/>
                  <a:pt x="22" y="23"/>
                </a:cubicBezTo>
                <a:cubicBezTo>
                  <a:pt x="22" y="21"/>
                  <a:pt x="23" y="20"/>
                  <a:pt x="25" y="20"/>
                </a:cubicBezTo>
                <a:cubicBezTo>
                  <a:pt x="27" y="20"/>
                  <a:pt x="28" y="21"/>
                  <a:pt x="28" y="23"/>
                </a:cubicBezTo>
                <a:cubicBezTo>
                  <a:pt x="28" y="25"/>
                  <a:pt x="27" y="26"/>
                  <a:pt x="25" y="27"/>
                </a:cubicBezTo>
                <a:cubicBezTo>
                  <a:pt x="21" y="31"/>
                  <a:pt x="16" y="34"/>
                  <a:pt x="11" y="34"/>
                </a:cubicBezTo>
                <a:cubicBezTo>
                  <a:pt x="11" y="34"/>
                  <a:pt x="11" y="35"/>
                  <a:pt x="11" y="35"/>
                </a:cubicBezTo>
                <a:cubicBezTo>
                  <a:pt x="11" y="36"/>
                  <a:pt x="16" y="41"/>
                  <a:pt x="25" y="41"/>
                </a:cubicBezTo>
                <a:cubicBezTo>
                  <a:pt x="25" y="41"/>
                  <a:pt x="25" y="41"/>
                  <a:pt x="25" y="41"/>
                </a:cubicBezTo>
                <a:cubicBezTo>
                  <a:pt x="33" y="41"/>
                  <a:pt x="39" y="36"/>
                  <a:pt x="39" y="35"/>
                </a:cubicBezTo>
                <a:cubicBezTo>
                  <a:pt x="39" y="34"/>
                  <a:pt x="43" y="11"/>
                  <a:pt x="43" y="7"/>
                </a:cubicBezTo>
                <a:cubicBezTo>
                  <a:pt x="44" y="4"/>
                  <a:pt x="36" y="0"/>
                  <a:pt x="25" y="0"/>
                </a:cubicBezTo>
                <a:close/>
                <a:moveTo>
                  <a:pt x="4" y="22"/>
                </a:moveTo>
                <a:cubicBezTo>
                  <a:pt x="3" y="21"/>
                  <a:pt x="5" y="19"/>
                  <a:pt x="8" y="17"/>
                </a:cubicBezTo>
                <a:cubicBezTo>
                  <a:pt x="9" y="20"/>
                  <a:pt x="9" y="24"/>
                  <a:pt x="10" y="27"/>
                </a:cubicBezTo>
                <a:cubicBezTo>
                  <a:pt x="6" y="26"/>
                  <a:pt x="4" y="24"/>
                  <a:pt x="4" y="22"/>
                </a:cubicBezTo>
                <a:close/>
                <a:moveTo>
                  <a:pt x="25" y="12"/>
                </a:moveTo>
                <a:cubicBezTo>
                  <a:pt x="16" y="12"/>
                  <a:pt x="10" y="9"/>
                  <a:pt x="10" y="8"/>
                </a:cubicBezTo>
                <a:cubicBezTo>
                  <a:pt x="10" y="7"/>
                  <a:pt x="16" y="4"/>
                  <a:pt x="25" y="4"/>
                </a:cubicBezTo>
                <a:cubicBezTo>
                  <a:pt x="33" y="4"/>
                  <a:pt x="39" y="7"/>
                  <a:pt x="39" y="8"/>
                </a:cubicBezTo>
                <a:cubicBezTo>
                  <a:pt x="39" y="9"/>
                  <a:pt x="33" y="12"/>
                  <a:pt x="25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427" name="Freeform 121"/>
          <p:cNvSpPr>
            <a:spLocks noChangeAspect="1"/>
          </p:cNvSpPr>
          <p:nvPr/>
        </p:nvSpPr>
        <p:spPr bwMode="auto">
          <a:xfrm>
            <a:off x="4408374" y="2276036"/>
            <a:ext cx="278919" cy="237977"/>
          </a:xfrm>
          <a:custGeom>
            <a:avLst/>
            <a:gdLst>
              <a:gd name="T0" fmla="*/ 11 w 46"/>
              <a:gd name="T1" fmla="*/ 7 h 39"/>
              <a:gd name="T2" fmla="*/ 3 w 46"/>
              <a:gd name="T3" fmla="*/ 24 h 39"/>
              <a:gd name="T4" fmla="*/ 32 w 46"/>
              <a:gd name="T5" fmla="*/ 11 h 39"/>
              <a:gd name="T6" fmla="*/ 0 w 46"/>
              <a:gd name="T7" fmla="*/ 36 h 39"/>
              <a:gd name="T8" fmla="*/ 4 w 46"/>
              <a:gd name="T9" fmla="*/ 37 h 39"/>
              <a:gd name="T10" fmla="*/ 9 w 46"/>
              <a:gd name="T11" fmla="*/ 29 h 39"/>
              <a:gd name="T12" fmla="*/ 27 w 46"/>
              <a:gd name="T13" fmla="*/ 29 h 39"/>
              <a:gd name="T14" fmla="*/ 44 w 46"/>
              <a:gd name="T15" fmla="*/ 7 h 39"/>
              <a:gd name="T16" fmla="*/ 11 w 46"/>
              <a:gd name="T17" fmla="*/ 7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39">
                <a:moveTo>
                  <a:pt x="11" y="7"/>
                </a:moveTo>
                <a:cubicBezTo>
                  <a:pt x="2" y="12"/>
                  <a:pt x="3" y="21"/>
                  <a:pt x="3" y="24"/>
                </a:cubicBezTo>
                <a:cubicBezTo>
                  <a:pt x="15" y="10"/>
                  <a:pt x="32" y="11"/>
                  <a:pt x="32" y="11"/>
                </a:cubicBezTo>
                <a:cubicBezTo>
                  <a:pt x="32" y="11"/>
                  <a:pt x="7" y="19"/>
                  <a:pt x="0" y="36"/>
                </a:cubicBezTo>
                <a:cubicBezTo>
                  <a:pt x="0" y="37"/>
                  <a:pt x="3" y="39"/>
                  <a:pt x="4" y="37"/>
                </a:cubicBezTo>
                <a:cubicBezTo>
                  <a:pt x="6" y="33"/>
                  <a:pt x="9" y="29"/>
                  <a:pt x="9" y="29"/>
                </a:cubicBezTo>
                <a:cubicBezTo>
                  <a:pt x="13" y="31"/>
                  <a:pt x="21" y="33"/>
                  <a:pt x="27" y="29"/>
                </a:cubicBezTo>
                <a:cubicBezTo>
                  <a:pt x="34" y="24"/>
                  <a:pt x="33" y="12"/>
                  <a:pt x="44" y="7"/>
                </a:cubicBezTo>
                <a:cubicBezTo>
                  <a:pt x="46" y="5"/>
                  <a:pt x="23" y="0"/>
                  <a:pt x="11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428" name="Freeform 131"/>
          <p:cNvSpPr>
            <a:spLocks noChangeAspect="1"/>
          </p:cNvSpPr>
          <p:nvPr/>
        </p:nvSpPr>
        <p:spPr bwMode="auto">
          <a:xfrm>
            <a:off x="4470908" y="2716042"/>
            <a:ext cx="98841" cy="210038"/>
          </a:xfrm>
          <a:custGeom>
            <a:avLst/>
            <a:gdLst>
              <a:gd name="T0" fmla="*/ 3 w 20"/>
              <a:gd name="T1" fmla="*/ 43 h 43"/>
              <a:gd name="T2" fmla="*/ 10 w 20"/>
              <a:gd name="T3" fmla="*/ 25 h 43"/>
              <a:gd name="T4" fmla="*/ 1 w 20"/>
              <a:gd name="T5" fmla="*/ 21 h 43"/>
              <a:gd name="T6" fmla="*/ 18 w 20"/>
              <a:gd name="T7" fmla="*/ 0 h 43"/>
              <a:gd name="T8" fmla="*/ 11 w 20"/>
              <a:gd name="T9" fmla="*/ 18 h 43"/>
              <a:gd name="T10" fmla="*/ 20 w 20"/>
              <a:gd name="T11" fmla="*/ 23 h 43"/>
              <a:gd name="T12" fmla="*/ 3 w 20"/>
              <a:gd name="T13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43">
                <a:moveTo>
                  <a:pt x="3" y="43"/>
                </a:moveTo>
                <a:cubicBezTo>
                  <a:pt x="2" y="42"/>
                  <a:pt x="10" y="26"/>
                  <a:pt x="10" y="25"/>
                </a:cubicBezTo>
                <a:cubicBezTo>
                  <a:pt x="10" y="24"/>
                  <a:pt x="1" y="22"/>
                  <a:pt x="1" y="21"/>
                </a:cubicBezTo>
                <a:cubicBezTo>
                  <a:pt x="0" y="19"/>
                  <a:pt x="17" y="0"/>
                  <a:pt x="18" y="0"/>
                </a:cubicBezTo>
                <a:cubicBezTo>
                  <a:pt x="18" y="1"/>
                  <a:pt x="10" y="17"/>
                  <a:pt x="11" y="18"/>
                </a:cubicBezTo>
                <a:cubicBezTo>
                  <a:pt x="11" y="19"/>
                  <a:pt x="19" y="21"/>
                  <a:pt x="20" y="23"/>
                </a:cubicBezTo>
                <a:cubicBezTo>
                  <a:pt x="20" y="24"/>
                  <a:pt x="3" y="43"/>
                  <a:pt x="3" y="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429" name="Freeform 193"/>
          <p:cNvSpPr>
            <a:spLocks noChangeAspect="1" noEditPoints="1"/>
          </p:cNvSpPr>
          <p:nvPr/>
        </p:nvSpPr>
        <p:spPr bwMode="auto">
          <a:xfrm>
            <a:off x="4088309" y="2719464"/>
            <a:ext cx="197084" cy="129614"/>
          </a:xfrm>
          <a:custGeom>
            <a:avLst/>
            <a:gdLst>
              <a:gd name="T0" fmla="*/ 35 w 47"/>
              <a:gd name="T1" fmla="*/ 9 h 31"/>
              <a:gd name="T2" fmla="*/ 33 w 47"/>
              <a:gd name="T3" fmla="*/ 9 h 31"/>
              <a:gd name="T4" fmla="*/ 21 w 47"/>
              <a:gd name="T5" fmla="*/ 0 h 31"/>
              <a:gd name="T6" fmla="*/ 9 w 47"/>
              <a:gd name="T7" fmla="*/ 13 h 31"/>
              <a:gd name="T8" fmla="*/ 9 w 47"/>
              <a:gd name="T9" fmla="*/ 14 h 31"/>
              <a:gd name="T10" fmla="*/ 8 w 47"/>
              <a:gd name="T11" fmla="*/ 14 h 31"/>
              <a:gd name="T12" fmla="*/ 0 w 47"/>
              <a:gd name="T13" fmla="*/ 23 h 31"/>
              <a:gd name="T14" fmla="*/ 8 w 47"/>
              <a:gd name="T15" fmla="*/ 31 h 31"/>
              <a:gd name="T16" fmla="*/ 35 w 47"/>
              <a:gd name="T17" fmla="*/ 31 h 31"/>
              <a:gd name="T18" fmla="*/ 47 w 47"/>
              <a:gd name="T19" fmla="*/ 20 h 31"/>
              <a:gd name="T20" fmla="*/ 35 w 47"/>
              <a:gd name="T21" fmla="*/ 9 h 31"/>
              <a:gd name="T22" fmla="*/ 26 w 47"/>
              <a:gd name="T23" fmla="*/ 19 h 31"/>
              <a:gd name="T24" fmla="*/ 20 w 47"/>
              <a:gd name="T25" fmla="*/ 26 h 31"/>
              <a:gd name="T26" fmla="*/ 18 w 47"/>
              <a:gd name="T27" fmla="*/ 26 h 31"/>
              <a:gd name="T28" fmla="*/ 18 w 47"/>
              <a:gd name="T29" fmla="*/ 26 h 31"/>
              <a:gd name="T30" fmla="*/ 18 w 47"/>
              <a:gd name="T31" fmla="*/ 25 h 31"/>
              <a:gd name="T32" fmla="*/ 21 w 47"/>
              <a:gd name="T33" fmla="*/ 19 h 31"/>
              <a:gd name="T34" fmla="*/ 19 w 47"/>
              <a:gd name="T35" fmla="*/ 18 h 31"/>
              <a:gd name="T36" fmla="*/ 19 w 47"/>
              <a:gd name="T37" fmla="*/ 18 h 31"/>
              <a:gd name="T38" fmla="*/ 17 w 47"/>
              <a:gd name="T39" fmla="*/ 17 h 31"/>
              <a:gd name="T40" fmla="*/ 18 w 47"/>
              <a:gd name="T41" fmla="*/ 16 h 31"/>
              <a:gd name="T42" fmla="*/ 24 w 47"/>
              <a:gd name="T43" fmla="*/ 9 h 31"/>
              <a:gd name="T44" fmla="*/ 26 w 47"/>
              <a:gd name="T45" fmla="*/ 8 h 31"/>
              <a:gd name="T46" fmla="*/ 26 w 47"/>
              <a:gd name="T47" fmla="*/ 9 h 31"/>
              <a:gd name="T48" fmla="*/ 26 w 47"/>
              <a:gd name="T49" fmla="*/ 10 h 31"/>
              <a:gd name="T50" fmla="*/ 24 w 47"/>
              <a:gd name="T51" fmla="*/ 15 h 31"/>
              <a:gd name="T52" fmla="*/ 25 w 47"/>
              <a:gd name="T53" fmla="*/ 16 h 31"/>
              <a:gd name="T54" fmla="*/ 26 w 47"/>
              <a:gd name="T55" fmla="*/ 16 h 31"/>
              <a:gd name="T56" fmla="*/ 27 w 47"/>
              <a:gd name="T57" fmla="*/ 18 h 31"/>
              <a:gd name="T58" fmla="*/ 26 w 47"/>
              <a:gd name="T59" fmla="*/ 19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7" h="31">
                <a:moveTo>
                  <a:pt x="35" y="9"/>
                </a:moveTo>
                <a:cubicBezTo>
                  <a:pt x="35" y="9"/>
                  <a:pt x="34" y="9"/>
                  <a:pt x="33" y="9"/>
                </a:cubicBezTo>
                <a:cubicBezTo>
                  <a:pt x="32" y="4"/>
                  <a:pt x="27" y="0"/>
                  <a:pt x="21" y="0"/>
                </a:cubicBezTo>
                <a:cubicBezTo>
                  <a:pt x="15" y="0"/>
                  <a:pt x="9" y="6"/>
                  <a:pt x="9" y="13"/>
                </a:cubicBezTo>
                <a:cubicBezTo>
                  <a:pt x="9" y="13"/>
                  <a:pt x="9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3" y="14"/>
                  <a:pt x="0" y="18"/>
                  <a:pt x="0" y="23"/>
                </a:cubicBezTo>
                <a:cubicBezTo>
                  <a:pt x="0" y="27"/>
                  <a:pt x="3" y="31"/>
                  <a:pt x="8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42" y="31"/>
                  <a:pt x="47" y="26"/>
                  <a:pt x="47" y="20"/>
                </a:cubicBezTo>
                <a:cubicBezTo>
                  <a:pt x="47" y="14"/>
                  <a:pt x="42" y="9"/>
                  <a:pt x="35" y="9"/>
                </a:cubicBezTo>
                <a:close/>
                <a:moveTo>
                  <a:pt x="26" y="19"/>
                </a:moveTo>
                <a:cubicBezTo>
                  <a:pt x="25" y="21"/>
                  <a:pt x="20" y="26"/>
                  <a:pt x="20" y="26"/>
                </a:cubicBezTo>
                <a:cubicBezTo>
                  <a:pt x="20" y="26"/>
                  <a:pt x="19" y="27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5"/>
                  <a:pt x="18" y="25"/>
                  <a:pt x="18" y="25"/>
                </a:cubicBezTo>
                <a:cubicBezTo>
                  <a:pt x="21" y="19"/>
                  <a:pt x="21" y="19"/>
                  <a:pt x="21" y="19"/>
                </a:cubicBezTo>
                <a:cubicBezTo>
                  <a:pt x="20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8" y="18"/>
                  <a:pt x="17" y="18"/>
                  <a:pt x="17" y="17"/>
                </a:cubicBezTo>
                <a:cubicBezTo>
                  <a:pt x="17" y="17"/>
                  <a:pt x="17" y="16"/>
                  <a:pt x="18" y="16"/>
                </a:cubicBezTo>
                <a:cubicBezTo>
                  <a:pt x="19" y="14"/>
                  <a:pt x="24" y="9"/>
                  <a:pt x="24" y="9"/>
                </a:cubicBezTo>
                <a:cubicBezTo>
                  <a:pt x="24" y="8"/>
                  <a:pt x="25" y="8"/>
                  <a:pt x="26" y="8"/>
                </a:cubicBezTo>
                <a:cubicBezTo>
                  <a:pt x="26" y="8"/>
                  <a:pt x="26" y="9"/>
                  <a:pt x="26" y="9"/>
                </a:cubicBezTo>
                <a:cubicBezTo>
                  <a:pt x="26" y="9"/>
                  <a:pt x="26" y="10"/>
                  <a:pt x="26" y="10"/>
                </a:cubicBezTo>
                <a:cubicBezTo>
                  <a:pt x="24" y="15"/>
                  <a:pt x="24" y="15"/>
                  <a:pt x="24" y="15"/>
                </a:cubicBezTo>
                <a:cubicBezTo>
                  <a:pt x="24" y="15"/>
                  <a:pt x="25" y="16"/>
                  <a:pt x="25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7" y="17"/>
                  <a:pt x="27" y="18"/>
                </a:cubicBezTo>
                <a:cubicBezTo>
                  <a:pt x="27" y="18"/>
                  <a:pt x="27" y="18"/>
                  <a:pt x="26" y="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433" name="Freeform 250"/>
          <p:cNvSpPr>
            <a:spLocks noChangeAspect="1" noEditPoints="1"/>
          </p:cNvSpPr>
          <p:nvPr/>
        </p:nvSpPr>
        <p:spPr bwMode="auto">
          <a:xfrm>
            <a:off x="2988696" y="2297431"/>
            <a:ext cx="205137" cy="205137"/>
          </a:xfrm>
          <a:custGeom>
            <a:avLst/>
            <a:gdLst>
              <a:gd name="T0" fmla="*/ 622137 w 68"/>
              <a:gd name="T1" fmla="*/ 311151 h 68"/>
              <a:gd name="T2" fmla="*/ 311069 w 68"/>
              <a:gd name="T3" fmla="*/ 622301 h 68"/>
              <a:gd name="T4" fmla="*/ 0 w 68"/>
              <a:gd name="T5" fmla="*/ 311151 h 68"/>
              <a:gd name="T6" fmla="*/ 311069 w 68"/>
              <a:gd name="T7" fmla="*/ 0 h 68"/>
              <a:gd name="T8" fmla="*/ 622137 w 68"/>
              <a:gd name="T9" fmla="*/ 311151 h 68"/>
              <a:gd name="T10" fmla="*/ 576392 w 68"/>
              <a:gd name="T11" fmla="*/ 311151 h 68"/>
              <a:gd name="T12" fmla="*/ 576392 w 68"/>
              <a:gd name="T13" fmla="*/ 311151 h 68"/>
              <a:gd name="T14" fmla="*/ 539795 w 68"/>
              <a:gd name="T15" fmla="*/ 338605 h 68"/>
              <a:gd name="T16" fmla="*/ 457454 w 68"/>
              <a:gd name="T17" fmla="*/ 256242 h 68"/>
              <a:gd name="T18" fmla="*/ 475752 w 68"/>
              <a:gd name="T19" fmla="*/ 146424 h 68"/>
              <a:gd name="T20" fmla="*/ 521497 w 68"/>
              <a:gd name="T21" fmla="*/ 155575 h 68"/>
              <a:gd name="T22" fmla="*/ 393410 w 68"/>
              <a:gd name="T23" fmla="*/ 54909 h 68"/>
              <a:gd name="T24" fmla="*/ 411708 w 68"/>
              <a:gd name="T25" fmla="*/ 100666 h 68"/>
              <a:gd name="T26" fmla="*/ 311069 w 68"/>
              <a:gd name="T27" fmla="*/ 155575 h 68"/>
              <a:gd name="T28" fmla="*/ 210429 w 68"/>
              <a:gd name="T29" fmla="*/ 100666 h 68"/>
              <a:gd name="T30" fmla="*/ 228727 w 68"/>
              <a:gd name="T31" fmla="*/ 54909 h 68"/>
              <a:gd name="T32" fmla="*/ 91491 w 68"/>
              <a:gd name="T33" fmla="*/ 155575 h 68"/>
              <a:gd name="T34" fmla="*/ 137236 w 68"/>
              <a:gd name="T35" fmla="*/ 146424 h 68"/>
              <a:gd name="T36" fmla="*/ 164683 w 68"/>
              <a:gd name="T37" fmla="*/ 256242 h 68"/>
              <a:gd name="T38" fmla="*/ 73193 w 68"/>
              <a:gd name="T39" fmla="*/ 338605 h 68"/>
              <a:gd name="T40" fmla="*/ 45745 w 68"/>
              <a:gd name="T41" fmla="*/ 311151 h 68"/>
              <a:gd name="T42" fmla="*/ 45745 w 68"/>
              <a:gd name="T43" fmla="*/ 311151 h 68"/>
              <a:gd name="T44" fmla="*/ 91491 w 68"/>
              <a:gd name="T45" fmla="*/ 466726 h 68"/>
              <a:gd name="T46" fmla="*/ 100640 w 68"/>
              <a:gd name="T47" fmla="*/ 420968 h 68"/>
              <a:gd name="T48" fmla="*/ 219578 w 68"/>
              <a:gd name="T49" fmla="*/ 430120 h 68"/>
              <a:gd name="T50" fmla="*/ 265323 w 68"/>
              <a:gd name="T51" fmla="*/ 539938 h 68"/>
              <a:gd name="T52" fmla="*/ 228727 w 68"/>
              <a:gd name="T53" fmla="*/ 558241 h 68"/>
              <a:gd name="T54" fmla="*/ 311069 w 68"/>
              <a:gd name="T55" fmla="*/ 576544 h 68"/>
              <a:gd name="T56" fmla="*/ 393410 w 68"/>
              <a:gd name="T57" fmla="*/ 558241 h 68"/>
              <a:gd name="T58" fmla="*/ 347665 w 68"/>
              <a:gd name="T59" fmla="*/ 539938 h 68"/>
              <a:gd name="T60" fmla="*/ 402559 w 68"/>
              <a:gd name="T61" fmla="*/ 430120 h 68"/>
              <a:gd name="T62" fmla="*/ 512348 w 68"/>
              <a:gd name="T63" fmla="*/ 420968 h 68"/>
              <a:gd name="T64" fmla="*/ 521497 w 68"/>
              <a:gd name="T65" fmla="*/ 466726 h 68"/>
              <a:gd name="T66" fmla="*/ 576392 w 68"/>
              <a:gd name="T67" fmla="*/ 311151 h 68"/>
              <a:gd name="T68" fmla="*/ 311069 w 68"/>
              <a:gd name="T69" fmla="*/ 210484 h 68"/>
              <a:gd name="T70" fmla="*/ 411708 w 68"/>
              <a:gd name="T71" fmla="*/ 283696 h 68"/>
              <a:gd name="T72" fmla="*/ 375112 w 68"/>
              <a:gd name="T73" fmla="*/ 393514 h 68"/>
              <a:gd name="T74" fmla="*/ 247025 w 68"/>
              <a:gd name="T75" fmla="*/ 393514 h 68"/>
              <a:gd name="T76" fmla="*/ 210429 w 68"/>
              <a:gd name="T77" fmla="*/ 283696 h 68"/>
              <a:gd name="T78" fmla="*/ 311069 w 68"/>
              <a:gd name="T79" fmla="*/ 210484 h 6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63" y="34"/>
                </a:moveTo>
                <a:cubicBezTo>
                  <a:pt x="63" y="34"/>
                  <a:pt x="63" y="34"/>
                  <a:pt x="63" y="34"/>
                </a:cubicBezTo>
                <a:cubicBezTo>
                  <a:pt x="59" y="37"/>
                  <a:pt x="59" y="37"/>
                  <a:pt x="59" y="37"/>
                </a:cubicBezTo>
                <a:cubicBezTo>
                  <a:pt x="50" y="28"/>
                  <a:pt x="50" y="28"/>
                  <a:pt x="50" y="28"/>
                </a:cubicBezTo>
                <a:cubicBezTo>
                  <a:pt x="52" y="16"/>
                  <a:pt x="52" y="16"/>
                  <a:pt x="52" y="16"/>
                </a:cubicBezTo>
                <a:cubicBezTo>
                  <a:pt x="57" y="17"/>
                  <a:pt x="57" y="17"/>
                  <a:pt x="57" y="17"/>
                </a:cubicBezTo>
                <a:cubicBezTo>
                  <a:pt x="54" y="12"/>
                  <a:pt x="49" y="8"/>
                  <a:pt x="43" y="6"/>
                </a:cubicBezTo>
                <a:cubicBezTo>
                  <a:pt x="45" y="11"/>
                  <a:pt x="45" y="11"/>
                  <a:pt x="45" y="11"/>
                </a:cubicBezTo>
                <a:cubicBezTo>
                  <a:pt x="34" y="17"/>
                  <a:pt x="34" y="17"/>
                  <a:pt x="34" y="17"/>
                </a:cubicBezTo>
                <a:cubicBezTo>
                  <a:pt x="23" y="11"/>
                  <a:pt x="23" y="11"/>
                  <a:pt x="23" y="11"/>
                </a:cubicBezTo>
                <a:cubicBezTo>
                  <a:pt x="25" y="6"/>
                  <a:pt x="25" y="6"/>
                  <a:pt x="25" y="6"/>
                </a:cubicBezTo>
                <a:cubicBezTo>
                  <a:pt x="19" y="8"/>
                  <a:pt x="14" y="12"/>
                  <a:pt x="10" y="17"/>
                </a:cubicBezTo>
                <a:cubicBezTo>
                  <a:pt x="15" y="16"/>
                  <a:pt x="15" y="16"/>
                  <a:pt x="15" y="16"/>
                </a:cubicBezTo>
                <a:cubicBezTo>
                  <a:pt x="18" y="28"/>
                  <a:pt x="18" y="28"/>
                  <a:pt x="18" y="28"/>
                </a:cubicBezTo>
                <a:cubicBezTo>
                  <a:pt x="8" y="37"/>
                  <a:pt x="8" y="37"/>
                  <a:pt x="8" y="37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34"/>
                  <a:pt x="5" y="34"/>
                  <a:pt x="5" y="34"/>
                </a:cubicBezTo>
                <a:cubicBezTo>
                  <a:pt x="5" y="40"/>
                  <a:pt x="7" y="46"/>
                  <a:pt x="10" y="51"/>
                </a:cubicBezTo>
                <a:cubicBezTo>
                  <a:pt x="11" y="46"/>
                  <a:pt x="11" y="46"/>
                  <a:pt x="11" y="46"/>
                </a:cubicBezTo>
                <a:cubicBezTo>
                  <a:pt x="24" y="47"/>
                  <a:pt x="24" y="47"/>
                  <a:pt x="24" y="47"/>
                </a:cubicBezTo>
                <a:cubicBezTo>
                  <a:pt x="29" y="59"/>
                  <a:pt x="29" y="59"/>
                  <a:pt x="29" y="59"/>
                </a:cubicBezTo>
                <a:cubicBezTo>
                  <a:pt x="25" y="61"/>
                  <a:pt x="25" y="61"/>
                  <a:pt x="25" y="61"/>
                </a:cubicBezTo>
                <a:cubicBezTo>
                  <a:pt x="28" y="62"/>
                  <a:pt x="31" y="63"/>
                  <a:pt x="34" y="63"/>
                </a:cubicBezTo>
                <a:cubicBezTo>
                  <a:pt x="37" y="63"/>
                  <a:pt x="40" y="62"/>
                  <a:pt x="43" y="61"/>
                </a:cubicBezTo>
                <a:cubicBezTo>
                  <a:pt x="38" y="59"/>
                  <a:pt x="38" y="59"/>
                  <a:pt x="38" y="59"/>
                </a:cubicBezTo>
                <a:cubicBezTo>
                  <a:pt x="44" y="47"/>
                  <a:pt x="44" y="47"/>
                  <a:pt x="44" y="47"/>
                </a:cubicBezTo>
                <a:cubicBezTo>
                  <a:pt x="56" y="46"/>
                  <a:pt x="56" y="46"/>
                  <a:pt x="56" y="46"/>
                </a:cubicBezTo>
                <a:cubicBezTo>
                  <a:pt x="57" y="51"/>
                  <a:pt x="57" y="51"/>
                  <a:pt x="57" y="51"/>
                </a:cubicBezTo>
                <a:cubicBezTo>
                  <a:pt x="61" y="46"/>
                  <a:pt x="63" y="40"/>
                  <a:pt x="63" y="34"/>
                </a:cubicBezTo>
                <a:close/>
                <a:moveTo>
                  <a:pt x="34" y="23"/>
                </a:moveTo>
                <a:cubicBezTo>
                  <a:pt x="45" y="31"/>
                  <a:pt x="45" y="31"/>
                  <a:pt x="45" y="31"/>
                </a:cubicBezTo>
                <a:cubicBezTo>
                  <a:pt x="41" y="43"/>
                  <a:pt x="41" y="43"/>
                  <a:pt x="41" y="43"/>
                </a:cubicBezTo>
                <a:cubicBezTo>
                  <a:pt x="27" y="43"/>
                  <a:pt x="27" y="43"/>
                  <a:pt x="27" y="43"/>
                </a:cubicBezTo>
                <a:cubicBezTo>
                  <a:pt x="23" y="31"/>
                  <a:pt x="23" y="31"/>
                  <a:pt x="23" y="31"/>
                </a:cubicBezTo>
                <a:lnTo>
                  <a:pt x="34" y="2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37" name="Freeform 306"/>
          <p:cNvSpPr>
            <a:spLocks noChangeAspect="1"/>
          </p:cNvSpPr>
          <p:nvPr/>
        </p:nvSpPr>
        <p:spPr bwMode="auto">
          <a:xfrm>
            <a:off x="5949160" y="2715545"/>
            <a:ext cx="162460" cy="205784"/>
          </a:xfrm>
          <a:custGeom>
            <a:avLst/>
            <a:gdLst>
              <a:gd name="T0" fmla="*/ 19 w 38"/>
              <a:gd name="T1" fmla="*/ 34 h 48"/>
              <a:gd name="T2" fmla="*/ 1 w 38"/>
              <a:gd name="T3" fmla="*/ 48 h 48"/>
              <a:gd name="T4" fmla="*/ 0 w 38"/>
              <a:gd name="T5" fmla="*/ 46 h 48"/>
              <a:gd name="T6" fmla="*/ 1 w 38"/>
              <a:gd name="T7" fmla="*/ 45 h 48"/>
              <a:gd name="T8" fmla="*/ 17 w 38"/>
              <a:gd name="T9" fmla="*/ 35 h 48"/>
              <a:gd name="T10" fmla="*/ 1 w 38"/>
              <a:gd name="T11" fmla="*/ 26 h 48"/>
              <a:gd name="T12" fmla="*/ 18 w 38"/>
              <a:gd name="T13" fmla="*/ 31 h 48"/>
              <a:gd name="T14" fmla="*/ 21 w 38"/>
              <a:gd name="T15" fmla="*/ 23 h 48"/>
              <a:gd name="T16" fmla="*/ 6 w 38"/>
              <a:gd name="T17" fmla="*/ 14 h 48"/>
              <a:gd name="T18" fmla="*/ 21 w 38"/>
              <a:gd name="T19" fmla="*/ 21 h 48"/>
              <a:gd name="T20" fmla="*/ 21 w 38"/>
              <a:gd name="T21" fmla="*/ 16 h 48"/>
              <a:gd name="T22" fmla="*/ 17 w 38"/>
              <a:gd name="T23" fmla="*/ 0 h 48"/>
              <a:gd name="T24" fmla="*/ 23 w 38"/>
              <a:gd name="T25" fmla="*/ 16 h 48"/>
              <a:gd name="T26" fmla="*/ 23 w 38"/>
              <a:gd name="T27" fmla="*/ 19 h 48"/>
              <a:gd name="T28" fmla="*/ 37 w 38"/>
              <a:gd name="T29" fmla="*/ 13 h 48"/>
              <a:gd name="T30" fmla="*/ 23 w 38"/>
              <a:gd name="T31" fmla="*/ 24 h 48"/>
              <a:gd name="T32" fmla="*/ 21 w 38"/>
              <a:gd name="T33" fmla="*/ 31 h 48"/>
              <a:gd name="T34" fmla="*/ 38 w 38"/>
              <a:gd name="T35" fmla="*/ 29 h 48"/>
              <a:gd name="T36" fmla="*/ 19 w 38"/>
              <a:gd name="T37" fmla="*/ 34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8" h="48">
                <a:moveTo>
                  <a:pt x="19" y="34"/>
                </a:moveTo>
                <a:cubicBezTo>
                  <a:pt x="16" y="42"/>
                  <a:pt x="9" y="48"/>
                  <a:pt x="1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46"/>
                  <a:pt x="1" y="45"/>
                  <a:pt x="1" y="45"/>
                </a:cubicBezTo>
                <a:cubicBezTo>
                  <a:pt x="8" y="45"/>
                  <a:pt x="13" y="41"/>
                  <a:pt x="17" y="35"/>
                </a:cubicBezTo>
                <a:cubicBezTo>
                  <a:pt x="13" y="36"/>
                  <a:pt x="5" y="37"/>
                  <a:pt x="1" y="26"/>
                </a:cubicBezTo>
                <a:cubicBezTo>
                  <a:pt x="12" y="22"/>
                  <a:pt x="17" y="28"/>
                  <a:pt x="18" y="31"/>
                </a:cubicBezTo>
                <a:cubicBezTo>
                  <a:pt x="19" y="29"/>
                  <a:pt x="20" y="26"/>
                  <a:pt x="21" y="23"/>
                </a:cubicBezTo>
                <a:cubicBezTo>
                  <a:pt x="21" y="23"/>
                  <a:pt x="7" y="25"/>
                  <a:pt x="6" y="14"/>
                </a:cubicBezTo>
                <a:cubicBezTo>
                  <a:pt x="18" y="9"/>
                  <a:pt x="21" y="21"/>
                  <a:pt x="21" y="21"/>
                </a:cubicBezTo>
                <a:cubicBezTo>
                  <a:pt x="21" y="19"/>
                  <a:pt x="21" y="16"/>
                  <a:pt x="21" y="16"/>
                </a:cubicBezTo>
                <a:cubicBezTo>
                  <a:pt x="21" y="16"/>
                  <a:pt x="11" y="9"/>
                  <a:pt x="17" y="0"/>
                </a:cubicBezTo>
                <a:cubicBezTo>
                  <a:pt x="30" y="4"/>
                  <a:pt x="23" y="16"/>
                  <a:pt x="23" y="16"/>
                </a:cubicBezTo>
                <a:cubicBezTo>
                  <a:pt x="23" y="16"/>
                  <a:pt x="23" y="18"/>
                  <a:pt x="23" y="19"/>
                </a:cubicBezTo>
                <a:cubicBezTo>
                  <a:pt x="23" y="19"/>
                  <a:pt x="28" y="10"/>
                  <a:pt x="37" y="13"/>
                </a:cubicBezTo>
                <a:cubicBezTo>
                  <a:pt x="36" y="26"/>
                  <a:pt x="23" y="24"/>
                  <a:pt x="23" y="24"/>
                </a:cubicBezTo>
                <a:cubicBezTo>
                  <a:pt x="22" y="26"/>
                  <a:pt x="22" y="29"/>
                  <a:pt x="21" y="31"/>
                </a:cubicBezTo>
                <a:cubicBezTo>
                  <a:pt x="21" y="31"/>
                  <a:pt x="29" y="22"/>
                  <a:pt x="38" y="29"/>
                </a:cubicBezTo>
                <a:cubicBezTo>
                  <a:pt x="32" y="43"/>
                  <a:pt x="19" y="34"/>
                  <a:pt x="19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438" name="Freeform 421"/>
          <p:cNvSpPr>
            <a:spLocks noChangeAspect="1" noEditPoints="1"/>
          </p:cNvSpPr>
          <p:nvPr/>
        </p:nvSpPr>
        <p:spPr bwMode="auto">
          <a:xfrm>
            <a:off x="6343978" y="2715545"/>
            <a:ext cx="199325" cy="212364"/>
          </a:xfrm>
          <a:custGeom>
            <a:avLst/>
            <a:gdLst>
              <a:gd name="T0" fmla="*/ 45 w 45"/>
              <a:gd name="T1" fmla="*/ 32 h 48"/>
              <a:gd name="T2" fmla="*/ 37 w 45"/>
              <a:gd name="T3" fmla="*/ 34 h 48"/>
              <a:gd name="T4" fmla="*/ 37 w 45"/>
              <a:gd name="T5" fmla="*/ 42 h 48"/>
              <a:gd name="T6" fmla="*/ 37 w 45"/>
              <a:gd name="T7" fmla="*/ 43 h 48"/>
              <a:gd name="T8" fmla="*/ 36 w 45"/>
              <a:gd name="T9" fmla="*/ 43 h 48"/>
              <a:gd name="T10" fmla="*/ 28 w 45"/>
              <a:gd name="T11" fmla="*/ 41 h 48"/>
              <a:gd name="T12" fmla="*/ 23 w 45"/>
              <a:gd name="T13" fmla="*/ 47 h 48"/>
              <a:gd name="T14" fmla="*/ 22 w 45"/>
              <a:gd name="T15" fmla="*/ 48 h 48"/>
              <a:gd name="T16" fmla="*/ 22 w 45"/>
              <a:gd name="T17" fmla="*/ 47 h 48"/>
              <a:gd name="T18" fmla="*/ 17 w 45"/>
              <a:gd name="T19" fmla="*/ 41 h 48"/>
              <a:gd name="T20" fmla="*/ 9 w 45"/>
              <a:gd name="T21" fmla="*/ 43 h 48"/>
              <a:gd name="T22" fmla="*/ 8 w 45"/>
              <a:gd name="T23" fmla="*/ 43 h 48"/>
              <a:gd name="T24" fmla="*/ 8 w 45"/>
              <a:gd name="T25" fmla="*/ 42 h 48"/>
              <a:gd name="T26" fmla="*/ 8 w 45"/>
              <a:gd name="T27" fmla="*/ 34 h 48"/>
              <a:gd name="T28" fmla="*/ 0 w 45"/>
              <a:gd name="T29" fmla="*/ 32 h 48"/>
              <a:gd name="T30" fmla="*/ 0 w 45"/>
              <a:gd name="T31" fmla="*/ 31 h 48"/>
              <a:gd name="T32" fmla="*/ 0 w 45"/>
              <a:gd name="T33" fmla="*/ 30 h 48"/>
              <a:gd name="T34" fmla="*/ 5 w 45"/>
              <a:gd name="T35" fmla="*/ 24 h 48"/>
              <a:gd name="T36" fmla="*/ 0 w 45"/>
              <a:gd name="T37" fmla="*/ 17 h 48"/>
              <a:gd name="T38" fmla="*/ 0 w 45"/>
              <a:gd name="T39" fmla="*/ 16 h 48"/>
              <a:gd name="T40" fmla="*/ 0 w 45"/>
              <a:gd name="T41" fmla="*/ 16 h 48"/>
              <a:gd name="T42" fmla="*/ 8 w 45"/>
              <a:gd name="T43" fmla="*/ 13 h 48"/>
              <a:gd name="T44" fmla="*/ 8 w 45"/>
              <a:gd name="T45" fmla="*/ 5 h 48"/>
              <a:gd name="T46" fmla="*/ 8 w 45"/>
              <a:gd name="T47" fmla="*/ 4 h 48"/>
              <a:gd name="T48" fmla="*/ 9 w 45"/>
              <a:gd name="T49" fmla="*/ 4 h 48"/>
              <a:gd name="T50" fmla="*/ 17 w 45"/>
              <a:gd name="T51" fmla="*/ 7 h 48"/>
              <a:gd name="T52" fmla="*/ 22 w 45"/>
              <a:gd name="T53" fmla="*/ 0 h 48"/>
              <a:gd name="T54" fmla="*/ 23 w 45"/>
              <a:gd name="T55" fmla="*/ 0 h 48"/>
              <a:gd name="T56" fmla="*/ 28 w 45"/>
              <a:gd name="T57" fmla="*/ 7 h 48"/>
              <a:gd name="T58" fmla="*/ 36 w 45"/>
              <a:gd name="T59" fmla="*/ 4 h 48"/>
              <a:gd name="T60" fmla="*/ 37 w 45"/>
              <a:gd name="T61" fmla="*/ 4 h 48"/>
              <a:gd name="T62" fmla="*/ 37 w 45"/>
              <a:gd name="T63" fmla="*/ 5 h 48"/>
              <a:gd name="T64" fmla="*/ 37 w 45"/>
              <a:gd name="T65" fmla="*/ 13 h 48"/>
              <a:gd name="T66" fmla="*/ 45 w 45"/>
              <a:gd name="T67" fmla="*/ 16 h 48"/>
              <a:gd name="T68" fmla="*/ 45 w 45"/>
              <a:gd name="T69" fmla="*/ 16 h 48"/>
              <a:gd name="T70" fmla="*/ 45 w 45"/>
              <a:gd name="T71" fmla="*/ 17 h 48"/>
              <a:gd name="T72" fmla="*/ 40 w 45"/>
              <a:gd name="T73" fmla="*/ 24 h 48"/>
              <a:gd name="T74" fmla="*/ 45 w 45"/>
              <a:gd name="T75" fmla="*/ 30 h 48"/>
              <a:gd name="T76" fmla="*/ 45 w 45"/>
              <a:gd name="T77" fmla="*/ 31 h 48"/>
              <a:gd name="T78" fmla="*/ 45 w 45"/>
              <a:gd name="T79" fmla="*/ 32 h 48"/>
              <a:gd name="T80" fmla="*/ 22 w 45"/>
              <a:gd name="T81" fmla="*/ 8 h 48"/>
              <a:gd name="T82" fmla="*/ 7 w 45"/>
              <a:gd name="T83" fmla="*/ 24 h 48"/>
              <a:gd name="T84" fmla="*/ 22 w 45"/>
              <a:gd name="T85" fmla="*/ 39 h 48"/>
              <a:gd name="T86" fmla="*/ 38 w 45"/>
              <a:gd name="T87" fmla="*/ 24 h 48"/>
              <a:gd name="T88" fmla="*/ 22 w 45"/>
              <a:gd name="T89" fmla="*/ 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" h="48">
                <a:moveTo>
                  <a:pt x="45" y="32"/>
                </a:moveTo>
                <a:cubicBezTo>
                  <a:pt x="37" y="34"/>
                  <a:pt x="37" y="34"/>
                  <a:pt x="37" y="34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3"/>
                  <a:pt x="37" y="43"/>
                  <a:pt x="37" y="43"/>
                </a:cubicBezTo>
                <a:cubicBezTo>
                  <a:pt x="36" y="43"/>
                  <a:pt x="36" y="43"/>
                  <a:pt x="36" y="43"/>
                </a:cubicBezTo>
                <a:cubicBezTo>
                  <a:pt x="28" y="41"/>
                  <a:pt x="28" y="41"/>
                  <a:pt x="28" y="41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8"/>
                  <a:pt x="23" y="48"/>
                  <a:pt x="22" y="48"/>
                </a:cubicBezTo>
                <a:cubicBezTo>
                  <a:pt x="22" y="48"/>
                  <a:pt x="22" y="48"/>
                  <a:pt x="22" y="47"/>
                </a:cubicBezTo>
                <a:cubicBezTo>
                  <a:pt x="17" y="41"/>
                  <a:pt x="17" y="41"/>
                  <a:pt x="17" y="41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3"/>
                  <a:pt x="9" y="43"/>
                  <a:pt x="8" y="43"/>
                </a:cubicBezTo>
                <a:cubicBezTo>
                  <a:pt x="8" y="43"/>
                  <a:pt x="8" y="43"/>
                  <a:pt x="8" y="42"/>
                </a:cubicBezTo>
                <a:cubicBezTo>
                  <a:pt x="8" y="34"/>
                  <a:pt x="8" y="34"/>
                  <a:pt x="8" y="34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0" y="31"/>
                  <a:pt x="0" y="31"/>
                </a:cubicBezTo>
                <a:cubicBezTo>
                  <a:pt x="0" y="31"/>
                  <a:pt x="0" y="31"/>
                  <a:pt x="0" y="30"/>
                </a:cubicBezTo>
                <a:cubicBezTo>
                  <a:pt x="5" y="24"/>
                  <a:pt x="5" y="24"/>
                  <a:pt x="5" y="24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8" y="13"/>
                  <a:pt x="8" y="13"/>
                  <a:pt x="8" y="13"/>
                </a:cubicBezTo>
                <a:cubicBezTo>
                  <a:pt x="8" y="5"/>
                  <a:pt x="8" y="5"/>
                  <a:pt x="8" y="5"/>
                </a:cubicBezTo>
                <a:cubicBezTo>
                  <a:pt x="8" y="5"/>
                  <a:pt x="8" y="4"/>
                  <a:pt x="8" y="4"/>
                </a:cubicBezTo>
                <a:cubicBezTo>
                  <a:pt x="9" y="4"/>
                  <a:pt x="9" y="4"/>
                  <a:pt x="9" y="4"/>
                </a:cubicBezTo>
                <a:cubicBezTo>
                  <a:pt x="17" y="7"/>
                  <a:pt x="17" y="7"/>
                  <a:pt x="17" y="7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0"/>
                  <a:pt x="23" y="0"/>
                  <a:pt x="23" y="0"/>
                </a:cubicBezTo>
                <a:cubicBezTo>
                  <a:pt x="28" y="7"/>
                  <a:pt x="28" y="7"/>
                  <a:pt x="28" y="7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4"/>
                  <a:pt x="36" y="4"/>
                  <a:pt x="37" y="4"/>
                </a:cubicBezTo>
                <a:cubicBezTo>
                  <a:pt x="37" y="4"/>
                  <a:pt x="37" y="5"/>
                  <a:pt x="37" y="5"/>
                </a:cubicBezTo>
                <a:cubicBezTo>
                  <a:pt x="37" y="13"/>
                  <a:pt x="37" y="13"/>
                  <a:pt x="37" y="13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7"/>
                  <a:pt x="45" y="17"/>
                  <a:pt x="45" y="17"/>
                </a:cubicBezTo>
                <a:cubicBezTo>
                  <a:pt x="40" y="24"/>
                  <a:pt x="40" y="24"/>
                  <a:pt x="40" y="24"/>
                </a:cubicBezTo>
                <a:cubicBezTo>
                  <a:pt x="45" y="30"/>
                  <a:pt x="45" y="30"/>
                  <a:pt x="45" y="30"/>
                </a:cubicBezTo>
                <a:cubicBezTo>
                  <a:pt x="45" y="31"/>
                  <a:pt x="45" y="31"/>
                  <a:pt x="45" y="31"/>
                </a:cubicBezTo>
                <a:cubicBezTo>
                  <a:pt x="45" y="31"/>
                  <a:pt x="45" y="32"/>
                  <a:pt x="45" y="32"/>
                </a:cubicBezTo>
                <a:close/>
                <a:moveTo>
                  <a:pt x="22" y="8"/>
                </a:moveTo>
                <a:cubicBezTo>
                  <a:pt x="14" y="8"/>
                  <a:pt x="7" y="15"/>
                  <a:pt x="7" y="24"/>
                </a:cubicBezTo>
                <a:cubicBezTo>
                  <a:pt x="7" y="32"/>
                  <a:pt x="14" y="39"/>
                  <a:pt x="22" y="39"/>
                </a:cubicBezTo>
                <a:cubicBezTo>
                  <a:pt x="31" y="39"/>
                  <a:pt x="38" y="32"/>
                  <a:pt x="38" y="24"/>
                </a:cubicBezTo>
                <a:cubicBezTo>
                  <a:pt x="38" y="15"/>
                  <a:pt x="31" y="8"/>
                  <a:pt x="22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439" name="Freeform 32"/>
          <p:cNvSpPr>
            <a:spLocks noChangeAspect="1" noEditPoints="1"/>
          </p:cNvSpPr>
          <p:nvPr/>
        </p:nvSpPr>
        <p:spPr bwMode="auto">
          <a:xfrm>
            <a:off x="7014358" y="2725965"/>
            <a:ext cx="195263" cy="193675"/>
          </a:xfrm>
          <a:custGeom>
            <a:avLst/>
            <a:gdLst>
              <a:gd name="T0" fmla="*/ 55 w 57"/>
              <a:gd name="T1" fmla="*/ 34 h 56"/>
              <a:gd name="T2" fmla="*/ 47 w 57"/>
              <a:gd name="T3" fmla="*/ 34 h 56"/>
              <a:gd name="T4" fmla="*/ 44 w 57"/>
              <a:gd name="T5" fmla="*/ 45 h 56"/>
              <a:gd name="T6" fmla="*/ 52 w 57"/>
              <a:gd name="T7" fmla="*/ 52 h 56"/>
              <a:gd name="T8" fmla="*/ 52 w 57"/>
              <a:gd name="T9" fmla="*/ 55 h 56"/>
              <a:gd name="T10" fmla="*/ 50 w 57"/>
              <a:gd name="T11" fmla="*/ 56 h 56"/>
              <a:gd name="T12" fmla="*/ 49 w 57"/>
              <a:gd name="T13" fmla="*/ 55 h 56"/>
              <a:gd name="T14" fmla="*/ 41 w 57"/>
              <a:gd name="T15" fmla="*/ 48 h 56"/>
              <a:gd name="T16" fmla="*/ 31 w 57"/>
              <a:gd name="T17" fmla="*/ 53 h 56"/>
              <a:gd name="T18" fmla="*/ 31 w 57"/>
              <a:gd name="T19" fmla="*/ 21 h 56"/>
              <a:gd name="T20" fmla="*/ 26 w 57"/>
              <a:gd name="T21" fmla="*/ 21 h 56"/>
              <a:gd name="T22" fmla="*/ 26 w 57"/>
              <a:gd name="T23" fmla="*/ 53 h 56"/>
              <a:gd name="T24" fmla="*/ 15 w 57"/>
              <a:gd name="T25" fmla="*/ 48 h 56"/>
              <a:gd name="T26" fmla="*/ 8 w 57"/>
              <a:gd name="T27" fmla="*/ 55 h 56"/>
              <a:gd name="T28" fmla="*/ 7 w 57"/>
              <a:gd name="T29" fmla="*/ 56 h 56"/>
              <a:gd name="T30" fmla="*/ 5 w 57"/>
              <a:gd name="T31" fmla="*/ 55 h 56"/>
              <a:gd name="T32" fmla="*/ 5 w 57"/>
              <a:gd name="T33" fmla="*/ 52 h 56"/>
              <a:gd name="T34" fmla="*/ 12 w 57"/>
              <a:gd name="T35" fmla="*/ 44 h 56"/>
              <a:gd name="T36" fmla="*/ 10 w 57"/>
              <a:gd name="T37" fmla="*/ 34 h 56"/>
              <a:gd name="T38" fmla="*/ 2 w 57"/>
              <a:gd name="T39" fmla="*/ 34 h 56"/>
              <a:gd name="T40" fmla="*/ 0 w 57"/>
              <a:gd name="T41" fmla="*/ 32 h 56"/>
              <a:gd name="T42" fmla="*/ 2 w 57"/>
              <a:gd name="T43" fmla="*/ 30 h 56"/>
              <a:gd name="T44" fmla="*/ 10 w 57"/>
              <a:gd name="T45" fmla="*/ 30 h 56"/>
              <a:gd name="T46" fmla="*/ 10 w 57"/>
              <a:gd name="T47" fmla="*/ 19 h 56"/>
              <a:gd name="T48" fmla="*/ 4 w 57"/>
              <a:gd name="T49" fmla="*/ 13 h 56"/>
              <a:gd name="T50" fmla="*/ 4 w 57"/>
              <a:gd name="T51" fmla="*/ 10 h 56"/>
              <a:gd name="T52" fmla="*/ 7 w 57"/>
              <a:gd name="T53" fmla="*/ 10 h 56"/>
              <a:gd name="T54" fmla="*/ 13 w 57"/>
              <a:gd name="T55" fmla="*/ 16 h 56"/>
              <a:gd name="T56" fmla="*/ 44 w 57"/>
              <a:gd name="T57" fmla="*/ 16 h 56"/>
              <a:gd name="T58" fmla="*/ 50 w 57"/>
              <a:gd name="T59" fmla="*/ 10 h 56"/>
              <a:gd name="T60" fmla="*/ 53 w 57"/>
              <a:gd name="T61" fmla="*/ 10 h 56"/>
              <a:gd name="T62" fmla="*/ 53 w 57"/>
              <a:gd name="T63" fmla="*/ 13 h 56"/>
              <a:gd name="T64" fmla="*/ 47 w 57"/>
              <a:gd name="T65" fmla="*/ 19 h 56"/>
              <a:gd name="T66" fmla="*/ 47 w 57"/>
              <a:gd name="T67" fmla="*/ 30 h 56"/>
              <a:gd name="T68" fmla="*/ 55 w 57"/>
              <a:gd name="T69" fmla="*/ 30 h 56"/>
              <a:gd name="T70" fmla="*/ 57 w 57"/>
              <a:gd name="T71" fmla="*/ 32 h 56"/>
              <a:gd name="T72" fmla="*/ 55 w 57"/>
              <a:gd name="T73" fmla="*/ 34 h 56"/>
              <a:gd name="T74" fmla="*/ 17 w 57"/>
              <a:gd name="T75" fmla="*/ 11 h 56"/>
              <a:gd name="T76" fmla="*/ 28 w 57"/>
              <a:gd name="T77" fmla="*/ 0 h 56"/>
              <a:gd name="T78" fmla="*/ 40 w 57"/>
              <a:gd name="T79" fmla="*/ 11 h 56"/>
              <a:gd name="T80" fmla="*/ 17 w 57"/>
              <a:gd name="T81" fmla="*/ 11 h 5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57" h="56">
                <a:moveTo>
                  <a:pt x="55" y="34"/>
                </a:moveTo>
                <a:cubicBezTo>
                  <a:pt x="47" y="34"/>
                  <a:pt x="47" y="34"/>
                  <a:pt x="47" y="34"/>
                </a:cubicBezTo>
                <a:cubicBezTo>
                  <a:pt x="47" y="39"/>
                  <a:pt x="46" y="42"/>
                  <a:pt x="44" y="45"/>
                </a:cubicBezTo>
                <a:cubicBezTo>
                  <a:pt x="52" y="52"/>
                  <a:pt x="52" y="52"/>
                  <a:pt x="52" y="52"/>
                </a:cubicBezTo>
                <a:cubicBezTo>
                  <a:pt x="53" y="53"/>
                  <a:pt x="53" y="54"/>
                  <a:pt x="52" y="55"/>
                </a:cubicBezTo>
                <a:cubicBezTo>
                  <a:pt x="51" y="56"/>
                  <a:pt x="51" y="56"/>
                  <a:pt x="50" y="56"/>
                </a:cubicBezTo>
                <a:cubicBezTo>
                  <a:pt x="50" y="56"/>
                  <a:pt x="49" y="56"/>
                  <a:pt x="49" y="55"/>
                </a:cubicBezTo>
                <a:cubicBezTo>
                  <a:pt x="41" y="48"/>
                  <a:pt x="41" y="48"/>
                  <a:pt x="41" y="48"/>
                </a:cubicBezTo>
                <a:cubicBezTo>
                  <a:pt x="41" y="48"/>
                  <a:pt x="37" y="53"/>
                  <a:pt x="31" y="53"/>
                </a:cubicBezTo>
                <a:cubicBezTo>
                  <a:pt x="31" y="21"/>
                  <a:pt x="31" y="21"/>
                  <a:pt x="31" y="21"/>
                </a:cubicBezTo>
                <a:cubicBezTo>
                  <a:pt x="26" y="21"/>
                  <a:pt x="26" y="21"/>
                  <a:pt x="26" y="21"/>
                </a:cubicBezTo>
                <a:cubicBezTo>
                  <a:pt x="26" y="53"/>
                  <a:pt x="26" y="53"/>
                  <a:pt x="26" y="53"/>
                </a:cubicBezTo>
                <a:cubicBezTo>
                  <a:pt x="20" y="53"/>
                  <a:pt x="15" y="48"/>
                  <a:pt x="15" y="48"/>
                </a:cubicBezTo>
                <a:cubicBezTo>
                  <a:pt x="8" y="55"/>
                  <a:pt x="8" y="55"/>
                  <a:pt x="8" y="55"/>
                </a:cubicBezTo>
                <a:cubicBezTo>
                  <a:pt x="8" y="56"/>
                  <a:pt x="7" y="56"/>
                  <a:pt x="7" y="56"/>
                </a:cubicBezTo>
                <a:cubicBezTo>
                  <a:pt x="6" y="56"/>
                  <a:pt x="6" y="56"/>
                  <a:pt x="5" y="55"/>
                </a:cubicBezTo>
                <a:cubicBezTo>
                  <a:pt x="4" y="55"/>
                  <a:pt x="4" y="53"/>
                  <a:pt x="5" y="52"/>
                </a:cubicBezTo>
                <a:cubicBezTo>
                  <a:pt x="12" y="44"/>
                  <a:pt x="12" y="44"/>
                  <a:pt x="12" y="44"/>
                </a:cubicBezTo>
                <a:cubicBezTo>
                  <a:pt x="11" y="42"/>
                  <a:pt x="10" y="38"/>
                  <a:pt x="10" y="34"/>
                </a:cubicBezTo>
                <a:cubicBezTo>
                  <a:pt x="2" y="34"/>
                  <a:pt x="2" y="34"/>
                  <a:pt x="2" y="34"/>
                </a:cubicBezTo>
                <a:cubicBezTo>
                  <a:pt x="1" y="34"/>
                  <a:pt x="0" y="33"/>
                  <a:pt x="0" y="32"/>
                </a:cubicBezTo>
                <a:cubicBezTo>
                  <a:pt x="0" y="31"/>
                  <a:pt x="1" y="30"/>
                  <a:pt x="2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25"/>
                  <a:pt x="10" y="22"/>
                  <a:pt x="10" y="19"/>
                </a:cubicBezTo>
                <a:cubicBezTo>
                  <a:pt x="4" y="13"/>
                  <a:pt x="4" y="13"/>
                  <a:pt x="4" y="13"/>
                </a:cubicBezTo>
                <a:cubicBezTo>
                  <a:pt x="3" y="12"/>
                  <a:pt x="3" y="11"/>
                  <a:pt x="4" y="10"/>
                </a:cubicBezTo>
                <a:cubicBezTo>
                  <a:pt x="5" y="9"/>
                  <a:pt x="6" y="9"/>
                  <a:pt x="7" y="10"/>
                </a:cubicBezTo>
                <a:cubicBezTo>
                  <a:pt x="13" y="16"/>
                  <a:pt x="13" y="16"/>
                  <a:pt x="13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50" y="10"/>
                  <a:pt x="50" y="10"/>
                  <a:pt x="50" y="10"/>
                </a:cubicBezTo>
                <a:cubicBezTo>
                  <a:pt x="51" y="9"/>
                  <a:pt x="52" y="9"/>
                  <a:pt x="53" y="10"/>
                </a:cubicBezTo>
                <a:cubicBezTo>
                  <a:pt x="54" y="11"/>
                  <a:pt x="54" y="12"/>
                  <a:pt x="53" y="13"/>
                </a:cubicBezTo>
                <a:cubicBezTo>
                  <a:pt x="47" y="19"/>
                  <a:pt x="47" y="19"/>
                  <a:pt x="47" y="19"/>
                </a:cubicBezTo>
                <a:cubicBezTo>
                  <a:pt x="47" y="22"/>
                  <a:pt x="47" y="25"/>
                  <a:pt x="47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6" y="30"/>
                  <a:pt x="57" y="31"/>
                  <a:pt x="57" y="32"/>
                </a:cubicBezTo>
                <a:cubicBezTo>
                  <a:pt x="57" y="33"/>
                  <a:pt x="56" y="34"/>
                  <a:pt x="55" y="34"/>
                </a:cubicBezTo>
                <a:close/>
                <a:moveTo>
                  <a:pt x="17" y="11"/>
                </a:moveTo>
                <a:cubicBezTo>
                  <a:pt x="17" y="5"/>
                  <a:pt x="22" y="0"/>
                  <a:pt x="28" y="0"/>
                </a:cubicBezTo>
                <a:cubicBezTo>
                  <a:pt x="35" y="0"/>
                  <a:pt x="40" y="5"/>
                  <a:pt x="40" y="11"/>
                </a:cubicBezTo>
                <a:lnTo>
                  <a:pt x="17" y="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41" name="Freeform 128"/>
          <p:cNvSpPr>
            <a:spLocks noChangeAspect="1" noEditPoints="1"/>
          </p:cNvSpPr>
          <p:nvPr/>
        </p:nvSpPr>
        <p:spPr bwMode="auto">
          <a:xfrm>
            <a:off x="6679562" y="2725903"/>
            <a:ext cx="203200" cy="188912"/>
          </a:xfrm>
          <a:custGeom>
            <a:avLst/>
            <a:gdLst>
              <a:gd name="T0" fmla="*/ 10 w 59"/>
              <a:gd name="T1" fmla="*/ 37 h 55"/>
              <a:gd name="T2" fmla="*/ 0 w 59"/>
              <a:gd name="T3" fmla="*/ 25 h 55"/>
              <a:gd name="T4" fmla="*/ 6 w 59"/>
              <a:gd name="T5" fmla="*/ 18 h 55"/>
              <a:gd name="T6" fmla="*/ 15 w 59"/>
              <a:gd name="T7" fmla="*/ 30 h 55"/>
              <a:gd name="T8" fmla="*/ 10 w 59"/>
              <a:gd name="T9" fmla="*/ 37 h 55"/>
              <a:gd name="T10" fmla="*/ 50 w 59"/>
              <a:gd name="T11" fmla="*/ 50 h 55"/>
              <a:gd name="T12" fmla="*/ 43 w 59"/>
              <a:gd name="T13" fmla="*/ 55 h 55"/>
              <a:gd name="T14" fmla="*/ 29 w 59"/>
              <a:gd name="T15" fmla="*/ 52 h 55"/>
              <a:gd name="T16" fmla="*/ 15 w 59"/>
              <a:gd name="T17" fmla="*/ 55 h 55"/>
              <a:gd name="T18" fmla="*/ 9 w 59"/>
              <a:gd name="T19" fmla="*/ 50 h 55"/>
              <a:gd name="T20" fmla="*/ 29 w 59"/>
              <a:gd name="T21" fmla="*/ 29 h 55"/>
              <a:gd name="T22" fmla="*/ 50 w 59"/>
              <a:gd name="T23" fmla="*/ 50 h 55"/>
              <a:gd name="T24" fmla="*/ 21 w 59"/>
              <a:gd name="T25" fmla="*/ 21 h 55"/>
              <a:gd name="T26" fmla="*/ 12 w 59"/>
              <a:gd name="T27" fmla="*/ 9 h 55"/>
              <a:gd name="T28" fmla="*/ 18 w 59"/>
              <a:gd name="T29" fmla="*/ 0 h 55"/>
              <a:gd name="T30" fmla="*/ 28 w 59"/>
              <a:gd name="T31" fmla="*/ 13 h 55"/>
              <a:gd name="T32" fmla="*/ 21 w 59"/>
              <a:gd name="T33" fmla="*/ 21 h 55"/>
              <a:gd name="T34" fmla="*/ 31 w 59"/>
              <a:gd name="T35" fmla="*/ 13 h 55"/>
              <a:gd name="T36" fmla="*/ 41 w 59"/>
              <a:gd name="T37" fmla="*/ 0 h 55"/>
              <a:gd name="T38" fmla="*/ 47 w 59"/>
              <a:gd name="T39" fmla="*/ 9 h 55"/>
              <a:gd name="T40" fmla="*/ 38 w 59"/>
              <a:gd name="T41" fmla="*/ 21 h 55"/>
              <a:gd name="T42" fmla="*/ 31 w 59"/>
              <a:gd name="T43" fmla="*/ 13 h 55"/>
              <a:gd name="T44" fmla="*/ 59 w 59"/>
              <a:gd name="T45" fmla="*/ 25 h 55"/>
              <a:gd name="T46" fmla="*/ 49 w 59"/>
              <a:gd name="T47" fmla="*/ 37 h 55"/>
              <a:gd name="T48" fmla="*/ 44 w 59"/>
              <a:gd name="T49" fmla="*/ 30 h 55"/>
              <a:gd name="T50" fmla="*/ 53 w 59"/>
              <a:gd name="T51" fmla="*/ 18 h 55"/>
              <a:gd name="T52" fmla="*/ 59 w 59"/>
              <a:gd name="T53" fmla="*/ 25 h 5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59" h="55">
                <a:moveTo>
                  <a:pt x="10" y="37"/>
                </a:moveTo>
                <a:cubicBezTo>
                  <a:pt x="4" y="37"/>
                  <a:pt x="0" y="30"/>
                  <a:pt x="0" y="25"/>
                </a:cubicBezTo>
                <a:cubicBezTo>
                  <a:pt x="0" y="21"/>
                  <a:pt x="2" y="18"/>
                  <a:pt x="6" y="18"/>
                </a:cubicBezTo>
                <a:cubicBezTo>
                  <a:pt x="11" y="18"/>
                  <a:pt x="15" y="25"/>
                  <a:pt x="15" y="30"/>
                </a:cubicBezTo>
                <a:cubicBezTo>
                  <a:pt x="15" y="33"/>
                  <a:pt x="14" y="37"/>
                  <a:pt x="10" y="37"/>
                </a:cubicBezTo>
                <a:close/>
                <a:moveTo>
                  <a:pt x="50" y="50"/>
                </a:moveTo>
                <a:cubicBezTo>
                  <a:pt x="50" y="54"/>
                  <a:pt x="46" y="55"/>
                  <a:pt x="43" y="55"/>
                </a:cubicBezTo>
                <a:cubicBezTo>
                  <a:pt x="38" y="55"/>
                  <a:pt x="34" y="52"/>
                  <a:pt x="29" y="52"/>
                </a:cubicBezTo>
                <a:cubicBezTo>
                  <a:pt x="25" y="52"/>
                  <a:pt x="21" y="55"/>
                  <a:pt x="15" y="55"/>
                </a:cubicBezTo>
                <a:cubicBezTo>
                  <a:pt x="12" y="55"/>
                  <a:pt x="9" y="54"/>
                  <a:pt x="9" y="50"/>
                </a:cubicBezTo>
                <a:cubicBezTo>
                  <a:pt x="9" y="41"/>
                  <a:pt x="21" y="29"/>
                  <a:pt x="29" y="29"/>
                </a:cubicBezTo>
                <a:cubicBezTo>
                  <a:pt x="38" y="29"/>
                  <a:pt x="50" y="41"/>
                  <a:pt x="50" y="50"/>
                </a:cubicBezTo>
                <a:close/>
                <a:moveTo>
                  <a:pt x="21" y="21"/>
                </a:moveTo>
                <a:cubicBezTo>
                  <a:pt x="15" y="21"/>
                  <a:pt x="12" y="14"/>
                  <a:pt x="12" y="9"/>
                </a:cubicBezTo>
                <a:cubicBezTo>
                  <a:pt x="12" y="5"/>
                  <a:pt x="14" y="0"/>
                  <a:pt x="18" y="0"/>
                </a:cubicBezTo>
                <a:cubicBezTo>
                  <a:pt x="24" y="0"/>
                  <a:pt x="28" y="8"/>
                  <a:pt x="28" y="13"/>
                </a:cubicBezTo>
                <a:cubicBezTo>
                  <a:pt x="28" y="17"/>
                  <a:pt x="26" y="21"/>
                  <a:pt x="21" y="21"/>
                </a:cubicBezTo>
                <a:close/>
                <a:moveTo>
                  <a:pt x="31" y="13"/>
                </a:moveTo>
                <a:cubicBezTo>
                  <a:pt x="31" y="8"/>
                  <a:pt x="35" y="0"/>
                  <a:pt x="41" y="0"/>
                </a:cubicBezTo>
                <a:cubicBezTo>
                  <a:pt x="45" y="0"/>
                  <a:pt x="47" y="5"/>
                  <a:pt x="47" y="9"/>
                </a:cubicBezTo>
                <a:cubicBezTo>
                  <a:pt x="47" y="14"/>
                  <a:pt x="44" y="21"/>
                  <a:pt x="38" y="21"/>
                </a:cubicBezTo>
                <a:cubicBezTo>
                  <a:pt x="33" y="21"/>
                  <a:pt x="31" y="17"/>
                  <a:pt x="31" y="13"/>
                </a:cubicBezTo>
                <a:close/>
                <a:moveTo>
                  <a:pt x="59" y="25"/>
                </a:moveTo>
                <a:cubicBezTo>
                  <a:pt x="59" y="30"/>
                  <a:pt x="55" y="37"/>
                  <a:pt x="49" y="37"/>
                </a:cubicBezTo>
                <a:cubicBezTo>
                  <a:pt x="45" y="37"/>
                  <a:pt x="44" y="33"/>
                  <a:pt x="44" y="30"/>
                </a:cubicBezTo>
                <a:cubicBezTo>
                  <a:pt x="44" y="25"/>
                  <a:pt x="48" y="18"/>
                  <a:pt x="53" y="18"/>
                </a:cubicBezTo>
                <a:cubicBezTo>
                  <a:pt x="57" y="18"/>
                  <a:pt x="59" y="21"/>
                  <a:pt x="59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43" name="Freeform 96"/>
          <p:cNvSpPr>
            <a:spLocks noChangeAspect="1" noEditPoints="1"/>
          </p:cNvSpPr>
          <p:nvPr/>
        </p:nvSpPr>
        <p:spPr bwMode="auto">
          <a:xfrm>
            <a:off x="7392286" y="2722932"/>
            <a:ext cx="212725" cy="188912"/>
          </a:xfrm>
          <a:custGeom>
            <a:avLst/>
            <a:gdLst>
              <a:gd name="T0" fmla="*/ 7 w 62"/>
              <a:gd name="T1" fmla="*/ 9 h 55"/>
              <a:gd name="T2" fmla="*/ 7 w 62"/>
              <a:gd name="T3" fmla="*/ 54 h 55"/>
              <a:gd name="T4" fmla="*/ 6 w 62"/>
              <a:gd name="T5" fmla="*/ 55 h 55"/>
              <a:gd name="T6" fmla="*/ 3 w 62"/>
              <a:gd name="T7" fmla="*/ 55 h 55"/>
              <a:gd name="T8" fmla="*/ 2 w 62"/>
              <a:gd name="T9" fmla="*/ 54 h 55"/>
              <a:gd name="T10" fmla="*/ 2 w 62"/>
              <a:gd name="T11" fmla="*/ 9 h 55"/>
              <a:gd name="T12" fmla="*/ 0 w 62"/>
              <a:gd name="T13" fmla="*/ 5 h 55"/>
              <a:gd name="T14" fmla="*/ 5 w 62"/>
              <a:gd name="T15" fmla="*/ 0 h 55"/>
              <a:gd name="T16" fmla="*/ 9 w 62"/>
              <a:gd name="T17" fmla="*/ 5 h 55"/>
              <a:gd name="T18" fmla="*/ 7 w 62"/>
              <a:gd name="T19" fmla="*/ 9 h 55"/>
              <a:gd name="T20" fmla="*/ 62 w 62"/>
              <a:gd name="T21" fmla="*/ 34 h 55"/>
              <a:gd name="T22" fmla="*/ 60 w 62"/>
              <a:gd name="T23" fmla="*/ 36 h 55"/>
              <a:gd name="T24" fmla="*/ 60 w 62"/>
              <a:gd name="T25" fmla="*/ 37 h 55"/>
              <a:gd name="T26" fmla="*/ 47 w 62"/>
              <a:gd name="T27" fmla="*/ 41 h 55"/>
              <a:gd name="T28" fmla="*/ 41 w 62"/>
              <a:gd name="T29" fmla="*/ 39 h 55"/>
              <a:gd name="T30" fmla="*/ 40 w 62"/>
              <a:gd name="T31" fmla="*/ 39 h 55"/>
              <a:gd name="T32" fmla="*/ 29 w 62"/>
              <a:gd name="T33" fmla="*/ 36 h 55"/>
              <a:gd name="T34" fmla="*/ 13 w 62"/>
              <a:gd name="T35" fmla="*/ 41 h 55"/>
              <a:gd name="T36" fmla="*/ 11 w 62"/>
              <a:gd name="T37" fmla="*/ 41 h 55"/>
              <a:gd name="T38" fmla="*/ 10 w 62"/>
              <a:gd name="T39" fmla="*/ 41 h 55"/>
              <a:gd name="T40" fmla="*/ 9 w 62"/>
              <a:gd name="T41" fmla="*/ 39 h 55"/>
              <a:gd name="T42" fmla="*/ 9 w 62"/>
              <a:gd name="T43" fmla="*/ 12 h 55"/>
              <a:gd name="T44" fmla="*/ 10 w 62"/>
              <a:gd name="T45" fmla="*/ 11 h 55"/>
              <a:gd name="T46" fmla="*/ 28 w 62"/>
              <a:gd name="T47" fmla="*/ 5 h 55"/>
              <a:gd name="T48" fmla="*/ 43 w 62"/>
              <a:gd name="T49" fmla="*/ 9 h 55"/>
              <a:gd name="T50" fmla="*/ 46 w 62"/>
              <a:gd name="T51" fmla="*/ 10 h 55"/>
              <a:gd name="T52" fmla="*/ 57 w 62"/>
              <a:gd name="T53" fmla="*/ 6 h 55"/>
              <a:gd name="T54" fmla="*/ 58 w 62"/>
              <a:gd name="T55" fmla="*/ 5 h 55"/>
              <a:gd name="T56" fmla="*/ 61 w 62"/>
              <a:gd name="T57" fmla="*/ 5 h 55"/>
              <a:gd name="T58" fmla="*/ 62 w 62"/>
              <a:gd name="T59" fmla="*/ 7 h 55"/>
              <a:gd name="T60" fmla="*/ 62 w 62"/>
              <a:gd name="T61" fmla="*/ 34 h 55"/>
              <a:gd name="T62" fmla="*/ 27 w 62"/>
              <a:gd name="T63" fmla="*/ 9 h 55"/>
              <a:gd name="T64" fmla="*/ 14 w 62"/>
              <a:gd name="T65" fmla="*/ 14 h 55"/>
              <a:gd name="T66" fmla="*/ 14 w 62"/>
              <a:gd name="T67" fmla="*/ 21 h 55"/>
              <a:gd name="T68" fmla="*/ 27 w 62"/>
              <a:gd name="T69" fmla="*/ 16 h 55"/>
              <a:gd name="T70" fmla="*/ 27 w 62"/>
              <a:gd name="T71" fmla="*/ 9 h 55"/>
              <a:gd name="T72" fmla="*/ 27 w 62"/>
              <a:gd name="T73" fmla="*/ 24 h 55"/>
              <a:gd name="T74" fmla="*/ 14 w 62"/>
              <a:gd name="T75" fmla="*/ 29 h 55"/>
              <a:gd name="T76" fmla="*/ 14 w 62"/>
              <a:gd name="T77" fmla="*/ 35 h 55"/>
              <a:gd name="T78" fmla="*/ 27 w 62"/>
              <a:gd name="T79" fmla="*/ 31 h 55"/>
              <a:gd name="T80" fmla="*/ 27 w 62"/>
              <a:gd name="T81" fmla="*/ 24 h 55"/>
              <a:gd name="T82" fmla="*/ 57 w 62"/>
              <a:gd name="T83" fmla="*/ 26 h 55"/>
              <a:gd name="T84" fmla="*/ 43 w 62"/>
              <a:gd name="T85" fmla="*/ 29 h 55"/>
              <a:gd name="T86" fmla="*/ 43 w 62"/>
              <a:gd name="T87" fmla="*/ 21 h 55"/>
              <a:gd name="T88" fmla="*/ 42 w 62"/>
              <a:gd name="T89" fmla="*/ 20 h 55"/>
              <a:gd name="T90" fmla="*/ 29 w 62"/>
              <a:gd name="T91" fmla="*/ 16 h 55"/>
              <a:gd name="T92" fmla="*/ 27 w 62"/>
              <a:gd name="T93" fmla="*/ 16 h 55"/>
              <a:gd name="T94" fmla="*/ 27 w 62"/>
              <a:gd name="T95" fmla="*/ 24 h 55"/>
              <a:gd name="T96" fmla="*/ 28 w 62"/>
              <a:gd name="T97" fmla="*/ 24 h 55"/>
              <a:gd name="T98" fmla="*/ 42 w 62"/>
              <a:gd name="T99" fmla="*/ 28 h 55"/>
              <a:gd name="T100" fmla="*/ 43 w 62"/>
              <a:gd name="T101" fmla="*/ 29 h 55"/>
              <a:gd name="T102" fmla="*/ 43 w 62"/>
              <a:gd name="T103" fmla="*/ 36 h 55"/>
              <a:gd name="T104" fmla="*/ 47 w 62"/>
              <a:gd name="T105" fmla="*/ 36 h 55"/>
              <a:gd name="T106" fmla="*/ 57 w 62"/>
              <a:gd name="T107" fmla="*/ 33 h 55"/>
              <a:gd name="T108" fmla="*/ 57 w 62"/>
              <a:gd name="T109" fmla="*/ 26 h 55"/>
              <a:gd name="T110" fmla="*/ 57 w 62"/>
              <a:gd name="T111" fmla="*/ 11 h 55"/>
              <a:gd name="T112" fmla="*/ 46 w 62"/>
              <a:gd name="T113" fmla="*/ 14 h 55"/>
              <a:gd name="T114" fmla="*/ 43 w 62"/>
              <a:gd name="T115" fmla="*/ 14 h 55"/>
              <a:gd name="T116" fmla="*/ 43 w 62"/>
              <a:gd name="T117" fmla="*/ 21 h 55"/>
              <a:gd name="T118" fmla="*/ 57 w 62"/>
              <a:gd name="T119" fmla="*/ 18 h 55"/>
              <a:gd name="T120" fmla="*/ 57 w 62"/>
              <a:gd name="T121" fmla="*/ 11 h 55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2" h="55">
                <a:moveTo>
                  <a:pt x="7" y="9"/>
                </a:moveTo>
                <a:cubicBezTo>
                  <a:pt x="7" y="54"/>
                  <a:pt x="7" y="54"/>
                  <a:pt x="7" y="54"/>
                </a:cubicBezTo>
                <a:cubicBezTo>
                  <a:pt x="7" y="54"/>
                  <a:pt x="6" y="55"/>
                  <a:pt x="6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3" y="55"/>
                  <a:pt x="2" y="54"/>
                  <a:pt x="2" y="54"/>
                </a:cubicBezTo>
                <a:cubicBezTo>
                  <a:pt x="2" y="9"/>
                  <a:pt x="2" y="9"/>
                  <a:pt x="2" y="9"/>
                </a:cubicBezTo>
                <a:cubicBezTo>
                  <a:pt x="1" y="8"/>
                  <a:pt x="0" y="6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9" y="2"/>
                  <a:pt x="9" y="5"/>
                </a:cubicBezTo>
                <a:cubicBezTo>
                  <a:pt x="9" y="6"/>
                  <a:pt x="8" y="8"/>
                  <a:pt x="7" y="9"/>
                </a:cubicBezTo>
                <a:close/>
                <a:moveTo>
                  <a:pt x="62" y="34"/>
                </a:moveTo>
                <a:cubicBezTo>
                  <a:pt x="62" y="35"/>
                  <a:pt x="61" y="36"/>
                  <a:pt x="60" y="36"/>
                </a:cubicBezTo>
                <a:cubicBezTo>
                  <a:pt x="60" y="36"/>
                  <a:pt x="60" y="36"/>
                  <a:pt x="60" y="37"/>
                </a:cubicBezTo>
                <a:cubicBezTo>
                  <a:pt x="58" y="38"/>
                  <a:pt x="52" y="41"/>
                  <a:pt x="47" y="41"/>
                </a:cubicBezTo>
                <a:cubicBezTo>
                  <a:pt x="45" y="41"/>
                  <a:pt x="43" y="40"/>
                  <a:pt x="41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36" y="37"/>
                  <a:pt x="34" y="36"/>
                  <a:pt x="29" y="36"/>
                </a:cubicBezTo>
                <a:cubicBezTo>
                  <a:pt x="24" y="36"/>
                  <a:pt x="17" y="38"/>
                  <a:pt x="13" y="41"/>
                </a:cubicBezTo>
                <a:cubicBezTo>
                  <a:pt x="12" y="41"/>
                  <a:pt x="12" y="41"/>
                  <a:pt x="11" y="41"/>
                </a:cubicBezTo>
                <a:cubicBezTo>
                  <a:pt x="11" y="41"/>
                  <a:pt x="11" y="41"/>
                  <a:pt x="10" y="41"/>
                </a:cubicBezTo>
                <a:cubicBezTo>
                  <a:pt x="10" y="41"/>
                  <a:pt x="9" y="40"/>
                  <a:pt x="9" y="39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10" y="11"/>
                  <a:pt x="10" y="11"/>
                </a:cubicBezTo>
                <a:cubicBezTo>
                  <a:pt x="13" y="9"/>
                  <a:pt x="21" y="5"/>
                  <a:pt x="28" y="5"/>
                </a:cubicBezTo>
                <a:cubicBezTo>
                  <a:pt x="34" y="5"/>
                  <a:pt x="39" y="7"/>
                  <a:pt x="43" y="9"/>
                </a:cubicBezTo>
                <a:cubicBezTo>
                  <a:pt x="44" y="9"/>
                  <a:pt x="45" y="10"/>
                  <a:pt x="46" y="10"/>
                </a:cubicBezTo>
                <a:cubicBezTo>
                  <a:pt x="50" y="10"/>
                  <a:pt x="55" y="7"/>
                  <a:pt x="57" y="6"/>
                </a:cubicBezTo>
                <a:cubicBezTo>
                  <a:pt x="58" y="5"/>
                  <a:pt x="58" y="5"/>
                  <a:pt x="58" y="5"/>
                </a:cubicBezTo>
                <a:cubicBezTo>
                  <a:pt x="59" y="5"/>
                  <a:pt x="60" y="5"/>
                  <a:pt x="61" y="5"/>
                </a:cubicBezTo>
                <a:cubicBezTo>
                  <a:pt x="61" y="5"/>
                  <a:pt x="62" y="6"/>
                  <a:pt x="62" y="7"/>
                </a:cubicBezTo>
                <a:lnTo>
                  <a:pt x="62" y="34"/>
                </a:lnTo>
                <a:close/>
                <a:moveTo>
                  <a:pt x="27" y="9"/>
                </a:moveTo>
                <a:cubicBezTo>
                  <a:pt x="23" y="10"/>
                  <a:pt x="18" y="12"/>
                  <a:pt x="14" y="14"/>
                </a:cubicBezTo>
                <a:cubicBezTo>
                  <a:pt x="14" y="21"/>
                  <a:pt x="14" y="21"/>
                  <a:pt x="14" y="21"/>
                </a:cubicBezTo>
                <a:cubicBezTo>
                  <a:pt x="18" y="18"/>
                  <a:pt x="23" y="17"/>
                  <a:pt x="27" y="16"/>
                </a:cubicBezTo>
                <a:lnTo>
                  <a:pt x="27" y="9"/>
                </a:lnTo>
                <a:close/>
                <a:moveTo>
                  <a:pt x="27" y="24"/>
                </a:moveTo>
                <a:cubicBezTo>
                  <a:pt x="23" y="25"/>
                  <a:pt x="18" y="27"/>
                  <a:pt x="14" y="29"/>
                </a:cubicBezTo>
                <a:cubicBezTo>
                  <a:pt x="14" y="35"/>
                  <a:pt x="14" y="35"/>
                  <a:pt x="14" y="35"/>
                </a:cubicBezTo>
                <a:cubicBezTo>
                  <a:pt x="18" y="33"/>
                  <a:pt x="23" y="32"/>
                  <a:pt x="27" y="31"/>
                </a:cubicBezTo>
                <a:lnTo>
                  <a:pt x="27" y="24"/>
                </a:lnTo>
                <a:close/>
                <a:moveTo>
                  <a:pt x="57" y="26"/>
                </a:moveTo>
                <a:cubicBezTo>
                  <a:pt x="54" y="28"/>
                  <a:pt x="48" y="30"/>
                  <a:pt x="43" y="29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2" y="20"/>
                </a:cubicBezTo>
                <a:cubicBezTo>
                  <a:pt x="38" y="18"/>
                  <a:pt x="35" y="16"/>
                  <a:pt x="29" y="16"/>
                </a:cubicBezTo>
                <a:cubicBezTo>
                  <a:pt x="29" y="16"/>
                  <a:pt x="28" y="16"/>
                  <a:pt x="27" y="16"/>
                </a:cubicBezTo>
                <a:cubicBezTo>
                  <a:pt x="27" y="24"/>
                  <a:pt x="27" y="24"/>
                  <a:pt x="27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34" y="24"/>
                  <a:pt x="38" y="26"/>
                  <a:pt x="42" y="28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6"/>
                  <a:pt x="43" y="36"/>
                  <a:pt x="43" y="36"/>
                </a:cubicBezTo>
                <a:cubicBezTo>
                  <a:pt x="44" y="36"/>
                  <a:pt x="45" y="36"/>
                  <a:pt x="47" y="36"/>
                </a:cubicBezTo>
                <a:cubicBezTo>
                  <a:pt x="51" y="36"/>
                  <a:pt x="55" y="34"/>
                  <a:pt x="57" y="33"/>
                </a:cubicBezTo>
                <a:lnTo>
                  <a:pt x="57" y="26"/>
                </a:lnTo>
                <a:close/>
                <a:moveTo>
                  <a:pt x="57" y="11"/>
                </a:moveTo>
                <a:cubicBezTo>
                  <a:pt x="54" y="12"/>
                  <a:pt x="50" y="14"/>
                  <a:pt x="46" y="14"/>
                </a:cubicBezTo>
                <a:cubicBezTo>
                  <a:pt x="45" y="14"/>
                  <a:pt x="44" y="14"/>
                  <a:pt x="43" y="14"/>
                </a:cubicBezTo>
                <a:cubicBezTo>
                  <a:pt x="43" y="21"/>
                  <a:pt x="43" y="21"/>
                  <a:pt x="43" y="21"/>
                </a:cubicBezTo>
                <a:cubicBezTo>
                  <a:pt x="48" y="22"/>
                  <a:pt x="54" y="19"/>
                  <a:pt x="57" y="18"/>
                </a:cubicBezTo>
                <a:lnTo>
                  <a:pt x="57" y="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66" name="Freeform 44"/>
          <p:cNvSpPr>
            <a:spLocks noChangeAspect="1" noEditPoints="1"/>
          </p:cNvSpPr>
          <p:nvPr/>
        </p:nvSpPr>
        <p:spPr bwMode="auto">
          <a:xfrm>
            <a:off x="7711788" y="2717673"/>
            <a:ext cx="210245" cy="194860"/>
          </a:xfrm>
          <a:custGeom>
            <a:avLst/>
            <a:gdLst>
              <a:gd name="T0" fmla="*/ 52 w 52"/>
              <a:gd name="T1" fmla="*/ 11 h 48"/>
              <a:gd name="T2" fmla="*/ 52 w 52"/>
              <a:gd name="T3" fmla="*/ 14 h 48"/>
              <a:gd name="T4" fmla="*/ 48 w 52"/>
              <a:gd name="T5" fmla="*/ 14 h 48"/>
              <a:gd name="T6" fmla="*/ 47 w 52"/>
              <a:gd name="T7" fmla="*/ 16 h 48"/>
              <a:gd name="T8" fmla="*/ 6 w 52"/>
              <a:gd name="T9" fmla="*/ 16 h 48"/>
              <a:gd name="T10" fmla="*/ 4 w 52"/>
              <a:gd name="T11" fmla="*/ 14 h 48"/>
              <a:gd name="T12" fmla="*/ 0 w 52"/>
              <a:gd name="T13" fmla="*/ 14 h 48"/>
              <a:gd name="T14" fmla="*/ 0 w 52"/>
              <a:gd name="T15" fmla="*/ 11 h 48"/>
              <a:gd name="T16" fmla="*/ 26 w 52"/>
              <a:gd name="T17" fmla="*/ 0 h 48"/>
              <a:gd name="T18" fmla="*/ 52 w 52"/>
              <a:gd name="T19" fmla="*/ 11 h 48"/>
              <a:gd name="T20" fmla="*/ 52 w 52"/>
              <a:gd name="T21" fmla="*/ 45 h 48"/>
              <a:gd name="T22" fmla="*/ 52 w 52"/>
              <a:gd name="T23" fmla="*/ 48 h 48"/>
              <a:gd name="T24" fmla="*/ 0 w 52"/>
              <a:gd name="T25" fmla="*/ 48 h 48"/>
              <a:gd name="T26" fmla="*/ 0 w 52"/>
              <a:gd name="T27" fmla="*/ 45 h 48"/>
              <a:gd name="T28" fmla="*/ 2 w 52"/>
              <a:gd name="T29" fmla="*/ 43 h 48"/>
              <a:gd name="T30" fmla="*/ 50 w 52"/>
              <a:gd name="T31" fmla="*/ 43 h 48"/>
              <a:gd name="T32" fmla="*/ 52 w 52"/>
              <a:gd name="T33" fmla="*/ 45 h 48"/>
              <a:gd name="T34" fmla="*/ 14 w 52"/>
              <a:gd name="T35" fmla="*/ 18 h 48"/>
              <a:gd name="T36" fmla="*/ 14 w 52"/>
              <a:gd name="T37" fmla="*/ 38 h 48"/>
              <a:gd name="T38" fmla="*/ 18 w 52"/>
              <a:gd name="T39" fmla="*/ 38 h 48"/>
              <a:gd name="T40" fmla="*/ 18 w 52"/>
              <a:gd name="T41" fmla="*/ 18 h 48"/>
              <a:gd name="T42" fmla="*/ 24 w 52"/>
              <a:gd name="T43" fmla="*/ 18 h 48"/>
              <a:gd name="T44" fmla="*/ 24 w 52"/>
              <a:gd name="T45" fmla="*/ 38 h 48"/>
              <a:gd name="T46" fmla="*/ 28 w 52"/>
              <a:gd name="T47" fmla="*/ 38 h 48"/>
              <a:gd name="T48" fmla="*/ 28 w 52"/>
              <a:gd name="T49" fmla="*/ 18 h 48"/>
              <a:gd name="T50" fmla="*/ 35 w 52"/>
              <a:gd name="T51" fmla="*/ 18 h 48"/>
              <a:gd name="T52" fmla="*/ 35 w 52"/>
              <a:gd name="T53" fmla="*/ 38 h 48"/>
              <a:gd name="T54" fmla="*/ 38 w 52"/>
              <a:gd name="T55" fmla="*/ 38 h 48"/>
              <a:gd name="T56" fmla="*/ 38 w 52"/>
              <a:gd name="T57" fmla="*/ 18 h 48"/>
              <a:gd name="T58" fmla="*/ 45 w 52"/>
              <a:gd name="T59" fmla="*/ 18 h 48"/>
              <a:gd name="T60" fmla="*/ 45 w 52"/>
              <a:gd name="T61" fmla="*/ 38 h 48"/>
              <a:gd name="T62" fmla="*/ 47 w 52"/>
              <a:gd name="T63" fmla="*/ 38 h 48"/>
              <a:gd name="T64" fmla="*/ 48 w 52"/>
              <a:gd name="T65" fmla="*/ 40 h 48"/>
              <a:gd name="T66" fmla="*/ 48 w 52"/>
              <a:gd name="T67" fmla="*/ 42 h 48"/>
              <a:gd name="T68" fmla="*/ 4 w 52"/>
              <a:gd name="T69" fmla="*/ 42 h 48"/>
              <a:gd name="T70" fmla="*/ 4 w 52"/>
              <a:gd name="T71" fmla="*/ 40 h 48"/>
              <a:gd name="T72" fmla="*/ 6 w 52"/>
              <a:gd name="T73" fmla="*/ 38 h 48"/>
              <a:gd name="T74" fmla="*/ 7 w 52"/>
              <a:gd name="T75" fmla="*/ 38 h 48"/>
              <a:gd name="T76" fmla="*/ 7 w 52"/>
              <a:gd name="T77" fmla="*/ 18 h 48"/>
              <a:gd name="T78" fmla="*/ 14 w 52"/>
              <a:gd name="T79" fmla="*/ 1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2" h="48">
                <a:moveTo>
                  <a:pt x="52" y="11"/>
                </a:moveTo>
                <a:cubicBezTo>
                  <a:pt x="52" y="14"/>
                  <a:pt x="52" y="14"/>
                  <a:pt x="52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5"/>
                  <a:pt x="48" y="16"/>
                  <a:pt x="47" y="16"/>
                </a:cubicBezTo>
                <a:cubicBezTo>
                  <a:pt x="6" y="16"/>
                  <a:pt x="6" y="16"/>
                  <a:pt x="6" y="16"/>
                </a:cubicBezTo>
                <a:cubicBezTo>
                  <a:pt x="5" y="16"/>
                  <a:pt x="4" y="15"/>
                  <a:pt x="4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1"/>
                  <a:pt x="0" y="11"/>
                  <a:pt x="0" y="11"/>
                </a:cubicBezTo>
                <a:cubicBezTo>
                  <a:pt x="26" y="0"/>
                  <a:pt x="26" y="0"/>
                  <a:pt x="26" y="0"/>
                </a:cubicBezTo>
                <a:lnTo>
                  <a:pt x="52" y="11"/>
                </a:lnTo>
                <a:close/>
                <a:moveTo>
                  <a:pt x="52" y="45"/>
                </a:moveTo>
                <a:cubicBezTo>
                  <a:pt x="52" y="48"/>
                  <a:pt x="52" y="48"/>
                  <a:pt x="52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4"/>
                  <a:pt x="1" y="43"/>
                  <a:pt x="2" y="43"/>
                </a:cubicBezTo>
                <a:cubicBezTo>
                  <a:pt x="50" y="43"/>
                  <a:pt x="50" y="43"/>
                  <a:pt x="50" y="43"/>
                </a:cubicBezTo>
                <a:cubicBezTo>
                  <a:pt x="51" y="43"/>
                  <a:pt x="52" y="44"/>
                  <a:pt x="52" y="45"/>
                </a:cubicBezTo>
                <a:close/>
                <a:moveTo>
                  <a:pt x="14" y="18"/>
                </a:moveTo>
                <a:cubicBezTo>
                  <a:pt x="14" y="38"/>
                  <a:pt x="14" y="38"/>
                  <a:pt x="14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18"/>
                  <a:pt x="18" y="18"/>
                  <a:pt x="18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38"/>
                  <a:pt x="24" y="38"/>
                  <a:pt x="24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18"/>
                  <a:pt x="28" y="18"/>
                  <a:pt x="28" y="18"/>
                </a:cubicBezTo>
                <a:cubicBezTo>
                  <a:pt x="35" y="18"/>
                  <a:pt x="35" y="18"/>
                  <a:pt x="35" y="18"/>
                </a:cubicBezTo>
                <a:cubicBezTo>
                  <a:pt x="35" y="38"/>
                  <a:pt x="35" y="38"/>
                  <a:pt x="35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8" y="18"/>
                  <a:pt x="38" y="18"/>
                  <a:pt x="38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38"/>
                  <a:pt x="45" y="38"/>
                  <a:pt x="45" y="38"/>
                </a:cubicBezTo>
                <a:cubicBezTo>
                  <a:pt x="47" y="38"/>
                  <a:pt x="47" y="38"/>
                  <a:pt x="47" y="38"/>
                </a:cubicBezTo>
                <a:cubicBezTo>
                  <a:pt x="48" y="38"/>
                  <a:pt x="48" y="39"/>
                  <a:pt x="48" y="40"/>
                </a:cubicBezTo>
                <a:cubicBezTo>
                  <a:pt x="48" y="42"/>
                  <a:pt x="48" y="42"/>
                  <a:pt x="48" y="42"/>
                </a:cubicBezTo>
                <a:cubicBezTo>
                  <a:pt x="4" y="42"/>
                  <a:pt x="4" y="42"/>
                  <a:pt x="4" y="42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39"/>
                  <a:pt x="5" y="38"/>
                  <a:pt x="6" y="38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18"/>
                  <a:pt x="7" y="18"/>
                  <a:pt x="7" y="18"/>
                </a:cubicBezTo>
                <a:lnTo>
                  <a:pt x="14" y="1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72" name="Freeform 156"/>
          <p:cNvSpPr>
            <a:spLocks noChangeAspect="1" noChangeArrowheads="1"/>
          </p:cNvSpPr>
          <p:nvPr/>
        </p:nvSpPr>
        <p:spPr bwMode="auto">
          <a:xfrm>
            <a:off x="1282295" y="3131476"/>
            <a:ext cx="117475" cy="223837"/>
          </a:xfrm>
          <a:custGeom>
            <a:avLst/>
            <a:gdLst>
              <a:gd name="T0" fmla="*/ 194 w 266"/>
              <a:gd name="T1" fmla="*/ 248 h 497"/>
              <a:gd name="T2" fmla="*/ 194 w 266"/>
              <a:gd name="T3" fmla="*/ 248 h 497"/>
              <a:gd name="T4" fmla="*/ 194 w 266"/>
              <a:gd name="T5" fmla="*/ 26 h 497"/>
              <a:gd name="T6" fmla="*/ 168 w 266"/>
              <a:gd name="T7" fmla="*/ 0 h 497"/>
              <a:gd name="T8" fmla="*/ 88 w 266"/>
              <a:gd name="T9" fmla="*/ 0 h 497"/>
              <a:gd name="T10" fmla="*/ 71 w 266"/>
              <a:gd name="T11" fmla="*/ 26 h 497"/>
              <a:gd name="T12" fmla="*/ 71 w 266"/>
              <a:gd name="T13" fmla="*/ 248 h 497"/>
              <a:gd name="T14" fmla="*/ 0 w 266"/>
              <a:gd name="T15" fmla="*/ 364 h 497"/>
              <a:gd name="T16" fmla="*/ 132 w 266"/>
              <a:gd name="T17" fmla="*/ 496 h 497"/>
              <a:gd name="T18" fmla="*/ 265 w 266"/>
              <a:gd name="T19" fmla="*/ 364 h 497"/>
              <a:gd name="T20" fmla="*/ 194 w 266"/>
              <a:gd name="T21" fmla="*/ 248 h 497"/>
              <a:gd name="T22" fmla="*/ 132 w 266"/>
              <a:gd name="T23" fmla="*/ 452 h 497"/>
              <a:gd name="T24" fmla="*/ 132 w 266"/>
              <a:gd name="T25" fmla="*/ 452 h 497"/>
              <a:gd name="T26" fmla="*/ 44 w 266"/>
              <a:gd name="T27" fmla="*/ 364 h 497"/>
              <a:gd name="T28" fmla="*/ 106 w 266"/>
              <a:gd name="T29" fmla="*/ 283 h 497"/>
              <a:gd name="T30" fmla="*/ 106 w 266"/>
              <a:gd name="T31" fmla="*/ 98 h 497"/>
              <a:gd name="T32" fmla="*/ 159 w 266"/>
              <a:gd name="T33" fmla="*/ 98 h 497"/>
              <a:gd name="T34" fmla="*/ 159 w 266"/>
              <a:gd name="T35" fmla="*/ 283 h 497"/>
              <a:gd name="T36" fmla="*/ 212 w 266"/>
              <a:gd name="T37" fmla="*/ 364 h 497"/>
              <a:gd name="T38" fmla="*/ 132 w 266"/>
              <a:gd name="T39" fmla="*/ 452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66" h="497">
                <a:moveTo>
                  <a:pt x="194" y="248"/>
                </a:moveTo>
                <a:lnTo>
                  <a:pt x="194" y="248"/>
                </a:lnTo>
                <a:cubicBezTo>
                  <a:pt x="194" y="26"/>
                  <a:pt x="194" y="26"/>
                  <a:pt x="194" y="26"/>
                </a:cubicBezTo>
                <a:cubicBezTo>
                  <a:pt x="194" y="17"/>
                  <a:pt x="185" y="0"/>
                  <a:pt x="16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71" y="0"/>
                  <a:pt x="71" y="17"/>
                  <a:pt x="71" y="26"/>
                </a:cubicBezTo>
                <a:cubicBezTo>
                  <a:pt x="71" y="248"/>
                  <a:pt x="71" y="248"/>
                  <a:pt x="71" y="248"/>
                </a:cubicBezTo>
                <a:cubicBezTo>
                  <a:pt x="26" y="266"/>
                  <a:pt x="0" y="310"/>
                  <a:pt x="0" y="364"/>
                </a:cubicBezTo>
                <a:cubicBezTo>
                  <a:pt x="0" y="443"/>
                  <a:pt x="62" y="496"/>
                  <a:pt x="132" y="496"/>
                </a:cubicBezTo>
                <a:cubicBezTo>
                  <a:pt x="204" y="496"/>
                  <a:pt x="265" y="443"/>
                  <a:pt x="265" y="364"/>
                </a:cubicBezTo>
                <a:cubicBezTo>
                  <a:pt x="265" y="310"/>
                  <a:pt x="239" y="266"/>
                  <a:pt x="194" y="248"/>
                </a:cubicBezTo>
                <a:close/>
                <a:moveTo>
                  <a:pt x="132" y="452"/>
                </a:moveTo>
                <a:lnTo>
                  <a:pt x="132" y="452"/>
                </a:lnTo>
                <a:cubicBezTo>
                  <a:pt x="88" y="452"/>
                  <a:pt x="44" y="408"/>
                  <a:pt x="44" y="364"/>
                </a:cubicBezTo>
                <a:cubicBezTo>
                  <a:pt x="44" y="328"/>
                  <a:pt x="71" y="292"/>
                  <a:pt x="106" y="283"/>
                </a:cubicBezTo>
                <a:cubicBezTo>
                  <a:pt x="106" y="98"/>
                  <a:pt x="106" y="98"/>
                  <a:pt x="106" y="98"/>
                </a:cubicBezTo>
                <a:cubicBezTo>
                  <a:pt x="159" y="98"/>
                  <a:pt x="159" y="98"/>
                  <a:pt x="159" y="98"/>
                </a:cubicBezTo>
                <a:cubicBezTo>
                  <a:pt x="159" y="283"/>
                  <a:pt x="159" y="283"/>
                  <a:pt x="159" y="283"/>
                </a:cubicBezTo>
                <a:cubicBezTo>
                  <a:pt x="194" y="292"/>
                  <a:pt x="212" y="328"/>
                  <a:pt x="212" y="364"/>
                </a:cubicBezTo>
                <a:cubicBezTo>
                  <a:pt x="212" y="408"/>
                  <a:pt x="177" y="452"/>
                  <a:pt x="132" y="4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702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MEDICAL, </a:t>
            </a:r>
            <a:r>
              <a:rPr lang="de-DE" dirty="0" err="1" smtClean="0"/>
              <a:t>LaW</a:t>
            </a:r>
            <a:r>
              <a:rPr lang="de-DE" dirty="0" smtClean="0"/>
              <a:t> &amp; JUSTICE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sp>
        <p:nvSpPr>
          <p:cNvPr id="196" name="Freeform 290"/>
          <p:cNvSpPr>
            <a:spLocks noChangeAspect="1" noEditPoints="1"/>
          </p:cNvSpPr>
          <p:nvPr/>
        </p:nvSpPr>
        <p:spPr bwMode="auto">
          <a:xfrm>
            <a:off x="1590593" y="1472809"/>
            <a:ext cx="222259" cy="189116"/>
          </a:xfrm>
          <a:custGeom>
            <a:avLst/>
            <a:gdLst>
              <a:gd name="T0" fmla="*/ 6 w 48"/>
              <a:gd name="T1" fmla="*/ 41 h 41"/>
              <a:gd name="T2" fmla="*/ 6 w 48"/>
              <a:gd name="T3" fmla="*/ 41 h 41"/>
              <a:gd name="T4" fmla="*/ 0 w 48"/>
              <a:gd name="T5" fmla="*/ 35 h 41"/>
              <a:gd name="T6" fmla="*/ 0 w 48"/>
              <a:gd name="T7" fmla="*/ 13 h 41"/>
              <a:gd name="T8" fmla="*/ 6 w 48"/>
              <a:gd name="T9" fmla="*/ 7 h 41"/>
              <a:gd name="T10" fmla="*/ 6 w 48"/>
              <a:gd name="T11" fmla="*/ 7 h 41"/>
              <a:gd name="T12" fmla="*/ 6 w 48"/>
              <a:gd name="T13" fmla="*/ 41 h 41"/>
              <a:gd name="T14" fmla="*/ 38 w 48"/>
              <a:gd name="T15" fmla="*/ 41 h 41"/>
              <a:gd name="T16" fmla="*/ 9 w 48"/>
              <a:gd name="T17" fmla="*/ 41 h 41"/>
              <a:gd name="T18" fmla="*/ 9 w 48"/>
              <a:gd name="T19" fmla="*/ 7 h 41"/>
              <a:gd name="T20" fmla="*/ 13 w 48"/>
              <a:gd name="T21" fmla="*/ 7 h 41"/>
              <a:gd name="T22" fmla="*/ 13 w 48"/>
              <a:gd name="T23" fmla="*/ 2 h 41"/>
              <a:gd name="T24" fmla="*/ 16 w 48"/>
              <a:gd name="T25" fmla="*/ 0 h 41"/>
              <a:gd name="T26" fmla="*/ 31 w 48"/>
              <a:gd name="T27" fmla="*/ 0 h 41"/>
              <a:gd name="T28" fmla="*/ 34 w 48"/>
              <a:gd name="T29" fmla="*/ 2 h 41"/>
              <a:gd name="T30" fmla="*/ 34 w 48"/>
              <a:gd name="T31" fmla="*/ 7 h 41"/>
              <a:gd name="T32" fmla="*/ 38 w 48"/>
              <a:gd name="T33" fmla="*/ 7 h 41"/>
              <a:gd name="T34" fmla="*/ 38 w 48"/>
              <a:gd name="T35" fmla="*/ 41 h 41"/>
              <a:gd name="T36" fmla="*/ 34 w 48"/>
              <a:gd name="T37" fmla="*/ 21 h 41"/>
              <a:gd name="T38" fmla="*/ 33 w 48"/>
              <a:gd name="T39" fmla="*/ 20 h 41"/>
              <a:gd name="T40" fmla="*/ 27 w 48"/>
              <a:gd name="T41" fmla="*/ 20 h 41"/>
              <a:gd name="T42" fmla="*/ 27 w 48"/>
              <a:gd name="T43" fmla="*/ 14 h 41"/>
              <a:gd name="T44" fmla="*/ 26 w 48"/>
              <a:gd name="T45" fmla="*/ 14 h 41"/>
              <a:gd name="T46" fmla="*/ 21 w 48"/>
              <a:gd name="T47" fmla="*/ 14 h 41"/>
              <a:gd name="T48" fmla="*/ 20 w 48"/>
              <a:gd name="T49" fmla="*/ 14 h 41"/>
              <a:gd name="T50" fmla="*/ 20 w 48"/>
              <a:gd name="T51" fmla="*/ 20 h 41"/>
              <a:gd name="T52" fmla="*/ 14 w 48"/>
              <a:gd name="T53" fmla="*/ 20 h 41"/>
              <a:gd name="T54" fmla="*/ 13 w 48"/>
              <a:gd name="T55" fmla="*/ 21 h 41"/>
              <a:gd name="T56" fmla="*/ 13 w 48"/>
              <a:gd name="T57" fmla="*/ 26 h 41"/>
              <a:gd name="T58" fmla="*/ 14 w 48"/>
              <a:gd name="T59" fmla="*/ 27 h 41"/>
              <a:gd name="T60" fmla="*/ 20 w 48"/>
              <a:gd name="T61" fmla="*/ 27 h 41"/>
              <a:gd name="T62" fmla="*/ 20 w 48"/>
              <a:gd name="T63" fmla="*/ 33 h 41"/>
              <a:gd name="T64" fmla="*/ 21 w 48"/>
              <a:gd name="T65" fmla="*/ 34 h 41"/>
              <a:gd name="T66" fmla="*/ 26 w 48"/>
              <a:gd name="T67" fmla="*/ 34 h 41"/>
              <a:gd name="T68" fmla="*/ 27 w 48"/>
              <a:gd name="T69" fmla="*/ 33 h 41"/>
              <a:gd name="T70" fmla="*/ 27 w 48"/>
              <a:gd name="T71" fmla="*/ 27 h 41"/>
              <a:gd name="T72" fmla="*/ 33 w 48"/>
              <a:gd name="T73" fmla="*/ 27 h 41"/>
              <a:gd name="T74" fmla="*/ 34 w 48"/>
              <a:gd name="T75" fmla="*/ 26 h 41"/>
              <a:gd name="T76" fmla="*/ 34 w 48"/>
              <a:gd name="T77" fmla="*/ 21 h 41"/>
              <a:gd name="T78" fmla="*/ 30 w 48"/>
              <a:gd name="T79" fmla="*/ 7 h 41"/>
              <a:gd name="T80" fmla="*/ 30 w 48"/>
              <a:gd name="T81" fmla="*/ 3 h 41"/>
              <a:gd name="T82" fmla="*/ 17 w 48"/>
              <a:gd name="T83" fmla="*/ 3 h 41"/>
              <a:gd name="T84" fmla="*/ 17 w 48"/>
              <a:gd name="T85" fmla="*/ 7 h 41"/>
              <a:gd name="T86" fmla="*/ 30 w 48"/>
              <a:gd name="T87" fmla="*/ 7 h 41"/>
              <a:gd name="T88" fmla="*/ 48 w 48"/>
              <a:gd name="T89" fmla="*/ 35 h 41"/>
              <a:gd name="T90" fmla="*/ 42 w 48"/>
              <a:gd name="T91" fmla="*/ 41 h 41"/>
              <a:gd name="T92" fmla="*/ 41 w 48"/>
              <a:gd name="T93" fmla="*/ 41 h 41"/>
              <a:gd name="T94" fmla="*/ 41 w 48"/>
              <a:gd name="T95" fmla="*/ 7 h 41"/>
              <a:gd name="T96" fmla="*/ 42 w 48"/>
              <a:gd name="T97" fmla="*/ 7 h 41"/>
              <a:gd name="T98" fmla="*/ 48 w 48"/>
              <a:gd name="T99" fmla="*/ 13 h 41"/>
              <a:gd name="T100" fmla="*/ 48 w 48"/>
              <a:gd name="T101" fmla="*/ 3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48" h="41">
                <a:moveTo>
                  <a:pt x="6" y="41"/>
                </a:moveTo>
                <a:cubicBezTo>
                  <a:pt x="6" y="41"/>
                  <a:pt x="6" y="41"/>
                  <a:pt x="6" y="41"/>
                </a:cubicBezTo>
                <a:cubicBezTo>
                  <a:pt x="2" y="41"/>
                  <a:pt x="0" y="38"/>
                  <a:pt x="0" y="3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7"/>
                  <a:pt x="6" y="7"/>
                </a:cubicBezTo>
                <a:cubicBezTo>
                  <a:pt x="6" y="7"/>
                  <a:pt x="6" y="7"/>
                  <a:pt x="6" y="7"/>
                </a:cubicBezTo>
                <a:lnTo>
                  <a:pt x="6" y="41"/>
                </a:lnTo>
                <a:close/>
                <a:moveTo>
                  <a:pt x="38" y="41"/>
                </a:moveTo>
                <a:cubicBezTo>
                  <a:pt x="9" y="41"/>
                  <a:pt x="9" y="41"/>
                  <a:pt x="9" y="41"/>
                </a:cubicBezTo>
                <a:cubicBezTo>
                  <a:pt x="9" y="7"/>
                  <a:pt x="9" y="7"/>
                  <a:pt x="9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13" y="2"/>
                  <a:pt x="13" y="2"/>
                  <a:pt x="13" y="2"/>
                </a:cubicBezTo>
                <a:cubicBezTo>
                  <a:pt x="13" y="1"/>
                  <a:pt x="14" y="0"/>
                  <a:pt x="16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3" y="0"/>
                  <a:pt x="34" y="1"/>
                  <a:pt x="34" y="2"/>
                </a:cubicBezTo>
                <a:cubicBezTo>
                  <a:pt x="34" y="7"/>
                  <a:pt x="34" y="7"/>
                  <a:pt x="34" y="7"/>
                </a:cubicBezTo>
                <a:cubicBezTo>
                  <a:pt x="38" y="7"/>
                  <a:pt x="38" y="7"/>
                  <a:pt x="38" y="7"/>
                </a:cubicBezTo>
                <a:lnTo>
                  <a:pt x="38" y="41"/>
                </a:lnTo>
                <a:close/>
                <a:moveTo>
                  <a:pt x="34" y="21"/>
                </a:moveTo>
                <a:cubicBezTo>
                  <a:pt x="34" y="21"/>
                  <a:pt x="33" y="20"/>
                  <a:pt x="33" y="20"/>
                </a:cubicBezTo>
                <a:cubicBezTo>
                  <a:pt x="27" y="20"/>
                  <a:pt x="27" y="20"/>
                  <a:pt x="27" y="20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4"/>
                  <a:pt x="27" y="14"/>
                  <a:pt x="26" y="14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0" y="20"/>
                  <a:pt x="20" y="20"/>
                  <a:pt x="20" y="20"/>
                </a:cubicBezTo>
                <a:cubicBezTo>
                  <a:pt x="14" y="20"/>
                  <a:pt x="14" y="20"/>
                  <a:pt x="14" y="20"/>
                </a:cubicBezTo>
                <a:cubicBezTo>
                  <a:pt x="14" y="20"/>
                  <a:pt x="13" y="21"/>
                  <a:pt x="13" y="21"/>
                </a:cubicBezTo>
                <a:cubicBezTo>
                  <a:pt x="13" y="26"/>
                  <a:pt x="13" y="26"/>
                  <a:pt x="13" y="26"/>
                </a:cubicBezTo>
                <a:cubicBezTo>
                  <a:pt x="13" y="27"/>
                  <a:pt x="14" y="27"/>
                  <a:pt x="14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33"/>
                  <a:pt x="20" y="33"/>
                  <a:pt x="20" y="33"/>
                </a:cubicBezTo>
                <a:cubicBezTo>
                  <a:pt x="20" y="34"/>
                  <a:pt x="20" y="34"/>
                  <a:pt x="21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7" y="34"/>
                  <a:pt x="27" y="34"/>
                  <a:pt x="27" y="33"/>
                </a:cubicBezTo>
                <a:cubicBezTo>
                  <a:pt x="27" y="27"/>
                  <a:pt x="27" y="27"/>
                  <a:pt x="27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7"/>
                  <a:pt x="34" y="27"/>
                  <a:pt x="34" y="26"/>
                </a:cubicBezTo>
                <a:lnTo>
                  <a:pt x="34" y="21"/>
                </a:lnTo>
                <a:close/>
                <a:moveTo>
                  <a:pt x="30" y="7"/>
                </a:moveTo>
                <a:cubicBezTo>
                  <a:pt x="30" y="3"/>
                  <a:pt x="30" y="3"/>
                  <a:pt x="30" y="3"/>
                </a:cubicBezTo>
                <a:cubicBezTo>
                  <a:pt x="17" y="3"/>
                  <a:pt x="17" y="3"/>
                  <a:pt x="17" y="3"/>
                </a:cubicBezTo>
                <a:cubicBezTo>
                  <a:pt x="17" y="7"/>
                  <a:pt x="17" y="7"/>
                  <a:pt x="17" y="7"/>
                </a:cubicBezTo>
                <a:lnTo>
                  <a:pt x="30" y="7"/>
                </a:lnTo>
                <a:close/>
                <a:moveTo>
                  <a:pt x="48" y="35"/>
                </a:moveTo>
                <a:cubicBezTo>
                  <a:pt x="48" y="38"/>
                  <a:pt x="45" y="41"/>
                  <a:pt x="42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7"/>
                  <a:pt x="41" y="7"/>
                  <a:pt x="41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5" y="7"/>
                  <a:pt x="48" y="9"/>
                  <a:pt x="48" y="13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97" name="Freeform 301"/>
          <p:cNvSpPr>
            <a:spLocks noChangeAspect="1" noEditPoints="1"/>
          </p:cNvSpPr>
          <p:nvPr/>
        </p:nvSpPr>
        <p:spPr bwMode="auto">
          <a:xfrm>
            <a:off x="4844039" y="1479207"/>
            <a:ext cx="284113" cy="188761"/>
          </a:xfrm>
          <a:custGeom>
            <a:avLst/>
            <a:gdLst>
              <a:gd name="T0" fmla="*/ 61 w 62"/>
              <a:gd name="T1" fmla="*/ 11 h 41"/>
              <a:gd name="T2" fmla="*/ 31 w 62"/>
              <a:gd name="T3" fmla="*/ 21 h 41"/>
              <a:gd name="T4" fmla="*/ 31 w 62"/>
              <a:gd name="T5" fmla="*/ 21 h 41"/>
              <a:gd name="T6" fmla="*/ 31 w 62"/>
              <a:gd name="T7" fmla="*/ 21 h 41"/>
              <a:gd name="T8" fmla="*/ 13 w 62"/>
              <a:gd name="T9" fmla="*/ 15 h 41"/>
              <a:gd name="T10" fmla="*/ 11 w 62"/>
              <a:gd name="T11" fmla="*/ 23 h 41"/>
              <a:gd name="T12" fmla="*/ 12 w 62"/>
              <a:gd name="T13" fmla="*/ 26 h 41"/>
              <a:gd name="T14" fmla="*/ 11 w 62"/>
              <a:gd name="T15" fmla="*/ 29 h 41"/>
              <a:gd name="T16" fmla="*/ 12 w 62"/>
              <a:gd name="T17" fmla="*/ 40 h 41"/>
              <a:gd name="T18" fmla="*/ 12 w 62"/>
              <a:gd name="T19" fmla="*/ 41 h 41"/>
              <a:gd name="T20" fmla="*/ 11 w 62"/>
              <a:gd name="T21" fmla="*/ 41 h 41"/>
              <a:gd name="T22" fmla="*/ 6 w 62"/>
              <a:gd name="T23" fmla="*/ 41 h 41"/>
              <a:gd name="T24" fmla="*/ 6 w 62"/>
              <a:gd name="T25" fmla="*/ 41 h 41"/>
              <a:gd name="T26" fmla="*/ 5 w 62"/>
              <a:gd name="T27" fmla="*/ 40 h 41"/>
              <a:gd name="T28" fmla="*/ 7 w 62"/>
              <a:gd name="T29" fmla="*/ 29 h 41"/>
              <a:gd name="T30" fmla="*/ 5 w 62"/>
              <a:gd name="T31" fmla="*/ 26 h 41"/>
              <a:gd name="T32" fmla="*/ 7 w 62"/>
              <a:gd name="T33" fmla="*/ 23 h 41"/>
              <a:gd name="T34" fmla="*/ 10 w 62"/>
              <a:gd name="T35" fmla="*/ 14 h 41"/>
              <a:gd name="T36" fmla="*/ 1 w 62"/>
              <a:gd name="T37" fmla="*/ 11 h 41"/>
              <a:gd name="T38" fmla="*/ 0 w 62"/>
              <a:gd name="T39" fmla="*/ 10 h 41"/>
              <a:gd name="T40" fmla="*/ 1 w 62"/>
              <a:gd name="T41" fmla="*/ 10 h 41"/>
              <a:gd name="T42" fmla="*/ 31 w 62"/>
              <a:gd name="T43" fmla="*/ 0 h 41"/>
              <a:gd name="T44" fmla="*/ 31 w 62"/>
              <a:gd name="T45" fmla="*/ 0 h 41"/>
              <a:gd name="T46" fmla="*/ 31 w 62"/>
              <a:gd name="T47" fmla="*/ 0 h 41"/>
              <a:gd name="T48" fmla="*/ 61 w 62"/>
              <a:gd name="T49" fmla="*/ 10 h 41"/>
              <a:gd name="T50" fmla="*/ 62 w 62"/>
              <a:gd name="T51" fmla="*/ 10 h 41"/>
              <a:gd name="T52" fmla="*/ 61 w 62"/>
              <a:gd name="T53" fmla="*/ 11 h 41"/>
              <a:gd name="T54" fmla="*/ 48 w 62"/>
              <a:gd name="T55" fmla="*/ 28 h 41"/>
              <a:gd name="T56" fmla="*/ 31 w 62"/>
              <a:gd name="T57" fmla="*/ 34 h 41"/>
              <a:gd name="T58" fmla="*/ 14 w 62"/>
              <a:gd name="T59" fmla="*/ 28 h 41"/>
              <a:gd name="T60" fmla="*/ 14 w 62"/>
              <a:gd name="T61" fmla="*/ 19 h 41"/>
              <a:gd name="T62" fmla="*/ 30 w 62"/>
              <a:gd name="T63" fmla="*/ 24 h 41"/>
              <a:gd name="T64" fmla="*/ 31 w 62"/>
              <a:gd name="T65" fmla="*/ 24 h 41"/>
              <a:gd name="T66" fmla="*/ 32 w 62"/>
              <a:gd name="T67" fmla="*/ 24 h 41"/>
              <a:gd name="T68" fmla="*/ 48 w 62"/>
              <a:gd name="T69" fmla="*/ 19 h 41"/>
              <a:gd name="T70" fmla="*/ 48 w 62"/>
              <a:gd name="T71" fmla="*/ 2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2" h="41">
                <a:moveTo>
                  <a:pt x="61" y="11"/>
                </a:move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31" y="21"/>
                  <a:pt x="31" y="21"/>
                  <a:pt x="31" y="21"/>
                </a:cubicBezTo>
                <a:cubicBezTo>
                  <a:pt x="13" y="15"/>
                  <a:pt x="13" y="15"/>
                  <a:pt x="13" y="15"/>
                </a:cubicBezTo>
                <a:cubicBezTo>
                  <a:pt x="12" y="16"/>
                  <a:pt x="11" y="19"/>
                  <a:pt x="11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7"/>
                  <a:pt x="12" y="28"/>
                  <a:pt x="11" y="29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1"/>
                  <a:pt x="12" y="41"/>
                  <a:pt x="12" y="41"/>
                </a:cubicBezTo>
                <a:cubicBezTo>
                  <a:pt x="12" y="41"/>
                  <a:pt x="12" y="41"/>
                  <a:pt x="11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5" y="41"/>
                  <a:pt x="5" y="41"/>
                  <a:pt x="5" y="40"/>
                </a:cubicBezTo>
                <a:cubicBezTo>
                  <a:pt x="7" y="29"/>
                  <a:pt x="7" y="29"/>
                  <a:pt x="7" y="29"/>
                </a:cubicBezTo>
                <a:cubicBezTo>
                  <a:pt x="6" y="28"/>
                  <a:pt x="5" y="27"/>
                  <a:pt x="5" y="26"/>
                </a:cubicBezTo>
                <a:cubicBezTo>
                  <a:pt x="5" y="25"/>
                  <a:pt x="6" y="23"/>
                  <a:pt x="7" y="23"/>
                </a:cubicBezTo>
                <a:cubicBezTo>
                  <a:pt x="7" y="20"/>
                  <a:pt x="8" y="16"/>
                  <a:pt x="10" y="14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1"/>
                  <a:pt x="0" y="11"/>
                  <a:pt x="0" y="10"/>
                </a:cubicBezTo>
                <a:cubicBezTo>
                  <a:pt x="0" y="10"/>
                  <a:pt x="0" y="10"/>
                  <a:pt x="1" y="1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61" y="10"/>
                  <a:pt x="61" y="10"/>
                  <a:pt x="61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1"/>
                  <a:pt x="62" y="11"/>
                  <a:pt x="61" y="11"/>
                </a:cubicBezTo>
                <a:close/>
                <a:moveTo>
                  <a:pt x="48" y="28"/>
                </a:moveTo>
                <a:cubicBezTo>
                  <a:pt x="48" y="31"/>
                  <a:pt x="41" y="34"/>
                  <a:pt x="31" y="34"/>
                </a:cubicBezTo>
                <a:cubicBezTo>
                  <a:pt x="22" y="34"/>
                  <a:pt x="14" y="31"/>
                  <a:pt x="14" y="28"/>
                </a:cubicBezTo>
                <a:cubicBezTo>
                  <a:pt x="14" y="19"/>
                  <a:pt x="14" y="19"/>
                  <a:pt x="14" y="19"/>
                </a:cubicBezTo>
                <a:cubicBezTo>
                  <a:pt x="30" y="24"/>
                  <a:pt x="30" y="24"/>
                  <a:pt x="30" y="24"/>
                </a:cubicBezTo>
                <a:cubicBezTo>
                  <a:pt x="30" y="24"/>
                  <a:pt x="31" y="24"/>
                  <a:pt x="31" y="24"/>
                </a:cubicBezTo>
                <a:cubicBezTo>
                  <a:pt x="32" y="24"/>
                  <a:pt x="32" y="24"/>
                  <a:pt x="32" y="24"/>
                </a:cubicBezTo>
                <a:cubicBezTo>
                  <a:pt x="48" y="19"/>
                  <a:pt x="48" y="19"/>
                  <a:pt x="48" y="19"/>
                </a:cubicBezTo>
                <a:lnTo>
                  <a:pt x="48" y="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98" name="Freeform 198"/>
          <p:cNvSpPr>
            <a:spLocks noChangeAspect="1" noEditPoints="1"/>
          </p:cNvSpPr>
          <p:nvPr/>
        </p:nvSpPr>
        <p:spPr bwMode="auto">
          <a:xfrm>
            <a:off x="3883350" y="1473933"/>
            <a:ext cx="186814" cy="188761"/>
          </a:xfrm>
          <a:custGeom>
            <a:avLst/>
            <a:gdLst>
              <a:gd name="T0" fmla="*/ 36 w 41"/>
              <a:gd name="T1" fmla="*/ 41 h 41"/>
              <a:gd name="T2" fmla="*/ 5 w 41"/>
              <a:gd name="T3" fmla="*/ 41 h 41"/>
              <a:gd name="T4" fmla="*/ 2 w 41"/>
              <a:gd name="T5" fmla="*/ 35 h 41"/>
              <a:gd name="T6" fmla="*/ 15 w 41"/>
              <a:gd name="T7" fmla="*/ 14 h 41"/>
              <a:gd name="T8" fmla="*/ 15 w 41"/>
              <a:gd name="T9" fmla="*/ 3 h 41"/>
              <a:gd name="T10" fmla="*/ 13 w 41"/>
              <a:gd name="T11" fmla="*/ 3 h 41"/>
              <a:gd name="T12" fmla="*/ 12 w 41"/>
              <a:gd name="T13" fmla="*/ 2 h 41"/>
              <a:gd name="T14" fmla="*/ 13 w 41"/>
              <a:gd name="T15" fmla="*/ 0 h 41"/>
              <a:gd name="T16" fmla="*/ 27 w 41"/>
              <a:gd name="T17" fmla="*/ 0 h 41"/>
              <a:gd name="T18" fmla="*/ 29 w 41"/>
              <a:gd name="T19" fmla="*/ 2 h 41"/>
              <a:gd name="T20" fmla="*/ 27 w 41"/>
              <a:gd name="T21" fmla="*/ 3 h 41"/>
              <a:gd name="T22" fmla="*/ 25 w 41"/>
              <a:gd name="T23" fmla="*/ 3 h 41"/>
              <a:gd name="T24" fmla="*/ 25 w 41"/>
              <a:gd name="T25" fmla="*/ 14 h 41"/>
              <a:gd name="T26" fmla="*/ 39 w 41"/>
              <a:gd name="T27" fmla="*/ 35 h 41"/>
              <a:gd name="T28" fmla="*/ 36 w 41"/>
              <a:gd name="T29" fmla="*/ 41 h 41"/>
              <a:gd name="T30" fmla="*/ 11 w 41"/>
              <a:gd name="T31" fmla="*/ 27 h 41"/>
              <a:gd name="T32" fmla="*/ 30 w 41"/>
              <a:gd name="T33" fmla="*/ 27 h 41"/>
              <a:gd name="T34" fmla="*/ 23 w 41"/>
              <a:gd name="T35" fmla="*/ 16 h 41"/>
              <a:gd name="T36" fmla="*/ 22 w 41"/>
              <a:gd name="T37" fmla="*/ 15 h 41"/>
              <a:gd name="T38" fmla="*/ 22 w 41"/>
              <a:gd name="T39" fmla="*/ 14 h 41"/>
              <a:gd name="T40" fmla="*/ 22 w 41"/>
              <a:gd name="T41" fmla="*/ 3 h 41"/>
              <a:gd name="T42" fmla="*/ 19 w 41"/>
              <a:gd name="T43" fmla="*/ 3 h 41"/>
              <a:gd name="T44" fmla="*/ 19 w 41"/>
              <a:gd name="T45" fmla="*/ 14 h 41"/>
              <a:gd name="T46" fmla="*/ 19 w 41"/>
              <a:gd name="T47" fmla="*/ 15 h 41"/>
              <a:gd name="T48" fmla="*/ 18 w 41"/>
              <a:gd name="T49" fmla="*/ 16 h 41"/>
              <a:gd name="T50" fmla="*/ 11 w 41"/>
              <a:gd name="T51" fmla="*/ 27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1" h="41">
                <a:moveTo>
                  <a:pt x="36" y="41"/>
                </a:moveTo>
                <a:cubicBezTo>
                  <a:pt x="5" y="41"/>
                  <a:pt x="5" y="41"/>
                  <a:pt x="5" y="41"/>
                </a:cubicBezTo>
                <a:cubicBezTo>
                  <a:pt x="1" y="41"/>
                  <a:pt x="0" y="38"/>
                  <a:pt x="2" y="35"/>
                </a:cubicBezTo>
                <a:cubicBezTo>
                  <a:pt x="15" y="14"/>
                  <a:pt x="15" y="14"/>
                  <a:pt x="15" y="14"/>
                </a:cubicBezTo>
                <a:cubicBezTo>
                  <a:pt x="15" y="3"/>
                  <a:pt x="15" y="3"/>
                  <a:pt x="15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2" y="3"/>
                  <a:pt x="12" y="3"/>
                  <a:pt x="12" y="2"/>
                </a:cubicBezTo>
                <a:cubicBezTo>
                  <a:pt x="12" y="1"/>
                  <a:pt x="12" y="0"/>
                  <a:pt x="13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28" y="0"/>
                  <a:pt x="29" y="1"/>
                  <a:pt x="29" y="2"/>
                </a:cubicBezTo>
                <a:cubicBezTo>
                  <a:pt x="29" y="3"/>
                  <a:pt x="28" y="3"/>
                  <a:pt x="27" y="3"/>
                </a:cubicBezTo>
                <a:cubicBezTo>
                  <a:pt x="25" y="3"/>
                  <a:pt x="25" y="3"/>
                  <a:pt x="25" y="3"/>
                </a:cubicBezTo>
                <a:cubicBezTo>
                  <a:pt x="25" y="14"/>
                  <a:pt x="25" y="14"/>
                  <a:pt x="25" y="14"/>
                </a:cubicBezTo>
                <a:cubicBezTo>
                  <a:pt x="39" y="35"/>
                  <a:pt x="39" y="35"/>
                  <a:pt x="39" y="35"/>
                </a:cubicBezTo>
                <a:cubicBezTo>
                  <a:pt x="41" y="38"/>
                  <a:pt x="39" y="41"/>
                  <a:pt x="36" y="41"/>
                </a:cubicBezTo>
                <a:close/>
                <a:moveTo>
                  <a:pt x="11" y="27"/>
                </a:moveTo>
                <a:cubicBezTo>
                  <a:pt x="30" y="27"/>
                  <a:pt x="30" y="27"/>
                  <a:pt x="30" y="27"/>
                </a:cubicBezTo>
                <a:cubicBezTo>
                  <a:pt x="23" y="16"/>
                  <a:pt x="23" y="16"/>
                  <a:pt x="23" y="16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3"/>
                  <a:pt x="22" y="3"/>
                  <a:pt x="22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5"/>
                  <a:pt x="19" y="15"/>
                  <a:pt x="19" y="15"/>
                </a:cubicBezTo>
                <a:cubicBezTo>
                  <a:pt x="18" y="16"/>
                  <a:pt x="18" y="16"/>
                  <a:pt x="18" y="16"/>
                </a:cubicBezTo>
                <a:lnTo>
                  <a:pt x="11" y="2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99" name="Freeform 211"/>
          <p:cNvSpPr>
            <a:spLocks noChangeAspect="1"/>
          </p:cNvSpPr>
          <p:nvPr/>
        </p:nvSpPr>
        <p:spPr bwMode="auto">
          <a:xfrm>
            <a:off x="5227525" y="1471586"/>
            <a:ext cx="198358" cy="193046"/>
          </a:xfrm>
          <a:custGeom>
            <a:avLst/>
            <a:gdLst>
              <a:gd name="T0" fmla="*/ 46 w 47"/>
              <a:gd name="T1" fmla="*/ 42 h 46"/>
              <a:gd name="T2" fmla="*/ 43 w 47"/>
              <a:gd name="T3" fmla="*/ 45 h 46"/>
              <a:gd name="T4" fmla="*/ 40 w 47"/>
              <a:gd name="T5" fmla="*/ 46 h 46"/>
              <a:gd name="T6" fmla="*/ 38 w 47"/>
              <a:gd name="T7" fmla="*/ 45 h 46"/>
              <a:gd name="T8" fmla="*/ 28 w 47"/>
              <a:gd name="T9" fmla="*/ 35 h 46"/>
              <a:gd name="T10" fmla="*/ 27 w 47"/>
              <a:gd name="T11" fmla="*/ 33 h 46"/>
              <a:gd name="T12" fmla="*/ 28 w 47"/>
              <a:gd name="T13" fmla="*/ 30 h 46"/>
              <a:gd name="T14" fmla="*/ 22 w 47"/>
              <a:gd name="T15" fmla="*/ 24 h 46"/>
              <a:gd name="T16" fmla="*/ 18 w 47"/>
              <a:gd name="T17" fmla="*/ 27 h 46"/>
              <a:gd name="T18" fmla="*/ 17 w 47"/>
              <a:gd name="T19" fmla="*/ 27 h 46"/>
              <a:gd name="T20" fmla="*/ 16 w 47"/>
              <a:gd name="T21" fmla="*/ 27 h 46"/>
              <a:gd name="T22" fmla="*/ 18 w 47"/>
              <a:gd name="T23" fmla="*/ 30 h 46"/>
              <a:gd name="T24" fmla="*/ 17 w 47"/>
              <a:gd name="T25" fmla="*/ 31 h 46"/>
              <a:gd name="T26" fmla="*/ 14 w 47"/>
              <a:gd name="T27" fmla="*/ 34 h 46"/>
              <a:gd name="T28" fmla="*/ 12 w 47"/>
              <a:gd name="T29" fmla="*/ 33 h 46"/>
              <a:gd name="T30" fmla="*/ 1 w 47"/>
              <a:gd name="T31" fmla="*/ 22 h 46"/>
              <a:gd name="T32" fmla="*/ 0 w 47"/>
              <a:gd name="T33" fmla="*/ 20 h 46"/>
              <a:gd name="T34" fmla="*/ 3 w 47"/>
              <a:gd name="T35" fmla="*/ 17 h 46"/>
              <a:gd name="T36" fmla="*/ 4 w 47"/>
              <a:gd name="T37" fmla="*/ 16 h 46"/>
              <a:gd name="T38" fmla="*/ 7 w 47"/>
              <a:gd name="T39" fmla="*/ 18 h 46"/>
              <a:gd name="T40" fmla="*/ 7 w 47"/>
              <a:gd name="T41" fmla="*/ 17 h 46"/>
              <a:gd name="T42" fmla="*/ 7 w 47"/>
              <a:gd name="T43" fmla="*/ 16 h 46"/>
              <a:gd name="T44" fmla="*/ 16 w 47"/>
              <a:gd name="T45" fmla="*/ 6 h 46"/>
              <a:gd name="T46" fmla="*/ 17 w 47"/>
              <a:gd name="T47" fmla="*/ 6 h 46"/>
              <a:gd name="T48" fmla="*/ 18 w 47"/>
              <a:gd name="T49" fmla="*/ 6 h 46"/>
              <a:gd name="T50" fmla="*/ 17 w 47"/>
              <a:gd name="T51" fmla="*/ 4 h 46"/>
              <a:gd name="T52" fmla="*/ 17 w 47"/>
              <a:gd name="T53" fmla="*/ 2 h 46"/>
              <a:gd name="T54" fmla="*/ 21 w 47"/>
              <a:gd name="T55" fmla="*/ 0 h 46"/>
              <a:gd name="T56" fmla="*/ 23 w 47"/>
              <a:gd name="T57" fmla="*/ 0 h 46"/>
              <a:gd name="T58" fmla="*/ 33 w 47"/>
              <a:gd name="T59" fmla="*/ 11 h 46"/>
              <a:gd name="T60" fmla="*/ 34 w 47"/>
              <a:gd name="T61" fmla="*/ 13 h 46"/>
              <a:gd name="T62" fmla="*/ 32 w 47"/>
              <a:gd name="T63" fmla="*/ 17 h 46"/>
              <a:gd name="T64" fmla="*/ 30 w 47"/>
              <a:gd name="T65" fmla="*/ 17 h 46"/>
              <a:gd name="T66" fmla="*/ 28 w 47"/>
              <a:gd name="T67" fmla="*/ 16 h 46"/>
              <a:gd name="T68" fmla="*/ 28 w 47"/>
              <a:gd name="T69" fmla="*/ 17 h 46"/>
              <a:gd name="T70" fmla="*/ 28 w 47"/>
              <a:gd name="T71" fmla="*/ 18 h 46"/>
              <a:gd name="T72" fmla="*/ 24 w 47"/>
              <a:gd name="T73" fmla="*/ 21 h 46"/>
              <a:gd name="T74" fmla="*/ 31 w 47"/>
              <a:gd name="T75" fmla="*/ 28 h 46"/>
              <a:gd name="T76" fmla="*/ 34 w 47"/>
              <a:gd name="T77" fmla="*/ 27 h 46"/>
              <a:gd name="T78" fmla="*/ 36 w 47"/>
              <a:gd name="T79" fmla="*/ 28 h 46"/>
              <a:gd name="T80" fmla="*/ 46 w 47"/>
              <a:gd name="T81" fmla="*/ 37 h 46"/>
              <a:gd name="T82" fmla="*/ 47 w 47"/>
              <a:gd name="T83" fmla="*/ 40 h 46"/>
              <a:gd name="T84" fmla="*/ 46 w 47"/>
              <a:gd name="T85" fmla="*/ 4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7" h="46">
                <a:moveTo>
                  <a:pt x="46" y="42"/>
                </a:moveTo>
                <a:cubicBezTo>
                  <a:pt x="43" y="45"/>
                  <a:pt x="43" y="45"/>
                  <a:pt x="43" y="45"/>
                </a:cubicBezTo>
                <a:cubicBezTo>
                  <a:pt x="42" y="46"/>
                  <a:pt x="41" y="46"/>
                  <a:pt x="40" y="46"/>
                </a:cubicBezTo>
                <a:cubicBezTo>
                  <a:pt x="40" y="46"/>
                  <a:pt x="39" y="46"/>
                  <a:pt x="38" y="45"/>
                </a:cubicBezTo>
                <a:cubicBezTo>
                  <a:pt x="28" y="35"/>
                  <a:pt x="28" y="35"/>
                  <a:pt x="28" y="35"/>
                </a:cubicBezTo>
                <a:cubicBezTo>
                  <a:pt x="28" y="35"/>
                  <a:pt x="27" y="34"/>
                  <a:pt x="27" y="33"/>
                </a:cubicBezTo>
                <a:cubicBezTo>
                  <a:pt x="27" y="32"/>
                  <a:pt x="28" y="31"/>
                  <a:pt x="28" y="30"/>
                </a:cubicBezTo>
                <a:cubicBezTo>
                  <a:pt x="22" y="24"/>
                  <a:pt x="22" y="24"/>
                  <a:pt x="22" y="24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7" y="27"/>
                </a:cubicBezTo>
                <a:cubicBezTo>
                  <a:pt x="17" y="27"/>
                  <a:pt x="17" y="27"/>
                  <a:pt x="16" y="27"/>
                </a:cubicBezTo>
                <a:cubicBezTo>
                  <a:pt x="17" y="28"/>
                  <a:pt x="18" y="28"/>
                  <a:pt x="18" y="30"/>
                </a:cubicBezTo>
                <a:cubicBezTo>
                  <a:pt x="18" y="30"/>
                  <a:pt x="18" y="31"/>
                  <a:pt x="17" y="31"/>
                </a:cubicBezTo>
                <a:cubicBezTo>
                  <a:pt x="16" y="32"/>
                  <a:pt x="15" y="34"/>
                  <a:pt x="14" y="34"/>
                </a:cubicBezTo>
                <a:cubicBezTo>
                  <a:pt x="13" y="34"/>
                  <a:pt x="13" y="33"/>
                  <a:pt x="12" y="33"/>
                </a:cubicBezTo>
                <a:cubicBezTo>
                  <a:pt x="1" y="22"/>
                  <a:pt x="1" y="22"/>
                  <a:pt x="1" y="22"/>
                </a:cubicBezTo>
                <a:cubicBezTo>
                  <a:pt x="1" y="21"/>
                  <a:pt x="0" y="21"/>
                  <a:pt x="0" y="20"/>
                </a:cubicBezTo>
                <a:cubicBezTo>
                  <a:pt x="0" y="19"/>
                  <a:pt x="2" y="18"/>
                  <a:pt x="3" y="17"/>
                </a:cubicBezTo>
                <a:cubicBezTo>
                  <a:pt x="3" y="16"/>
                  <a:pt x="4" y="16"/>
                  <a:pt x="4" y="16"/>
                </a:cubicBezTo>
                <a:cubicBezTo>
                  <a:pt x="6" y="16"/>
                  <a:pt x="6" y="17"/>
                  <a:pt x="7" y="18"/>
                </a:cubicBezTo>
                <a:cubicBezTo>
                  <a:pt x="7" y="17"/>
                  <a:pt x="7" y="17"/>
                  <a:pt x="7" y="17"/>
                </a:cubicBezTo>
                <a:cubicBezTo>
                  <a:pt x="7" y="16"/>
                  <a:pt x="7" y="16"/>
                  <a:pt x="7" y="16"/>
                </a:cubicBezTo>
                <a:cubicBezTo>
                  <a:pt x="16" y="6"/>
                  <a:pt x="16" y="6"/>
                  <a:pt x="1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7" y="6"/>
                  <a:pt x="17" y="5"/>
                  <a:pt x="17" y="4"/>
                </a:cubicBezTo>
                <a:cubicBezTo>
                  <a:pt x="17" y="3"/>
                  <a:pt x="17" y="2"/>
                  <a:pt x="17" y="2"/>
                </a:cubicBezTo>
                <a:cubicBezTo>
                  <a:pt x="18" y="1"/>
                  <a:pt x="19" y="0"/>
                  <a:pt x="21" y="0"/>
                </a:cubicBezTo>
                <a:cubicBezTo>
                  <a:pt x="21" y="0"/>
                  <a:pt x="22" y="0"/>
                  <a:pt x="23" y="0"/>
                </a:cubicBezTo>
                <a:cubicBezTo>
                  <a:pt x="33" y="11"/>
                  <a:pt x="33" y="11"/>
                  <a:pt x="33" y="11"/>
                </a:cubicBezTo>
                <a:cubicBezTo>
                  <a:pt x="34" y="12"/>
                  <a:pt x="34" y="13"/>
                  <a:pt x="34" y="13"/>
                </a:cubicBezTo>
                <a:cubicBezTo>
                  <a:pt x="34" y="15"/>
                  <a:pt x="33" y="16"/>
                  <a:pt x="32" y="17"/>
                </a:cubicBezTo>
                <a:cubicBezTo>
                  <a:pt x="31" y="17"/>
                  <a:pt x="31" y="17"/>
                  <a:pt x="30" y="17"/>
                </a:cubicBezTo>
                <a:cubicBezTo>
                  <a:pt x="29" y="17"/>
                  <a:pt x="28" y="17"/>
                  <a:pt x="28" y="16"/>
                </a:cubicBezTo>
                <a:cubicBezTo>
                  <a:pt x="28" y="16"/>
                  <a:pt x="28" y="16"/>
                  <a:pt x="28" y="17"/>
                </a:cubicBezTo>
                <a:cubicBezTo>
                  <a:pt x="28" y="17"/>
                  <a:pt x="28" y="17"/>
                  <a:pt x="28" y="18"/>
                </a:cubicBezTo>
                <a:cubicBezTo>
                  <a:pt x="24" y="21"/>
                  <a:pt x="24" y="21"/>
                  <a:pt x="24" y="21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7"/>
                  <a:pt x="33" y="27"/>
                  <a:pt x="34" y="27"/>
                </a:cubicBezTo>
                <a:cubicBezTo>
                  <a:pt x="34" y="27"/>
                  <a:pt x="35" y="27"/>
                  <a:pt x="36" y="2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8"/>
                  <a:pt x="47" y="39"/>
                  <a:pt x="47" y="40"/>
                </a:cubicBezTo>
                <a:cubicBezTo>
                  <a:pt x="47" y="41"/>
                  <a:pt x="46" y="42"/>
                  <a:pt x="46" y="4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02" name="Freeform 194"/>
          <p:cNvSpPr>
            <a:spLocks noChangeAspect="1" noEditPoints="1"/>
          </p:cNvSpPr>
          <p:nvPr/>
        </p:nvSpPr>
        <p:spPr bwMode="auto">
          <a:xfrm>
            <a:off x="4165534" y="1480307"/>
            <a:ext cx="234844" cy="181951"/>
          </a:xfrm>
          <a:custGeom>
            <a:avLst/>
            <a:gdLst>
              <a:gd name="T0" fmla="*/ 8 w 47"/>
              <a:gd name="T1" fmla="*/ 23 h 36"/>
              <a:gd name="T2" fmla="*/ 15 w 47"/>
              <a:gd name="T3" fmla="*/ 31 h 36"/>
              <a:gd name="T4" fmla="*/ 23 w 47"/>
              <a:gd name="T5" fmla="*/ 36 h 36"/>
              <a:gd name="T6" fmla="*/ 32 w 47"/>
              <a:gd name="T7" fmla="*/ 32 h 36"/>
              <a:gd name="T8" fmla="*/ 36 w 47"/>
              <a:gd name="T9" fmla="*/ 25 h 36"/>
              <a:gd name="T10" fmla="*/ 23 w 47"/>
              <a:gd name="T11" fmla="*/ 31 h 36"/>
              <a:gd name="T12" fmla="*/ 8 w 47"/>
              <a:gd name="T13" fmla="*/ 23 h 36"/>
              <a:gd name="T14" fmla="*/ 46 w 47"/>
              <a:gd name="T15" fmla="*/ 11 h 36"/>
              <a:gd name="T16" fmla="*/ 26 w 47"/>
              <a:gd name="T17" fmla="*/ 1 h 36"/>
              <a:gd name="T18" fmla="*/ 21 w 47"/>
              <a:gd name="T19" fmla="*/ 1 h 36"/>
              <a:gd name="T20" fmla="*/ 1 w 47"/>
              <a:gd name="T21" fmla="*/ 11 h 36"/>
              <a:gd name="T22" fmla="*/ 1 w 47"/>
              <a:gd name="T23" fmla="*/ 15 h 36"/>
              <a:gd name="T24" fmla="*/ 21 w 47"/>
              <a:gd name="T25" fmla="*/ 26 h 36"/>
              <a:gd name="T26" fmla="*/ 26 w 47"/>
              <a:gd name="T27" fmla="*/ 26 h 36"/>
              <a:gd name="T28" fmla="*/ 39 w 47"/>
              <a:gd name="T29" fmla="*/ 18 h 36"/>
              <a:gd name="T30" fmla="*/ 25 w 47"/>
              <a:gd name="T31" fmla="*/ 15 h 36"/>
              <a:gd name="T32" fmla="*/ 23 w 47"/>
              <a:gd name="T33" fmla="*/ 15 h 36"/>
              <a:gd name="T34" fmla="*/ 19 w 47"/>
              <a:gd name="T35" fmla="*/ 13 h 36"/>
              <a:gd name="T36" fmla="*/ 23 w 47"/>
              <a:gd name="T37" fmla="*/ 10 h 36"/>
              <a:gd name="T38" fmla="*/ 28 w 47"/>
              <a:gd name="T39" fmla="*/ 12 h 36"/>
              <a:gd name="T40" fmla="*/ 42 w 47"/>
              <a:gd name="T41" fmla="*/ 17 h 36"/>
              <a:gd name="T42" fmla="*/ 46 w 47"/>
              <a:gd name="T43" fmla="*/ 15 h 36"/>
              <a:gd name="T44" fmla="*/ 46 w 47"/>
              <a:gd name="T45" fmla="*/ 11 h 36"/>
              <a:gd name="T46" fmla="*/ 40 w 47"/>
              <a:gd name="T47" fmla="*/ 32 h 36"/>
              <a:gd name="T48" fmla="*/ 43 w 47"/>
              <a:gd name="T49" fmla="*/ 32 h 36"/>
              <a:gd name="T50" fmla="*/ 42 w 47"/>
              <a:gd name="T51" fmla="*/ 17 h 36"/>
              <a:gd name="T52" fmla="*/ 39 w 47"/>
              <a:gd name="T53" fmla="*/ 18 h 36"/>
              <a:gd name="T54" fmla="*/ 40 w 47"/>
              <a:gd name="T55" fmla="*/ 32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7" h="36">
                <a:moveTo>
                  <a:pt x="8" y="23"/>
                </a:moveTo>
                <a:cubicBezTo>
                  <a:pt x="9" y="27"/>
                  <a:pt x="10" y="29"/>
                  <a:pt x="15" y="31"/>
                </a:cubicBezTo>
                <a:cubicBezTo>
                  <a:pt x="19" y="33"/>
                  <a:pt x="22" y="36"/>
                  <a:pt x="23" y="36"/>
                </a:cubicBezTo>
                <a:cubicBezTo>
                  <a:pt x="25" y="36"/>
                  <a:pt x="27" y="34"/>
                  <a:pt x="32" y="32"/>
                </a:cubicBezTo>
                <a:cubicBezTo>
                  <a:pt x="37" y="30"/>
                  <a:pt x="35" y="29"/>
                  <a:pt x="36" y="25"/>
                </a:cubicBezTo>
                <a:cubicBezTo>
                  <a:pt x="23" y="31"/>
                  <a:pt x="23" y="31"/>
                  <a:pt x="23" y="31"/>
                </a:cubicBezTo>
                <a:lnTo>
                  <a:pt x="8" y="23"/>
                </a:lnTo>
                <a:close/>
                <a:moveTo>
                  <a:pt x="46" y="11"/>
                </a:moveTo>
                <a:cubicBezTo>
                  <a:pt x="26" y="1"/>
                  <a:pt x="26" y="1"/>
                  <a:pt x="26" y="1"/>
                </a:cubicBezTo>
                <a:cubicBezTo>
                  <a:pt x="25" y="0"/>
                  <a:pt x="22" y="0"/>
                  <a:pt x="21" y="1"/>
                </a:cubicBezTo>
                <a:cubicBezTo>
                  <a:pt x="1" y="11"/>
                  <a:pt x="1" y="11"/>
                  <a:pt x="1" y="11"/>
                </a:cubicBezTo>
                <a:cubicBezTo>
                  <a:pt x="0" y="12"/>
                  <a:pt x="0" y="14"/>
                  <a:pt x="1" y="15"/>
                </a:cubicBezTo>
                <a:cubicBezTo>
                  <a:pt x="21" y="26"/>
                  <a:pt x="21" y="26"/>
                  <a:pt x="21" y="26"/>
                </a:cubicBezTo>
                <a:cubicBezTo>
                  <a:pt x="22" y="26"/>
                  <a:pt x="25" y="26"/>
                  <a:pt x="26" y="26"/>
                </a:cubicBezTo>
                <a:cubicBezTo>
                  <a:pt x="39" y="18"/>
                  <a:pt x="39" y="18"/>
                  <a:pt x="39" y="18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15"/>
                  <a:pt x="24" y="15"/>
                  <a:pt x="23" y="15"/>
                </a:cubicBezTo>
                <a:cubicBezTo>
                  <a:pt x="21" y="15"/>
                  <a:pt x="19" y="14"/>
                  <a:pt x="19" y="13"/>
                </a:cubicBezTo>
                <a:cubicBezTo>
                  <a:pt x="19" y="11"/>
                  <a:pt x="21" y="10"/>
                  <a:pt x="23" y="10"/>
                </a:cubicBezTo>
                <a:cubicBezTo>
                  <a:pt x="25" y="10"/>
                  <a:pt x="27" y="11"/>
                  <a:pt x="28" y="12"/>
                </a:cubicBezTo>
                <a:cubicBezTo>
                  <a:pt x="42" y="17"/>
                  <a:pt x="42" y="17"/>
                  <a:pt x="42" y="17"/>
                </a:cubicBezTo>
                <a:cubicBezTo>
                  <a:pt x="46" y="15"/>
                  <a:pt x="46" y="15"/>
                  <a:pt x="46" y="15"/>
                </a:cubicBezTo>
                <a:cubicBezTo>
                  <a:pt x="47" y="14"/>
                  <a:pt x="47" y="12"/>
                  <a:pt x="46" y="11"/>
                </a:cubicBezTo>
                <a:close/>
                <a:moveTo>
                  <a:pt x="40" y="32"/>
                </a:moveTo>
                <a:cubicBezTo>
                  <a:pt x="40" y="33"/>
                  <a:pt x="43" y="35"/>
                  <a:pt x="43" y="32"/>
                </a:cubicBezTo>
                <a:cubicBezTo>
                  <a:pt x="45" y="20"/>
                  <a:pt x="42" y="17"/>
                  <a:pt x="42" y="17"/>
                </a:cubicBezTo>
                <a:cubicBezTo>
                  <a:pt x="39" y="18"/>
                  <a:pt x="39" y="18"/>
                  <a:pt x="39" y="18"/>
                </a:cubicBezTo>
                <a:cubicBezTo>
                  <a:pt x="39" y="18"/>
                  <a:pt x="42" y="21"/>
                  <a:pt x="40" y="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03" name="Freeform 233"/>
          <p:cNvSpPr>
            <a:spLocks noChangeAspect="1"/>
          </p:cNvSpPr>
          <p:nvPr/>
        </p:nvSpPr>
        <p:spPr bwMode="auto">
          <a:xfrm>
            <a:off x="4549789" y="1463640"/>
            <a:ext cx="138443" cy="193466"/>
          </a:xfrm>
          <a:custGeom>
            <a:avLst/>
            <a:gdLst>
              <a:gd name="T0" fmla="*/ 32 w 33"/>
              <a:gd name="T1" fmla="*/ 12 h 46"/>
              <a:gd name="T2" fmla="*/ 11 w 33"/>
              <a:gd name="T3" fmla="*/ 1 h 46"/>
              <a:gd name="T4" fmla="*/ 1 w 33"/>
              <a:gd name="T5" fmla="*/ 5 h 46"/>
              <a:gd name="T6" fmla="*/ 0 w 33"/>
              <a:gd name="T7" fmla="*/ 8 h 46"/>
              <a:gd name="T8" fmla="*/ 0 w 33"/>
              <a:gd name="T9" fmla="*/ 33 h 46"/>
              <a:gd name="T10" fmla="*/ 1 w 33"/>
              <a:gd name="T11" fmla="*/ 34 h 46"/>
              <a:gd name="T12" fmla="*/ 21 w 33"/>
              <a:gd name="T13" fmla="*/ 46 h 46"/>
              <a:gd name="T14" fmla="*/ 22 w 33"/>
              <a:gd name="T15" fmla="*/ 46 h 46"/>
              <a:gd name="T16" fmla="*/ 23 w 33"/>
              <a:gd name="T17" fmla="*/ 46 h 46"/>
              <a:gd name="T18" fmla="*/ 23 w 33"/>
              <a:gd name="T19" fmla="*/ 45 h 46"/>
              <a:gd name="T20" fmla="*/ 23 w 33"/>
              <a:gd name="T21" fmla="*/ 19 h 46"/>
              <a:gd name="T22" fmla="*/ 23 w 33"/>
              <a:gd name="T23" fmla="*/ 18 h 46"/>
              <a:gd name="T24" fmla="*/ 3 w 33"/>
              <a:gd name="T25" fmla="*/ 7 h 46"/>
              <a:gd name="T26" fmla="*/ 6 w 33"/>
              <a:gd name="T27" fmla="*/ 5 h 46"/>
              <a:gd name="T28" fmla="*/ 9 w 33"/>
              <a:gd name="T29" fmla="*/ 5 h 46"/>
              <a:gd name="T30" fmla="*/ 28 w 33"/>
              <a:gd name="T31" fmla="*/ 15 h 46"/>
              <a:gd name="T32" fmla="*/ 29 w 33"/>
              <a:gd name="T33" fmla="*/ 16 h 46"/>
              <a:gd name="T34" fmla="*/ 29 w 33"/>
              <a:gd name="T35" fmla="*/ 40 h 46"/>
              <a:gd name="T36" fmla="*/ 31 w 33"/>
              <a:gd name="T37" fmla="*/ 42 h 46"/>
              <a:gd name="T38" fmla="*/ 33 w 33"/>
              <a:gd name="T39" fmla="*/ 40 h 46"/>
              <a:gd name="T40" fmla="*/ 33 w 33"/>
              <a:gd name="T41" fmla="*/ 14 h 46"/>
              <a:gd name="T42" fmla="*/ 32 w 33"/>
              <a:gd name="T43" fmla="*/ 12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3" h="46">
                <a:moveTo>
                  <a:pt x="32" y="12"/>
                </a:moveTo>
                <a:cubicBezTo>
                  <a:pt x="11" y="1"/>
                  <a:pt x="11" y="1"/>
                  <a:pt x="11" y="1"/>
                </a:cubicBezTo>
                <a:cubicBezTo>
                  <a:pt x="8" y="0"/>
                  <a:pt x="2" y="3"/>
                  <a:pt x="1" y="5"/>
                </a:cubicBezTo>
                <a:cubicBezTo>
                  <a:pt x="0" y="7"/>
                  <a:pt x="0" y="7"/>
                  <a:pt x="0" y="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3"/>
                  <a:pt x="1" y="34"/>
                  <a:pt x="1" y="34"/>
                </a:cubicBezTo>
                <a:cubicBezTo>
                  <a:pt x="3" y="35"/>
                  <a:pt x="20" y="46"/>
                  <a:pt x="21" y="46"/>
                </a:cubicBezTo>
                <a:cubicBezTo>
                  <a:pt x="21" y="46"/>
                  <a:pt x="21" y="46"/>
                  <a:pt x="22" y="46"/>
                </a:cubicBezTo>
                <a:cubicBezTo>
                  <a:pt x="22" y="46"/>
                  <a:pt x="22" y="46"/>
                  <a:pt x="23" y="46"/>
                </a:cubicBezTo>
                <a:cubicBezTo>
                  <a:pt x="23" y="46"/>
                  <a:pt x="23" y="45"/>
                  <a:pt x="23" y="45"/>
                </a:cubicBezTo>
                <a:cubicBezTo>
                  <a:pt x="23" y="19"/>
                  <a:pt x="23" y="19"/>
                  <a:pt x="23" y="19"/>
                </a:cubicBezTo>
                <a:cubicBezTo>
                  <a:pt x="23" y="19"/>
                  <a:pt x="23" y="18"/>
                  <a:pt x="23" y="18"/>
                </a:cubicBezTo>
                <a:cubicBezTo>
                  <a:pt x="3" y="7"/>
                  <a:pt x="3" y="7"/>
                  <a:pt x="3" y="7"/>
                </a:cubicBezTo>
                <a:cubicBezTo>
                  <a:pt x="4" y="7"/>
                  <a:pt x="4" y="6"/>
                  <a:pt x="6" y="5"/>
                </a:cubicBezTo>
                <a:cubicBezTo>
                  <a:pt x="8" y="4"/>
                  <a:pt x="9" y="4"/>
                  <a:pt x="9" y="5"/>
                </a:cubicBezTo>
                <a:cubicBezTo>
                  <a:pt x="9" y="5"/>
                  <a:pt x="28" y="14"/>
                  <a:pt x="28" y="15"/>
                </a:cubicBezTo>
                <a:cubicBezTo>
                  <a:pt x="29" y="15"/>
                  <a:pt x="29" y="15"/>
                  <a:pt x="29" y="16"/>
                </a:cubicBezTo>
                <a:cubicBezTo>
                  <a:pt x="29" y="16"/>
                  <a:pt x="29" y="40"/>
                  <a:pt x="29" y="40"/>
                </a:cubicBezTo>
                <a:cubicBezTo>
                  <a:pt x="29" y="41"/>
                  <a:pt x="30" y="42"/>
                  <a:pt x="31" y="42"/>
                </a:cubicBezTo>
                <a:cubicBezTo>
                  <a:pt x="32" y="42"/>
                  <a:pt x="33" y="41"/>
                  <a:pt x="33" y="40"/>
                </a:cubicBezTo>
                <a:cubicBezTo>
                  <a:pt x="33" y="14"/>
                  <a:pt x="33" y="14"/>
                  <a:pt x="33" y="14"/>
                </a:cubicBezTo>
                <a:cubicBezTo>
                  <a:pt x="33" y="13"/>
                  <a:pt x="32" y="13"/>
                  <a:pt x="32" y="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206" name="Freeform 8"/>
          <p:cNvSpPr>
            <a:spLocks noChangeAspect="1" noEditPoints="1"/>
          </p:cNvSpPr>
          <p:nvPr/>
        </p:nvSpPr>
        <p:spPr bwMode="auto">
          <a:xfrm>
            <a:off x="1212188" y="1476697"/>
            <a:ext cx="227409" cy="189309"/>
          </a:xfrm>
          <a:custGeom>
            <a:avLst/>
            <a:gdLst>
              <a:gd name="T0" fmla="*/ 605208 w 66"/>
              <a:gd name="T1" fmla="*/ 393853 h 55"/>
              <a:gd name="T2" fmla="*/ 586868 w 66"/>
              <a:gd name="T3" fmla="*/ 412171 h 55"/>
              <a:gd name="T4" fmla="*/ 522680 w 66"/>
              <a:gd name="T5" fmla="*/ 412171 h 55"/>
              <a:gd name="T6" fmla="*/ 440151 w 66"/>
              <a:gd name="T7" fmla="*/ 503765 h 55"/>
              <a:gd name="T8" fmla="*/ 357623 w 66"/>
              <a:gd name="T9" fmla="*/ 412171 h 55"/>
              <a:gd name="T10" fmla="*/ 229245 w 66"/>
              <a:gd name="T11" fmla="*/ 412171 h 55"/>
              <a:gd name="T12" fmla="*/ 146717 w 66"/>
              <a:gd name="T13" fmla="*/ 503765 h 55"/>
              <a:gd name="T14" fmla="*/ 64189 w 66"/>
              <a:gd name="T15" fmla="*/ 412171 h 55"/>
              <a:gd name="T16" fmla="*/ 18340 w 66"/>
              <a:gd name="T17" fmla="*/ 412171 h 55"/>
              <a:gd name="T18" fmla="*/ 0 w 66"/>
              <a:gd name="T19" fmla="*/ 393853 h 55"/>
              <a:gd name="T20" fmla="*/ 18340 w 66"/>
              <a:gd name="T21" fmla="*/ 375534 h 55"/>
              <a:gd name="T22" fmla="*/ 18340 w 66"/>
              <a:gd name="T23" fmla="*/ 238143 h 55"/>
              <a:gd name="T24" fmla="*/ 36679 w 66"/>
              <a:gd name="T25" fmla="*/ 201506 h 55"/>
              <a:gd name="T26" fmla="*/ 100868 w 66"/>
              <a:gd name="T27" fmla="*/ 137390 h 55"/>
              <a:gd name="T28" fmla="*/ 137547 w 66"/>
              <a:gd name="T29" fmla="*/ 119072 h 55"/>
              <a:gd name="T30" fmla="*/ 192566 w 66"/>
              <a:gd name="T31" fmla="*/ 119072 h 55"/>
              <a:gd name="T32" fmla="*/ 192566 w 66"/>
              <a:gd name="T33" fmla="*/ 18319 h 55"/>
              <a:gd name="T34" fmla="*/ 210906 w 66"/>
              <a:gd name="T35" fmla="*/ 0 h 55"/>
              <a:gd name="T36" fmla="*/ 586868 w 66"/>
              <a:gd name="T37" fmla="*/ 0 h 55"/>
              <a:gd name="T38" fmla="*/ 605208 w 66"/>
              <a:gd name="T39" fmla="*/ 18319 h 55"/>
              <a:gd name="T40" fmla="*/ 605208 w 66"/>
              <a:gd name="T41" fmla="*/ 393853 h 55"/>
              <a:gd name="T42" fmla="*/ 192566 w 66"/>
              <a:gd name="T43" fmla="*/ 247303 h 55"/>
              <a:gd name="T44" fmla="*/ 192566 w 66"/>
              <a:gd name="T45" fmla="*/ 164869 h 55"/>
              <a:gd name="T46" fmla="*/ 137547 w 66"/>
              <a:gd name="T47" fmla="*/ 164869 h 55"/>
              <a:gd name="T48" fmla="*/ 128377 w 66"/>
              <a:gd name="T49" fmla="*/ 164869 h 55"/>
              <a:gd name="T50" fmla="*/ 64189 w 66"/>
              <a:gd name="T51" fmla="*/ 228984 h 55"/>
              <a:gd name="T52" fmla="*/ 64189 w 66"/>
              <a:gd name="T53" fmla="*/ 238143 h 55"/>
              <a:gd name="T54" fmla="*/ 64189 w 66"/>
              <a:gd name="T55" fmla="*/ 247303 h 55"/>
              <a:gd name="T56" fmla="*/ 192566 w 66"/>
              <a:gd name="T57" fmla="*/ 247303 h 55"/>
              <a:gd name="T58" fmla="*/ 146717 w 66"/>
              <a:gd name="T59" fmla="*/ 375534 h 55"/>
              <a:gd name="T60" fmla="*/ 100868 w 66"/>
              <a:gd name="T61" fmla="*/ 412171 h 55"/>
              <a:gd name="T62" fmla="*/ 146717 w 66"/>
              <a:gd name="T63" fmla="*/ 457968 h 55"/>
              <a:gd name="T64" fmla="*/ 192566 w 66"/>
              <a:gd name="T65" fmla="*/ 412171 h 55"/>
              <a:gd name="T66" fmla="*/ 146717 w 66"/>
              <a:gd name="T67" fmla="*/ 375534 h 55"/>
              <a:gd name="T68" fmla="*/ 522680 w 66"/>
              <a:gd name="T69" fmla="*/ 137390 h 55"/>
              <a:gd name="T70" fmla="*/ 513510 w 66"/>
              <a:gd name="T71" fmla="*/ 119072 h 55"/>
              <a:gd name="T72" fmla="*/ 440151 w 66"/>
              <a:gd name="T73" fmla="*/ 119072 h 55"/>
              <a:gd name="T74" fmla="*/ 440151 w 66"/>
              <a:gd name="T75" fmla="*/ 45797 h 55"/>
              <a:gd name="T76" fmla="*/ 430981 w 66"/>
              <a:gd name="T77" fmla="*/ 36637 h 55"/>
              <a:gd name="T78" fmla="*/ 366793 w 66"/>
              <a:gd name="T79" fmla="*/ 36637 h 55"/>
              <a:gd name="T80" fmla="*/ 357623 w 66"/>
              <a:gd name="T81" fmla="*/ 45797 h 55"/>
              <a:gd name="T82" fmla="*/ 357623 w 66"/>
              <a:gd name="T83" fmla="*/ 119072 h 55"/>
              <a:gd name="T84" fmla="*/ 284264 w 66"/>
              <a:gd name="T85" fmla="*/ 119072 h 55"/>
              <a:gd name="T86" fmla="*/ 275095 w 66"/>
              <a:gd name="T87" fmla="*/ 137390 h 55"/>
              <a:gd name="T88" fmla="*/ 275095 w 66"/>
              <a:gd name="T89" fmla="*/ 192347 h 55"/>
              <a:gd name="T90" fmla="*/ 284264 w 66"/>
              <a:gd name="T91" fmla="*/ 210665 h 55"/>
              <a:gd name="T92" fmla="*/ 357623 w 66"/>
              <a:gd name="T93" fmla="*/ 210665 h 55"/>
              <a:gd name="T94" fmla="*/ 357623 w 66"/>
              <a:gd name="T95" fmla="*/ 283940 h 55"/>
              <a:gd name="T96" fmla="*/ 366793 w 66"/>
              <a:gd name="T97" fmla="*/ 293100 h 55"/>
              <a:gd name="T98" fmla="*/ 430981 w 66"/>
              <a:gd name="T99" fmla="*/ 293100 h 55"/>
              <a:gd name="T100" fmla="*/ 440151 w 66"/>
              <a:gd name="T101" fmla="*/ 283940 h 55"/>
              <a:gd name="T102" fmla="*/ 440151 w 66"/>
              <a:gd name="T103" fmla="*/ 210665 h 55"/>
              <a:gd name="T104" fmla="*/ 513510 w 66"/>
              <a:gd name="T105" fmla="*/ 210665 h 55"/>
              <a:gd name="T106" fmla="*/ 522680 w 66"/>
              <a:gd name="T107" fmla="*/ 192347 h 55"/>
              <a:gd name="T108" fmla="*/ 522680 w 66"/>
              <a:gd name="T109" fmla="*/ 137390 h 55"/>
              <a:gd name="T110" fmla="*/ 440151 w 66"/>
              <a:gd name="T111" fmla="*/ 375534 h 55"/>
              <a:gd name="T112" fmla="*/ 394302 w 66"/>
              <a:gd name="T113" fmla="*/ 412171 h 55"/>
              <a:gd name="T114" fmla="*/ 440151 w 66"/>
              <a:gd name="T115" fmla="*/ 457968 h 55"/>
              <a:gd name="T116" fmla="*/ 486000 w 66"/>
              <a:gd name="T117" fmla="*/ 412171 h 55"/>
              <a:gd name="T118" fmla="*/ 440151 w 66"/>
              <a:gd name="T119" fmla="*/ 375534 h 55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66" h="55">
                <a:moveTo>
                  <a:pt x="66" y="43"/>
                </a:moveTo>
                <a:cubicBezTo>
                  <a:pt x="66" y="44"/>
                  <a:pt x="65" y="45"/>
                  <a:pt x="64" y="45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50"/>
                  <a:pt x="53" y="55"/>
                  <a:pt x="48" y="55"/>
                </a:cubicBezTo>
                <a:cubicBezTo>
                  <a:pt x="43" y="55"/>
                  <a:pt x="39" y="50"/>
                  <a:pt x="39" y="45"/>
                </a:cubicBezTo>
                <a:cubicBezTo>
                  <a:pt x="25" y="45"/>
                  <a:pt x="25" y="45"/>
                  <a:pt x="25" y="45"/>
                </a:cubicBezTo>
                <a:cubicBezTo>
                  <a:pt x="25" y="50"/>
                  <a:pt x="21" y="55"/>
                  <a:pt x="16" y="55"/>
                </a:cubicBezTo>
                <a:cubicBezTo>
                  <a:pt x="11" y="55"/>
                  <a:pt x="7" y="50"/>
                  <a:pt x="7" y="45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5"/>
                  <a:pt x="0" y="44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25"/>
                  <a:pt x="3" y="23"/>
                  <a:pt x="4" y="22"/>
                </a:cubicBezTo>
                <a:cubicBezTo>
                  <a:pt x="11" y="15"/>
                  <a:pt x="11" y="15"/>
                  <a:pt x="11" y="15"/>
                </a:cubicBezTo>
                <a:cubicBezTo>
                  <a:pt x="12" y="14"/>
                  <a:pt x="14" y="13"/>
                  <a:pt x="15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2" y="0"/>
                  <a:pt x="23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6" y="1"/>
                  <a:pt x="66" y="2"/>
                </a:cubicBezTo>
                <a:lnTo>
                  <a:pt x="66" y="43"/>
                </a:lnTo>
                <a:close/>
                <a:moveTo>
                  <a:pt x="21" y="27"/>
                </a:moveTo>
                <a:cubicBezTo>
                  <a:pt x="21" y="18"/>
                  <a:pt x="21" y="18"/>
                  <a:pt x="21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8"/>
                  <a:pt x="14" y="18"/>
                  <a:pt x="14" y="18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25"/>
                  <a:pt x="7" y="26"/>
                  <a:pt x="7" y="26"/>
                </a:cubicBezTo>
                <a:cubicBezTo>
                  <a:pt x="7" y="27"/>
                  <a:pt x="7" y="27"/>
                  <a:pt x="7" y="27"/>
                </a:cubicBezTo>
                <a:lnTo>
                  <a:pt x="21" y="27"/>
                </a:lnTo>
                <a:close/>
                <a:moveTo>
                  <a:pt x="16" y="41"/>
                </a:moveTo>
                <a:cubicBezTo>
                  <a:pt x="14" y="41"/>
                  <a:pt x="11" y="43"/>
                  <a:pt x="11" y="45"/>
                </a:cubicBezTo>
                <a:cubicBezTo>
                  <a:pt x="11" y="48"/>
                  <a:pt x="14" y="50"/>
                  <a:pt x="16" y="50"/>
                </a:cubicBezTo>
                <a:cubicBezTo>
                  <a:pt x="19" y="50"/>
                  <a:pt x="21" y="48"/>
                  <a:pt x="21" y="45"/>
                </a:cubicBezTo>
                <a:cubicBezTo>
                  <a:pt x="21" y="43"/>
                  <a:pt x="19" y="41"/>
                  <a:pt x="16" y="41"/>
                </a:cubicBezTo>
                <a:close/>
                <a:moveTo>
                  <a:pt x="57" y="15"/>
                </a:moveTo>
                <a:cubicBezTo>
                  <a:pt x="57" y="14"/>
                  <a:pt x="57" y="13"/>
                  <a:pt x="56" y="13"/>
                </a:cubicBezTo>
                <a:cubicBezTo>
                  <a:pt x="48" y="13"/>
                  <a:pt x="48" y="13"/>
                  <a:pt x="48" y="13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5"/>
                  <a:pt x="48" y="4"/>
                  <a:pt x="47" y="4"/>
                </a:cubicBezTo>
                <a:cubicBezTo>
                  <a:pt x="40" y="4"/>
                  <a:pt x="40" y="4"/>
                  <a:pt x="40" y="4"/>
                </a:cubicBezTo>
                <a:cubicBezTo>
                  <a:pt x="39" y="4"/>
                  <a:pt x="39" y="5"/>
                  <a:pt x="39" y="5"/>
                </a:cubicBezTo>
                <a:cubicBezTo>
                  <a:pt x="39" y="13"/>
                  <a:pt x="39" y="13"/>
                  <a:pt x="39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30" y="13"/>
                  <a:pt x="30" y="14"/>
                  <a:pt x="30" y="15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22"/>
                  <a:pt x="30" y="23"/>
                  <a:pt x="31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31"/>
                  <a:pt x="39" y="31"/>
                  <a:pt x="39" y="31"/>
                </a:cubicBezTo>
                <a:cubicBezTo>
                  <a:pt x="39" y="31"/>
                  <a:pt x="39" y="32"/>
                  <a:pt x="40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8" y="32"/>
                  <a:pt x="48" y="31"/>
                  <a:pt x="48" y="31"/>
                </a:cubicBezTo>
                <a:cubicBezTo>
                  <a:pt x="48" y="23"/>
                  <a:pt x="48" y="23"/>
                  <a:pt x="48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7" y="23"/>
                  <a:pt x="57" y="22"/>
                  <a:pt x="57" y="21"/>
                </a:cubicBezTo>
                <a:lnTo>
                  <a:pt x="57" y="15"/>
                </a:lnTo>
                <a:close/>
                <a:moveTo>
                  <a:pt x="48" y="41"/>
                </a:moveTo>
                <a:cubicBezTo>
                  <a:pt x="45" y="41"/>
                  <a:pt x="43" y="43"/>
                  <a:pt x="43" y="45"/>
                </a:cubicBezTo>
                <a:cubicBezTo>
                  <a:pt x="43" y="48"/>
                  <a:pt x="45" y="50"/>
                  <a:pt x="48" y="50"/>
                </a:cubicBezTo>
                <a:cubicBezTo>
                  <a:pt x="51" y="50"/>
                  <a:pt x="53" y="48"/>
                  <a:pt x="53" y="45"/>
                </a:cubicBezTo>
                <a:cubicBezTo>
                  <a:pt x="53" y="43"/>
                  <a:pt x="51" y="41"/>
                  <a:pt x="48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grpSp>
        <p:nvGrpSpPr>
          <p:cNvPr id="211" name="Group 273"/>
          <p:cNvGrpSpPr>
            <a:grpSpLocks noChangeAspect="1"/>
          </p:cNvGrpSpPr>
          <p:nvPr/>
        </p:nvGrpSpPr>
        <p:grpSpPr>
          <a:xfrm>
            <a:off x="1970871" y="1472656"/>
            <a:ext cx="193418" cy="191339"/>
            <a:chOff x="1497013" y="3013075"/>
            <a:chExt cx="295275" cy="292101"/>
          </a:xfrm>
          <a:solidFill>
            <a:schemeClr val="tx1"/>
          </a:solidFill>
        </p:grpSpPr>
        <p:sp>
          <p:nvSpPr>
            <p:cNvPr id="212" name="Freeform 104"/>
            <p:cNvSpPr>
              <a:spLocks/>
            </p:cNvSpPr>
            <p:nvPr/>
          </p:nvSpPr>
          <p:spPr bwMode="auto">
            <a:xfrm>
              <a:off x="1497013" y="3106738"/>
              <a:ext cx="295275" cy="198438"/>
            </a:xfrm>
            <a:custGeom>
              <a:avLst/>
              <a:gdLst/>
              <a:ahLst/>
              <a:cxnLst>
                <a:cxn ang="0">
                  <a:pos x="151" y="0"/>
                </a:cxn>
                <a:cxn ang="0">
                  <a:pos x="151" y="11"/>
                </a:cxn>
                <a:cxn ang="0">
                  <a:pos x="174" y="11"/>
                </a:cxn>
                <a:cxn ang="0">
                  <a:pos x="174" y="114"/>
                </a:cxn>
                <a:cxn ang="0">
                  <a:pos x="116" y="114"/>
                </a:cxn>
                <a:cxn ang="0">
                  <a:pos x="116" y="79"/>
                </a:cxn>
                <a:cxn ang="0">
                  <a:pos x="70" y="79"/>
                </a:cxn>
                <a:cxn ang="0">
                  <a:pos x="70" y="114"/>
                </a:cxn>
                <a:cxn ang="0">
                  <a:pos x="13" y="114"/>
                </a:cxn>
                <a:cxn ang="0">
                  <a:pos x="13" y="11"/>
                </a:cxn>
                <a:cxn ang="0">
                  <a:pos x="35" y="11"/>
                </a:cxn>
                <a:cxn ang="0">
                  <a:pos x="35" y="0"/>
                </a:cxn>
                <a:cxn ang="0">
                  <a:pos x="0" y="0"/>
                </a:cxn>
                <a:cxn ang="0">
                  <a:pos x="0" y="125"/>
                </a:cxn>
                <a:cxn ang="0">
                  <a:pos x="186" y="125"/>
                </a:cxn>
                <a:cxn ang="0">
                  <a:pos x="186" y="0"/>
                </a:cxn>
                <a:cxn ang="0">
                  <a:pos x="151" y="0"/>
                </a:cxn>
              </a:cxnLst>
              <a:rect l="0" t="0" r="r" b="b"/>
              <a:pathLst>
                <a:path w="186" h="125">
                  <a:moveTo>
                    <a:pt x="151" y="0"/>
                  </a:moveTo>
                  <a:lnTo>
                    <a:pt x="151" y="11"/>
                  </a:lnTo>
                  <a:lnTo>
                    <a:pt x="174" y="11"/>
                  </a:lnTo>
                  <a:lnTo>
                    <a:pt x="174" y="114"/>
                  </a:lnTo>
                  <a:lnTo>
                    <a:pt x="116" y="114"/>
                  </a:lnTo>
                  <a:lnTo>
                    <a:pt x="116" y="79"/>
                  </a:lnTo>
                  <a:lnTo>
                    <a:pt x="70" y="79"/>
                  </a:lnTo>
                  <a:lnTo>
                    <a:pt x="70" y="114"/>
                  </a:lnTo>
                  <a:lnTo>
                    <a:pt x="13" y="114"/>
                  </a:lnTo>
                  <a:lnTo>
                    <a:pt x="13" y="11"/>
                  </a:lnTo>
                  <a:lnTo>
                    <a:pt x="35" y="11"/>
                  </a:lnTo>
                  <a:lnTo>
                    <a:pt x="35" y="0"/>
                  </a:lnTo>
                  <a:lnTo>
                    <a:pt x="0" y="0"/>
                  </a:lnTo>
                  <a:lnTo>
                    <a:pt x="0" y="125"/>
                  </a:lnTo>
                  <a:lnTo>
                    <a:pt x="186" y="125"/>
                  </a:lnTo>
                  <a:lnTo>
                    <a:pt x="186" y="0"/>
                  </a:lnTo>
                  <a:lnTo>
                    <a:pt x="15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3" name="Freeform 105"/>
            <p:cNvSpPr>
              <a:spLocks noEditPoints="1"/>
            </p:cNvSpPr>
            <p:nvPr/>
          </p:nvSpPr>
          <p:spPr bwMode="auto">
            <a:xfrm>
              <a:off x="1571626" y="3013075"/>
              <a:ext cx="147638" cy="128588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81"/>
                </a:cxn>
                <a:cxn ang="0">
                  <a:pos x="93" y="81"/>
                </a:cxn>
                <a:cxn ang="0">
                  <a:pos x="93" y="70"/>
                </a:cxn>
                <a:cxn ang="0">
                  <a:pos x="93" y="46"/>
                </a:cxn>
                <a:cxn ang="0">
                  <a:pos x="93" y="0"/>
                </a:cxn>
                <a:cxn ang="0">
                  <a:pos x="0" y="0"/>
                </a:cxn>
                <a:cxn ang="0">
                  <a:pos x="0" y="46"/>
                </a:cxn>
                <a:cxn ang="0">
                  <a:pos x="0" y="70"/>
                </a:cxn>
                <a:cxn ang="0">
                  <a:pos x="34" y="13"/>
                </a:cxn>
                <a:cxn ang="0">
                  <a:pos x="34" y="35"/>
                </a:cxn>
                <a:cxn ang="0">
                  <a:pos x="58" y="35"/>
                </a:cxn>
                <a:cxn ang="0">
                  <a:pos x="58" y="13"/>
                </a:cxn>
                <a:cxn ang="0">
                  <a:pos x="69" y="13"/>
                </a:cxn>
                <a:cxn ang="0">
                  <a:pos x="69" y="70"/>
                </a:cxn>
                <a:cxn ang="0">
                  <a:pos x="58" y="70"/>
                </a:cxn>
                <a:cxn ang="0">
                  <a:pos x="58" y="46"/>
                </a:cxn>
                <a:cxn ang="0">
                  <a:pos x="34" y="46"/>
                </a:cxn>
                <a:cxn ang="0">
                  <a:pos x="34" y="70"/>
                </a:cxn>
                <a:cxn ang="0">
                  <a:pos x="23" y="70"/>
                </a:cxn>
                <a:cxn ang="0">
                  <a:pos x="23" y="13"/>
                </a:cxn>
                <a:cxn ang="0">
                  <a:pos x="34" y="13"/>
                </a:cxn>
              </a:cxnLst>
              <a:rect l="0" t="0" r="r" b="b"/>
              <a:pathLst>
                <a:path w="93" h="81">
                  <a:moveTo>
                    <a:pt x="0" y="70"/>
                  </a:moveTo>
                  <a:lnTo>
                    <a:pt x="0" y="81"/>
                  </a:lnTo>
                  <a:lnTo>
                    <a:pt x="93" y="81"/>
                  </a:lnTo>
                  <a:lnTo>
                    <a:pt x="93" y="70"/>
                  </a:lnTo>
                  <a:lnTo>
                    <a:pt x="93" y="46"/>
                  </a:lnTo>
                  <a:lnTo>
                    <a:pt x="93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0" y="70"/>
                  </a:lnTo>
                  <a:close/>
                  <a:moveTo>
                    <a:pt x="34" y="13"/>
                  </a:moveTo>
                  <a:lnTo>
                    <a:pt x="34" y="35"/>
                  </a:lnTo>
                  <a:lnTo>
                    <a:pt x="58" y="35"/>
                  </a:lnTo>
                  <a:lnTo>
                    <a:pt x="58" y="13"/>
                  </a:lnTo>
                  <a:lnTo>
                    <a:pt x="69" y="13"/>
                  </a:lnTo>
                  <a:lnTo>
                    <a:pt x="69" y="70"/>
                  </a:lnTo>
                  <a:lnTo>
                    <a:pt x="58" y="70"/>
                  </a:lnTo>
                  <a:lnTo>
                    <a:pt x="58" y="46"/>
                  </a:lnTo>
                  <a:lnTo>
                    <a:pt x="34" y="46"/>
                  </a:lnTo>
                  <a:lnTo>
                    <a:pt x="34" y="70"/>
                  </a:lnTo>
                  <a:lnTo>
                    <a:pt x="23" y="70"/>
                  </a:lnTo>
                  <a:lnTo>
                    <a:pt x="23" y="13"/>
                  </a:lnTo>
                  <a:lnTo>
                    <a:pt x="34" y="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4" name="Rectangle 106"/>
            <p:cNvSpPr>
              <a:spLocks noChangeArrowheads="1"/>
            </p:cNvSpPr>
            <p:nvPr/>
          </p:nvSpPr>
          <p:spPr bwMode="auto">
            <a:xfrm>
              <a:off x="1535113" y="3179763"/>
              <a:ext cx="55563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5" name="Rectangle 107"/>
            <p:cNvSpPr>
              <a:spLocks noChangeArrowheads="1"/>
            </p:cNvSpPr>
            <p:nvPr/>
          </p:nvSpPr>
          <p:spPr bwMode="auto">
            <a:xfrm>
              <a:off x="1535113" y="3232150"/>
              <a:ext cx="55563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6" name="Rectangle 108"/>
            <p:cNvSpPr>
              <a:spLocks noChangeArrowheads="1"/>
            </p:cNvSpPr>
            <p:nvPr/>
          </p:nvSpPr>
          <p:spPr bwMode="auto">
            <a:xfrm>
              <a:off x="1700213" y="3179763"/>
              <a:ext cx="5397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7" name="Rectangle 109"/>
            <p:cNvSpPr>
              <a:spLocks noChangeArrowheads="1"/>
            </p:cNvSpPr>
            <p:nvPr/>
          </p:nvSpPr>
          <p:spPr bwMode="auto">
            <a:xfrm>
              <a:off x="1700213" y="3232150"/>
              <a:ext cx="53975" cy="381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18" name="Rectangle 110"/>
            <p:cNvSpPr>
              <a:spLocks noChangeArrowheads="1"/>
            </p:cNvSpPr>
            <p:nvPr/>
          </p:nvSpPr>
          <p:spPr bwMode="auto">
            <a:xfrm>
              <a:off x="1608138" y="3179763"/>
              <a:ext cx="7302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21" name="Group 322"/>
          <p:cNvGrpSpPr>
            <a:grpSpLocks noChangeAspect="1"/>
          </p:cNvGrpSpPr>
          <p:nvPr/>
        </p:nvGrpSpPr>
        <p:grpSpPr>
          <a:xfrm>
            <a:off x="2592968" y="1469636"/>
            <a:ext cx="206698" cy="198086"/>
            <a:chOff x="5006976" y="3013075"/>
            <a:chExt cx="304800" cy="292100"/>
          </a:xfrm>
          <a:solidFill>
            <a:schemeClr val="tx1"/>
          </a:solidFill>
        </p:grpSpPr>
        <p:sp>
          <p:nvSpPr>
            <p:cNvPr id="222" name="Oval 224"/>
            <p:cNvSpPr>
              <a:spLocks noChangeArrowheads="1"/>
            </p:cNvSpPr>
            <p:nvPr/>
          </p:nvSpPr>
          <p:spPr bwMode="auto">
            <a:xfrm>
              <a:off x="5102226" y="3179763"/>
              <a:ext cx="33338" cy="301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5" name="Oval 225"/>
            <p:cNvSpPr>
              <a:spLocks noChangeArrowheads="1"/>
            </p:cNvSpPr>
            <p:nvPr/>
          </p:nvSpPr>
          <p:spPr bwMode="auto">
            <a:xfrm>
              <a:off x="5181601" y="3179763"/>
              <a:ext cx="31750" cy="301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6" name="Freeform 226"/>
            <p:cNvSpPr>
              <a:spLocks/>
            </p:cNvSpPr>
            <p:nvPr/>
          </p:nvSpPr>
          <p:spPr bwMode="auto">
            <a:xfrm>
              <a:off x="5122863" y="3051175"/>
              <a:ext cx="73025" cy="55563"/>
            </a:xfrm>
            <a:custGeom>
              <a:avLst/>
              <a:gdLst/>
              <a:ahLst/>
              <a:cxnLst>
                <a:cxn ang="0">
                  <a:pos x="13" y="35"/>
                </a:cxn>
                <a:cxn ang="0">
                  <a:pos x="33" y="35"/>
                </a:cxn>
                <a:cxn ang="0">
                  <a:pos x="33" y="22"/>
                </a:cxn>
                <a:cxn ang="0">
                  <a:pos x="46" y="22"/>
                </a:cxn>
                <a:cxn ang="0">
                  <a:pos x="46" y="11"/>
                </a:cxn>
                <a:cxn ang="0">
                  <a:pos x="33" y="11"/>
                </a:cxn>
                <a:cxn ang="0">
                  <a:pos x="33" y="0"/>
                </a:cxn>
                <a:cxn ang="0">
                  <a:pos x="13" y="0"/>
                </a:cxn>
                <a:cxn ang="0">
                  <a:pos x="13" y="11"/>
                </a:cxn>
                <a:cxn ang="0">
                  <a:pos x="0" y="11"/>
                </a:cxn>
                <a:cxn ang="0">
                  <a:pos x="0" y="22"/>
                </a:cxn>
                <a:cxn ang="0">
                  <a:pos x="13" y="22"/>
                </a:cxn>
                <a:cxn ang="0">
                  <a:pos x="13" y="35"/>
                </a:cxn>
              </a:cxnLst>
              <a:rect l="0" t="0" r="r" b="b"/>
              <a:pathLst>
                <a:path w="46" h="35">
                  <a:moveTo>
                    <a:pt x="13" y="35"/>
                  </a:moveTo>
                  <a:lnTo>
                    <a:pt x="33" y="35"/>
                  </a:lnTo>
                  <a:lnTo>
                    <a:pt x="33" y="22"/>
                  </a:lnTo>
                  <a:lnTo>
                    <a:pt x="46" y="22"/>
                  </a:lnTo>
                  <a:lnTo>
                    <a:pt x="46" y="11"/>
                  </a:lnTo>
                  <a:lnTo>
                    <a:pt x="33" y="11"/>
                  </a:lnTo>
                  <a:lnTo>
                    <a:pt x="33" y="0"/>
                  </a:lnTo>
                  <a:lnTo>
                    <a:pt x="13" y="0"/>
                  </a:lnTo>
                  <a:lnTo>
                    <a:pt x="13" y="11"/>
                  </a:lnTo>
                  <a:lnTo>
                    <a:pt x="0" y="11"/>
                  </a:lnTo>
                  <a:lnTo>
                    <a:pt x="0" y="22"/>
                  </a:lnTo>
                  <a:lnTo>
                    <a:pt x="13" y="22"/>
                  </a:lnTo>
                  <a:lnTo>
                    <a:pt x="13" y="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1" name="Freeform 227"/>
            <p:cNvSpPr>
              <a:spLocks noEditPoints="1"/>
            </p:cNvSpPr>
            <p:nvPr/>
          </p:nvSpPr>
          <p:spPr bwMode="auto">
            <a:xfrm>
              <a:off x="5006976" y="3013075"/>
              <a:ext cx="304800" cy="292100"/>
            </a:xfrm>
            <a:custGeom>
              <a:avLst/>
              <a:gdLst/>
              <a:ahLst/>
              <a:cxnLst>
                <a:cxn ang="0">
                  <a:pos x="106" y="56"/>
                </a:cxn>
                <a:cxn ang="0">
                  <a:pos x="106" y="56"/>
                </a:cxn>
                <a:cxn ang="0">
                  <a:pos x="92" y="32"/>
                </a:cxn>
                <a:cxn ang="0">
                  <a:pos x="97" y="0"/>
                </a:cxn>
                <a:cxn ang="0">
                  <a:pos x="24" y="0"/>
                </a:cxn>
                <a:cxn ang="0">
                  <a:pos x="29" y="34"/>
                </a:cxn>
                <a:cxn ang="0">
                  <a:pos x="18" y="54"/>
                </a:cxn>
                <a:cxn ang="0">
                  <a:pos x="18" y="54"/>
                </a:cxn>
                <a:cxn ang="0">
                  <a:pos x="3" y="87"/>
                </a:cxn>
                <a:cxn ang="0">
                  <a:pos x="10" y="85"/>
                </a:cxn>
                <a:cxn ang="0">
                  <a:pos x="19" y="76"/>
                </a:cxn>
                <a:cxn ang="0">
                  <a:pos x="62" y="116"/>
                </a:cxn>
                <a:cxn ang="0">
                  <a:pos x="103" y="79"/>
                </a:cxn>
                <a:cxn ang="0">
                  <a:pos x="111" y="85"/>
                </a:cxn>
                <a:cxn ang="0">
                  <a:pos x="117" y="87"/>
                </a:cxn>
                <a:cxn ang="0">
                  <a:pos x="106" y="56"/>
                </a:cxn>
                <a:cxn ang="0">
                  <a:pos x="88" y="8"/>
                </a:cxn>
                <a:cxn ang="0">
                  <a:pos x="83" y="44"/>
                </a:cxn>
                <a:cxn ang="0">
                  <a:pos x="38" y="44"/>
                </a:cxn>
                <a:cxn ang="0">
                  <a:pos x="32" y="8"/>
                </a:cxn>
                <a:cxn ang="0">
                  <a:pos x="88" y="8"/>
                </a:cxn>
                <a:cxn ang="0">
                  <a:pos x="98" y="71"/>
                </a:cxn>
                <a:cxn ang="0">
                  <a:pos x="62" y="109"/>
                </a:cxn>
                <a:cxn ang="0">
                  <a:pos x="25" y="71"/>
                </a:cxn>
                <a:cxn ang="0">
                  <a:pos x="24" y="65"/>
                </a:cxn>
                <a:cxn ang="0">
                  <a:pos x="53" y="51"/>
                </a:cxn>
                <a:cxn ang="0">
                  <a:pos x="71" y="51"/>
                </a:cxn>
                <a:cxn ang="0">
                  <a:pos x="99" y="65"/>
                </a:cxn>
                <a:cxn ang="0">
                  <a:pos x="98" y="71"/>
                </a:cxn>
              </a:cxnLst>
              <a:rect l="0" t="0" r="r" b="b"/>
              <a:pathLst>
                <a:path w="121" h="116">
                  <a:moveTo>
                    <a:pt x="106" y="56"/>
                  </a:moveTo>
                  <a:cubicBezTo>
                    <a:pt x="106" y="56"/>
                    <a:pt x="106" y="56"/>
                    <a:pt x="106" y="56"/>
                  </a:cubicBezTo>
                  <a:cubicBezTo>
                    <a:pt x="105" y="46"/>
                    <a:pt x="100" y="38"/>
                    <a:pt x="92" y="3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3" y="39"/>
                    <a:pt x="19" y="46"/>
                    <a:pt x="18" y="54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5" y="60"/>
                    <a:pt x="0" y="74"/>
                    <a:pt x="3" y="87"/>
                  </a:cubicBezTo>
                  <a:cubicBezTo>
                    <a:pt x="5" y="87"/>
                    <a:pt x="8" y="86"/>
                    <a:pt x="10" y="85"/>
                  </a:cubicBezTo>
                  <a:cubicBezTo>
                    <a:pt x="14" y="83"/>
                    <a:pt x="17" y="80"/>
                    <a:pt x="19" y="76"/>
                  </a:cubicBezTo>
                  <a:cubicBezTo>
                    <a:pt x="25" y="97"/>
                    <a:pt x="41" y="116"/>
                    <a:pt x="62" y="116"/>
                  </a:cubicBezTo>
                  <a:cubicBezTo>
                    <a:pt x="81" y="116"/>
                    <a:pt x="97" y="98"/>
                    <a:pt x="103" y="79"/>
                  </a:cubicBezTo>
                  <a:cubicBezTo>
                    <a:pt x="105" y="81"/>
                    <a:pt x="108" y="84"/>
                    <a:pt x="111" y="85"/>
                  </a:cubicBezTo>
                  <a:cubicBezTo>
                    <a:pt x="113" y="86"/>
                    <a:pt x="115" y="87"/>
                    <a:pt x="117" y="87"/>
                  </a:cubicBezTo>
                  <a:cubicBezTo>
                    <a:pt x="121" y="76"/>
                    <a:pt x="116" y="63"/>
                    <a:pt x="106" y="56"/>
                  </a:cubicBezTo>
                  <a:close/>
                  <a:moveTo>
                    <a:pt x="88" y="8"/>
                  </a:moveTo>
                  <a:cubicBezTo>
                    <a:pt x="83" y="44"/>
                    <a:pt x="83" y="44"/>
                    <a:pt x="83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88" y="8"/>
                  </a:lnTo>
                  <a:close/>
                  <a:moveTo>
                    <a:pt x="98" y="71"/>
                  </a:moveTo>
                  <a:cubicBezTo>
                    <a:pt x="93" y="90"/>
                    <a:pt x="79" y="109"/>
                    <a:pt x="62" y="109"/>
                  </a:cubicBezTo>
                  <a:cubicBezTo>
                    <a:pt x="43" y="109"/>
                    <a:pt x="30" y="89"/>
                    <a:pt x="25" y="71"/>
                  </a:cubicBezTo>
                  <a:cubicBezTo>
                    <a:pt x="25" y="69"/>
                    <a:pt x="24" y="67"/>
                    <a:pt x="24" y="65"/>
                  </a:cubicBezTo>
                  <a:cubicBezTo>
                    <a:pt x="36" y="65"/>
                    <a:pt x="46" y="59"/>
                    <a:pt x="53" y="51"/>
                  </a:cubicBezTo>
                  <a:cubicBezTo>
                    <a:pt x="71" y="51"/>
                    <a:pt x="71" y="51"/>
                    <a:pt x="71" y="51"/>
                  </a:cubicBezTo>
                  <a:cubicBezTo>
                    <a:pt x="78" y="59"/>
                    <a:pt x="88" y="65"/>
                    <a:pt x="99" y="65"/>
                  </a:cubicBezTo>
                  <a:cubicBezTo>
                    <a:pt x="99" y="67"/>
                    <a:pt x="99" y="69"/>
                    <a:pt x="98" y="7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33" name="Group 323"/>
          <p:cNvGrpSpPr>
            <a:grpSpLocks noChangeAspect="1"/>
          </p:cNvGrpSpPr>
          <p:nvPr/>
        </p:nvGrpSpPr>
        <p:grpSpPr>
          <a:xfrm>
            <a:off x="2939572" y="1469636"/>
            <a:ext cx="198086" cy="198086"/>
            <a:chOff x="5599113" y="3013075"/>
            <a:chExt cx="292100" cy="292100"/>
          </a:xfrm>
          <a:solidFill>
            <a:schemeClr val="tx1"/>
          </a:solidFill>
        </p:grpSpPr>
        <p:sp>
          <p:nvSpPr>
            <p:cNvPr id="237" name="Freeform 228"/>
            <p:cNvSpPr>
              <a:spLocks noEditPoints="1"/>
            </p:cNvSpPr>
            <p:nvPr/>
          </p:nvSpPr>
          <p:spPr bwMode="auto">
            <a:xfrm>
              <a:off x="5599113" y="3013075"/>
              <a:ext cx="292100" cy="292100"/>
            </a:xfrm>
            <a:custGeom>
              <a:avLst/>
              <a:gdLst/>
              <a:ahLst/>
              <a:cxnLst>
                <a:cxn ang="0">
                  <a:pos x="94" y="66"/>
                </a:cxn>
                <a:cxn ang="0">
                  <a:pos x="84" y="66"/>
                </a:cxn>
                <a:cxn ang="0">
                  <a:pos x="94" y="40"/>
                </a:cxn>
                <a:cxn ang="0">
                  <a:pos x="58" y="0"/>
                </a:cxn>
                <a:cxn ang="0">
                  <a:pos x="25" y="23"/>
                </a:cxn>
                <a:cxn ang="0">
                  <a:pos x="22" y="36"/>
                </a:cxn>
                <a:cxn ang="0">
                  <a:pos x="22" y="40"/>
                </a:cxn>
                <a:cxn ang="0">
                  <a:pos x="32" y="66"/>
                </a:cxn>
                <a:cxn ang="0">
                  <a:pos x="21" y="66"/>
                </a:cxn>
                <a:cxn ang="0">
                  <a:pos x="0" y="87"/>
                </a:cxn>
                <a:cxn ang="0">
                  <a:pos x="0" y="116"/>
                </a:cxn>
                <a:cxn ang="0">
                  <a:pos x="116" y="116"/>
                </a:cxn>
                <a:cxn ang="0">
                  <a:pos x="116" y="87"/>
                </a:cxn>
                <a:cxn ang="0">
                  <a:pos x="94" y="66"/>
                </a:cxn>
                <a:cxn ang="0">
                  <a:pos x="29" y="40"/>
                </a:cxn>
                <a:cxn ang="0">
                  <a:pos x="30" y="34"/>
                </a:cxn>
                <a:cxn ang="0">
                  <a:pos x="43" y="19"/>
                </a:cxn>
                <a:cxn ang="0">
                  <a:pos x="78" y="31"/>
                </a:cxn>
                <a:cxn ang="0">
                  <a:pos x="85" y="30"/>
                </a:cxn>
                <a:cxn ang="0">
                  <a:pos x="87" y="40"/>
                </a:cxn>
                <a:cxn ang="0">
                  <a:pos x="58" y="73"/>
                </a:cxn>
                <a:cxn ang="0">
                  <a:pos x="29" y="40"/>
                </a:cxn>
                <a:cxn ang="0">
                  <a:pos x="7" y="109"/>
                </a:cxn>
                <a:cxn ang="0">
                  <a:pos x="7" y="87"/>
                </a:cxn>
                <a:cxn ang="0">
                  <a:pos x="21" y="73"/>
                </a:cxn>
                <a:cxn ang="0">
                  <a:pos x="39" y="73"/>
                </a:cxn>
                <a:cxn ang="0">
                  <a:pos x="58" y="80"/>
                </a:cxn>
                <a:cxn ang="0">
                  <a:pos x="58" y="109"/>
                </a:cxn>
                <a:cxn ang="0">
                  <a:pos x="7" y="109"/>
                </a:cxn>
                <a:cxn ang="0">
                  <a:pos x="108" y="109"/>
                </a:cxn>
                <a:cxn ang="0">
                  <a:pos x="65" y="109"/>
                </a:cxn>
                <a:cxn ang="0">
                  <a:pos x="65" y="79"/>
                </a:cxn>
                <a:cxn ang="0">
                  <a:pos x="77" y="73"/>
                </a:cxn>
                <a:cxn ang="0">
                  <a:pos x="94" y="73"/>
                </a:cxn>
                <a:cxn ang="0">
                  <a:pos x="108" y="87"/>
                </a:cxn>
                <a:cxn ang="0">
                  <a:pos x="108" y="109"/>
                </a:cxn>
              </a:cxnLst>
              <a:rect l="0" t="0" r="r" b="b"/>
              <a:pathLst>
                <a:path w="116" h="116">
                  <a:moveTo>
                    <a:pt x="94" y="66"/>
                  </a:moveTo>
                  <a:cubicBezTo>
                    <a:pt x="84" y="66"/>
                    <a:pt x="84" y="66"/>
                    <a:pt x="84" y="66"/>
                  </a:cubicBezTo>
                  <a:cubicBezTo>
                    <a:pt x="90" y="59"/>
                    <a:pt x="94" y="50"/>
                    <a:pt x="94" y="40"/>
                  </a:cubicBezTo>
                  <a:cubicBezTo>
                    <a:pt x="94" y="13"/>
                    <a:pt x="76" y="0"/>
                    <a:pt x="58" y="0"/>
                  </a:cubicBezTo>
                  <a:cubicBezTo>
                    <a:pt x="44" y="0"/>
                    <a:pt x="31" y="8"/>
                    <a:pt x="25" y="23"/>
                  </a:cubicBezTo>
                  <a:cubicBezTo>
                    <a:pt x="23" y="27"/>
                    <a:pt x="22" y="36"/>
                    <a:pt x="22" y="36"/>
                  </a:cubicBezTo>
                  <a:cubicBezTo>
                    <a:pt x="22" y="38"/>
                    <a:pt x="22" y="39"/>
                    <a:pt x="22" y="40"/>
                  </a:cubicBezTo>
                  <a:cubicBezTo>
                    <a:pt x="22" y="50"/>
                    <a:pt x="26" y="59"/>
                    <a:pt x="32" y="66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9" y="66"/>
                    <a:pt x="0" y="75"/>
                    <a:pt x="0" y="8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87"/>
                    <a:pt x="116" y="87"/>
                    <a:pt x="116" y="87"/>
                  </a:cubicBezTo>
                  <a:cubicBezTo>
                    <a:pt x="116" y="75"/>
                    <a:pt x="106" y="66"/>
                    <a:pt x="94" y="66"/>
                  </a:cubicBezTo>
                  <a:close/>
                  <a:moveTo>
                    <a:pt x="29" y="40"/>
                  </a:moveTo>
                  <a:cubicBezTo>
                    <a:pt x="29" y="38"/>
                    <a:pt x="30" y="36"/>
                    <a:pt x="30" y="34"/>
                  </a:cubicBezTo>
                  <a:cubicBezTo>
                    <a:pt x="36" y="31"/>
                    <a:pt x="40" y="26"/>
                    <a:pt x="43" y="19"/>
                  </a:cubicBezTo>
                  <a:cubicBezTo>
                    <a:pt x="49" y="26"/>
                    <a:pt x="63" y="31"/>
                    <a:pt x="78" y="31"/>
                  </a:cubicBezTo>
                  <a:cubicBezTo>
                    <a:pt x="81" y="31"/>
                    <a:pt x="83" y="30"/>
                    <a:pt x="85" y="30"/>
                  </a:cubicBezTo>
                  <a:cubicBezTo>
                    <a:pt x="86" y="33"/>
                    <a:pt x="87" y="36"/>
                    <a:pt x="87" y="40"/>
                  </a:cubicBezTo>
                  <a:cubicBezTo>
                    <a:pt x="87" y="58"/>
                    <a:pt x="69" y="73"/>
                    <a:pt x="58" y="73"/>
                  </a:cubicBezTo>
                  <a:cubicBezTo>
                    <a:pt x="47" y="73"/>
                    <a:pt x="29" y="58"/>
                    <a:pt x="29" y="40"/>
                  </a:cubicBezTo>
                  <a:close/>
                  <a:moveTo>
                    <a:pt x="7" y="109"/>
                  </a:moveTo>
                  <a:cubicBezTo>
                    <a:pt x="7" y="87"/>
                    <a:pt x="7" y="87"/>
                    <a:pt x="7" y="87"/>
                  </a:cubicBezTo>
                  <a:cubicBezTo>
                    <a:pt x="7" y="79"/>
                    <a:pt x="13" y="73"/>
                    <a:pt x="21" y="73"/>
                  </a:cubicBezTo>
                  <a:cubicBezTo>
                    <a:pt x="39" y="73"/>
                    <a:pt x="39" y="73"/>
                    <a:pt x="39" y="73"/>
                  </a:cubicBezTo>
                  <a:cubicBezTo>
                    <a:pt x="45" y="77"/>
                    <a:pt x="52" y="80"/>
                    <a:pt x="58" y="80"/>
                  </a:cubicBezTo>
                  <a:cubicBezTo>
                    <a:pt x="58" y="109"/>
                    <a:pt x="58" y="109"/>
                    <a:pt x="58" y="109"/>
                  </a:cubicBezTo>
                  <a:lnTo>
                    <a:pt x="7" y="109"/>
                  </a:lnTo>
                  <a:close/>
                  <a:moveTo>
                    <a:pt x="108" y="109"/>
                  </a:moveTo>
                  <a:cubicBezTo>
                    <a:pt x="65" y="109"/>
                    <a:pt x="65" y="109"/>
                    <a:pt x="65" y="109"/>
                  </a:cubicBezTo>
                  <a:cubicBezTo>
                    <a:pt x="65" y="79"/>
                    <a:pt x="65" y="79"/>
                    <a:pt x="65" y="79"/>
                  </a:cubicBezTo>
                  <a:cubicBezTo>
                    <a:pt x="69" y="78"/>
                    <a:pt x="73" y="76"/>
                    <a:pt x="77" y="73"/>
                  </a:cubicBezTo>
                  <a:cubicBezTo>
                    <a:pt x="94" y="73"/>
                    <a:pt x="94" y="73"/>
                    <a:pt x="94" y="73"/>
                  </a:cubicBezTo>
                  <a:cubicBezTo>
                    <a:pt x="102" y="73"/>
                    <a:pt x="108" y="79"/>
                    <a:pt x="108" y="87"/>
                  </a:cubicBezTo>
                  <a:lnTo>
                    <a:pt x="108" y="10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8" name="Oval 229"/>
            <p:cNvSpPr>
              <a:spLocks noChangeArrowheads="1"/>
            </p:cNvSpPr>
            <p:nvPr/>
          </p:nvSpPr>
          <p:spPr bwMode="auto">
            <a:xfrm>
              <a:off x="5707063" y="3106738"/>
              <a:ext cx="19050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9" name="Oval 230"/>
            <p:cNvSpPr>
              <a:spLocks noChangeArrowheads="1"/>
            </p:cNvSpPr>
            <p:nvPr/>
          </p:nvSpPr>
          <p:spPr bwMode="auto">
            <a:xfrm>
              <a:off x="5762626" y="3106738"/>
              <a:ext cx="17463" cy="174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5" name="Freeform 231"/>
            <p:cNvSpPr>
              <a:spLocks/>
            </p:cNvSpPr>
            <p:nvPr/>
          </p:nvSpPr>
          <p:spPr bwMode="auto">
            <a:xfrm>
              <a:off x="5651501" y="3214688"/>
              <a:ext cx="55563" cy="5556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3" y="0"/>
                </a:cxn>
                <a:cxn ang="0">
                  <a:pos x="13" y="11"/>
                </a:cxn>
                <a:cxn ang="0">
                  <a:pos x="0" y="11"/>
                </a:cxn>
                <a:cxn ang="0">
                  <a:pos x="0" y="24"/>
                </a:cxn>
                <a:cxn ang="0">
                  <a:pos x="13" y="24"/>
                </a:cxn>
                <a:cxn ang="0">
                  <a:pos x="13" y="35"/>
                </a:cxn>
                <a:cxn ang="0">
                  <a:pos x="24" y="35"/>
                </a:cxn>
                <a:cxn ang="0">
                  <a:pos x="24" y="24"/>
                </a:cxn>
                <a:cxn ang="0">
                  <a:pos x="35" y="24"/>
                </a:cxn>
                <a:cxn ang="0">
                  <a:pos x="35" y="11"/>
                </a:cxn>
                <a:cxn ang="0">
                  <a:pos x="24" y="11"/>
                </a:cxn>
                <a:cxn ang="0">
                  <a:pos x="24" y="0"/>
                </a:cxn>
              </a:cxnLst>
              <a:rect l="0" t="0" r="r" b="b"/>
              <a:pathLst>
                <a:path w="35" h="35">
                  <a:moveTo>
                    <a:pt x="24" y="0"/>
                  </a:moveTo>
                  <a:lnTo>
                    <a:pt x="13" y="0"/>
                  </a:lnTo>
                  <a:lnTo>
                    <a:pt x="13" y="11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13" y="24"/>
                  </a:lnTo>
                  <a:lnTo>
                    <a:pt x="13" y="35"/>
                  </a:lnTo>
                  <a:lnTo>
                    <a:pt x="24" y="35"/>
                  </a:lnTo>
                  <a:lnTo>
                    <a:pt x="24" y="24"/>
                  </a:lnTo>
                  <a:lnTo>
                    <a:pt x="35" y="24"/>
                  </a:lnTo>
                  <a:lnTo>
                    <a:pt x="35" y="11"/>
                  </a:lnTo>
                  <a:lnTo>
                    <a:pt x="24" y="11"/>
                  </a:lnTo>
                  <a:lnTo>
                    <a:pt x="2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47" name="Freeform 96"/>
          <p:cNvSpPr>
            <a:spLocks noChangeAspect="1" noEditPoints="1"/>
          </p:cNvSpPr>
          <p:nvPr/>
        </p:nvSpPr>
        <p:spPr bwMode="auto">
          <a:xfrm>
            <a:off x="2303573" y="1472609"/>
            <a:ext cx="150901" cy="191386"/>
          </a:xfrm>
          <a:custGeom>
            <a:avLst/>
            <a:gdLst>
              <a:gd name="T0" fmla="*/ 3 w 57"/>
              <a:gd name="T1" fmla="*/ 72 h 72"/>
              <a:gd name="T2" fmla="*/ 3 w 57"/>
              <a:gd name="T3" fmla="*/ 16 h 72"/>
              <a:gd name="T4" fmla="*/ 20 w 57"/>
              <a:gd name="T5" fmla="*/ 0 h 72"/>
              <a:gd name="T6" fmla="*/ 42 w 57"/>
              <a:gd name="T7" fmla="*/ 16 h 72"/>
              <a:gd name="T8" fmla="*/ 57 w 57"/>
              <a:gd name="T9" fmla="*/ 70 h 72"/>
              <a:gd name="T10" fmla="*/ 42 w 57"/>
              <a:gd name="T11" fmla="*/ 21 h 72"/>
              <a:gd name="T12" fmla="*/ 20 w 57"/>
              <a:gd name="T13" fmla="*/ 26 h 72"/>
              <a:gd name="T14" fmla="*/ 6 w 57"/>
              <a:gd name="T15" fmla="*/ 21 h 72"/>
              <a:gd name="T16" fmla="*/ 21 w 57"/>
              <a:gd name="T17" fmla="*/ 58 h 72"/>
              <a:gd name="T18" fmla="*/ 36 w 57"/>
              <a:gd name="T19" fmla="*/ 58 h 72"/>
              <a:gd name="T20" fmla="*/ 16 w 57"/>
              <a:gd name="T21" fmla="*/ 35 h 72"/>
              <a:gd name="T22" fmla="*/ 11 w 57"/>
              <a:gd name="T23" fmla="*/ 35 h 72"/>
              <a:gd name="T24" fmla="*/ 15 w 57"/>
              <a:gd name="T25" fmla="*/ 31 h 72"/>
              <a:gd name="T26" fmla="*/ 16 w 57"/>
              <a:gd name="T27" fmla="*/ 45 h 72"/>
              <a:gd name="T28" fmla="*/ 11 w 57"/>
              <a:gd name="T29" fmla="*/ 45 h 72"/>
              <a:gd name="T30" fmla="*/ 15 w 57"/>
              <a:gd name="T31" fmla="*/ 41 h 72"/>
              <a:gd name="T32" fmla="*/ 16 w 57"/>
              <a:gd name="T33" fmla="*/ 56 h 72"/>
              <a:gd name="T34" fmla="*/ 11 w 57"/>
              <a:gd name="T35" fmla="*/ 56 h 72"/>
              <a:gd name="T36" fmla="*/ 15 w 57"/>
              <a:gd name="T37" fmla="*/ 52 h 72"/>
              <a:gd name="T38" fmla="*/ 36 w 57"/>
              <a:gd name="T39" fmla="*/ 7 h 72"/>
              <a:gd name="T40" fmla="*/ 31 w 57"/>
              <a:gd name="T41" fmla="*/ 7 h 72"/>
              <a:gd name="T42" fmla="*/ 26 w 57"/>
              <a:gd name="T43" fmla="*/ 7 h 72"/>
              <a:gd name="T44" fmla="*/ 21 w 57"/>
              <a:gd name="T45" fmla="*/ 7 h 72"/>
              <a:gd name="T46" fmla="*/ 25 w 57"/>
              <a:gd name="T47" fmla="*/ 21 h 72"/>
              <a:gd name="T48" fmla="*/ 31 w 57"/>
              <a:gd name="T49" fmla="*/ 16 h 72"/>
              <a:gd name="T50" fmla="*/ 35 w 57"/>
              <a:gd name="T51" fmla="*/ 21 h 72"/>
              <a:gd name="T52" fmla="*/ 26 w 57"/>
              <a:gd name="T53" fmla="*/ 35 h 72"/>
              <a:gd name="T54" fmla="*/ 21 w 57"/>
              <a:gd name="T55" fmla="*/ 35 h 72"/>
              <a:gd name="T56" fmla="*/ 25 w 57"/>
              <a:gd name="T57" fmla="*/ 31 h 72"/>
              <a:gd name="T58" fmla="*/ 26 w 57"/>
              <a:gd name="T59" fmla="*/ 45 h 72"/>
              <a:gd name="T60" fmla="*/ 21 w 57"/>
              <a:gd name="T61" fmla="*/ 45 h 72"/>
              <a:gd name="T62" fmla="*/ 25 w 57"/>
              <a:gd name="T63" fmla="*/ 41 h 72"/>
              <a:gd name="T64" fmla="*/ 36 w 57"/>
              <a:gd name="T65" fmla="*/ 35 h 72"/>
              <a:gd name="T66" fmla="*/ 31 w 57"/>
              <a:gd name="T67" fmla="*/ 35 h 72"/>
              <a:gd name="T68" fmla="*/ 35 w 57"/>
              <a:gd name="T69" fmla="*/ 31 h 72"/>
              <a:gd name="T70" fmla="*/ 36 w 57"/>
              <a:gd name="T71" fmla="*/ 45 h 72"/>
              <a:gd name="T72" fmla="*/ 31 w 57"/>
              <a:gd name="T73" fmla="*/ 45 h 72"/>
              <a:gd name="T74" fmla="*/ 35 w 57"/>
              <a:gd name="T75" fmla="*/ 41 h 72"/>
              <a:gd name="T76" fmla="*/ 47 w 57"/>
              <a:gd name="T77" fmla="*/ 35 h 72"/>
              <a:gd name="T78" fmla="*/ 42 w 57"/>
              <a:gd name="T79" fmla="*/ 35 h 72"/>
              <a:gd name="T80" fmla="*/ 45 w 57"/>
              <a:gd name="T81" fmla="*/ 31 h 72"/>
              <a:gd name="T82" fmla="*/ 47 w 57"/>
              <a:gd name="T83" fmla="*/ 45 h 72"/>
              <a:gd name="T84" fmla="*/ 42 w 57"/>
              <a:gd name="T85" fmla="*/ 45 h 72"/>
              <a:gd name="T86" fmla="*/ 45 w 57"/>
              <a:gd name="T87" fmla="*/ 41 h 72"/>
              <a:gd name="T88" fmla="*/ 47 w 57"/>
              <a:gd name="T89" fmla="*/ 56 h 72"/>
              <a:gd name="T90" fmla="*/ 42 w 57"/>
              <a:gd name="T91" fmla="*/ 56 h 72"/>
              <a:gd name="T92" fmla="*/ 45 w 57"/>
              <a:gd name="T93" fmla="*/ 52 h 7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57" h="72">
                <a:moveTo>
                  <a:pt x="57" y="70"/>
                </a:moveTo>
                <a:cubicBezTo>
                  <a:pt x="57" y="71"/>
                  <a:pt x="56" y="72"/>
                  <a:pt x="54" y="72"/>
                </a:cubicBezTo>
                <a:cubicBezTo>
                  <a:pt x="3" y="72"/>
                  <a:pt x="3" y="72"/>
                  <a:pt x="3" y="72"/>
                </a:cubicBezTo>
                <a:cubicBezTo>
                  <a:pt x="2" y="72"/>
                  <a:pt x="0" y="71"/>
                  <a:pt x="0" y="70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7"/>
                  <a:pt x="2" y="16"/>
                  <a:pt x="3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8" y="0"/>
                  <a:pt x="20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0" y="0"/>
                  <a:pt x="42" y="2"/>
                  <a:pt x="42" y="4"/>
                </a:cubicBezTo>
                <a:cubicBezTo>
                  <a:pt x="42" y="16"/>
                  <a:pt x="42" y="16"/>
                  <a:pt x="42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6" y="16"/>
                  <a:pt x="57" y="17"/>
                  <a:pt x="57" y="18"/>
                </a:cubicBezTo>
                <a:lnTo>
                  <a:pt x="57" y="70"/>
                </a:lnTo>
                <a:close/>
                <a:moveTo>
                  <a:pt x="52" y="67"/>
                </a:moveTo>
                <a:cubicBezTo>
                  <a:pt x="52" y="21"/>
                  <a:pt x="52" y="21"/>
                  <a:pt x="52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4"/>
                  <a:pt x="40" y="26"/>
                  <a:pt x="38" y="26"/>
                </a:cubicBezTo>
                <a:cubicBezTo>
                  <a:pt x="20" y="26"/>
                  <a:pt x="20" y="26"/>
                  <a:pt x="20" y="26"/>
                </a:cubicBezTo>
                <a:cubicBezTo>
                  <a:pt x="18" y="26"/>
                  <a:pt x="16" y="24"/>
                  <a:pt x="16" y="22"/>
                </a:cubicBezTo>
                <a:cubicBezTo>
                  <a:pt x="16" y="21"/>
                  <a:pt x="16" y="21"/>
                  <a:pt x="16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67"/>
                  <a:pt x="6" y="67"/>
                  <a:pt x="6" y="67"/>
                </a:cubicBezTo>
                <a:cubicBezTo>
                  <a:pt x="21" y="67"/>
                  <a:pt x="21" y="67"/>
                  <a:pt x="21" y="67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57"/>
                  <a:pt x="22" y="57"/>
                  <a:pt x="22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6" y="57"/>
                  <a:pt x="36" y="57"/>
                  <a:pt x="36" y="58"/>
                </a:cubicBezTo>
                <a:cubicBezTo>
                  <a:pt x="36" y="67"/>
                  <a:pt x="36" y="67"/>
                  <a:pt x="36" y="67"/>
                </a:cubicBezTo>
                <a:lnTo>
                  <a:pt x="52" y="67"/>
                </a:lnTo>
                <a:close/>
                <a:moveTo>
                  <a:pt x="16" y="35"/>
                </a:moveTo>
                <a:cubicBezTo>
                  <a:pt x="16" y="36"/>
                  <a:pt x="15" y="36"/>
                  <a:pt x="15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1" y="36"/>
                  <a:pt x="11" y="36"/>
                  <a:pt x="11" y="35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2"/>
                  <a:pt x="11" y="31"/>
                  <a:pt x="12" y="31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31"/>
                  <a:pt x="16" y="32"/>
                  <a:pt x="16" y="32"/>
                </a:cubicBezTo>
                <a:lnTo>
                  <a:pt x="16" y="35"/>
                </a:lnTo>
                <a:close/>
                <a:moveTo>
                  <a:pt x="16" y="45"/>
                </a:moveTo>
                <a:cubicBezTo>
                  <a:pt x="16" y="46"/>
                  <a:pt x="15" y="47"/>
                  <a:pt x="15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1" y="47"/>
                  <a:pt x="11" y="46"/>
                  <a:pt x="11" y="45"/>
                </a:cubicBezTo>
                <a:cubicBezTo>
                  <a:pt x="11" y="43"/>
                  <a:pt x="11" y="43"/>
                  <a:pt x="11" y="43"/>
                </a:cubicBezTo>
                <a:cubicBezTo>
                  <a:pt x="11" y="42"/>
                  <a:pt x="11" y="41"/>
                  <a:pt x="12" y="41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41"/>
                  <a:pt x="16" y="42"/>
                  <a:pt x="16" y="43"/>
                </a:cubicBezTo>
                <a:lnTo>
                  <a:pt x="16" y="45"/>
                </a:lnTo>
                <a:close/>
                <a:moveTo>
                  <a:pt x="16" y="56"/>
                </a:moveTo>
                <a:cubicBezTo>
                  <a:pt x="16" y="56"/>
                  <a:pt x="15" y="57"/>
                  <a:pt x="15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1" y="57"/>
                  <a:pt x="11" y="56"/>
                  <a:pt x="11" y="56"/>
                </a:cubicBezTo>
                <a:cubicBezTo>
                  <a:pt x="11" y="53"/>
                  <a:pt x="11" y="53"/>
                  <a:pt x="11" y="53"/>
                </a:cubicBezTo>
                <a:cubicBezTo>
                  <a:pt x="11" y="52"/>
                  <a:pt x="11" y="52"/>
                  <a:pt x="12" y="52"/>
                </a:cubicBezTo>
                <a:cubicBezTo>
                  <a:pt x="15" y="52"/>
                  <a:pt x="15" y="52"/>
                  <a:pt x="15" y="52"/>
                </a:cubicBezTo>
                <a:cubicBezTo>
                  <a:pt x="15" y="52"/>
                  <a:pt x="16" y="52"/>
                  <a:pt x="16" y="53"/>
                </a:cubicBezTo>
                <a:lnTo>
                  <a:pt x="16" y="56"/>
                </a:lnTo>
                <a:close/>
                <a:moveTo>
                  <a:pt x="36" y="7"/>
                </a:moveTo>
                <a:cubicBezTo>
                  <a:pt x="36" y="6"/>
                  <a:pt x="36" y="5"/>
                  <a:pt x="35" y="5"/>
                </a:cubicBezTo>
                <a:cubicBezTo>
                  <a:pt x="33" y="5"/>
                  <a:pt x="33" y="5"/>
                  <a:pt x="33" y="5"/>
                </a:cubicBezTo>
                <a:cubicBezTo>
                  <a:pt x="32" y="5"/>
                  <a:pt x="31" y="6"/>
                  <a:pt x="31" y="7"/>
                </a:cubicBezTo>
                <a:cubicBezTo>
                  <a:pt x="31" y="11"/>
                  <a:pt x="31" y="11"/>
                  <a:pt x="31" y="11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6"/>
                  <a:pt x="26" y="5"/>
                  <a:pt x="25" y="5"/>
                </a:cubicBezTo>
                <a:cubicBezTo>
                  <a:pt x="22" y="5"/>
                  <a:pt x="22" y="5"/>
                  <a:pt x="22" y="5"/>
                </a:cubicBezTo>
                <a:cubicBezTo>
                  <a:pt x="22" y="5"/>
                  <a:pt x="21" y="6"/>
                  <a:pt x="21" y="7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2" y="21"/>
                  <a:pt x="22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1"/>
                  <a:pt x="26" y="20"/>
                  <a:pt x="26" y="20"/>
                </a:cubicBezTo>
                <a:cubicBezTo>
                  <a:pt x="26" y="16"/>
                  <a:pt x="26" y="16"/>
                  <a:pt x="26" y="16"/>
                </a:cubicBezTo>
                <a:cubicBezTo>
                  <a:pt x="31" y="16"/>
                  <a:pt x="31" y="16"/>
                  <a:pt x="31" y="16"/>
                </a:cubicBezTo>
                <a:cubicBezTo>
                  <a:pt x="31" y="20"/>
                  <a:pt x="31" y="20"/>
                  <a:pt x="31" y="20"/>
                </a:cubicBezTo>
                <a:cubicBezTo>
                  <a:pt x="31" y="20"/>
                  <a:pt x="32" y="21"/>
                  <a:pt x="33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6" y="21"/>
                  <a:pt x="36" y="20"/>
                  <a:pt x="36" y="20"/>
                </a:cubicBezTo>
                <a:lnTo>
                  <a:pt x="36" y="7"/>
                </a:lnTo>
                <a:close/>
                <a:moveTo>
                  <a:pt x="26" y="35"/>
                </a:moveTo>
                <a:cubicBezTo>
                  <a:pt x="26" y="36"/>
                  <a:pt x="26" y="36"/>
                  <a:pt x="25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2" y="36"/>
                  <a:pt x="21" y="36"/>
                  <a:pt x="21" y="35"/>
                </a:cubicBezTo>
                <a:cubicBezTo>
                  <a:pt x="21" y="32"/>
                  <a:pt x="21" y="32"/>
                  <a:pt x="21" y="32"/>
                </a:cubicBezTo>
                <a:cubicBezTo>
                  <a:pt x="21" y="32"/>
                  <a:pt x="22" y="31"/>
                  <a:pt x="22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6" y="31"/>
                  <a:pt x="26" y="32"/>
                  <a:pt x="26" y="32"/>
                </a:cubicBezTo>
                <a:lnTo>
                  <a:pt x="26" y="35"/>
                </a:lnTo>
                <a:close/>
                <a:moveTo>
                  <a:pt x="26" y="45"/>
                </a:moveTo>
                <a:cubicBezTo>
                  <a:pt x="26" y="46"/>
                  <a:pt x="26" y="47"/>
                  <a:pt x="25" y="47"/>
                </a:cubicBezTo>
                <a:cubicBezTo>
                  <a:pt x="22" y="47"/>
                  <a:pt x="22" y="47"/>
                  <a:pt x="22" y="47"/>
                </a:cubicBezTo>
                <a:cubicBezTo>
                  <a:pt x="22" y="47"/>
                  <a:pt x="21" y="46"/>
                  <a:pt x="21" y="45"/>
                </a:cubicBezTo>
                <a:cubicBezTo>
                  <a:pt x="21" y="43"/>
                  <a:pt x="21" y="43"/>
                  <a:pt x="21" y="43"/>
                </a:cubicBezTo>
                <a:cubicBezTo>
                  <a:pt x="21" y="42"/>
                  <a:pt x="22" y="41"/>
                  <a:pt x="22" y="41"/>
                </a:cubicBezTo>
                <a:cubicBezTo>
                  <a:pt x="25" y="41"/>
                  <a:pt x="25" y="41"/>
                  <a:pt x="25" y="41"/>
                </a:cubicBezTo>
                <a:cubicBezTo>
                  <a:pt x="26" y="41"/>
                  <a:pt x="26" y="42"/>
                  <a:pt x="26" y="43"/>
                </a:cubicBezTo>
                <a:lnTo>
                  <a:pt x="26" y="45"/>
                </a:lnTo>
                <a:close/>
                <a:moveTo>
                  <a:pt x="36" y="35"/>
                </a:moveTo>
                <a:cubicBezTo>
                  <a:pt x="36" y="36"/>
                  <a:pt x="36" y="36"/>
                  <a:pt x="35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32" y="36"/>
                  <a:pt x="31" y="36"/>
                  <a:pt x="31" y="35"/>
                </a:cubicBezTo>
                <a:cubicBezTo>
                  <a:pt x="31" y="32"/>
                  <a:pt x="31" y="32"/>
                  <a:pt x="31" y="32"/>
                </a:cubicBezTo>
                <a:cubicBezTo>
                  <a:pt x="31" y="32"/>
                  <a:pt x="32" y="31"/>
                  <a:pt x="33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36" y="31"/>
                  <a:pt x="36" y="32"/>
                  <a:pt x="36" y="32"/>
                </a:cubicBezTo>
                <a:lnTo>
                  <a:pt x="36" y="35"/>
                </a:lnTo>
                <a:close/>
                <a:moveTo>
                  <a:pt x="36" y="45"/>
                </a:moveTo>
                <a:cubicBezTo>
                  <a:pt x="36" y="46"/>
                  <a:pt x="36" y="47"/>
                  <a:pt x="35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6"/>
                  <a:pt x="31" y="45"/>
                </a:cubicBezTo>
                <a:cubicBezTo>
                  <a:pt x="31" y="43"/>
                  <a:pt x="31" y="43"/>
                  <a:pt x="31" y="43"/>
                </a:cubicBezTo>
                <a:cubicBezTo>
                  <a:pt x="31" y="42"/>
                  <a:pt x="32" y="41"/>
                  <a:pt x="33" y="41"/>
                </a:cubicBezTo>
                <a:cubicBezTo>
                  <a:pt x="35" y="41"/>
                  <a:pt x="35" y="41"/>
                  <a:pt x="35" y="41"/>
                </a:cubicBezTo>
                <a:cubicBezTo>
                  <a:pt x="36" y="41"/>
                  <a:pt x="36" y="42"/>
                  <a:pt x="36" y="43"/>
                </a:cubicBezTo>
                <a:lnTo>
                  <a:pt x="36" y="45"/>
                </a:lnTo>
                <a:close/>
                <a:moveTo>
                  <a:pt x="47" y="35"/>
                </a:moveTo>
                <a:cubicBezTo>
                  <a:pt x="47" y="36"/>
                  <a:pt x="46" y="36"/>
                  <a:pt x="45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2" y="36"/>
                  <a:pt x="42" y="36"/>
                  <a:pt x="42" y="35"/>
                </a:cubicBezTo>
                <a:cubicBezTo>
                  <a:pt x="42" y="32"/>
                  <a:pt x="42" y="32"/>
                  <a:pt x="42" y="32"/>
                </a:cubicBezTo>
                <a:cubicBezTo>
                  <a:pt x="42" y="32"/>
                  <a:pt x="42" y="31"/>
                  <a:pt x="43" y="31"/>
                </a:cubicBezTo>
                <a:cubicBezTo>
                  <a:pt x="45" y="31"/>
                  <a:pt x="45" y="31"/>
                  <a:pt x="45" y="31"/>
                </a:cubicBezTo>
                <a:cubicBezTo>
                  <a:pt x="46" y="31"/>
                  <a:pt x="47" y="32"/>
                  <a:pt x="47" y="32"/>
                </a:cubicBezTo>
                <a:lnTo>
                  <a:pt x="47" y="35"/>
                </a:lnTo>
                <a:close/>
                <a:moveTo>
                  <a:pt x="47" y="45"/>
                </a:moveTo>
                <a:cubicBezTo>
                  <a:pt x="47" y="46"/>
                  <a:pt x="46" y="47"/>
                  <a:pt x="45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2" y="47"/>
                  <a:pt x="42" y="46"/>
                  <a:pt x="42" y="45"/>
                </a:cubicBezTo>
                <a:cubicBezTo>
                  <a:pt x="42" y="43"/>
                  <a:pt x="42" y="43"/>
                  <a:pt x="42" y="43"/>
                </a:cubicBezTo>
                <a:cubicBezTo>
                  <a:pt x="42" y="42"/>
                  <a:pt x="42" y="41"/>
                  <a:pt x="43" y="41"/>
                </a:cubicBezTo>
                <a:cubicBezTo>
                  <a:pt x="45" y="41"/>
                  <a:pt x="45" y="41"/>
                  <a:pt x="45" y="41"/>
                </a:cubicBezTo>
                <a:cubicBezTo>
                  <a:pt x="46" y="41"/>
                  <a:pt x="47" y="42"/>
                  <a:pt x="47" y="43"/>
                </a:cubicBezTo>
                <a:lnTo>
                  <a:pt x="47" y="45"/>
                </a:lnTo>
                <a:close/>
                <a:moveTo>
                  <a:pt x="47" y="56"/>
                </a:moveTo>
                <a:cubicBezTo>
                  <a:pt x="47" y="56"/>
                  <a:pt x="46" y="57"/>
                  <a:pt x="45" y="57"/>
                </a:cubicBezTo>
                <a:cubicBezTo>
                  <a:pt x="43" y="57"/>
                  <a:pt x="43" y="57"/>
                  <a:pt x="43" y="57"/>
                </a:cubicBezTo>
                <a:cubicBezTo>
                  <a:pt x="42" y="57"/>
                  <a:pt x="42" y="56"/>
                  <a:pt x="42" y="56"/>
                </a:cubicBezTo>
                <a:cubicBezTo>
                  <a:pt x="42" y="53"/>
                  <a:pt x="42" y="53"/>
                  <a:pt x="42" y="53"/>
                </a:cubicBezTo>
                <a:cubicBezTo>
                  <a:pt x="42" y="52"/>
                  <a:pt x="42" y="52"/>
                  <a:pt x="43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6" y="52"/>
                  <a:pt x="47" y="52"/>
                  <a:pt x="47" y="53"/>
                </a:cubicBezTo>
                <a:lnTo>
                  <a:pt x="47" y="5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49" name="Freeform 141"/>
          <p:cNvSpPr>
            <a:spLocks noChangeAspect="1" noEditPoints="1"/>
          </p:cNvSpPr>
          <p:nvPr/>
        </p:nvSpPr>
        <p:spPr bwMode="auto">
          <a:xfrm>
            <a:off x="3286271" y="1467146"/>
            <a:ext cx="184999" cy="199918"/>
          </a:xfrm>
          <a:custGeom>
            <a:avLst/>
            <a:gdLst>
              <a:gd name="T0" fmla="*/ 52 w 57"/>
              <a:gd name="T1" fmla="*/ 31 h 62"/>
              <a:gd name="T2" fmla="*/ 52 w 57"/>
              <a:gd name="T3" fmla="*/ 47 h 62"/>
              <a:gd name="T4" fmla="*/ 34 w 57"/>
              <a:gd name="T5" fmla="*/ 62 h 62"/>
              <a:gd name="T6" fmla="*/ 16 w 57"/>
              <a:gd name="T7" fmla="*/ 47 h 62"/>
              <a:gd name="T8" fmla="*/ 16 w 57"/>
              <a:gd name="T9" fmla="*/ 41 h 62"/>
              <a:gd name="T10" fmla="*/ 0 w 57"/>
              <a:gd name="T11" fmla="*/ 26 h 62"/>
              <a:gd name="T12" fmla="*/ 0 w 57"/>
              <a:gd name="T13" fmla="*/ 6 h 62"/>
              <a:gd name="T14" fmla="*/ 3 w 57"/>
              <a:gd name="T15" fmla="*/ 3 h 62"/>
              <a:gd name="T16" fmla="*/ 4 w 57"/>
              <a:gd name="T17" fmla="*/ 3 h 62"/>
              <a:gd name="T18" fmla="*/ 8 w 57"/>
              <a:gd name="T19" fmla="*/ 0 h 62"/>
              <a:gd name="T20" fmla="*/ 13 w 57"/>
              <a:gd name="T21" fmla="*/ 6 h 62"/>
              <a:gd name="T22" fmla="*/ 8 w 57"/>
              <a:gd name="T23" fmla="*/ 11 h 62"/>
              <a:gd name="T24" fmla="*/ 6 w 57"/>
              <a:gd name="T25" fmla="*/ 10 h 62"/>
              <a:gd name="T26" fmla="*/ 6 w 57"/>
              <a:gd name="T27" fmla="*/ 26 h 62"/>
              <a:gd name="T28" fmla="*/ 18 w 57"/>
              <a:gd name="T29" fmla="*/ 36 h 62"/>
              <a:gd name="T30" fmla="*/ 31 w 57"/>
              <a:gd name="T31" fmla="*/ 26 h 62"/>
              <a:gd name="T32" fmla="*/ 31 w 57"/>
              <a:gd name="T33" fmla="*/ 10 h 62"/>
              <a:gd name="T34" fmla="*/ 29 w 57"/>
              <a:gd name="T35" fmla="*/ 11 h 62"/>
              <a:gd name="T36" fmla="*/ 24 w 57"/>
              <a:gd name="T37" fmla="*/ 6 h 62"/>
              <a:gd name="T38" fmla="*/ 29 w 57"/>
              <a:gd name="T39" fmla="*/ 0 h 62"/>
              <a:gd name="T40" fmla="*/ 33 w 57"/>
              <a:gd name="T41" fmla="*/ 3 h 62"/>
              <a:gd name="T42" fmla="*/ 34 w 57"/>
              <a:gd name="T43" fmla="*/ 3 h 62"/>
              <a:gd name="T44" fmla="*/ 36 w 57"/>
              <a:gd name="T45" fmla="*/ 6 h 62"/>
              <a:gd name="T46" fmla="*/ 36 w 57"/>
              <a:gd name="T47" fmla="*/ 26 h 62"/>
              <a:gd name="T48" fmla="*/ 21 w 57"/>
              <a:gd name="T49" fmla="*/ 41 h 62"/>
              <a:gd name="T50" fmla="*/ 21 w 57"/>
              <a:gd name="T51" fmla="*/ 47 h 62"/>
              <a:gd name="T52" fmla="*/ 34 w 57"/>
              <a:gd name="T53" fmla="*/ 57 h 62"/>
              <a:gd name="T54" fmla="*/ 47 w 57"/>
              <a:gd name="T55" fmla="*/ 47 h 62"/>
              <a:gd name="T56" fmla="*/ 47 w 57"/>
              <a:gd name="T57" fmla="*/ 31 h 62"/>
              <a:gd name="T58" fmla="*/ 42 w 57"/>
              <a:gd name="T59" fmla="*/ 24 h 62"/>
              <a:gd name="T60" fmla="*/ 49 w 57"/>
              <a:gd name="T61" fmla="*/ 16 h 62"/>
              <a:gd name="T62" fmla="*/ 57 w 57"/>
              <a:gd name="T63" fmla="*/ 24 h 62"/>
              <a:gd name="T64" fmla="*/ 52 w 57"/>
              <a:gd name="T65" fmla="*/ 31 h 62"/>
              <a:gd name="T66" fmla="*/ 49 w 57"/>
              <a:gd name="T67" fmla="*/ 21 h 62"/>
              <a:gd name="T68" fmla="*/ 47 w 57"/>
              <a:gd name="T69" fmla="*/ 24 h 62"/>
              <a:gd name="T70" fmla="*/ 49 w 57"/>
              <a:gd name="T71" fmla="*/ 26 h 62"/>
              <a:gd name="T72" fmla="*/ 52 w 57"/>
              <a:gd name="T73" fmla="*/ 24 h 62"/>
              <a:gd name="T74" fmla="*/ 49 w 57"/>
              <a:gd name="T75" fmla="*/ 21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57" h="62">
                <a:moveTo>
                  <a:pt x="52" y="31"/>
                </a:moveTo>
                <a:cubicBezTo>
                  <a:pt x="52" y="47"/>
                  <a:pt x="52" y="47"/>
                  <a:pt x="52" y="47"/>
                </a:cubicBezTo>
                <a:cubicBezTo>
                  <a:pt x="52" y="55"/>
                  <a:pt x="44" y="62"/>
                  <a:pt x="34" y="62"/>
                </a:cubicBezTo>
                <a:cubicBezTo>
                  <a:pt x="24" y="62"/>
                  <a:pt x="16" y="55"/>
                  <a:pt x="16" y="47"/>
                </a:cubicBezTo>
                <a:cubicBezTo>
                  <a:pt x="16" y="41"/>
                  <a:pt x="16" y="41"/>
                  <a:pt x="16" y="41"/>
                </a:cubicBezTo>
                <a:cubicBezTo>
                  <a:pt x="7" y="40"/>
                  <a:pt x="0" y="34"/>
                  <a:pt x="0" y="26"/>
                </a:cubicBezTo>
                <a:cubicBezTo>
                  <a:pt x="0" y="6"/>
                  <a:pt x="0" y="6"/>
                  <a:pt x="0" y="6"/>
                </a:cubicBezTo>
                <a:cubicBezTo>
                  <a:pt x="0" y="4"/>
                  <a:pt x="2" y="3"/>
                  <a:pt x="3" y="3"/>
                </a:cubicBezTo>
                <a:cubicBezTo>
                  <a:pt x="3" y="3"/>
                  <a:pt x="3" y="3"/>
                  <a:pt x="4" y="3"/>
                </a:cubicBezTo>
                <a:cubicBezTo>
                  <a:pt x="5" y="2"/>
                  <a:pt x="6" y="0"/>
                  <a:pt x="8" y="0"/>
                </a:cubicBezTo>
                <a:cubicBezTo>
                  <a:pt x="11" y="0"/>
                  <a:pt x="13" y="3"/>
                  <a:pt x="13" y="6"/>
                </a:cubicBezTo>
                <a:cubicBezTo>
                  <a:pt x="13" y="8"/>
                  <a:pt x="11" y="11"/>
                  <a:pt x="8" y="11"/>
                </a:cubicBezTo>
                <a:cubicBezTo>
                  <a:pt x="7" y="11"/>
                  <a:pt x="6" y="10"/>
                  <a:pt x="6" y="10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32"/>
                  <a:pt x="11" y="36"/>
                  <a:pt x="18" y="36"/>
                </a:cubicBezTo>
                <a:cubicBezTo>
                  <a:pt x="26" y="36"/>
                  <a:pt x="31" y="32"/>
                  <a:pt x="31" y="26"/>
                </a:cubicBezTo>
                <a:cubicBezTo>
                  <a:pt x="31" y="10"/>
                  <a:pt x="31" y="10"/>
                  <a:pt x="31" y="10"/>
                </a:cubicBezTo>
                <a:cubicBezTo>
                  <a:pt x="31" y="10"/>
                  <a:pt x="30" y="11"/>
                  <a:pt x="29" y="11"/>
                </a:cubicBezTo>
                <a:cubicBezTo>
                  <a:pt x="26" y="11"/>
                  <a:pt x="24" y="8"/>
                  <a:pt x="24" y="6"/>
                </a:cubicBezTo>
                <a:cubicBezTo>
                  <a:pt x="24" y="3"/>
                  <a:pt x="26" y="0"/>
                  <a:pt x="29" y="0"/>
                </a:cubicBezTo>
                <a:cubicBezTo>
                  <a:pt x="31" y="0"/>
                  <a:pt x="32" y="2"/>
                  <a:pt x="33" y="3"/>
                </a:cubicBezTo>
                <a:cubicBezTo>
                  <a:pt x="33" y="3"/>
                  <a:pt x="34" y="3"/>
                  <a:pt x="34" y="3"/>
                </a:cubicBezTo>
                <a:cubicBezTo>
                  <a:pt x="35" y="3"/>
                  <a:pt x="36" y="4"/>
                  <a:pt x="36" y="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34"/>
                  <a:pt x="30" y="40"/>
                  <a:pt x="21" y="41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52"/>
                  <a:pt x="27" y="57"/>
                  <a:pt x="34" y="57"/>
                </a:cubicBezTo>
                <a:cubicBezTo>
                  <a:pt x="41" y="57"/>
                  <a:pt x="47" y="52"/>
                  <a:pt x="47" y="47"/>
                </a:cubicBezTo>
                <a:cubicBezTo>
                  <a:pt x="47" y="31"/>
                  <a:pt x="47" y="31"/>
                  <a:pt x="47" y="31"/>
                </a:cubicBezTo>
                <a:cubicBezTo>
                  <a:pt x="44" y="30"/>
                  <a:pt x="42" y="27"/>
                  <a:pt x="42" y="24"/>
                </a:cubicBezTo>
                <a:cubicBezTo>
                  <a:pt x="42" y="19"/>
                  <a:pt x="45" y="16"/>
                  <a:pt x="49" y="16"/>
                </a:cubicBezTo>
                <a:cubicBezTo>
                  <a:pt x="54" y="16"/>
                  <a:pt x="57" y="19"/>
                  <a:pt x="57" y="24"/>
                </a:cubicBezTo>
                <a:cubicBezTo>
                  <a:pt x="57" y="27"/>
                  <a:pt x="55" y="30"/>
                  <a:pt x="52" y="31"/>
                </a:cubicBezTo>
                <a:close/>
                <a:moveTo>
                  <a:pt x="49" y="21"/>
                </a:moveTo>
                <a:cubicBezTo>
                  <a:pt x="48" y="21"/>
                  <a:pt x="47" y="22"/>
                  <a:pt x="47" y="24"/>
                </a:cubicBezTo>
                <a:cubicBezTo>
                  <a:pt x="47" y="25"/>
                  <a:pt x="48" y="26"/>
                  <a:pt x="49" y="26"/>
                </a:cubicBezTo>
                <a:cubicBezTo>
                  <a:pt x="51" y="26"/>
                  <a:pt x="52" y="25"/>
                  <a:pt x="52" y="24"/>
                </a:cubicBezTo>
                <a:cubicBezTo>
                  <a:pt x="52" y="22"/>
                  <a:pt x="51" y="21"/>
                  <a:pt x="49" y="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53" name="Freeform 26"/>
          <p:cNvSpPr>
            <a:spLocks noChangeAspect="1" noEditPoints="1"/>
          </p:cNvSpPr>
          <p:nvPr/>
        </p:nvSpPr>
        <p:spPr bwMode="auto">
          <a:xfrm>
            <a:off x="5556689" y="1475586"/>
            <a:ext cx="173673" cy="188409"/>
          </a:xfrm>
          <a:custGeom>
            <a:avLst/>
            <a:gdLst>
              <a:gd name="T0" fmla="*/ 423520 w 57"/>
              <a:gd name="T1" fmla="*/ 567267 h 62"/>
              <a:gd name="T2" fmla="*/ 101277 w 57"/>
              <a:gd name="T3" fmla="*/ 567267 h 62"/>
              <a:gd name="T4" fmla="*/ 0 w 57"/>
              <a:gd name="T5" fmla="*/ 475772 h 62"/>
              <a:gd name="T6" fmla="*/ 110484 w 57"/>
              <a:gd name="T7" fmla="*/ 265335 h 62"/>
              <a:gd name="T8" fmla="*/ 101277 w 57"/>
              <a:gd name="T9" fmla="*/ 311082 h 62"/>
              <a:gd name="T10" fmla="*/ 101277 w 57"/>
              <a:gd name="T11" fmla="*/ 384278 h 62"/>
              <a:gd name="T12" fmla="*/ 55242 w 57"/>
              <a:gd name="T13" fmla="*/ 448324 h 62"/>
              <a:gd name="T14" fmla="*/ 119691 w 57"/>
              <a:gd name="T15" fmla="*/ 521520 h 62"/>
              <a:gd name="T16" fmla="*/ 193346 w 57"/>
              <a:gd name="T17" fmla="*/ 448324 h 62"/>
              <a:gd name="T18" fmla="*/ 147311 w 57"/>
              <a:gd name="T19" fmla="*/ 384278 h 62"/>
              <a:gd name="T20" fmla="*/ 147311 w 57"/>
              <a:gd name="T21" fmla="*/ 311082 h 62"/>
              <a:gd name="T22" fmla="*/ 156518 w 57"/>
              <a:gd name="T23" fmla="*/ 274484 h 62"/>
              <a:gd name="T24" fmla="*/ 267002 w 57"/>
              <a:gd name="T25" fmla="*/ 311082 h 62"/>
              <a:gd name="T26" fmla="*/ 377486 w 57"/>
              <a:gd name="T27" fmla="*/ 274484 h 62"/>
              <a:gd name="T28" fmla="*/ 386693 w 57"/>
              <a:gd name="T29" fmla="*/ 311082 h 62"/>
              <a:gd name="T30" fmla="*/ 386693 w 57"/>
              <a:gd name="T31" fmla="*/ 329381 h 62"/>
              <a:gd name="T32" fmla="*/ 285416 w 57"/>
              <a:gd name="T33" fmla="*/ 430025 h 62"/>
              <a:gd name="T34" fmla="*/ 285416 w 57"/>
              <a:gd name="T35" fmla="*/ 457473 h 62"/>
              <a:gd name="T36" fmla="*/ 276209 w 57"/>
              <a:gd name="T37" fmla="*/ 484922 h 62"/>
              <a:gd name="T38" fmla="*/ 313037 w 57"/>
              <a:gd name="T39" fmla="*/ 521520 h 62"/>
              <a:gd name="T40" fmla="*/ 349865 w 57"/>
              <a:gd name="T41" fmla="*/ 484922 h 62"/>
              <a:gd name="T42" fmla="*/ 331451 w 57"/>
              <a:gd name="T43" fmla="*/ 457473 h 62"/>
              <a:gd name="T44" fmla="*/ 331451 w 57"/>
              <a:gd name="T45" fmla="*/ 430025 h 62"/>
              <a:gd name="T46" fmla="*/ 386693 w 57"/>
              <a:gd name="T47" fmla="*/ 384278 h 62"/>
              <a:gd name="T48" fmla="*/ 432727 w 57"/>
              <a:gd name="T49" fmla="*/ 430025 h 62"/>
              <a:gd name="T50" fmla="*/ 432727 w 57"/>
              <a:gd name="T51" fmla="*/ 457473 h 62"/>
              <a:gd name="T52" fmla="*/ 414313 w 57"/>
              <a:gd name="T53" fmla="*/ 484922 h 62"/>
              <a:gd name="T54" fmla="*/ 451141 w 57"/>
              <a:gd name="T55" fmla="*/ 521520 h 62"/>
              <a:gd name="T56" fmla="*/ 487969 w 57"/>
              <a:gd name="T57" fmla="*/ 484922 h 62"/>
              <a:gd name="T58" fmla="*/ 478762 w 57"/>
              <a:gd name="T59" fmla="*/ 457473 h 62"/>
              <a:gd name="T60" fmla="*/ 478762 w 57"/>
              <a:gd name="T61" fmla="*/ 430025 h 62"/>
              <a:gd name="T62" fmla="*/ 432727 w 57"/>
              <a:gd name="T63" fmla="*/ 347680 h 62"/>
              <a:gd name="T64" fmla="*/ 423520 w 57"/>
              <a:gd name="T65" fmla="*/ 265335 h 62"/>
              <a:gd name="T66" fmla="*/ 524797 w 57"/>
              <a:gd name="T67" fmla="*/ 475772 h 62"/>
              <a:gd name="T68" fmla="*/ 423520 w 57"/>
              <a:gd name="T69" fmla="*/ 567267 h 62"/>
              <a:gd name="T70" fmla="*/ 119691 w 57"/>
              <a:gd name="T71" fmla="*/ 475772 h 62"/>
              <a:gd name="T72" fmla="*/ 101277 w 57"/>
              <a:gd name="T73" fmla="*/ 448324 h 62"/>
              <a:gd name="T74" fmla="*/ 119691 w 57"/>
              <a:gd name="T75" fmla="*/ 430025 h 62"/>
              <a:gd name="T76" fmla="*/ 147311 w 57"/>
              <a:gd name="T77" fmla="*/ 448324 h 62"/>
              <a:gd name="T78" fmla="*/ 119691 w 57"/>
              <a:gd name="T79" fmla="*/ 475772 h 62"/>
              <a:gd name="T80" fmla="*/ 267002 w 57"/>
              <a:gd name="T81" fmla="*/ 283634 h 62"/>
              <a:gd name="T82" fmla="*/ 119691 w 57"/>
              <a:gd name="T83" fmla="*/ 146391 h 62"/>
              <a:gd name="T84" fmla="*/ 267002 w 57"/>
              <a:gd name="T85" fmla="*/ 0 h 62"/>
              <a:gd name="T86" fmla="*/ 405106 w 57"/>
              <a:gd name="T87" fmla="*/ 146391 h 62"/>
              <a:gd name="T88" fmla="*/ 267002 w 57"/>
              <a:gd name="T89" fmla="*/ 283634 h 6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57" h="62">
                <a:moveTo>
                  <a:pt x="46" y="62"/>
                </a:move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8"/>
                  <a:pt x="0" y="52"/>
                </a:cubicBezTo>
                <a:cubicBezTo>
                  <a:pt x="0" y="44"/>
                  <a:pt x="2" y="31"/>
                  <a:pt x="12" y="29"/>
                </a:cubicBezTo>
                <a:cubicBezTo>
                  <a:pt x="11" y="31"/>
                  <a:pt x="11" y="32"/>
                  <a:pt x="11" y="34"/>
                </a:cubicBezTo>
                <a:cubicBezTo>
                  <a:pt x="11" y="42"/>
                  <a:pt x="11" y="42"/>
                  <a:pt x="11" y="42"/>
                </a:cubicBezTo>
                <a:cubicBezTo>
                  <a:pt x="8" y="43"/>
                  <a:pt x="6" y="46"/>
                  <a:pt x="6" y="49"/>
                </a:cubicBezTo>
                <a:cubicBezTo>
                  <a:pt x="6" y="54"/>
                  <a:pt x="9" y="57"/>
                  <a:pt x="13" y="57"/>
                </a:cubicBezTo>
                <a:cubicBezTo>
                  <a:pt x="18" y="57"/>
                  <a:pt x="21" y="54"/>
                  <a:pt x="21" y="49"/>
                </a:cubicBezTo>
                <a:cubicBezTo>
                  <a:pt x="21" y="46"/>
                  <a:pt x="19" y="43"/>
                  <a:pt x="16" y="42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33"/>
                  <a:pt x="16" y="31"/>
                  <a:pt x="17" y="30"/>
                </a:cubicBezTo>
                <a:cubicBezTo>
                  <a:pt x="20" y="33"/>
                  <a:pt x="24" y="34"/>
                  <a:pt x="29" y="34"/>
                </a:cubicBezTo>
                <a:cubicBezTo>
                  <a:pt x="33" y="34"/>
                  <a:pt x="37" y="33"/>
                  <a:pt x="41" y="30"/>
                </a:cubicBezTo>
                <a:cubicBezTo>
                  <a:pt x="41" y="31"/>
                  <a:pt x="42" y="33"/>
                  <a:pt x="42" y="34"/>
                </a:cubicBezTo>
                <a:cubicBezTo>
                  <a:pt x="42" y="36"/>
                  <a:pt x="42" y="36"/>
                  <a:pt x="42" y="36"/>
                </a:cubicBezTo>
                <a:cubicBezTo>
                  <a:pt x="36" y="36"/>
                  <a:pt x="31" y="41"/>
                  <a:pt x="31" y="47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51"/>
                  <a:pt x="30" y="52"/>
                  <a:pt x="30" y="53"/>
                </a:cubicBezTo>
                <a:cubicBezTo>
                  <a:pt x="30" y="55"/>
                  <a:pt x="32" y="57"/>
                  <a:pt x="34" y="57"/>
                </a:cubicBezTo>
                <a:cubicBezTo>
                  <a:pt x="36" y="57"/>
                  <a:pt x="38" y="55"/>
                  <a:pt x="38" y="53"/>
                </a:cubicBezTo>
                <a:cubicBezTo>
                  <a:pt x="38" y="52"/>
                  <a:pt x="37" y="51"/>
                  <a:pt x="36" y="50"/>
                </a:cubicBezTo>
                <a:cubicBezTo>
                  <a:pt x="36" y="47"/>
                  <a:pt x="36" y="47"/>
                  <a:pt x="36" y="47"/>
                </a:cubicBezTo>
                <a:cubicBezTo>
                  <a:pt x="36" y="44"/>
                  <a:pt x="39" y="42"/>
                  <a:pt x="42" y="42"/>
                </a:cubicBezTo>
                <a:cubicBezTo>
                  <a:pt x="44" y="42"/>
                  <a:pt x="47" y="44"/>
                  <a:pt x="47" y="47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1"/>
                  <a:pt x="45" y="52"/>
                  <a:pt x="45" y="53"/>
                </a:cubicBezTo>
                <a:cubicBezTo>
                  <a:pt x="45" y="55"/>
                  <a:pt x="47" y="57"/>
                  <a:pt x="49" y="57"/>
                </a:cubicBezTo>
                <a:cubicBezTo>
                  <a:pt x="51" y="57"/>
                  <a:pt x="53" y="55"/>
                  <a:pt x="53" y="53"/>
                </a:cubicBezTo>
                <a:cubicBezTo>
                  <a:pt x="53" y="52"/>
                  <a:pt x="53" y="51"/>
                  <a:pt x="52" y="50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3"/>
                  <a:pt x="50" y="40"/>
                  <a:pt x="47" y="38"/>
                </a:cubicBezTo>
                <a:cubicBezTo>
                  <a:pt x="47" y="35"/>
                  <a:pt x="47" y="32"/>
                  <a:pt x="46" y="29"/>
                </a:cubicBezTo>
                <a:cubicBezTo>
                  <a:pt x="55" y="31"/>
                  <a:pt x="57" y="44"/>
                  <a:pt x="57" y="52"/>
                </a:cubicBezTo>
                <a:cubicBezTo>
                  <a:pt x="57" y="58"/>
                  <a:pt x="53" y="62"/>
                  <a:pt x="46" y="62"/>
                </a:cubicBezTo>
                <a:close/>
                <a:moveTo>
                  <a:pt x="13" y="52"/>
                </a:moveTo>
                <a:cubicBezTo>
                  <a:pt x="12" y="52"/>
                  <a:pt x="11" y="51"/>
                  <a:pt x="11" y="49"/>
                </a:cubicBezTo>
                <a:cubicBezTo>
                  <a:pt x="11" y="48"/>
                  <a:pt x="12" y="47"/>
                  <a:pt x="13" y="47"/>
                </a:cubicBezTo>
                <a:cubicBezTo>
                  <a:pt x="15" y="47"/>
                  <a:pt x="16" y="48"/>
                  <a:pt x="16" y="49"/>
                </a:cubicBezTo>
                <a:cubicBezTo>
                  <a:pt x="16" y="51"/>
                  <a:pt x="15" y="52"/>
                  <a:pt x="13" y="52"/>
                </a:cubicBezTo>
                <a:close/>
                <a:moveTo>
                  <a:pt x="29" y="31"/>
                </a:moveTo>
                <a:cubicBezTo>
                  <a:pt x="20" y="31"/>
                  <a:pt x="13" y="24"/>
                  <a:pt x="13" y="16"/>
                </a:cubicBezTo>
                <a:cubicBezTo>
                  <a:pt x="13" y="7"/>
                  <a:pt x="20" y="0"/>
                  <a:pt x="29" y="0"/>
                </a:cubicBezTo>
                <a:cubicBezTo>
                  <a:pt x="37" y="0"/>
                  <a:pt x="44" y="7"/>
                  <a:pt x="44" y="16"/>
                </a:cubicBezTo>
                <a:cubicBezTo>
                  <a:pt x="44" y="24"/>
                  <a:pt x="37" y="31"/>
                  <a:pt x="29" y="3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54" name="Freeform 79"/>
          <p:cNvSpPr>
            <a:spLocks noChangeAspect="1" noEditPoints="1"/>
          </p:cNvSpPr>
          <p:nvPr/>
        </p:nvSpPr>
        <p:spPr bwMode="auto">
          <a:xfrm>
            <a:off x="5887155" y="1469636"/>
            <a:ext cx="171764" cy="195090"/>
          </a:xfrm>
          <a:custGeom>
            <a:avLst/>
            <a:gdLst>
              <a:gd name="T0" fmla="*/ 87 w 102"/>
              <a:gd name="T1" fmla="*/ 109 h 116"/>
              <a:gd name="T2" fmla="*/ 82 w 102"/>
              <a:gd name="T3" fmla="*/ 109 h 116"/>
              <a:gd name="T4" fmla="*/ 102 w 102"/>
              <a:gd name="T5" fmla="*/ 73 h 116"/>
              <a:gd name="T6" fmla="*/ 69 w 102"/>
              <a:gd name="T7" fmla="*/ 31 h 116"/>
              <a:gd name="T8" fmla="*/ 77 w 102"/>
              <a:gd name="T9" fmla="*/ 15 h 116"/>
              <a:gd name="T10" fmla="*/ 76 w 102"/>
              <a:gd name="T11" fmla="*/ 10 h 116"/>
              <a:gd name="T12" fmla="*/ 56 w 102"/>
              <a:gd name="T13" fmla="*/ 1 h 116"/>
              <a:gd name="T14" fmla="*/ 53 w 102"/>
              <a:gd name="T15" fmla="*/ 0 h 116"/>
              <a:gd name="T16" fmla="*/ 51 w 102"/>
              <a:gd name="T17" fmla="*/ 2 h 116"/>
              <a:gd name="T18" fmla="*/ 28 w 102"/>
              <a:gd name="T19" fmla="*/ 46 h 116"/>
              <a:gd name="T20" fmla="*/ 31 w 102"/>
              <a:gd name="T21" fmla="*/ 57 h 116"/>
              <a:gd name="T22" fmla="*/ 28 w 102"/>
              <a:gd name="T23" fmla="*/ 63 h 116"/>
              <a:gd name="T24" fmla="*/ 41 w 102"/>
              <a:gd name="T25" fmla="*/ 69 h 116"/>
              <a:gd name="T26" fmla="*/ 44 w 102"/>
              <a:gd name="T27" fmla="*/ 63 h 116"/>
              <a:gd name="T28" fmla="*/ 44 w 102"/>
              <a:gd name="T29" fmla="*/ 63 h 116"/>
              <a:gd name="T30" fmla="*/ 54 w 102"/>
              <a:gd name="T31" fmla="*/ 59 h 116"/>
              <a:gd name="T32" fmla="*/ 62 w 102"/>
              <a:gd name="T33" fmla="*/ 44 h 116"/>
              <a:gd name="T34" fmla="*/ 87 w 102"/>
              <a:gd name="T35" fmla="*/ 73 h 116"/>
              <a:gd name="T36" fmla="*/ 58 w 102"/>
              <a:gd name="T37" fmla="*/ 102 h 116"/>
              <a:gd name="T38" fmla="*/ 37 w 102"/>
              <a:gd name="T39" fmla="*/ 95 h 116"/>
              <a:gd name="T40" fmla="*/ 37 w 102"/>
              <a:gd name="T41" fmla="*/ 91 h 116"/>
              <a:gd name="T42" fmla="*/ 40 w 102"/>
              <a:gd name="T43" fmla="*/ 87 h 116"/>
              <a:gd name="T44" fmla="*/ 58 w 102"/>
              <a:gd name="T45" fmla="*/ 87 h 116"/>
              <a:gd name="T46" fmla="*/ 58 w 102"/>
              <a:gd name="T47" fmla="*/ 80 h 116"/>
              <a:gd name="T48" fmla="*/ 30 w 102"/>
              <a:gd name="T49" fmla="*/ 80 h 116"/>
              <a:gd name="T50" fmla="*/ 16 w 102"/>
              <a:gd name="T51" fmla="*/ 80 h 116"/>
              <a:gd name="T52" fmla="*/ 0 w 102"/>
              <a:gd name="T53" fmla="*/ 80 h 116"/>
              <a:gd name="T54" fmla="*/ 0 w 102"/>
              <a:gd name="T55" fmla="*/ 87 h 116"/>
              <a:gd name="T56" fmla="*/ 17 w 102"/>
              <a:gd name="T57" fmla="*/ 87 h 116"/>
              <a:gd name="T58" fmla="*/ 18 w 102"/>
              <a:gd name="T59" fmla="*/ 87 h 116"/>
              <a:gd name="T60" fmla="*/ 22 w 102"/>
              <a:gd name="T61" fmla="*/ 91 h 116"/>
              <a:gd name="T62" fmla="*/ 22 w 102"/>
              <a:gd name="T63" fmla="*/ 95 h 116"/>
              <a:gd name="T64" fmla="*/ 22 w 102"/>
              <a:gd name="T65" fmla="*/ 109 h 116"/>
              <a:gd name="T66" fmla="*/ 8 w 102"/>
              <a:gd name="T67" fmla="*/ 116 h 116"/>
              <a:gd name="T68" fmla="*/ 102 w 102"/>
              <a:gd name="T69" fmla="*/ 116 h 116"/>
              <a:gd name="T70" fmla="*/ 87 w 102"/>
              <a:gd name="T71" fmla="*/ 109 h 116"/>
              <a:gd name="T72" fmla="*/ 62 w 102"/>
              <a:gd name="T73" fmla="*/ 10 h 116"/>
              <a:gd name="T74" fmla="*/ 60 w 102"/>
              <a:gd name="T75" fmla="*/ 12 h 116"/>
              <a:gd name="T76" fmla="*/ 43 w 102"/>
              <a:gd name="T77" fmla="*/ 44 h 116"/>
              <a:gd name="T78" fmla="*/ 37 w 102"/>
              <a:gd name="T79" fmla="*/ 41 h 116"/>
              <a:gd name="T80" fmla="*/ 37 w 102"/>
              <a:gd name="T81" fmla="*/ 39 h 116"/>
              <a:gd name="T82" fmla="*/ 53 w 102"/>
              <a:gd name="T83" fmla="*/ 10 h 116"/>
              <a:gd name="T84" fmla="*/ 55 w 102"/>
              <a:gd name="T85" fmla="*/ 8 h 116"/>
              <a:gd name="T86" fmla="*/ 58 w 102"/>
              <a:gd name="T87" fmla="*/ 8 h 116"/>
              <a:gd name="T88" fmla="*/ 62 w 102"/>
              <a:gd name="T89" fmla="*/ 10 h 116"/>
              <a:gd name="T90" fmla="*/ 62 w 102"/>
              <a:gd name="T91" fmla="*/ 10 h 11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102" h="116">
                <a:moveTo>
                  <a:pt x="87" y="109"/>
                </a:moveTo>
                <a:cubicBezTo>
                  <a:pt x="82" y="109"/>
                  <a:pt x="82" y="109"/>
                  <a:pt x="82" y="109"/>
                </a:cubicBezTo>
                <a:cubicBezTo>
                  <a:pt x="94" y="101"/>
                  <a:pt x="102" y="88"/>
                  <a:pt x="102" y="73"/>
                </a:cubicBezTo>
                <a:cubicBezTo>
                  <a:pt x="102" y="52"/>
                  <a:pt x="88" y="35"/>
                  <a:pt x="69" y="31"/>
                </a:cubicBezTo>
                <a:cubicBezTo>
                  <a:pt x="77" y="15"/>
                  <a:pt x="77" y="15"/>
                  <a:pt x="77" y="15"/>
                </a:cubicBezTo>
                <a:cubicBezTo>
                  <a:pt x="78" y="13"/>
                  <a:pt x="77" y="11"/>
                  <a:pt x="76" y="10"/>
                </a:cubicBezTo>
                <a:cubicBezTo>
                  <a:pt x="56" y="1"/>
                  <a:pt x="56" y="1"/>
                  <a:pt x="56" y="1"/>
                </a:cubicBezTo>
                <a:cubicBezTo>
                  <a:pt x="55" y="0"/>
                  <a:pt x="54" y="0"/>
                  <a:pt x="53" y="0"/>
                </a:cubicBezTo>
                <a:cubicBezTo>
                  <a:pt x="52" y="1"/>
                  <a:pt x="52" y="2"/>
                  <a:pt x="51" y="2"/>
                </a:cubicBezTo>
                <a:cubicBezTo>
                  <a:pt x="28" y="46"/>
                  <a:pt x="28" y="46"/>
                  <a:pt x="28" y="46"/>
                </a:cubicBezTo>
                <a:cubicBezTo>
                  <a:pt x="26" y="50"/>
                  <a:pt x="28" y="55"/>
                  <a:pt x="31" y="57"/>
                </a:cubicBezTo>
                <a:cubicBezTo>
                  <a:pt x="28" y="63"/>
                  <a:pt x="28" y="63"/>
                  <a:pt x="28" y="63"/>
                </a:cubicBezTo>
                <a:cubicBezTo>
                  <a:pt x="41" y="69"/>
                  <a:pt x="41" y="69"/>
                  <a:pt x="41" y="69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8" y="65"/>
                  <a:pt x="52" y="63"/>
                  <a:pt x="54" y="59"/>
                </a:cubicBezTo>
                <a:cubicBezTo>
                  <a:pt x="62" y="44"/>
                  <a:pt x="62" y="44"/>
                  <a:pt x="62" y="44"/>
                </a:cubicBezTo>
                <a:cubicBezTo>
                  <a:pt x="76" y="46"/>
                  <a:pt x="87" y="58"/>
                  <a:pt x="87" y="73"/>
                </a:cubicBezTo>
                <a:cubicBezTo>
                  <a:pt x="87" y="89"/>
                  <a:pt x="74" y="102"/>
                  <a:pt x="58" y="102"/>
                </a:cubicBezTo>
                <a:cubicBezTo>
                  <a:pt x="51" y="102"/>
                  <a:pt x="42" y="99"/>
                  <a:pt x="37" y="95"/>
                </a:cubicBezTo>
                <a:cubicBezTo>
                  <a:pt x="37" y="91"/>
                  <a:pt x="37" y="91"/>
                  <a:pt x="37" y="91"/>
                </a:cubicBezTo>
                <a:cubicBezTo>
                  <a:pt x="37" y="89"/>
                  <a:pt x="38" y="87"/>
                  <a:pt x="40" y="87"/>
                </a:cubicBezTo>
                <a:cubicBezTo>
                  <a:pt x="58" y="87"/>
                  <a:pt x="58" y="87"/>
                  <a:pt x="58" y="87"/>
                </a:cubicBezTo>
                <a:cubicBezTo>
                  <a:pt x="58" y="80"/>
                  <a:pt x="58" y="80"/>
                  <a:pt x="58" y="80"/>
                </a:cubicBezTo>
                <a:cubicBezTo>
                  <a:pt x="30" y="80"/>
                  <a:pt x="30" y="80"/>
                  <a:pt x="30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7"/>
                  <a:pt x="0" y="87"/>
                  <a:pt x="0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18" y="87"/>
                  <a:pt x="18" y="87"/>
                  <a:pt x="18" y="87"/>
                </a:cubicBezTo>
                <a:cubicBezTo>
                  <a:pt x="20" y="87"/>
                  <a:pt x="22" y="89"/>
                  <a:pt x="22" y="91"/>
                </a:cubicBezTo>
                <a:cubicBezTo>
                  <a:pt x="22" y="95"/>
                  <a:pt x="22" y="95"/>
                  <a:pt x="22" y="95"/>
                </a:cubicBezTo>
                <a:cubicBezTo>
                  <a:pt x="22" y="109"/>
                  <a:pt x="22" y="109"/>
                  <a:pt x="22" y="109"/>
                </a:cubicBezTo>
                <a:cubicBezTo>
                  <a:pt x="14" y="109"/>
                  <a:pt x="8" y="108"/>
                  <a:pt x="8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2" y="108"/>
                  <a:pt x="95" y="109"/>
                  <a:pt x="87" y="109"/>
                </a:cubicBezTo>
                <a:close/>
                <a:moveTo>
                  <a:pt x="62" y="10"/>
                </a:moveTo>
                <a:cubicBezTo>
                  <a:pt x="61" y="10"/>
                  <a:pt x="60" y="11"/>
                  <a:pt x="60" y="12"/>
                </a:cubicBezTo>
                <a:cubicBezTo>
                  <a:pt x="43" y="44"/>
                  <a:pt x="43" y="44"/>
                  <a:pt x="43" y="44"/>
                </a:cubicBezTo>
                <a:cubicBezTo>
                  <a:pt x="37" y="41"/>
                  <a:pt x="37" y="41"/>
                  <a:pt x="37" y="41"/>
                </a:cubicBezTo>
                <a:cubicBezTo>
                  <a:pt x="37" y="40"/>
                  <a:pt x="37" y="40"/>
                  <a:pt x="37" y="39"/>
                </a:cubicBezTo>
                <a:cubicBezTo>
                  <a:pt x="53" y="10"/>
                  <a:pt x="53" y="10"/>
                  <a:pt x="53" y="10"/>
                </a:cubicBezTo>
                <a:cubicBezTo>
                  <a:pt x="53" y="9"/>
                  <a:pt x="54" y="8"/>
                  <a:pt x="55" y="8"/>
                </a:cubicBezTo>
                <a:cubicBezTo>
                  <a:pt x="56" y="7"/>
                  <a:pt x="57" y="7"/>
                  <a:pt x="58" y="8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r>
              <a:rPr lang="de-DE" smtClean="0"/>
              <a:t> </a:t>
            </a:r>
            <a:endParaRPr lang="de-DE"/>
          </a:p>
        </p:txBody>
      </p:sp>
      <p:sp>
        <p:nvSpPr>
          <p:cNvPr id="34" name="Freeform 55"/>
          <p:cNvSpPr>
            <a:spLocks noChangeAspect="1" noChangeArrowheads="1"/>
          </p:cNvSpPr>
          <p:nvPr/>
        </p:nvSpPr>
        <p:spPr bwMode="auto">
          <a:xfrm>
            <a:off x="3579458" y="1485565"/>
            <a:ext cx="201612" cy="201613"/>
          </a:xfrm>
          <a:custGeom>
            <a:avLst/>
            <a:gdLst>
              <a:gd name="T0" fmla="*/ 70 w 559"/>
              <a:gd name="T1" fmla="*/ 494 h 559"/>
              <a:gd name="T2" fmla="*/ 70 w 559"/>
              <a:gd name="T3" fmla="*/ 494 h 559"/>
              <a:gd name="T4" fmla="*/ 63 w 559"/>
              <a:gd name="T5" fmla="*/ 487 h 559"/>
              <a:gd name="T6" fmla="*/ 63 w 559"/>
              <a:gd name="T7" fmla="*/ 254 h 559"/>
              <a:gd name="T8" fmla="*/ 254 w 559"/>
              <a:gd name="T9" fmla="*/ 63 h 559"/>
              <a:gd name="T10" fmla="*/ 487 w 559"/>
              <a:gd name="T11" fmla="*/ 63 h 559"/>
              <a:gd name="T12" fmla="*/ 494 w 559"/>
              <a:gd name="T13" fmla="*/ 70 h 559"/>
              <a:gd name="T14" fmla="*/ 494 w 559"/>
              <a:gd name="T15" fmla="*/ 303 h 559"/>
              <a:gd name="T16" fmla="*/ 304 w 559"/>
              <a:gd name="T17" fmla="*/ 494 h 559"/>
              <a:gd name="T18" fmla="*/ 70 w 559"/>
              <a:gd name="T19" fmla="*/ 494 h 559"/>
              <a:gd name="T20" fmla="*/ 360 w 559"/>
              <a:gd name="T21" fmla="*/ 360 h 559"/>
              <a:gd name="T22" fmla="*/ 360 w 559"/>
              <a:gd name="T23" fmla="*/ 360 h 559"/>
              <a:gd name="T24" fmla="*/ 198 w 559"/>
              <a:gd name="T25" fmla="*/ 197 h 559"/>
              <a:gd name="T26" fmla="*/ 99 w 559"/>
              <a:gd name="T27" fmla="*/ 296 h 559"/>
              <a:gd name="T28" fmla="*/ 99 w 559"/>
              <a:gd name="T29" fmla="*/ 452 h 559"/>
              <a:gd name="T30" fmla="*/ 106 w 559"/>
              <a:gd name="T31" fmla="*/ 459 h 559"/>
              <a:gd name="T32" fmla="*/ 261 w 559"/>
              <a:gd name="T33" fmla="*/ 459 h 559"/>
              <a:gd name="T34" fmla="*/ 360 w 559"/>
              <a:gd name="T35" fmla="*/ 36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59" h="559">
                <a:moveTo>
                  <a:pt x="70" y="494"/>
                </a:moveTo>
                <a:lnTo>
                  <a:pt x="70" y="494"/>
                </a:lnTo>
                <a:cubicBezTo>
                  <a:pt x="63" y="487"/>
                  <a:pt x="63" y="487"/>
                  <a:pt x="63" y="487"/>
                </a:cubicBezTo>
                <a:cubicBezTo>
                  <a:pt x="0" y="424"/>
                  <a:pt x="0" y="318"/>
                  <a:pt x="63" y="254"/>
                </a:cubicBezTo>
                <a:cubicBezTo>
                  <a:pt x="254" y="63"/>
                  <a:pt x="254" y="63"/>
                  <a:pt x="254" y="63"/>
                </a:cubicBezTo>
                <a:cubicBezTo>
                  <a:pt x="318" y="0"/>
                  <a:pt x="424" y="0"/>
                  <a:pt x="487" y="63"/>
                </a:cubicBezTo>
                <a:cubicBezTo>
                  <a:pt x="494" y="70"/>
                  <a:pt x="494" y="70"/>
                  <a:pt x="494" y="70"/>
                </a:cubicBezTo>
                <a:cubicBezTo>
                  <a:pt x="558" y="134"/>
                  <a:pt x="558" y="240"/>
                  <a:pt x="494" y="303"/>
                </a:cubicBezTo>
                <a:cubicBezTo>
                  <a:pt x="304" y="494"/>
                  <a:pt x="304" y="494"/>
                  <a:pt x="304" y="494"/>
                </a:cubicBezTo>
                <a:cubicBezTo>
                  <a:pt x="240" y="558"/>
                  <a:pt x="134" y="558"/>
                  <a:pt x="70" y="494"/>
                </a:cubicBezTo>
                <a:close/>
                <a:moveTo>
                  <a:pt x="360" y="360"/>
                </a:moveTo>
                <a:lnTo>
                  <a:pt x="360" y="360"/>
                </a:lnTo>
                <a:cubicBezTo>
                  <a:pt x="198" y="197"/>
                  <a:pt x="198" y="197"/>
                  <a:pt x="198" y="197"/>
                </a:cubicBezTo>
                <a:cubicBezTo>
                  <a:pt x="99" y="296"/>
                  <a:pt x="99" y="296"/>
                  <a:pt x="99" y="296"/>
                </a:cubicBezTo>
                <a:cubicBezTo>
                  <a:pt x="56" y="339"/>
                  <a:pt x="56" y="409"/>
                  <a:pt x="99" y="452"/>
                </a:cubicBezTo>
                <a:cubicBezTo>
                  <a:pt x="106" y="459"/>
                  <a:pt x="106" y="459"/>
                  <a:pt x="106" y="459"/>
                </a:cubicBezTo>
                <a:cubicBezTo>
                  <a:pt x="148" y="501"/>
                  <a:pt x="219" y="501"/>
                  <a:pt x="261" y="459"/>
                </a:cubicBezTo>
                <a:lnTo>
                  <a:pt x="360" y="36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8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DRINKS</a:t>
            </a:r>
            <a:r>
              <a:rPr lang="de-DE" dirty="0"/>
              <a:t> </a:t>
            </a:r>
            <a:r>
              <a:rPr lang="de-DE" dirty="0" smtClean="0"/>
              <a:t>&amp; FOOD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sp>
        <p:nvSpPr>
          <p:cNvPr id="61" name="Freeform 103"/>
          <p:cNvSpPr>
            <a:spLocks noChangeAspect="1"/>
          </p:cNvSpPr>
          <p:nvPr/>
        </p:nvSpPr>
        <p:spPr bwMode="auto">
          <a:xfrm>
            <a:off x="2262532" y="1460538"/>
            <a:ext cx="195263" cy="203200"/>
          </a:xfrm>
          <a:custGeom>
            <a:avLst/>
            <a:gdLst>
              <a:gd name="T0" fmla="*/ 56 w 57"/>
              <a:gd name="T1" fmla="*/ 5 h 59"/>
              <a:gd name="T2" fmla="*/ 33 w 57"/>
              <a:gd name="T3" fmla="*/ 27 h 59"/>
              <a:gd name="T4" fmla="*/ 33 w 57"/>
              <a:gd name="T5" fmla="*/ 55 h 59"/>
              <a:gd name="T6" fmla="*/ 45 w 57"/>
              <a:gd name="T7" fmla="*/ 55 h 59"/>
              <a:gd name="T8" fmla="*/ 47 w 57"/>
              <a:gd name="T9" fmla="*/ 57 h 59"/>
              <a:gd name="T10" fmla="*/ 45 w 57"/>
              <a:gd name="T11" fmla="*/ 59 h 59"/>
              <a:gd name="T12" fmla="*/ 13 w 57"/>
              <a:gd name="T13" fmla="*/ 59 h 59"/>
              <a:gd name="T14" fmla="*/ 10 w 57"/>
              <a:gd name="T15" fmla="*/ 57 h 59"/>
              <a:gd name="T16" fmla="*/ 13 w 57"/>
              <a:gd name="T17" fmla="*/ 55 h 59"/>
              <a:gd name="T18" fmla="*/ 24 w 57"/>
              <a:gd name="T19" fmla="*/ 55 h 59"/>
              <a:gd name="T20" fmla="*/ 24 w 57"/>
              <a:gd name="T21" fmla="*/ 27 h 59"/>
              <a:gd name="T22" fmla="*/ 2 w 57"/>
              <a:gd name="T23" fmla="*/ 5 h 59"/>
              <a:gd name="T24" fmla="*/ 0 w 57"/>
              <a:gd name="T25" fmla="*/ 2 h 59"/>
              <a:gd name="T26" fmla="*/ 4 w 57"/>
              <a:gd name="T27" fmla="*/ 0 h 59"/>
              <a:gd name="T28" fmla="*/ 54 w 57"/>
              <a:gd name="T29" fmla="*/ 0 h 59"/>
              <a:gd name="T30" fmla="*/ 57 w 57"/>
              <a:gd name="T31" fmla="*/ 2 h 59"/>
              <a:gd name="T32" fmla="*/ 56 w 57"/>
              <a:gd name="T33" fmla="*/ 5 h 59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57" h="59">
                <a:moveTo>
                  <a:pt x="56" y="5"/>
                </a:moveTo>
                <a:cubicBezTo>
                  <a:pt x="33" y="27"/>
                  <a:pt x="33" y="27"/>
                  <a:pt x="33" y="27"/>
                </a:cubicBezTo>
                <a:cubicBezTo>
                  <a:pt x="33" y="55"/>
                  <a:pt x="33" y="55"/>
                  <a:pt x="33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6" y="55"/>
                  <a:pt x="47" y="56"/>
                  <a:pt x="47" y="57"/>
                </a:cubicBezTo>
                <a:cubicBezTo>
                  <a:pt x="47" y="58"/>
                  <a:pt x="46" y="59"/>
                  <a:pt x="45" y="59"/>
                </a:cubicBezTo>
                <a:cubicBezTo>
                  <a:pt x="13" y="59"/>
                  <a:pt x="13" y="59"/>
                  <a:pt x="13" y="59"/>
                </a:cubicBezTo>
                <a:cubicBezTo>
                  <a:pt x="12" y="59"/>
                  <a:pt x="10" y="58"/>
                  <a:pt x="10" y="57"/>
                </a:cubicBezTo>
                <a:cubicBezTo>
                  <a:pt x="10" y="56"/>
                  <a:pt x="12" y="55"/>
                  <a:pt x="13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27"/>
                  <a:pt x="24" y="27"/>
                  <a:pt x="24" y="27"/>
                </a:cubicBezTo>
                <a:cubicBezTo>
                  <a:pt x="2" y="5"/>
                  <a:pt x="2" y="5"/>
                  <a:pt x="2" y="5"/>
                </a:cubicBezTo>
                <a:cubicBezTo>
                  <a:pt x="1" y="4"/>
                  <a:pt x="0" y="3"/>
                  <a:pt x="0" y="2"/>
                </a:cubicBezTo>
                <a:cubicBezTo>
                  <a:pt x="0" y="0"/>
                  <a:pt x="2" y="0"/>
                  <a:pt x="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7" y="0"/>
                  <a:pt x="57" y="2"/>
                </a:cubicBezTo>
                <a:cubicBezTo>
                  <a:pt x="57" y="3"/>
                  <a:pt x="57" y="4"/>
                  <a:pt x="56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62" name="Freeform 65"/>
          <p:cNvSpPr>
            <a:spLocks noChangeAspect="1" noEditPoints="1"/>
          </p:cNvSpPr>
          <p:nvPr/>
        </p:nvSpPr>
        <p:spPr bwMode="auto">
          <a:xfrm>
            <a:off x="2605531" y="1462509"/>
            <a:ext cx="157562" cy="202789"/>
          </a:xfrm>
          <a:custGeom>
            <a:avLst/>
            <a:gdLst>
              <a:gd name="T0" fmla="*/ 23 w 50"/>
              <a:gd name="T1" fmla="*/ 25 h 64"/>
              <a:gd name="T2" fmla="*/ 18 w 50"/>
              <a:gd name="T3" fmla="*/ 32 h 64"/>
              <a:gd name="T4" fmla="*/ 18 w 50"/>
              <a:gd name="T5" fmla="*/ 59 h 64"/>
              <a:gd name="T6" fmla="*/ 13 w 50"/>
              <a:gd name="T7" fmla="*/ 64 h 64"/>
              <a:gd name="T8" fmla="*/ 9 w 50"/>
              <a:gd name="T9" fmla="*/ 64 h 64"/>
              <a:gd name="T10" fmla="*/ 4 w 50"/>
              <a:gd name="T11" fmla="*/ 59 h 64"/>
              <a:gd name="T12" fmla="*/ 4 w 50"/>
              <a:gd name="T13" fmla="*/ 32 h 64"/>
              <a:gd name="T14" fmla="*/ 0 w 50"/>
              <a:gd name="T15" fmla="*/ 25 h 64"/>
              <a:gd name="T16" fmla="*/ 0 w 50"/>
              <a:gd name="T17" fmla="*/ 2 h 64"/>
              <a:gd name="T18" fmla="*/ 2 w 50"/>
              <a:gd name="T19" fmla="*/ 0 h 64"/>
              <a:gd name="T20" fmla="*/ 4 w 50"/>
              <a:gd name="T21" fmla="*/ 2 h 64"/>
              <a:gd name="T22" fmla="*/ 4 w 50"/>
              <a:gd name="T23" fmla="*/ 17 h 64"/>
              <a:gd name="T24" fmla="*/ 7 w 50"/>
              <a:gd name="T25" fmla="*/ 19 h 64"/>
              <a:gd name="T26" fmla="*/ 9 w 50"/>
              <a:gd name="T27" fmla="*/ 17 h 64"/>
              <a:gd name="T28" fmla="*/ 9 w 50"/>
              <a:gd name="T29" fmla="*/ 2 h 64"/>
              <a:gd name="T30" fmla="*/ 11 w 50"/>
              <a:gd name="T31" fmla="*/ 0 h 64"/>
              <a:gd name="T32" fmla="*/ 13 w 50"/>
              <a:gd name="T33" fmla="*/ 2 h 64"/>
              <a:gd name="T34" fmla="*/ 13 w 50"/>
              <a:gd name="T35" fmla="*/ 17 h 64"/>
              <a:gd name="T36" fmla="*/ 16 w 50"/>
              <a:gd name="T37" fmla="*/ 19 h 64"/>
              <a:gd name="T38" fmla="*/ 18 w 50"/>
              <a:gd name="T39" fmla="*/ 17 h 64"/>
              <a:gd name="T40" fmla="*/ 18 w 50"/>
              <a:gd name="T41" fmla="*/ 2 h 64"/>
              <a:gd name="T42" fmla="*/ 20 w 50"/>
              <a:gd name="T43" fmla="*/ 0 h 64"/>
              <a:gd name="T44" fmla="*/ 23 w 50"/>
              <a:gd name="T45" fmla="*/ 2 h 64"/>
              <a:gd name="T46" fmla="*/ 23 w 50"/>
              <a:gd name="T47" fmla="*/ 25 h 64"/>
              <a:gd name="T48" fmla="*/ 50 w 50"/>
              <a:gd name="T49" fmla="*/ 59 h 64"/>
              <a:gd name="T50" fmla="*/ 45 w 50"/>
              <a:gd name="T51" fmla="*/ 64 h 64"/>
              <a:gd name="T52" fmla="*/ 41 w 50"/>
              <a:gd name="T53" fmla="*/ 64 h 64"/>
              <a:gd name="T54" fmla="*/ 36 w 50"/>
              <a:gd name="T55" fmla="*/ 59 h 64"/>
              <a:gd name="T56" fmla="*/ 36 w 50"/>
              <a:gd name="T57" fmla="*/ 41 h 64"/>
              <a:gd name="T58" fmla="*/ 28 w 50"/>
              <a:gd name="T59" fmla="*/ 41 h 64"/>
              <a:gd name="T60" fmla="*/ 27 w 50"/>
              <a:gd name="T61" fmla="*/ 40 h 64"/>
              <a:gd name="T62" fmla="*/ 27 w 50"/>
              <a:gd name="T63" fmla="*/ 11 h 64"/>
              <a:gd name="T64" fmla="*/ 39 w 50"/>
              <a:gd name="T65" fmla="*/ 0 h 64"/>
              <a:gd name="T66" fmla="*/ 48 w 50"/>
              <a:gd name="T67" fmla="*/ 0 h 64"/>
              <a:gd name="T68" fmla="*/ 50 w 50"/>
              <a:gd name="T69" fmla="*/ 2 h 64"/>
              <a:gd name="T70" fmla="*/ 50 w 50"/>
              <a:gd name="T71" fmla="*/ 59 h 64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0" h="64">
                <a:moveTo>
                  <a:pt x="23" y="25"/>
                </a:moveTo>
                <a:cubicBezTo>
                  <a:pt x="23" y="28"/>
                  <a:pt x="21" y="31"/>
                  <a:pt x="18" y="32"/>
                </a:cubicBezTo>
                <a:cubicBezTo>
                  <a:pt x="18" y="59"/>
                  <a:pt x="18" y="59"/>
                  <a:pt x="18" y="59"/>
                </a:cubicBezTo>
                <a:cubicBezTo>
                  <a:pt x="18" y="62"/>
                  <a:pt x="16" y="64"/>
                  <a:pt x="13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6" y="64"/>
                  <a:pt x="4" y="62"/>
                  <a:pt x="4" y="59"/>
                </a:cubicBezTo>
                <a:cubicBezTo>
                  <a:pt x="4" y="32"/>
                  <a:pt x="4" y="32"/>
                  <a:pt x="4" y="32"/>
                </a:cubicBezTo>
                <a:cubicBezTo>
                  <a:pt x="2" y="31"/>
                  <a:pt x="0" y="28"/>
                  <a:pt x="0" y="25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8"/>
                  <a:pt x="5" y="19"/>
                  <a:pt x="7" y="19"/>
                </a:cubicBezTo>
                <a:cubicBezTo>
                  <a:pt x="8" y="19"/>
                  <a:pt x="9" y="18"/>
                  <a:pt x="9" y="17"/>
                </a:cubicBezTo>
                <a:cubicBezTo>
                  <a:pt x="9" y="2"/>
                  <a:pt x="9" y="2"/>
                  <a:pt x="9" y="2"/>
                </a:cubicBezTo>
                <a:cubicBezTo>
                  <a:pt x="9" y="1"/>
                  <a:pt x="10" y="0"/>
                  <a:pt x="11" y="0"/>
                </a:cubicBezTo>
                <a:cubicBezTo>
                  <a:pt x="12" y="0"/>
                  <a:pt x="13" y="1"/>
                  <a:pt x="13" y="2"/>
                </a:cubicBezTo>
                <a:cubicBezTo>
                  <a:pt x="13" y="17"/>
                  <a:pt x="13" y="17"/>
                  <a:pt x="13" y="17"/>
                </a:cubicBezTo>
                <a:cubicBezTo>
                  <a:pt x="13" y="18"/>
                  <a:pt x="15" y="19"/>
                  <a:pt x="16" y="19"/>
                </a:cubicBezTo>
                <a:cubicBezTo>
                  <a:pt x="17" y="19"/>
                  <a:pt x="18" y="18"/>
                  <a:pt x="18" y="17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1"/>
                  <a:pt x="19" y="0"/>
                  <a:pt x="20" y="0"/>
                </a:cubicBezTo>
                <a:cubicBezTo>
                  <a:pt x="22" y="0"/>
                  <a:pt x="23" y="1"/>
                  <a:pt x="23" y="2"/>
                </a:cubicBezTo>
                <a:lnTo>
                  <a:pt x="23" y="25"/>
                </a:lnTo>
                <a:close/>
                <a:moveTo>
                  <a:pt x="50" y="59"/>
                </a:moveTo>
                <a:cubicBezTo>
                  <a:pt x="50" y="62"/>
                  <a:pt x="48" y="64"/>
                  <a:pt x="45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38" y="64"/>
                  <a:pt x="36" y="62"/>
                  <a:pt x="36" y="59"/>
                </a:cubicBezTo>
                <a:cubicBezTo>
                  <a:pt x="36" y="41"/>
                  <a:pt x="36" y="41"/>
                  <a:pt x="36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8" y="41"/>
                  <a:pt x="27" y="41"/>
                  <a:pt x="27" y="40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5"/>
                  <a:pt x="32" y="0"/>
                  <a:pt x="39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50" y="1"/>
                  <a:pt x="50" y="2"/>
                </a:cubicBezTo>
                <a:lnTo>
                  <a:pt x="50" y="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63" name="Freeform 36"/>
          <p:cNvSpPr>
            <a:spLocks noChangeAspect="1" noEditPoints="1"/>
          </p:cNvSpPr>
          <p:nvPr/>
        </p:nvSpPr>
        <p:spPr bwMode="auto">
          <a:xfrm>
            <a:off x="3712667" y="1467556"/>
            <a:ext cx="260276" cy="197742"/>
          </a:xfrm>
          <a:custGeom>
            <a:avLst/>
            <a:gdLst>
              <a:gd name="T0" fmla="*/ 68 w 71"/>
              <a:gd name="T1" fmla="*/ 44 h 54"/>
              <a:gd name="T2" fmla="*/ 59 w 71"/>
              <a:gd name="T3" fmla="*/ 54 h 54"/>
              <a:gd name="T4" fmla="*/ 10 w 71"/>
              <a:gd name="T5" fmla="*/ 54 h 54"/>
              <a:gd name="T6" fmla="*/ 0 w 71"/>
              <a:gd name="T7" fmla="*/ 44 h 54"/>
              <a:gd name="T8" fmla="*/ 68 w 71"/>
              <a:gd name="T9" fmla="*/ 44 h 54"/>
              <a:gd name="T10" fmla="*/ 56 w 71"/>
              <a:gd name="T11" fmla="*/ 30 h 54"/>
              <a:gd name="T12" fmla="*/ 54 w 71"/>
              <a:gd name="T13" fmla="*/ 30 h 54"/>
              <a:gd name="T14" fmla="*/ 54 w 71"/>
              <a:gd name="T15" fmla="*/ 31 h 54"/>
              <a:gd name="T16" fmla="*/ 45 w 71"/>
              <a:gd name="T17" fmla="*/ 39 h 54"/>
              <a:gd name="T18" fmla="*/ 19 w 71"/>
              <a:gd name="T19" fmla="*/ 39 h 54"/>
              <a:gd name="T20" fmla="*/ 10 w 71"/>
              <a:gd name="T21" fmla="*/ 31 h 54"/>
              <a:gd name="T22" fmla="*/ 10 w 71"/>
              <a:gd name="T23" fmla="*/ 3 h 54"/>
              <a:gd name="T24" fmla="*/ 13 w 71"/>
              <a:gd name="T25" fmla="*/ 0 h 54"/>
              <a:gd name="T26" fmla="*/ 56 w 71"/>
              <a:gd name="T27" fmla="*/ 0 h 54"/>
              <a:gd name="T28" fmla="*/ 71 w 71"/>
              <a:gd name="T29" fmla="*/ 15 h 54"/>
              <a:gd name="T30" fmla="*/ 56 w 71"/>
              <a:gd name="T31" fmla="*/ 30 h 54"/>
              <a:gd name="T32" fmla="*/ 56 w 71"/>
              <a:gd name="T33" fmla="*/ 8 h 54"/>
              <a:gd name="T34" fmla="*/ 54 w 71"/>
              <a:gd name="T35" fmla="*/ 8 h 54"/>
              <a:gd name="T36" fmla="*/ 54 w 71"/>
              <a:gd name="T37" fmla="*/ 22 h 54"/>
              <a:gd name="T38" fmla="*/ 56 w 71"/>
              <a:gd name="T39" fmla="*/ 22 h 54"/>
              <a:gd name="T40" fmla="*/ 64 w 71"/>
              <a:gd name="T41" fmla="*/ 15 h 54"/>
              <a:gd name="T42" fmla="*/ 56 w 71"/>
              <a:gd name="T43" fmla="*/ 8 h 54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71" h="54">
                <a:moveTo>
                  <a:pt x="68" y="44"/>
                </a:moveTo>
                <a:cubicBezTo>
                  <a:pt x="68" y="49"/>
                  <a:pt x="64" y="54"/>
                  <a:pt x="59" y="54"/>
                </a:cubicBezTo>
                <a:cubicBezTo>
                  <a:pt x="10" y="54"/>
                  <a:pt x="10" y="54"/>
                  <a:pt x="10" y="54"/>
                </a:cubicBezTo>
                <a:cubicBezTo>
                  <a:pt x="5" y="54"/>
                  <a:pt x="0" y="49"/>
                  <a:pt x="0" y="44"/>
                </a:cubicBezTo>
                <a:lnTo>
                  <a:pt x="68" y="44"/>
                </a:lnTo>
                <a:close/>
                <a:moveTo>
                  <a:pt x="56" y="30"/>
                </a:moveTo>
                <a:cubicBezTo>
                  <a:pt x="54" y="30"/>
                  <a:pt x="54" y="30"/>
                  <a:pt x="54" y="30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35"/>
                  <a:pt x="50" y="39"/>
                  <a:pt x="45" y="39"/>
                </a:cubicBezTo>
                <a:cubicBezTo>
                  <a:pt x="19" y="39"/>
                  <a:pt x="19" y="39"/>
                  <a:pt x="19" y="39"/>
                </a:cubicBezTo>
                <a:cubicBezTo>
                  <a:pt x="14" y="39"/>
                  <a:pt x="10" y="35"/>
                  <a:pt x="10" y="31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2"/>
                  <a:pt x="11" y="0"/>
                  <a:pt x="1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64" y="0"/>
                  <a:pt x="71" y="7"/>
                  <a:pt x="71" y="15"/>
                </a:cubicBezTo>
                <a:cubicBezTo>
                  <a:pt x="71" y="23"/>
                  <a:pt x="64" y="30"/>
                  <a:pt x="56" y="30"/>
                </a:cubicBezTo>
                <a:close/>
                <a:moveTo>
                  <a:pt x="56" y="8"/>
                </a:moveTo>
                <a:cubicBezTo>
                  <a:pt x="54" y="8"/>
                  <a:pt x="54" y="8"/>
                  <a:pt x="54" y="8"/>
                </a:cubicBezTo>
                <a:cubicBezTo>
                  <a:pt x="54" y="22"/>
                  <a:pt x="54" y="22"/>
                  <a:pt x="54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60" y="22"/>
                  <a:pt x="64" y="19"/>
                  <a:pt x="64" y="15"/>
                </a:cubicBezTo>
                <a:cubicBezTo>
                  <a:pt x="64" y="11"/>
                  <a:pt x="60" y="8"/>
                  <a:pt x="56" y="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64" name="Group 266"/>
          <p:cNvGrpSpPr>
            <a:grpSpLocks noChangeAspect="1"/>
          </p:cNvGrpSpPr>
          <p:nvPr/>
        </p:nvGrpSpPr>
        <p:grpSpPr>
          <a:xfrm>
            <a:off x="1240685" y="1457736"/>
            <a:ext cx="182389" cy="207159"/>
            <a:chOff x="363538" y="3013075"/>
            <a:chExt cx="257175" cy="292101"/>
          </a:xfrm>
          <a:solidFill>
            <a:schemeClr val="tx1"/>
          </a:solidFill>
        </p:grpSpPr>
        <p:sp>
          <p:nvSpPr>
            <p:cNvPr id="65" name="Freeform 76"/>
            <p:cNvSpPr>
              <a:spLocks noEditPoints="1"/>
            </p:cNvSpPr>
            <p:nvPr/>
          </p:nvSpPr>
          <p:spPr bwMode="auto">
            <a:xfrm>
              <a:off x="363538" y="3068638"/>
              <a:ext cx="257175" cy="236538"/>
            </a:xfrm>
            <a:custGeom>
              <a:avLst/>
              <a:gdLst/>
              <a:ahLst/>
              <a:cxnLst>
                <a:cxn ang="0">
                  <a:pos x="51" y="15"/>
                </a:cxn>
                <a:cxn ang="0">
                  <a:pos x="0" y="44"/>
                </a:cxn>
                <a:cxn ang="0">
                  <a:pos x="37" y="94"/>
                </a:cxn>
                <a:cxn ang="0">
                  <a:pos x="51" y="87"/>
                </a:cxn>
                <a:cxn ang="0">
                  <a:pos x="66" y="94"/>
                </a:cxn>
                <a:cxn ang="0">
                  <a:pos x="102" y="44"/>
                </a:cxn>
                <a:cxn ang="0">
                  <a:pos x="51" y="15"/>
                </a:cxn>
                <a:cxn ang="0">
                  <a:pos x="22" y="73"/>
                </a:cxn>
                <a:cxn ang="0">
                  <a:pos x="22" y="22"/>
                </a:cxn>
                <a:cxn ang="0">
                  <a:pos x="37" y="22"/>
                </a:cxn>
                <a:cxn ang="0">
                  <a:pos x="22" y="73"/>
                </a:cxn>
              </a:cxnLst>
              <a:rect l="0" t="0" r="r" b="b"/>
              <a:pathLst>
                <a:path w="102" h="94">
                  <a:moveTo>
                    <a:pt x="51" y="15"/>
                  </a:moveTo>
                  <a:cubicBezTo>
                    <a:pt x="13" y="0"/>
                    <a:pt x="0" y="22"/>
                    <a:pt x="0" y="44"/>
                  </a:cubicBezTo>
                  <a:cubicBezTo>
                    <a:pt x="0" y="65"/>
                    <a:pt x="26" y="94"/>
                    <a:pt x="37" y="94"/>
                  </a:cubicBezTo>
                  <a:cubicBezTo>
                    <a:pt x="51" y="94"/>
                    <a:pt x="51" y="87"/>
                    <a:pt x="51" y="87"/>
                  </a:cubicBezTo>
                  <a:cubicBezTo>
                    <a:pt x="51" y="87"/>
                    <a:pt x="51" y="94"/>
                    <a:pt x="66" y="94"/>
                  </a:cubicBezTo>
                  <a:cubicBezTo>
                    <a:pt x="76" y="94"/>
                    <a:pt x="102" y="65"/>
                    <a:pt x="102" y="44"/>
                  </a:cubicBezTo>
                  <a:cubicBezTo>
                    <a:pt x="102" y="22"/>
                    <a:pt x="89" y="0"/>
                    <a:pt x="51" y="15"/>
                  </a:cubicBezTo>
                  <a:close/>
                  <a:moveTo>
                    <a:pt x="22" y="73"/>
                  </a:moveTo>
                  <a:cubicBezTo>
                    <a:pt x="0" y="44"/>
                    <a:pt x="22" y="22"/>
                    <a:pt x="22" y="22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2"/>
                    <a:pt x="22" y="36"/>
                    <a:pt x="22" y="7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6" name="Freeform 77"/>
            <p:cNvSpPr>
              <a:spLocks/>
            </p:cNvSpPr>
            <p:nvPr/>
          </p:nvSpPr>
          <p:spPr bwMode="auto">
            <a:xfrm>
              <a:off x="419101" y="3013075"/>
              <a:ext cx="73025" cy="73025"/>
            </a:xfrm>
            <a:custGeom>
              <a:avLst/>
              <a:gdLst/>
              <a:ahLst/>
              <a:cxnLst>
                <a:cxn ang="0">
                  <a:pos x="29" y="29"/>
                </a:cxn>
                <a:cxn ang="0">
                  <a:pos x="15" y="0"/>
                </a:cxn>
                <a:cxn ang="0">
                  <a:pos x="0" y="0"/>
                </a:cxn>
                <a:cxn ang="0">
                  <a:pos x="22" y="29"/>
                </a:cxn>
                <a:cxn ang="0">
                  <a:pos x="29" y="29"/>
                </a:cxn>
              </a:cxnLst>
              <a:rect l="0" t="0" r="r" b="b"/>
              <a:pathLst>
                <a:path w="29" h="29">
                  <a:moveTo>
                    <a:pt x="29" y="29"/>
                  </a:moveTo>
                  <a:cubicBezTo>
                    <a:pt x="22" y="15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9"/>
                    <a:pt x="22" y="29"/>
                    <a:pt x="22" y="29"/>
                  </a:cubicBezTo>
                  <a:lnTo>
                    <a:pt x="29" y="2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67" name="Freeform 78"/>
            <p:cNvSpPr>
              <a:spLocks/>
            </p:cNvSpPr>
            <p:nvPr/>
          </p:nvSpPr>
          <p:spPr bwMode="auto">
            <a:xfrm>
              <a:off x="492126" y="3013075"/>
              <a:ext cx="90488" cy="7302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29"/>
                </a:cxn>
                <a:cxn ang="0">
                  <a:pos x="36" y="0"/>
                </a:cxn>
              </a:cxnLst>
              <a:rect l="0" t="0" r="r" b="b"/>
              <a:pathLst>
                <a:path w="36" h="29">
                  <a:moveTo>
                    <a:pt x="36" y="0"/>
                  </a:moveTo>
                  <a:cubicBezTo>
                    <a:pt x="36" y="0"/>
                    <a:pt x="0" y="0"/>
                    <a:pt x="0" y="29"/>
                  </a:cubicBezTo>
                  <a:cubicBezTo>
                    <a:pt x="0" y="29"/>
                    <a:pt x="36" y="29"/>
                    <a:pt x="3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68" name="Group 268"/>
          <p:cNvGrpSpPr>
            <a:grpSpLocks noChangeAspect="1"/>
          </p:cNvGrpSpPr>
          <p:nvPr/>
        </p:nvGrpSpPr>
        <p:grpSpPr>
          <a:xfrm>
            <a:off x="1581013" y="1451679"/>
            <a:ext cx="188465" cy="216735"/>
            <a:chOff x="950913" y="3013075"/>
            <a:chExt cx="254000" cy="292100"/>
          </a:xfrm>
          <a:solidFill>
            <a:schemeClr val="tx1"/>
          </a:solidFill>
        </p:grpSpPr>
        <p:sp>
          <p:nvSpPr>
            <p:cNvPr id="69" name="Freeform 232"/>
            <p:cNvSpPr>
              <a:spLocks noEditPoints="1"/>
            </p:cNvSpPr>
            <p:nvPr/>
          </p:nvSpPr>
          <p:spPr bwMode="auto">
            <a:xfrm>
              <a:off x="950913" y="3013075"/>
              <a:ext cx="254000" cy="292100"/>
            </a:xfrm>
            <a:custGeom>
              <a:avLst/>
              <a:gdLst/>
              <a:ahLst/>
              <a:cxnLst>
                <a:cxn ang="0">
                  <a:pos x="98" y="42"/>
                </a:cxn>
                <a:cxn ang="0">
                  <a:pos x="86" y="31"/>
                </a:cxn>
                <a:cxn ang="0">
                  <a:pos x="83" y="28"/>
                </a:cxn>
                <a:cxn ang="0">
                  <a:pos x="80" y="25"/>
                </a:cxn>
                <a:cxn ang="0">
                  <a:pos x="80" y="20"/>
                </a:cxn>
                <a:cxn ang="0">
                  <a:pos x="79" y="6"/>
                </a:cxn>
                <a:cxn ang="0">
                  <a:pos x="70" y="0"/>
                </a:cxn>
                <a:cxn ang="0">
                  <a:pos x="27" y="1"/>
                </a:cxn>
                <a:cxn ang="0">
                  <a:pos x="21" y="10"/>
                </a:cxn>
                <a:cxn ang="0">
                  <a:pos x="21" y="22"/>
                </a:cxn>
                <a:cxn ang="0">
                  <a:pos x="15" y="28"/>
                </a:cxn>
                <a:cxn ang="0">
                  <a:pos x="1" y="42"/>
                </a:cxn>
                <a:cxn ang="0">
                  <a:pos x="0" y="46"/>
                </a:cxn>
                <a:cxn ang="0">
                  <a:pos x="0" y="52"/>
                </a:cxn>
                <a:cxn ang="0">
                  <a:pos x="0" y="85"/>
                </a:cxn>
                <a:cxn ang="0">
                  <a:pos x="0" y="107"/>
                </a:cxn>
                <a:cxn ang="0">
                  <a:pos x="0" y="114"/>
                </a:cxn>
                <a:cxn ang="0">
                  <a:pos x="5" y="116"/>
                </a:cxn>
                <a:cxn ang="0">
                  <a:pos x="51" y="116"/>
                </a:cxn>
                <a:cxn ang="0">
                  <a:pos x="56" y="116"/>
                </a:cxn>
                <a:cxn ang="0">
                  <a:pos x="62" y="116"/>
                </a:cxn>
                <a:cxn ang="0">
                  <a:pos x="67" y="116"/>
                </a:cxn>
                <a:cxn ang="0">
                  <a:pos x="95" y="116"/>
                </a:cxn>
                <a:cxn ang="0">
                  <a:pos x="99" y="116"/>
                </a:cxn>
                <a:cxn ang="0">
                  <a:pos x="101" y="57"/>
                </a:cxn>
                <a:cxn ang="0">
                  <a:pos x="101" y="48"/>
                </a:cxn>
                <a:cxn ang="0">
                  <a:pos x="29" y="17"/>
                </a:cxn>
                <a:cxn ang="0">
                  <a:pos x="29" y="10"/>
                </a:cxn>
                <a:cxn ang="0">
                  <a:pos x="70" y="8"/>
                </a:cxn>
                <a:cxn ang="0">
                  <a:pos x="72" y="20"/>
                </a:cxn>
                <a:cxn ang="0">
                  <a:pos x="69" y="22"/>
                </a:cxn>
                <a:cxn ang="0">
                  <a:pos x="33" y="22"/>
                </a:cxn>
                <a:cxn ang="0">
                  <a:pos x="29" y="20"/>
                </a:cxn>
                <a:cxn ang="0">
                  <a:pos x="58" y="56"/>
                </a:cxn>
                <a:cxn ang="0">
                  <a:pos x="58" y="107"/>
                </a:cxn>
                <a:cxn ang="0">
                  <a:pos x="55" y="109"/>
                </a:cxn>
                <a:cxn ang="0">
                  <a:pos x="9" y="109"/>
                </a:cxn>
                <a:cxn ang="0">
                  <a:pos x="7" y="53"/>
                </a:cxn>
                <a:cxn ang="0">
                  <a:pos x="53" y="51"/>
                </a:cxn>
                <a:cxn ang="0">
                  <a:pos x="58" y="53"/>
                </a:cxn>
                <a:cxn ang="0">
                  <a:pos x="64" y="42"/>
                </a:cxn>
                <a:cxn ang="0">
                  <a:pos x="59" y="44"/>
                </a:cxn>
                <a:cxn ang="0">
                  <a:pos x="12" y="44"/>
                </a:cxn>
                <a:cxn ang="0">
                  <a:pos x="23" y="31"/>
                </a:cxn>
                <a:cxn ang="0">
                  <a:pos x="27" y="29"/>
                </a:cxn>
                <a:cxn ang="0">
                  <a:pos x="70" y="29"/>
                </a:cxn>
                <a:cxn ang="0">
                  <a:pos x="76" y="29"/>
                </a:cxn>
                <a:cxn ang="0">
                  <a:pos x="74" y="32"/>
                </a:cxn>
                <a:cxn ang="0">
                  <a:pos x="94" y="107"/>
                </a:cxn>
                <a:cxn ang="0">
                  <a:pos x="67" y="109"/>
                </a:cxn>
                <a:cxn ang="0">
                  <a:pos x="65" y="53"/>
                </a:cxn>
                <a:cxn ang="0">
                  <a:pos x="78" y="38"/>
                </a:cxn>
                <a:cxn ang="0">
                  <a:pos x="82" y="37"/>
                </a:cxn>
                <a:cxn ang="0">
                  <a:pos x="88" y="43"/>
                </a:cxn>
                <a:cxn ang="0">
                  <a:pos x="94" y="51"/>
                </a:cxn>
              </a:cxnLst>
              <a:rect l="0" t="0" r="r" b="b"/>
              <a:pathLst>
                <a:path w="101" h="116">
                  <a:moveTo>
                    <a:pt x="100" y="45"/>
                  </a:moveTo>
                  <a:cubicBezTo>
                    <a:pt x="100" y="44"/>
                    <a:pt x="99" y="43"/>
                    <a:pt x="98" y="42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87" y="32"/>
                    <a:pt x="87" y="31"/>
                    <a:pt x="86" y="31"/>
                  </a:cubicBezTo>
                  <a:cubicBezTo>
                    <a:pt x="86" y="31"/>
                    <a:pt x="85" y="30"/>
                    <a:pt x="84" y="29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3" y="27"/>
                    <a:pt x="82" y="26"/>
                    <a:pt x="81" y="26"/>
                  </a:cubicBezTo>
                  <a:cubicBezTo>
                    <a:pt x="81" y="26"/>
                    <a:pt x="80" y="25"/>
                    <a:pt x="80" y="25"/>
                  </a:cubicBezTo>
                  <a:cubicBezTo>
                    <a:pt x="80" y="24"/>
                    <a:pt x="80" y="24"/>
                    <a:pt x="80" y="23"/>
                  </a:cubicBezTo>
                  <a:cubicBezTo>
                    <a:pt x="80" y="23"/>
                    <a:pt x="80" y="21"/>
                    <a:pt x="80" y="20"/>
                  </a:cubicBezTo>
                  <a:cubicBezTo>
                    <a:pt x="80" y="10"/>
                    <a:pt x="80" y="10"/>
                    <a:pt x="80" y="10"/>
                  </a:cubicBezTo>
                  <a:cubicBezTo>
                    <a:pt x="80" y="8"/>
                    <a:pt x="79" y="7"/>
                    <a:pt x="79" y="6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1" y="0"/>
                    <a:pt x="7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0"/>
                    <a:pt x="28" y="1"/>
                    <a:pt x="27" y="1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1" y="8"/>
                    <a:pt x="21" y="1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2"/>
                    <a:pt x="21" y="22"/>
                  </a:cubicBezTo>
                  <a:cubicBezTo>
                    <a:pt x="21" y="22"/>
                    <a:pt x="20" y="23"/>
                    <a:pt x="20" y="23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4" y="29"/>
                    <a:pt x="13" y="30"/>
                    <a:pt x="12" y="3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0" y="43"/>
                    <a:pt x="0" y="44"/>
                    <a:pt x="0" y="44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2"/>
                    <a:pt x="0" y="52"/>
                  </a:cubicBezTo>
                  <a:cubicBezTo>
                    <a:pt x="0" y="53"/>
                    <a:pt x="0" y="55"/>
                    <a:pt x="0" y="5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86"/>
                    <a:pt x="0" y="88"/>
                    <a:pt x="0" y="89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8"/>
                    <a:pt x="0" y="110"/>
                    <a:pt x="0" y="11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6"/>
                    <a:pt x="1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6"/>
                    <a:pt x="8" y="116"/>
                    <a:pt x="9" y="116"/>
                  </a:cubicBezTo>
                  <a:cubicBezTo>
                    <a:pt x="51" y="116"/>
                    <a:pt x="51" y="116"/>
                    <a:pt x="51" y="116"/>
                  </a:cubicBezTo>
                  <a:cubicBezTo>
                    <a:pt x="52" y="116"/>
                    <a:pt x="54" y="116"/>
                    <a:pt x="55" y="116"/>
                  </a:cubicBezTo>
                  <a:cubicBezTo>
                    <a:pt x="56" y="116"/>
                    <a:pt x="56" y="116"/>
                    <a:pt x="56" y="116"/>
                  </a:cubicBezTo>
                  <a:cubicBezTo>
                    <a:pt x="57" y="116"/>
                    <a:pt x="58" y="116"/>
                    <a:pt x="59" y="116"/>
                  </a:cubicBezTo>
                  <a:cubicBezTo>
                    <a:pt x="60" y="116"/>
                    <a:pt x="61" y="116"/>
                    <a:pt x="62" y="116"/>
                  </a:cubicBezTo>
                  <a:cubicBezTo>
                    <a:pt x="63" y="116"/>
                    <a:pt x="63" y="116"/>
                    <a:pt x="63" y="116"/>
                  </a:cubicBezTo>
                  <a:cubicBezTo>
                    <a:pt x="64" y="116"/>
                    <a:pt x="66" y="116"/>
                    <a:pt x="67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3" y="116"/>
                    <a:pt x="95" y="116"/>
                    <a:pt x="95" y="116"/>
                  </a:cubicBezTo>
                  <a:cubicBezTo>
                    <a:pt x="96" y="116"/>
                    <a:pt x="97" y="116"/>
                    <a:pt x="99" y="116"/>
                  </a:cubicBezTo>
                  <a:cubicBezTo>
                    <a:pt x="99" y="116"/>
                    <a:pt x="99" y="116"/>
                    <a:pt x="99" y="116"/>
                  </a:cubicBezTo>
                  <a:cubicBezTo>
                    <a:pt x="100" y="116"/>
                    <a:pt x="101" y="116"/>
                    <a:pt x="101" y="114"/>
                  </a:cubicBezTo>
                  <a:cubicBezTo>
                    <a:pt x="101" y="57"/>
                    <a:pt x="101" y="57"/>
                    <a:pt x="101" y="57"/>
                  </a:cubicBezTo>
                  <a:cubicBezTo>
                    <a:pt x="101" y="56"/>
                    <a:pt x="101" y="55"/>
                    <a:pt x="101" y="53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101" y="47"/>
                    <a:pt x="101" y="45"/>
                    <a:pt x="100" y="45"/>
                  </a:cubicBezTo>
                  <a:close/>
                  <a:moveTo>
                    <a:pt x="29" y="17"/>
                  </a:moveTo>
                  <a:cubicBezTo>
                    <a:pt x="29" y="16"/>
                    <a:pt x="29" y="14"/>
                    <a:pt x="29" y="13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8"/>
                    <a:pt x="30" y="8"/>
                    <a:pt x="31" y="8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1" y="8"/>
                    <a:pt x="72" y="8"/>
                    <a:pt x="72" y="10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2" y="21"/>
                    <a:pt x="71" y="22"/>
                    <a:pt x="70" y="22"/>
                  </a:cubicBezTo>
                  <a:cubicBezTo>
                    <a:pt x="69" y="22"/>
                    <a:pt x="69" y="22"/>
                    <a:pt x="69" y="22"/>
                  </a:cubicBezTo>
                  <a:cubicBezTo>
                    <a:pt x="68" y="22"/>
                    <a:pt x="66" y="22"/>
                    <a:pt x="65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2"/>
                    <a:pt x="31" y="22"/>
                    <a:pt x="30" y="22"/>
                  </a:cubicBezTo>
                  <a:cubicBezTo>
                    <a:pt x="29" y="22"/>
                    <a:pt x="29" y="21"/>
                    <a:pt x="29" y="20"/>
                  </a:cubicBezTo>
                  <a:lnTo>
                    <a:pt x="29" y="17"/>
                  </a:lnTo>
                  <a:close/>
                  <a:moveTo>
                    <a:pt x="58" y="56"/>
                  </a:moveTo>
                  <a:cubicBezTo>
                    <a:pt x="58" y="57"/>
                    <a:pt x="58" y="59"/>
                    <a:pt x="58" y="60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8"/>
                    <a:pt x="57" y="109"/>
                    <a:pt x="56" y="109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54" y="109"/>
                    <a:pt x="52" y="109"/>
                    <a:pt x="51" y="109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8" y="109"/>
                    <a:pt x="7" y="108"/>
                    <a:pt x="7" y="107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8" y="51"/>
                    <a:pt x="9" y="51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54" y="51"/>
                    <a:pt x="56" y="51"/>
                    <a:pt x="56" y="51"/>
                  </a:cubicBezTo>
                  <a:cubicBezTo>
                    <a:pt x="57" y="51"/>
                    <a:pt x="58" y="52"/>
                    <a:pt x="58" y="53"/>
                  </a:cubicBezTo>
                  <a:lnTo>
                    <a:pt x="58" y="56"/>
                  </a:lnTo>
                  <a:close/>
                  <a:moveTo>
                    <a:pt x="64" y="42"/>
                  </a:moveTo>
                  <a:cubicBezTo>
                    <a:pt x="63" y="43"/>
                    <a:pt x="62" y="44"/>
                    <a:pt x="61" y="44"/>
                  </a:cubicBezTo>
                  <a:cubicBezTo>
                    <a:pt x="61" y="44"/>
                    <a:pt x="60" y="44"/>
                    <a:pt x="59" y="44"/>
                  </a:cubicBezTo>
                  <a:cubicBezTo>
                    <a:pt x="58" y="44"/>
                    <a:pt x="57" y="44"/>
                    <a:pt x="56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0" y="44"/>
                    <a:pt x="10" y="43"/>
                    <a:pt x="11" y="4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5" y="29"/>
                    <a:pt x="26" y="29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8" y="29"/>
                    <a:pt x="30" y="29"/>
                    <a:pt x="31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1" y="29"/>
                    <a:pt x="73" y="29"/>
                    <a:pt x="73" y="29"/>
                  </a:cubicBezTo>
                  <a:cubicBezTo>
                    <a:pt x="74" y="29"/>
                    <a:pt x="75" y="29"/>
                    <a:pt x="76" y="29"/>
                  </a:cubicBezTo>
                  <a:cubicBezTo>
                    <a:pt x="76" y="29"/>
                    <a:pt x="77" y="30"/>
                    <a:pt x="76" y="30"/>
                  </a:cubicBezTo>
                  <a:cubicBezTo>
                    <a:pt x="76" y="30"/>
                    <a:pt x="75" y="31"/>
                    <a:pt x="74" y="32"/>
                  </a:cubicBezTo>
                  <a:lnTo>
                    <a:pt x="64" y="42"/>
                  </a:lnTo>
                  <a:close/>
                  <a:moveTo>
                    <a:pt x="94" y="107"/>
                  </a:moveTo>
                  <a:cubicBezTo>
                    <a:pt x="94" y="108"/>
                    <a:pt x="93" y="109"/>
                    <a:pt x="92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6" y="109"/>
                    <a:pt x="65" y="108"/>
                    <a:pt x="65" y="107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65" y="52"/>
                    <a:pt x="66" y="51"/>
                    <a:pt x="66" y="50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9" y="38"/>
                    <a:pt x="80" y="37"/>
                    <a:pt x="80" y="36"/>
                  </a:cubicBezTo>
                  <a:cubicBezTo>
                    <a:pt x="80" y="36"/>
                    <a:pt x="81" y="36"/>
                    <a:pt x="82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6" y="41"/>
                    <a:pt x="87" y="42"/>
                    <a:pt x="88" y="43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3" y="48"/>
                    <a:pt x="94" y="50"/>
                    <a:pt x="94" y="51"/>
                  </a:cubicBezTo>
                  <a:lnTo>
                    <a:pt x="94" y="1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0" name="Freeform 233"/>
            <p:cNvSpPr>
              <a:spLocks/>
            </p:cNvSpPr>
            <p:nvPr/>
          </p:nvSpPr>
          <p:spPr bwMode="auto">
            <a:xfrm>
              <a:off x="1003301" y="3179763"/>
              <a:ext cx="55563" cy="90488"/>
            </a:xfrm>
            <a:custGeom>
              <a:avLst/>
              <a:gdLst/>
              <a:ahLst/>
              <a:cxnLst>
                <a:cxn ang="0">
                  <a:pos x="0" y="34"/>
                </a:cxn>
                <a:cxn ang="0">
                  <a:pos x="2" y="36"/>
                </a:cxn>
                <a:cxn ang="0">
                  <a:pos x="20" y="36"/>
                </a:cxn>
                <a:cxn ang="0">
                  <a:pos x="22" y="34"/>
                </a:cxn>
                <a:cxn ang="0">
                  <a:pos x="22" y="2"/>
                </a:cxn>
                <a:cxn ang="0">
                  <a:pos x="20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0" y="34"/>
                </a:cxn>
              </a:cxnLst>
              <a:rect l="0" t="0" r="r" b="b"/>
              <a:pathLst>
                <a:path w="22" h="36">
                  <a:moveTo>
                    <a:pt x="0" y="34"/>
                  </a:moveTo>
                  <a:cubicBezTo>
                    <a:pt x="0" y="35"/>
                    <a:pt x="1" y="36"/>
                    <a:pt x="2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2" y="35"/>
                    <a:pt x="22" y="34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lnTo>
                    <a:pt x="0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71" name="Group 317"/>
          <p:cNvGrpSpPr>
            <a:grpSpLocks noChangeAspect="1"/>
          </p:cNvGrpSpPr>
          <p:nvPr/>
        </p:nvGrpSpPr>
        <p:grpSpPr>
          <a:xfrm>
            <a:off x="3306406" y="1465462"/>
            <a:ext cx="261856" cy="197815"/>
            <a:chOff x="8526463" y="2427288"/>
            <a:chExt cx="292101" cy="220663"/>
          </a:xfrm>
          <a:solidFill>
            <a:schemeClr val="tx1"/>
          </a:solidFill>
        </p:grpSpPr>
        <p:sp>
          <p:nvSpPr>
            <p:cNvPr id="72" name="Freeform 102"/>
            <p:cNvSpPr>
              <a:spLocks/>
            </p:cNvSpPr>
            <p:nvPr/>
          </p:nvSpPr>
          <p:spPr bwMode="auto">
            <a:xfrm>
              <a:off x="8526463" y="2611438"/>
              <a:ext cx="292100" cy="36513"/>
            </a:xfrm>
            <a:custGeom>
              <a:avLst/>
              <a:gdLst/>
              <a:ahLst/>
              <a:cxnLst>
                <a:cxn ang="0">
                  <a:pos x="109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7" y="14"/>
                </a:cxn>
                <a:cxn ang="0">
                  <a:pos x="109" y="14"/>
                </a:cxn>
                <a:cxn ang="0">
                  <a:pos x="116" y="7"/>
                </a:cxn>
                <a:cxn ang="0">
                  <a:pos x="109" y="0"/>
                </a:cxn>
              </a:cxnLst>
              <a:rect l="0" t="0" r="r" b="b"/>
              <a:pathLst>
                <a:path w="116" h="14">
                  <a:moveTo>
                    <a:pt x="10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13" y="14"/>
                    <a:pt x="116" y="11"/>
                    <a:pt x="116" y="7"/>
                  </a:cubicBezTo>
                  <a:cubicBezTo>
                    <a:pt x="116" y="3"/>
                    <a:pt x="113" y="0"/>
                    <a:pt x="10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3" name="Freeform 103"/>
            <p:cNvSpPr>
              <a:spLocks noEditPoints="1"/>
            </p:cNvSpPr>
            <p:nvPr/>
          </p:nvSpPr>
          <p:spPr bwMode="auto">
            <a:xfrm>
              <a:off x="8582026" y="2427288"/>
              <a:ext cx="236538" cy="165100"/>
            </a:xfrm>
            <a:custGeom>
              <a:avLst/>
              <a:gdLst/>
              <a:ahLst/>
              <a:cxnLst>
                <a:cxn ang="0">
                  <a:pos x="14" y="65"/>
                </a:cxn>
                <a:cxn ang="0">
                  <a:pos x="58" y="65"/>
                </a:cxn>
                <a:cxn ang="0">
                  <a:pos x="72" y="51"/>
                </a:cxn>
                <a:cxn ang="0">
                  <a:pos x="94" y="29"/>
                </a:cxn>
                <a:cxn ang="0">
                  <a:pos x="72" y="7"/>
                </a:cxn>
                <a:cxn ang="0">
                  <a:pos x="72" y="0"/>
                </a:cxn>
                <a:cxn ang="0">
                  <a:pos x="0" y="0"/>
                </a:cxn>
                <a:cxn ang="0">
                  <a:pos x="0" y="51"/>
                </a:cxn>
                <a:cxn ang="0">
                  <a:pos x="14" y="65"/>
                </a:cxn>
                <a:cxn ang="0">
                  <a:pos x="87" y="29"/>
                </a:cxn>
                <a:cxn ang="0">
                  <a:pos x="72" y="44"/>
                </a:cxn>
                <a:cxn ang="0">
                  <a:pos x="72" y="14"/>
                </a:cxn>
                <a:cxn ang="0">
                  <a:pos x="87" y="29"/>
                </a:cxn>
                <a:cxn ang="0">
                  <a:pos x="7" y="7"/>
                </a:cxn>
                <a:cxn ang="0">
                  <a:pos x="14" y="7"/>
                </a:cxn>
                <a:cxn ang="0">
                  <a:pos x="14" y="58"/>
                </a:cxn>
                <a:cxn ang="0">
                  <a:pos x="7" y="51"/>
                </a:cxn>
                <a:cxn ang="0">
                  <a:pos x="7" y="7"/>
                </a:cxn>
              </a:cxnLst>
              <a:rect l="0" t="0" r="r" b="b"/>
              <a:pathLst>
                <a:path w="94" h="65">
                  <a:moveTo>
                    <a:pt x="14" y="65"/>
                  </a:moveTo>
                  <a:cubicBezTo>
                    <a:pt x="58" y="65"/>
                    <a:pt x="58" y="65"/>
                    <a:pt x="58" y="65"/>
                  </a:cubicBezTo>
                  <a:cubicBezTo>
                    <a:pt x="66" y="65"/>
                    <a:pt x="72" y="59"/>
                    <a:pt x="72" y="51"/>
                  </a:cubicBezTo>
                  <a:cubicBezTo>
                    <a:pt x="84" y="51"/>
                    <a:pt x="94" y="41"/>
                    <a:pt x="94" y="29"/>
                  </a:cubicBezTo>
                  <a:cubicBezTo>
                    <a:pt x="94" y="17"/>
                    <a:pt x="84" y="7"/>
                    <a:pt x="72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9"/>
                    <a:pt x="6" y="65"/>
                    <a:pt x="14" y="65"/>
                  </a:cubicBezTo>
                  <a:close/>
                  <a:moveTo>
                    <a:pt x="87" y="29"/>
                  </a:moveTo>
                  <a:cubicBezTo>
                    <a:pt x="87" y="37"/>
                    <a:pt x="80" y="44"/>
                    <a:pt x="72" y="44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80" y="14"/>
                    <a:pt x="87" y="21"/>
                    <a:pt x="87" y="29"/>
                  </a:cubicBezTo>
                  <a:close/>
                  <a:moveTo>
                    <a:pt x="7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0" y="58"/>
                    <a:pt x="7" y="55"/>
                    <a:pt x="7" y="51"/>
                  </a:cubicBezTo>
                  <a:lnTo>
                    <a:pt x="7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75" name="Freeform 16"/>
          <p:cNvSpPr>
            <a:spLocks noChangeAspect="1" noEditPoints="1"/>
          </p:cNvSpPr>
          <p:nvPr/>
        </p:nvSpPr>
        <p:spPr bwMode="auto">
          <a:xfrm>
            <a:off x="2917274" y="1457617"/>
            <a:ext cx="238123" cy="207681"/>
          </a:xfrm>
          <a:custGeom>
            <a:avLst/>
            <a:gdLst>
              <a:gd name="T0" fmla="*/ 558654 w 61"/>
              <a:gd name="T1" fmla="*/ 486835 h 53"/>
              <a:gd name="T2" fmla="*/ 155690 w 61"/>
              <a:gd name="T3" fmla="*/ 486835 h 53"/>
              <a:gd name="T4" fmla="*/ 155690 w 61"/>
              <a:gd name="T5" fmla="*/ 422536 h 53"/>
              <a:gd name="T6" fmla="*/ 201482 w 61"/>
              <a:gd name="T7" fmla="*/ 349052 h 53"/>
              <a:gd name="T8" fmla="*/ 155690 w 61"/>
              <a:gd name="T9" fmla="*/ 349052 h 53"/>
              <a:gd name="T10" fmla="*/ 18317 w 61"/>
              <a:gd name="T11" fmla="*/ 220454 h 53"/>
              <a:gd name="T12" fmla="*/ 18317 w 61"/>
              <a:gd name="T13" fmla="*/ 110227 h 53"/>
              <a:gd name="T14" fmla="*/ 0 w 61"/>
              <a:gd name="T15" fmla="*/ 82670 h 53"/>
              <a:gd name="T16" fmla="*/ 9158 w 61"/>
              <a:gd name="T17" fmla="*/ 36742 h 53"/>
              <a:gd name="T18" fmla="*/ 174007 w 61"/>
              <a:gd name="T19" fmla="*/ 36742 h 53"/>
              <a:gd name="T20" fmla="*/ 192324 w 61"/>
              <a:gd name="T21" fmla="*/ 0 h 53"/>
              <a:gd name="T22" fmla="*/ 522021 w 61"/>
              <a:gd name="T23" fmla="*/ 0 h 53"/>
              <a:gd name="T24" fmla="*/ 531179 w 61"/>
              <a:gd name="T25" fmla="*/ 64299 h 53"/>
              <a:gd name="T26" fmla="*/ 512863 w 61"/>
              <a:gd name="T27" fmla="*/ 73485 h 53"/>
              <a:gd name="T28" fmla="*/ 512863 w 61"/>
              <a:gd name="T29" fmla="*/ 349052 h 53"/>
              <a:gd name="T30" fmla="*/ 558654 w 61"/>
              <a:gd name="T31" fmla="*/ 422536 h 53"/>
              <a:gd name="T32" fmla="*/ 558654 w 61"/>
              <a:gd name="T33" fmla="*/ 486835 h 53"/>
              <a:gd name="T34" fmla="*/ 201482 w 61"/>
              <a:gd name="T35" fmla="*/ 128598 h 53"/>
              <a:gd name="T36" fmla="*/ 109899 w 61"/>
              <a:gd name="T37" fmla="*/ 128598 h 53"/>
              <a:gd name="T38" fmla="*/ 109899 w 61"/>
              <a:gd name="T39" fmla="*/ 220454 h 53"/>
              <a:gd name="T40" fmla="*/ 155690 w 61"/>
              <a:gd name="T41" fmla="*/ 266381 h 53"/>
              <a:gd name="T42" fmla="*/ 201482 w 61"/>
              <a:gd name="T43" fmla="*/ 266381 h 53"/>
              <a:gd name="T44" fmla="*/ 201482 w 61"/>
              <a:gd name="T45" fmla="*/ 128598 h 53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1" h="53">
                <a:moveTo>
                  <a:pt x="61" y="53"/>
                </a:moveTo>
                <a:cubicBezTo>
                  <a:pt x="17" y="53"/>
                  <a:pt x="17" y="53"/>
                  <a:pt x="17" y="53"/>
                </a:cubicBezTo>
                <a:cubicBezTo>
                  <a:pt x="17" y="46"/>
                  <a:pt x="17" y="46"/>
                  <a:pt x="17" y="46"/>
                </a:cubicBezTo>
                <a:cubicBezTo>
                  <a:pt x="22" y="38"/>
                  <a:pt x="22" y="38"/>
                  <a:pt x="22" y="38"/>
                </a:cubicBezTo>
                <a:cubicBezTo>
                  <a:pt x="21" y="38"/>
                  <a:pt x="17" y="38"/>
                  <a:pt x="17" y="38"/>
                </a:cubicBezTo>
                <a:cubicBezTo>
                  <a:pt x="9" y="38"/>
                  <a:pt x="2" y="32"/>
                  <a:pt x="2" y="24"/>
                </a:cubicBezTo>
                <a:cubicBezTo>
                  <a:pt x="2" y="12"/>
                  <a:pt x="2" y="12"/>
                  <a:pt x="2" y="12"/>
                </a:cubicBezTo>
                <a:cubicBezTo>
                  <a:pt x="0" y="9"/>
                  <a:pt x="0" y="9"/>
                  <a:pt x="0" y="9"/>
                </a:cubicBezTo>
                <a:cubicBezTo>
                  <a:pt x="1" y="4"/>
                  <a:pt x="1" y="4"/>
                  <a:pt x="1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0"/>
                  <a:pt x="21" y="0"/>
                  <a:pt x="21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58" y="7"/>
                  <a:pt x="58" y="7"/>
                  <a:pt x="58" y="7"/>
                </a:cubicBezTo>
                <a:cubicBezTo>
                  <a:pt x="56" y="8"/>
                  <a:pt x="56" y="8"/>
                  <a:pt x="56" y="8"/>
                </a:cubicBezTo>
                <a:cubicBezTo>
                  <a:pt x="56" y="38"/>
                  <a:pt x="56" y="38"/>
                  <a:pt x="56" y="38"/>
                </a:cubicBezTo>
                <a:cubicBezTo>
                  <a:pt x="61" y="46"/>
                  <a:pt x="61" y="46"/>
                  <a:pt x="61" y="46"/>
                </a:cubicBezTo>
                <a:lnTo>
                  <a:pt x="61" y="53"/>
                </a:lnTo>
                <a:close/>
                <a:moveTo>
                  <a:pt x="22" y="14"/>
                </a:moveTo>
                <a:cubicBezTo>
                  <a:pt x="12" y="14"/>
                  <a:pt x="12" y="14"/>
                  <a:pt x="12" y="14"/>
                </a:cubicBezTo>
                <a:cubicBezTo>
                  <a:pt x="12" y="19"/>
                  <a:pt x="12" y="24"/>
                  <a:pt x="12" y="24"/>
                </a:cubicBezTo>
                <a:cubicBezTo>
                  <a:pt x="12" y="27"/>
                  <a:pt x="14" y="29"/>
                  <a:pt x="17" y="29"/>
                </a:cubicBezTo>
                <a:cubicBezTo>
                  <a:pt x="20" y="29"/>
                  <a:pt x="21" y="29"/>
                  <a:pt x="22" y="29"/>
                </a:cubicBezTo>
                <a:lnTo>
                  <a:pt x="22" y="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78" name="Freeform 215"/>
          <p:cNvSpPr>
            <a:spLocks noChangeAspect="1" noEditPoints="1"/>
          </p:cNvSpPr>
          <p:nvPr/>
        </p:nvSpPr>
        <p:spPr bwMode="auto">
          <a:xfrm>
            <a:off x="1920022" y="1457022"/>
            <a:ext cx="206739" cy="208602"/>
          </a:xfrm>
          <a:custGeom>
            <a:avLst/>
            <a:gdLst>
              <a:gd name="T0" fmla="*/ 337483 w 58"/>
              <a:gd name="T1" fmla="*/ 515007 h 58"/>
              <a:gd name="T2" fmla="*/ 228029 w 58"/>
              <a:gd name="T3" fmla="*/ 533400 h 58"/>
              <a:gd name="T4" fmla="*/ 109454 w 58"/>
              <a:gd name="T5" fmla="*/ 524203 h 58"/>
              <a:gd name="T6" fmla="*/ 54727 w 58"/>
              <a:gd name="T7" fmla="*/ 533400 h 58"/>
              <a:gd name="T8" fmla="*/ 0 w 58"/>
              <a:gd name="T9" fmla="*/ 469024 h 58"/>
              <a:gd name="T10" fmla="*/ 9121 w 58"/>
              <a:gd name="T11" fmla="*/ 423041 h 58"/>
              <a:gd name="T12" fmla="*/ 0 w 58"/>
              <a:gd name="T13" fmla="*/ 340272 h 58"/>
              <a:gd name="T14" fmla="*/ 109454 w 58"/>
              <a:gd name="T15" fmla="*/ 64376 h 58"/>
              <a:gd name="T16" fmla="*/ 191545 w 58"/>
              <a:gd name="T17" fmla="*/ 27590 h 58"/>
              <a:gd name="T18" fmla="*/ 300999 w 58"/>
              <a:gd name="T19" fmla="*/ 0 h 58"/>
              <a:gd name="T20" fmla="*/ 419574 w 58"/>
              <a:gd name="T21" fmla="*/ 9197 h 58"/>
              <a:gd name="T22" fmla="*/ 456059 w 58"/>
              <a:gd name="T23" fmla="*/ 9197 h 58"/>
              <a:gd name="T24" fmla="*/ 510786 w 58"/>
              <a:gd name="T25" fmla="*/ 73572 h 58"/>
              <a:gd name="T26" fmla="*/ 510786 w 58"/>
              <a:gd name="T27" fmla="*/ 119555 h 58"/>
              <a:gd name="T28" fmla="*/ 519907 w 58"/>
              <a:gd name="T29" fmla="*/ 147145 h 58"/>
              <a:gd name="T30" fmla="*/ 529028 w 58"/>
              <a:gd name="T31" fmla="*/ 239110 h 58"/>
              <a:gd name="T32" fmla="*/ 337483 w 58"/>
              <a:gd name="T33" fmla="*/ 515007 h 58"/>
              <a:gd name="T34" fmla="*/ 474301 w 58"/>
              <a:gd name="T35" fmla="*/ 165538 h 58"/>
              <a:gd name="T36" fmla="*/ 465180 w 58"/>
              <a:gd name="T37" fmla="*/ 119555 h 58"/>
              <a:gd name="T38" fmla="*/ 465180 w 58"/>
              <a:gd name="T39" fmla="*/ 73572 h 58"/>
              <a:gd name="T40" fmla="*/ 465180 w 58"/>
              <a:gd name="T41" fmla="*/ 55179 h 58"/>
              <a:gd name="T42" fmla="*/ 465180 w 58"/>
              <a:gd name="T43" fmla="*/ 55179 h 58"/>
              <a:gd name="T44" fmla="*/ 419574 w 58"/>
              <a:gd name="T45" fmla="*/ 55179 h 58"/>
              <a:gd name="T46" fmla="*/ 300999 w 58"/>
              <a:gd name="T47" fmla="*/ 36786 h 58"/>
              <a:gd name="T48" fmla="*/ 209787 w 58"/>
              <a:gd name="T49" fmla="*/ 64376 h 58"/>
              <a:gd name="T50" fmla="*/ 136818 w 58"/>
              <a:gd name="T51" fmla="*/ 101162 h 58"/>
              <a:gd name="T52" fmla="*/ 45606 w 58"/>
              <a:gd name="T53" fmla="*/ 340272 h 58"/>
              <a:gd name="T54" fmla="*/ 54727 w 58"/>
              <a:gd name="T55" fmla="*/ 423041 h 58"/>
              <a:gd name="T56" fmla="*/ 45606 w 58"/>
              <a:gd name="T57" fmla="*/ 469024 h 58"/>
              <a:gd name="T58" fmla="*/ 54727 w 58"/>
              <a:gd name="T59" fmla="*/ 487417 h 58"/>
              <a:gd name="T60" fmla="*/ 109454 w 58"/>
              <a:gd name="T61" fmla="*/ 478221 h 58"/>
              <a:gd name="T62" fmla="*/ 228029 w 58"/>
              <a:gd name="T63" fmla="*/ 487417 h 58"/>
              <a:gd name="T64" fmla="*/ 328362 w 58"/>
              <a:gd name="T65" fmla="*/ 478221 h 58"/>
              <a:gd name="T66" fmla="*/ 483422 w 58"/>
              <a:gd name="T67" fmla="*/ 239110 h 58"/>
              <a:gd name="T68" fmla="*/ 474301 w 58"/>
              <a:gd name="T69" fmla="*/ 165538 h 58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58" h="58">
                <a:moveTo>
                  <a:pt x="37" y="56"/>
                </a:moveTo>
                <a:cubicBezTo>
                  <a:pt x="34" y="58"/>
                  <a:pt x="29" y="58"/>
                  <a:pt x="25" y="58"/>
                </a:cubicBezTo>
                <a:cubicBezTo>
                  <a:pt x="21" y="58"/>
                  <a:pt x="16" y="57"/>
                  <a:pt x="12" y="57"/>
                </a:cubicBezTo>
                <a:cubicBezTo>
                  <a:pt x="10" y="57"/>
                  <a:pt x="8" y="58"/>
                  <a:pt x="6" y="58"/>
                </a:cubicBezTo>
                <a:cubicBezTo>
                  <a:pt x="3" y="58"/>
                  <a:pt x="0" y="54"/>
                  <a:pt x="0" y="51"/>
                </a:cubicBezTo>
                <a:cubicBezTo>
                  <a:pt x="0" y="49"/>
                  <a:pt x="1" y="47"/>
                  <a:pt x="1" y="46"/>
                </a:cubicBezTo>
                <a:cubicBezTo>
                  <a:pt x="1" y="43"/>
                  <a:pt x="0" y="40"/>
                  <a:pt x="0" y="37"/>
                </a:cubicBezTo>
                <a:cubicBezTo>
                  <a:pt x="0" y="26"/>
                  <a:pt x="3" y="14"/>
                  <a:pt x="12" y="7"/>
                </a:cubicBezTo>
                <a:cubicBezTo>
                  <a:pt x="15" y="5"/>
                  <a:pt x="18" y="4"/>
                  <a:pt x="21" y="3"/>
                </a:cubicBezTo>
                <a:cubicBezTo>
                  <a:pt x="25" y="1"/>
                  <a:pt x="29" y="0"/>
                  <a:pt x="33" y="0"/>
                </a:cubicBezTo>
                <a:cubicBezTo>
                  <a:pt x="37" y="0"/>
                  <a:pt x="42" y="1"/>
                  <a:pt x="46" y="1"/>
                </a:cubicBezTo>
                <a:cubicBezTo>
                  <a:pt x="48" y="1"/>
                  <a:pt x="49" y="1"/>
                  <a:pt x="50" y="1"/>
                </a:cubicBezTo>
                <a:cubicBezTo>
                  <a:pt x="55" y="1"/>
                  <a:pt x="56" y="4"/>
                  <a:pt x="56" y="8"/>
                </a:cubicBezTo>
                <a:cubicBezTo>
                  <a:pt x="56" y="10"/>
                  <a:pt x="56" y="11"/>
                  <a:pt x="56" y="13"/>
                </a:cubicBezTo>
                <a:cubicBezTo>
                  <a:pt x="56" y="15"/>
                  <a:pt x="56" y="15"/>
                  <a:pt x="57" y="16"/>
                </a:cubicBezTo>
                <a:cubicBezTo>
                  <a:pt x="58" y="18"/>
                  <a:pt x="58" y="24"/>
                  <a:pt x="58" y="26"/>
                </a:cubicBezTo>
                <a:cubicBezTo>
                  <a:pt x="58" y="39"/>
                  <a:pt x="49" y="52"/>
                  <a:pt x="37" y="56"/>
                </a:cubicBezTo>
                <a:close/>
                <a:moveTo>
                  <a:pt x="52" y="18"/>
                </a:moveTo>
                <a:cubicBezTo>
                  <a:pt x="52" y="16"/>
                  <a:pt x="51" y="15"/>
                  <a:pt x="51" y="13"/>
                </a:cubicBezTo>
                <a:cubicBezTo>
                  <a:pt x="51" y="11"/>
                  <a:pt x="51" y="10"/>
                  <a:pt x="51" y="8"/>
                </a:cubicBezTo>
                <a:cubicBezTo>
                  <a:pt x="51" y="7"/>
                  <a:pt x="51" y="7"/>
                  <a:pt x="51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49" y="6"/>
                  <a:pt x="48" y="6"/>
                  <a:pt x="46" y="6"/>
                </a:cubicBezTo>
                <a:cubicBezTo>
                  <a:pt x="42" y="6"/>
                  <a:pt x="37" y="4"/>
                  <a:pt x="33" y="4"/>
                </a:cubicBezTo>
                <a:cubicBezTo>
                  <a:pt x="29" y="4"/>
                  <a:pt x="26" y="6"/>
                  <a:pt x="23" y="7"/>
                </a:cubicBezTo>
                <a:cubicBezTo>
                  <a:pt x="20" y="8"/>
                  <a:pt x="17" y="9"/>
                  <a:pt x="15" y="11"/>
                </a:cubicBezTo>
                <a:cubicBezTo>
                  <a:pt x="7" y="17"/>
                  <a:pt x="5" y="27"/>
                  <a:pt x="5" y="37"/>
                </a:cubicBezTo>
                <a:cubicBezTo>
                  <a:pt x="5" y="40"/>
                  <a:pt x="6" y="43"/>
                  <a:pt x="6" y="46"/>
                </a:cubicBezTo>
                <a:cubicBezTo>
                  <a:pt x="6" y="47"/>
                  <a:pt x="5" y="49"/>
                  <a:pt x="5" y="51"/>
                </a:cubicBezTo>
                <a:cubicBezTo>
                  <a:pt x="5" y="52"/>
                  <a:pt x="5" y="53"/>
                  <a:pt x="6" y="53"/>
                </a:cubicBezTo>
                <a:cubicBezTo>
                  <a:pt x="8" y="53"/>
                  <a:pt x="10" y="52"/>
                  <a:pt x="12" y="52"/>
                </a:cubicBezTo>
                <a:cubicBezTo>
                  <a:pt x="16" y="52"/>
                  <a:pt x="21" y="53"/>
                  <a:pt x="25" y="53"/>
                </a:cubicBezTo>
                <a:cubicBezTo>
                  <a:pt x="28" y="53"/>
                  <a:pt x="33" y="53"/>
                  <a:pt x="36" y="52"/>
                </a:cubicBezTo>
                <a:cubicBezTo>
                  <a:pt x="46" y="48"/>
                  <a:pt x="53" y="37"/>
                  <a:pt x="53" y="26"/>
                </a:cubicBezTo>
                <a:cubicBezTo>
                  <a:pt x="53" y="24"/>
                  <a:pt x="53" y="20"/>
                  <a:pt x="52" y="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83" name="Freeform 129"/>
          <p:cNvSpPr>
            <a:spLocks noChangeAspect="1" noChangeArrowheads="1"/>
          </p:cNvSpPr>
          <p:nvPr/>
        </p:nvSpPr>
        <p:spPr bwMode="auto">
          <a:xfrm>
            <a:off x="4111216" y="1450085"/>
            <a:ext cx="173703" cy="212101"/>
          </a:xfrm>
          <a:custGeom>
            <a:avLst/>
            <a:gdLst>
              <a:gd name="T0" fmla="*/ 168 w 337"/>
              <a:gd name="T1" fmla="*/ 0 h 409"/>
              <a:gd name="T2" fmla="*/ 168 w 337"/>
              <a:gd name="T3" fmla="*/ 0 h 409"/>
              <a:gd name="T4" fmla="*/ 0 w 337"/>
              <a:gd name="T5" fmla="*/ 62 h 409"/>
              <a:gd name="T6" fmla="*/ 35 w 337"/>
              <a:gd name="T7" fmla="*/ 363 h 409"/>
              <a:gd name="T8" fmla="*/ 168 w 337"/>
              <a:gd name="T9" fmla="*/ 408 h 409"/>
              <a:gd name="T10" fmla="*/ 301 w 337"/>
              <a:gd name="T11" fmla="*/ 363 h 409"/>
              <a:gd name="T12" fmla="*/ 336 w 337"/>
              <a:gd name="T13" fmla="*/ 62 h 409"/>
              <a:gd name="T14" fmla="*/ 168 w 337"/>
              <a:gd name="T15" fmla="*/ 0 h 409"/>
              <a:gd name="T16" fmla="*/ 168 w 337"/>
              <a:gd name="T17" fmla="*/ 107 h 409"/>
              <a:gd name="T18" fmla="*/ 168 w 337"/>
              <a:gd name="T19" fmla="*/ 107 h 409"/>
              <a:gd name="T20" fmla="*/ 35 w 337"/>
              <a:gd name="T21" fmla="*/ 71 h 409"/>
              <a:gd name="T22" fmla="*/ 168 w 337"/>
              <a:gd name="T23" fmla="*/ 36 h 409"/>
              <a:gd name="T24" fmla="*/ 301 w 337"/>
              <a:gd name="T25" fmla="*/ 71 h 409"/>
              <a:gd name="T26" fmla="*/ 168 w 337"/>
              <a:gd name="T27" fmla="*/ 107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7" h="409">
                <a:moveTo>
                  <a:pt x="168" y="0"/>
                </a:moveTo>
                <a:lnTo>
                  <a:pt x="168" y="0"/>
                </a:lnTo>
                <a:cubicBezTo>
                  <a:pt x="62" y="0"/>
                  <a:pt x="0" y="36"/>
                  <a:pt x="0" y="62"/>
                </a:cubicBezTo>
                <a:cubicBezTo>
                  <a:pt x="35" y="363"/>
                  <a:pt x="35" y="363"/>
                  <a:pt x="35" y="363"/>
                </a:cubicBezTo>
                <a:cubicBezTo>
                  <a:pt x="35" y="372"/>
                  <a:pt x="88" y="408"/>
                  <a:pt x="168" y="408"/>
                </a:cubicBezTo>
                <a:cubicBezTo>
                  <a:pt x="248" y="408"/>
                  <a:pt x="301" y="372"/>
                  <a:pt x="301" y="363"/>
                </a:cubicBezTo>
                <a:cubicBezTo>
                  <a:pt x="336" y="62"/>
                  <a:pt x="336" y="62"/>
                  <a:pt x="336" y="62"/>
                </a:cubicBezTo>
                <a:cubicBezTo>
                  <a:pt x="336" y="36"/>
                  <a:pt x="274" y="0"/>
                  <a:pt x="168" y="0"/>
                </a:cubicBezTo>
                <a:close/>
                <a:moveTo>
                  <a:pt x="168" y="107"/>
                </a:moveTo>
                <a:lnTo>
                  <a:pt x="168" y="107"/>
                </a:lnTo>
                <a:cubicBezTo>
                  <a:pt x="88" y="107"/>
                  <a:pt x="35" y="80"/>
                  <a:pt x="35" y="71"/>
                </a:cubicBezTo>
                <a:cubicBezTo>
                  <a:pt x="35" y="62"/>
                  <a:pt x="88" y="36"/>
                  <a:pt x="168" y="36"/>
                </a:cubicBezTo>
                <a:cubicBezTo>
                  <a:pt x="248" y="36"/>
                  <a:pt x="301" y="62"/>
                  <a:pt x="301" y="71"/>
                </a:cubicBezTo>
                <a:cubicBezTo>
                  <a:pt x="301" y="80"/>
                  <a:pt x="248" y="107"/>
                  <a:pt x="168" y="10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4328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err="1" smtClean="0"/>
              <a:t>Overview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err="1"/>
              <a:t>contents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/>
          </p:nvPr>
        </p:nvSpPr>
        <p:spPr>
          <a:xfrm>
            <a:off x="1134990" y="1457343"/>
            <a:ext cx="2289273" cy="3164400"/>
          </a:xfrm>
        </p:spPr>
        <p:txBody>
          <a:bodyPr/>
          <a:lstStyle/>
          <a:p>
            <a:r>
              <a:rPr lang="de-DE" dirty="0" err="1" smtClean="0"/>
              <a:t>Prodyna</a:t>
            </a:r>
            <a:endParaRPr lang="de-DE" dirty="0" smtClean="0"/>
          </a:p>
          <a:p>
            <a:r>
              <a:rPr lang="de-DE" dirty="0" smtClean="0"/>
              <a:t>Resources</a:t>
            </a:r>
            <a:r>
              <a:rPr lang="de-DE" dirty="0"/>
              <a:t> </a:t>
            </a:r>
            <a:endParaRPr lang="de-DE" dirty="0" smtClean="0"/>
          </a:p>
          <a:p>
            <a:r>
              <a:rPr lang="de-DE" dirty="0" smtClean="0"/>
              <a:t>References </a:t>
            </a:r>
          </a:p>
          <a:p>
            <a:r>
              <a:rPr lang="de-DE" dirty="0" err="1" smtClean="0"/>
              <a:t>general</a:t>
            </a:r>
            <a:r>
              <a:rPr lang="de-DE" dirty="0" smtClean="0"/>
              <a:t> design </a:t>
            </a:r>
          </a:p>
          <a:p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</a:p>
          <a:p>
            <a:r>
              <a:rPr lang="de-DE" dirty="0" err="1" smtClean="0"/>
              <a:t>Pricing</a:t>
            </a:r>
            <a:endParaRPr lang="de-DE" dirty="0" smtClean="0"/>
          </a:p>
          <a:p>
            <a:r>
              <a:rPr lang="de-DE" dirty="0" err="1" smtClean="0"/>
              <a:t>Contact</a:t>
            </a:r>
            <a:r>
              <a:rPr lang="de-DE" dirty="0" smtClean="0"/>
              <a:t> </a:t>
            </a:r>
            <a:r>
              <a:rPr lang="de-DE" dirty="0" err="1" smtClean="0"/>
              <a:t>info</a:t>
            </a:r>
            <a:endParaRPr lang="de-DE" dirty="0" smtClean="0"/>
          </a:p>
          <a:p>
            <a:r>
              <a:rPr lang="de-DE" dirty="0" err="1" smtClean="0"/>
              <a:t>Tables</a:t>
            </a:r>
            <a:endParaRPr lang="de-DE" dirty="0" smtClean="0"/>
          </a:p>
          <a:p>
            <a:r>
              <a:rPr lang="de-DE" dirty="0" err="1" smtClean="0"/>
              <a:t>Social</a:t>
            </a:r>
            <a:r>
              <a:rPr lang="de-DE" dirty="0" smtClean="0"/>
              <a:t> </a:t>
            </a:r>
            <a:r>
              <a:rPr lang="de-DE" dirty="0" err="1" smtClean="0"/>
              <a:t>media</a:t>
            </a:r>
            <a:endParaRPr lang="de-DE" dirty="0" smtClean="0"/>
          </a:p>
          <a:p>
            <a:r>
              <a:rPr lang="de-DE" dirty="0" err="1" smtClean="0"/>
              <a:t>Finance</a:t>
            </a:r>
            <a:r>
              <a:rPr lang="de-DE" dirty="0" smtClean="0"/>
              <a:t> </a:t>
            </a:r>
            <a:r>
              <a:rPr lang="de-DE" dirty="0" err="1" smtClean="0"/>
              <a:t>stuff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90168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smtClean="0"/>
              <a:t>Security &amp; </a:t>
            </a:r>
            <a:r>
              <a:rPr lang="de-DE" dirty="0" err="1" smtClean="0"/>
              <a:t>warnings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sp>
        <p:nvSpPr>
          <p:cNvPr id="76" name="Freeform 29"/>
          <p:cNvSpPr>
            <a:spLocks noChangeAspect="1" noEditPoints="1"/>
          </p:cNvSpPr>
          <p:nvPr/>
        </p:nvSpPr>
        <p:spPr bwMode="auto">
          <a:xfrm>
            <a:off x="5171087" y="1462039"/>
            <a:ext cx="202424" cy="203891"/>
          </a:xfrm>
          <a:custGeom>
            <a:avLst/>
            <a:gdLst>
              <a:gd name="T0" fmla="*/ 55 w 64"/>
              <a:gd name="T1" fmla="*/ 10 h 64"/>
              <a:gd name="T2" fmla="*/ 47 w 64"/>
              <a:gd name="T3" fmla="*/ 18 h 64"/>
              <a:gd name="T4" fmla="*/ 49 w 64"/>
              <a:gd name="T5" fmla="*/ 21 h 64"/>
              <a:gd name="T6" fmla="*/ 49 w 64"/>
              <a:gd name="T7" fmla="*/ 24 h 64"/>
              <a:gd name="T8" fmla="*/ 47 w 64"/>
              <a:gd name="T9" fmla="*/ 26 h 64"/>
              <a:gd name="T10" fmla="*/ 50 w 64"/>
              <a:gd name="T11" fmla="*/ 39 h 64"/>
              <a:gd name="T12" fmla="*/ 25 w 64"/>
              <a:gd name="T13" fmla="*/ 64 h 64"/>
              <a:gd name="T14" fmla="*/ 0 w 64"/>
              <a:gd name="T15" fmla="*/ 39 h 64"/>
              <a:gd name="T16" fmla="*/ 25 w 64"/>
              <a:gd name="T17" fmla="*/ 13 h 64"/>
              <a:gd name="T18" fmla="*/ 37 w 64"/>
              <a:gd name="T19" fmla="*/ 17 h 64"/>
              <a:gd name="T20" fmla="*/ 39 w 64"/>
              <a:gd name="T21" fmla="*/ 14 h 64"/>
              <a:gd name="T22" fmla="*/ 43 w 64"/>
              <a:gd name="T23" fmla="*/ 14 h 64"/>
              <a:gd name="T24" fmla="*/ 45 w 64"/>
              <a:gd name="T25" fmla="*/ 17 h 64"/>
              <a:gd name="T26" fmla="*/ 54 w 64"/>
              <a:gd name="T27" fmla="*/ 8 h 64"/>
              <a:gd name="T28" fmla="*/ 55 w 64"/>
              <a:gd name="T29" fmla="*/ 10 h 64"/>
              <a:gd name="T30" fmla="*/ 17 w 64"/>
              <a:gd name="T31" fmla="*/ 20 h 64"/>
              <a:gd name="T32" fmla="*/ 6 w 64"/>
              <a:gd name="T33" fmla="*/ 31 h 64"/>
              <a:gd name="T34" fmla="*/ 7 w 64"/>
              <a:gd name="T35" fmla="*/ 34 h 64"/>
              <a:gd name="T36" fmla="*/ 8 w 64"/>
              <a:gd name="T37" fmla="*/ 34 h 64"/>
              <a:gd name="T38" fmla="*/ 10 w 64"/>
              <a:gd name="T39" fmla="*/ 33 h 64"/>
              <a:gd name="T40" fmla="*/ 19 w 64"/>
              <a:gd name="T41" fmla="*/ 24 h 64"/>
              <a:gd name="T42" fmla="*/ 20 w 64"/>
              <a:gd name="T43" fmla="*/ 21 h 64"/>
              <a:gd name="T44" fmla="*/ 17 w 64"/>
              <a:gd name="T45" fmla="*/ 20 h 64"/>
              <a:gd name="T46" fmla="*/ 53 w 64"/>
              <a:gd name="T47" fmla="*/ 6 h 64"/>
              <a:gd name="T48" fmla="*/ 52 w 64"/>
              <a:gd name="T49" fmla="*/ 6 h 64"/>
              <a:gd name="T50" fmla="*/ 49 w 64"/>
              <a:gd name="T51" fmla="*/ 3 h 64"/>
              <a:gd name="T52" fmla="*/ 49 w 64"/>
              <a:gd name="T53" fmla="*/ 1 h 64"/>
              <a:gd name="T54" fmla="*/ 51 w 64"/>
              <a:gd name="T55" fmla="*/ 1 h 64"/>
              <a:gd name="T56" fmla="*/ 54 w 64"/>
              <a:gd name="T57" fmla="*/ 4 h 64"/>
              <a:gd name="T58" fmla="*/ 54 w 64"/>
              <a:gd name="T59" fmla="*/ 6 h 64"/>
              <a:gd name="T60" fmla="*/ 53 w 64"/>
              <a:gd name="T61" fmla="*/ 6 h 64"/>
              <a:gd name="T62" fmla="*/ 57 w 64"/>
              <a:gd name="T63" fmla="*/ 4 h 64"/>
              <a:gd name="T64" fmla="*/ 56 w 64"/>
              <a:gd name="T65" fmla="*/ 5 h 64"/>
              <a:gd name="T66" fmla="*/ 55 w 64"/>
              <a:gd name="T67" fmla="*/ 4 h 64"/>
              <a:gd name="T68" fmla="*/ 55 w 64"/>
              <a:gd name="T69" fmla="*/ 1 h 64"/>
              <a:gd name="T70" fmla="*/ 56 w 64"/>
              <a:gd name="T71" fmla="*/ 0 h 64"/>
              <a:gd name="T72" fmla="*/ 57 w 64"/>
              <a:gd name="T73" fmla="*/ 1 h 64"/>
              <a:gd name="T74" fmla="*/ 57 w 64"/>
              <a:gd name="T75" fmla="*/ 4 h 64"/>
              <a:gd name="T76" fmla="*/ 59 w 64"/>
              <a:gd name="T77" fmla="*/ 6 h 64"/>
              <a:gd name="T78" fmla="*/ 58 w 64"/>
              <a:gd name="T79" fmla="*/ 6 h 64"/>
              <a:gd name="T80" fmla="*/ 57 w 64"/>
              <a:gd name="T81" fmla="*/ 6 h 64"/>
              <a:gd name="T82" fmla="*/ 57 w 64"/>
              <a:gd name="T83" fmla="*/ 4 h 64"/>
              <a:gd name="T84" fmla="*/ 61 w 64"/>
              <a:gd name="T85" fmla="*/ 1 h 64"/>
              <a:gd name="T86" fmla="*/ 62 w 64"/>
              <a:gd name="T87" fmla="*/ 1 h 64"/>
              <a:gd name="T88" fmla="*/ 62 w 64"/>
              <a:gd name="T89" fmla="*/ 3 h 64"/>
              <a:gd name="T90" fmla="*/ 59 w 64"/>
              <a:gd name="T91" fmla="*/ 6 h 64"/>
              <a:gd name="T92" fmla="*/ 61 w 64"/>
              <a:gd name="T93" fmla="*/ 15 h 64"/>
              <a:gd name="T94" fmla="*/ 61 w 64"/>
              <a:gd name="T95" fmla="*/ 14 h 64"/>
              <a:gd name="T96" fmla="*/ 57 w 64"/>
              <a:gd name="T97" fmla="*/ 11 h 64"/>
              <a:gd name="T98" fmla="*/ 57 w 64"/>
              <a:gd name="T99" fmla="*/ 9 h 64"/>
              <a:gd name="T100" fmla="*/ 59 w 64"/>
              <a:gd name="T101" fmla="*/ 9 h 64"/>
              <a:gd name="T102" fmla="*/ 62 w 64"/>
              <a:gd name="T103" fmla="*/ 13 h 64"/>
              <a:gd name="T104" fmla="*/ 62 w 64"/>
              <a:gd name="T105" fmla="*/ 14 h 64"/>
              <a:gd name="T106" fmla="*/ 61 w 64"/>
              <a:gd name="T107" fmla="*/ 15 h 64"/>
              <a:gd name="T108" fmla="*/ 63 w 64"/>
              <a:gd name="T109" fmla="*/ 9 h 64"/>
              <a:gd name="T110" fmla="*/ 59 w 64"/>
              <a:gd name="T111" fmla="*/ 9 h 64"/>
              <a:gd name="T112" fmla="*/ 58 w 64"/>
              <a:gd name="T113" fmla="*/ 8 h 64"/>
              <a:gd name="T114" fmla="*/ 59 w 64"/>
              <a:gd name="T115" fmla="*/ 7 h 64"/>
              <a:gd name="T116" fmla="*/ 63 w 64"/>
              <a:gd name="T117" fmla="*/ 7 h 64"/>
              <a:gd name="T118" fmla="*/ 64 w 64"/>
              <a:gd name="T119" fmla="*/ 8 h 64"/>
              <a:gd name="T120" fmla="*/ 63 w 64"/>
              <a:gd name="T121" fmla="*/ 9 h 6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4" h="64">
                <a:moveTo>
                  <a:pt x="55" y="10"/>
                </a:moveTo>
                <a:cubicBezTo>
                  <a:pt x="47" y="18"/>
                  <a:pt x="47" y="18"/>
                  <a:pt x="47" y="18"/>
                </a:cubicBezTo>
                <a:cubicBezTo>
                  <a:pt x="49" y="21"/>
                  <a:pt x="49" y="21"/>
                  <a:pt x="49" y="21"/>
                </a:cubicBezTo>
                <a:cubicBezTo>
                  <a:pt x="50" y="22"/>
                  <a:pt x="50" y="23"/>
                  <a:pt x="49" y="24"/>
                </a:cubicBezTo>
                <a:cubicBezTo>
                  <a:pt x="47" y="26"/>
                  <a:pt x="47" y="26"/>
                  <a:pt x="47" y="26"/>
                </a:cubicBezTo>
                <a:cubicBezTo>
                  <a:pt x="49" y="30"/>
                  <a:pt x="50" y="34"/>
                  <a:pt x="50" y="39"/>
                </a:cubicBezTo>
                <a:cubicBezTo>
                  <a:pt x="50" y="52"/>
                  <a:pt x="39" y="64"/>
                  <a:pt x="25" y="64"/>
                </a:cubicBezTo>
                <a:cubicBezTo>
                  <a:pt x="11" y="64"/>
                  <a:pt x="0" y="52"/>
                  <a:pt x="0" y="39"/>
                </a:cubicBezTo>
                <a:cubicBezTo>
                  <a:pt x="0" y="25"/>
                  <a:pt x="11" y="13"/>
                  <a:pt x="25" y="13"/>
                </a:cubicBezTo>
                <a:cubicBezTo>
                  <a:pt x="29" y="13"/>
                  <a:pt x="34" y="15"/>
                  <a:pt x="37" y="17"/>
                </a:cubicBezTo>
                <a:cubicBezTo>
                  <a:pt x="39" y="14"/>
                  <a:pt x="39" y="14"/>
                  <a:pt x="39" y="14"/>
                </a:cubicBezTo>
                <a:cubicBezTo>
                  <a:pt x="40" y="13"/>
                  <a:pt x="42" y="13"/>
                  <a:pt x="43" y="14"/>
                </a:cubicBezTo>
                <a:cubicBezTo>
                  <a:pt x="45" y="17"/>
                  <a:pt x="45" y="17"/>
                  <a:pt x="45" y="17"/>
                </a:cubicBezTo>
                <a:cubicBezTo>
                  <a:pt x="54" y="8"/>
                  <a:pt x="54" y="8"/>
                  <a:pt x="54" y="8"/>
                </a:cubicBezTo>
                <a:lnTo>
                  <a:pt x="55" y="10"/>
                </a:lnTo>
                <a:close/>
                <a:moveTo>
                  <a:pt x="17" y="20"/>
                </a:moveTo>
                <a:cubicBezTo>
                  <a:pt x="12" y="22"/>
                  <a:pt x="8" y="26"/>
                  <a:pt x="6" y="31"/>
                </a:cubicBezTo>
                <a:cubicBezTo>
                  <a:pt x="5" y="32"/>
                  <a:pt x="6" y="33"/>
                  <a:pt x="7" y="34"/>
                </a:cubicBezTo>
                <a:cubicBezTo>
                  <a:pt x="7" y="34"/>
                  <a:pt x="8" y="34"/>
                  <a:pt x="8" y="34"/>
                </a:cubicBezTo>
                <a:cubicBezTo>
                  <a:pt x="9" y="34"/>
                  <a:pt x="10" y="33"/>
                  <a:pt x="10" y="33"/>
                </a:cubicBezTo>
                <a:cubicBezTo>
                  <a:pt x="12" y="29"/>
                  <a:pt x="15" y="25"/>
                  <a:pt x="19" y="24"/>
                </a:cubicBezTo>
                <a:cubicBezTo>
                  <a:pt x="20" y="23"/>
                  <a:pt x="21" y="22"/>
                  <a:pt x="20" y="21"/>
                </a:cubicBezTo>
                <a:cubicBezTo>
                  <a:pt x="20" y="20"/>
                  <a:pt x="18" y="19"/>
                  <a:pt x="17" y="20"/>
                </a:cubicBezTo>
                <a:close/>
                <a:moveTo>
                  <a:pt x="53" y="6"/>
                </a:moveTo>
                <a:cubicBezTo>
                  <a:pt x="53" y="6"/>
                  <a:pt x="53" y="6"/>
                  <a:pt x="52" y="6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2"/>
                  <a:pt x="49" y="2"/>
                  <a:pt x="49" y="1"/>
                </a:cubicBezTo>
                <a:cubicBezTo>
                  <a:pt x="50" y="1"/>
                  <a:pt x="50" y="1"/>
                  <a:pt x="51" y="1"/>
                </a:cubicBezTo>
                <a:cubicBezTo>
                  <a:pt x="54" y="4"/>
                  <a:pt x="54" y="4"/>
                  <a:pt x="54" y="4"/>
                </a:cubicBezTo>
                <a:cubicBezTo>
                  <a:pt x="55" y="5"/>
                  <a:pt x="55" y="6"/>
                  <a:pt x="54" y="6"/>
                </a:cubicBezTo>
                <a:cubicBezTo>
                  <a:pt x="54" y="6"/>
                  <a:pt x="54" y="6"/>
                  <a:pt x="53" y="6"/>
                </a:cubicBezTo>
                <a:close/>
                <a:moveTo>
                  <a:pt x="57" y="4"/>
                </a:moveTo>
                <a:cubicBezTo>
                  <a:pt x="57" y="5"/>
                  <a:pt x="56" y="5"/>
                  <a:pt x="56" y="5"/>
                </a:cubicBezTo>
                <a:cubicBezTo>
                  <a:pt x="55" y="5"/>
                  <a:pt x="55" y="5"/>
                  <a:pt x="55" y="4"/>
                </a:cubicBezTo>
                <a:cubicBezTo>
                  <a:pt x="55" y="1"/>
                  <a:pt x="55" y="1"/>
                  <a:pt x="55" y="1"/>
                </a:cubicBezTo>
                <a:cubicBezTo>
                  <a:pt x="55" y="0"/>
                  <a:pt x="55" y="0"/>
                  <a:pt x="56" y="0"/>
                </a:cubicBezTo>
                <a:cubicBezTo>
                  <a:pt x="56" y="0"/>
                  <a:pt x="57" y="0"/>
                  <a:pt x="57" y="1"/>
                </a:cubicBezTo>
                <a:lnTo>
                  <a:pt x="57" y="4"/>
                </a:lnTo>
                <a:close/>
                <a:moveTo>
                  <a:pt x="59" y="6"/>
                </a:moveTo>
                <a:cubicBezTo>
                  <a:pt x="59" y="6"/>
                  <a:pt x="59" y="6"/>
                  <a:pt x="58" y="6"/>
                </a:cubicBezTo>
                <a:cubicBezTo>
                  <a:pt x="58" y="6"/>
                  <a:pt x="58" y="6"/>
                  <a:pt x="57" y="6"/>
                </a:cubicBezTo>
                <a:cubicBezTo>
                  <a:pt x="57" y="6"/>
                  <a:pt x="57" y="5"/>
                  <a:pt x="57" y="4"/>
                </a:cubicBezTo>
                <a:cubicBezTo>
                  <a:pt x="61" y="1"/>
                  <a:pt x="61" y="1"/>
                  <a:pt x="61" y="1"/>
                </a:cubicBezTo>
                <a:cubicBezTo>
                  <a:pt x="61" y="1"/>
                  <a:pt x="62" y="1"/>
                  <a:pt x="62" y="1"/>
                </a:cubicBezTo>
                <a:cubicBezTo>
                  <a:pt x="63" y="2"/>
                  <a:pt x="63" y="2"/>
                  <a:pt x="62" y="3"/>
                </a:cubicBezTo>
                <a:lnTo>
                  <a:pt x="59" y="6"/>
                </a:lnTo>
                <a:close/>
                <a:moveTo>
                  <a:pt x="61" y="15"/>
                </a:moveTo>
                <a:cubicBezTo>
                  <a:pt x="61" y="15"/>
                  <a:pt x="61" y="15"/>
                  <a:pt x="61" y="14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11"/>
                  <a:pt x="57" y="10"/>
                  <a:pt x="57" y="9"/>
                </a:cubicBezTo>
                <a:cubicBezTo>
                  <a:pt x="58" y="9"/>
                  <a:pt x="59" y="9"/>
                  <a:pt x="59" y="9"/>
                </a:cubicBezTo>
                <a:cubicBezTo>
                  <a:pt x="62" y="13"/>
                  <a:pt x="62" y="13"/>
                  <a:pt x="62" y="13"/>
                </a:cubicBezTo>
                <a:cubicBezTo>
                  <a:pt x="63" y="13"/>
                  <a:pt x="63" y="14"/>
                  <a:pt x="62" y="14"/>
                </a:cubicBezTo>
                <a:cubicBezTo>
                  <a:pt x="62" y="15"/>
                  <a:pt x="62" y="15"/>
                  <a:pt x="61" y="15"/>
                </a:cubicBezTo>
                <a:close/>
                <a:moveTo>
                  <a:pt x="63" y="9"/>
                </a:moveTo>
                <a:cubicBezTo>
                  <a:pt x="59" y="9"/>
                  <a:pt x="59" y="9"/>
                  <a:pt x="59" y="9"/>
                </a:cubicBezTo>
                <a:cubicBezTo>
                  <a:pt x="59" y="9"/>
                  <a:pt x="58" y="8"/>
                  <a:pt x="58" y="8"/>
                </a:cubicBezTo>
                <a:cubicBezTo>
                  <a:pt x="58" y="7"/>
                  <a:pt x="59" y="7"/>
                  <a:pt x="59" y="7"/>
                </a:cubicBezTo>
                <a:cubicBezTo>
                  <a:pt x="63" y="7"/>
                  <a:pt x="63" y="7"/>
                  <a:pt x="63" y="7"/>
                </a:cubicBezTo>
                <a:cubicBezTo>
                  <a:pt x="63" y="7"/>
                  <a:pt x="64" y="7"/>
                  <a:pt x="64" y="8"/>
                </a:cubicBezTo>
                <a:cubicBezTo>
                  <a:pt x="64" y="8"/>
                  <a:pt x="63" y="9"/>
                  <a:pt x="63" y="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1" name="Freeform 180"/>
          <p:cNvSpPr>
            <a:spLocks noChangeAspect="1" noEditPoints="1"/>
          </p:cNvSpPr>
          <p:nvPr/>
        </p:nvSpPr>
        <p:spPr bwMode="auto">
          <a:xfrm>
            <a:off x="3743147" y="1468086"/>
            <a:ext cx="197025" cy="197025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56 w 58"/>
              <a:gd name="T19" fmla="*/ 29 h 58"/>
              <a:gd name="T20" fmla="*/ 29 w 58"/>
              <a:gd name="T21" fmla="*/ 29 h 58"/>
              <a:gd name="T22" fmla="*/ 29 w 58"/>
              <a:gd name="T23" fmla="*/ 2 h 58"/>
              <a:gd name="T24" fmla="*/ 11 w 58"/>
              <a:gd name="T25" fmla="*/ 2 h 58"/>
              <a:gd name="T26" fmla="*/ 2 w 58"/>
              <a:gd name="T27" fmla="*/ 10 h 58"/>
              <a:gd name="T28" fmla="*/ 2 w 58"/>
              <a:gd name="T29" fmla="*/ 29 h 58"/>
              <a:gd name="T30" fmla="*/ 29 w 58"/>
              <a:gd name="T31" fmla="*/ 29 h 58"/>
              <a:gd name="T32" fmla="*/ 29 w 58"/>
              <a:gd name="T33" fmla="*/ 55 h 58"/>
              <a:gd name="T34" fmla="*/ 47 w 58"/>
              <a:gd name="T35" fmla="*/ 55 h 58"/>
              <a:gd name="T36" fmla="*/ 56 w 58"/>
              <a:gd name="T37" fmla="*/ 47 h 58"/>
              <a:gd name="T38" fmla="*/ 56 w 58"/>
              <a:gd name="T39" fmla="*/ 29 h 5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56" y="29"/>
                </a:moveTo>
                <a:cubicBezTo>
                  <a:pt x="29" y="29"/>
                  <a:pt x="29" y="29"/>
                  <a:pt x="29" y="29"/>
                </a:cubicBezTo>
                <a:cubicBezTo>
                  <a:pt x="29" y="2"/>
                  <a:pt x="29" y="2"/>
                  <a:pt x="29" y="2"/>
                </a:cubicBezTo>
                <a:cubicBezTo>
                  <a:pt x="11" y="2"/>
                  <a:pt x="11" y="2"/>
                  <a:pt x="11" y="2"/>
                </a:cubicBezTo>
                <a:cubicBezTo>
                  <a:pt x="6" y="2"/>
                  <a:pt x="2" y="6"/>
                  <a:pt x="2" y="10"/>
                </a:cubicBezTo>
                <a:cubicBezTo>
                  <a:pt x="2" y="29"/>
                  <a:pt x="2" y="29"/>
                  <a:pt x="2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55"/>
                  <a:pt x="29" y="55"/>
                  <a:pt x="29" y="55"/>
                </a:cubicBezTo>
                <a:cubicBezTo>
                  <a:pt x="47" y="55"/>
                  <a:pt x="47" y="55"/>
                  <a:pt x="47" y="55"/>
                </a:cubicBezTo>
                <a:cubicBezTo>
                  <a:pt x="52" y="55"/>
                  <a:pt x="56" y="52"/>
                  <a:pt x="56" y="47"/>
                </a:cubicBezTo>
                <a:lnTo>
                  <a:pt x="56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83" name="Freeform 156"/>
          <p:cNvSpPr>
            <a:spLocks noChangeAspect="1"/>
          </p:cNvSpPr>
          <p:nvPr/>
        </p:nvSpPr>
        <p:spPr bwMode="auto">
          <a:xfrm>
            <a:off x="2683767" y="1467292"/>
            <a:ext cx="147353" cy="199447"/>
          </a:xfrm>
          <a:custGeom>
            <a:avLst/>
            <a:gdLst>
              <a:gd name="T0" fmla="*/ 46 w 46"/>
              <a:gd name="T1" fmla="*/ 35 h 62"/>
              <a:gd name="T2" fmla="*/ 46 w 46"/>
              <a:gd name="T3" fmla="*/ 58 h 62"/>
              <a:gd name="T4" fmla="*/ 42 w 46"/>
              <a:gd name="T5" fmla="*/ 62 h 62"/>
              <a:gd name="T6" fmla="*/ 4 w 46"/>
              <a:gd name="T7" fmla="*/ 62 h 62"/>
              <a:gd name="T8" fmla="*/ 0 w 46"/>
              <a:gd name="T9" fmla="*/ 58 h 62"/>
              <a:gd name="T10" fmla="*/ 0 w 46"/>
              <a:gd name="T11" fmla="*/ 35 h 62"/>
              <a:gd name="T12" fmla="*/ 4 w 46"/>
              <a:gd name="T13" fmla="*/ 31 h 62"/>
              <a:gd name="T14" fmla="*/ 5 w 46"/>
              <a:gd name="T15" fmla="*/ 31 h 62"/>
              <a:gd name="T16" fmla="*/ 5 w 46"/>
              <a:gd name="T17" fmla="*/ 18 h 62"/>
              <a:gd name="T18" fmla="*/ 23 w 46"/>
              <a:gd name="T19" fmla="*/ 0 h 62"/>
              <a:gd name="T20" fmla="*/ 41 w 46"/>
              <a:gd name="T21" fmla="*/ 18 h 62"/>
              <a:gd name="T22" fmla="*/ 38 w 46"/>
              <a:gd name="T23" fmla="*/ 21 h 62"/>
              <a:gd name="T24" fmla="*/ 36 w 46"/>
              <a:gd name="T25" fmla="*/ 21 h 62"/>
              <a:gd name="T26" fmla="*/ 33 w 46"/>
              <a:gd name="T27" fmla="*/ 18 h 62"/>
              <a:gd name="T28" fmla="*/ 23 w 46"/>
              <a:gd name="T29" fmla="*/ 8 h 62"/>
              <a:gd name="T30" fmla="*/ 13 w 46"/>
              <a:gd name="T31" fmla="*/ 18 h 62"/>
              <a:gd name="T32" fmla="*/ 13 w 46"/>
              <a:gd name="T33" fmla="*/ 31 h 62"/>
              <a:gd name="T34" fmla="*/ 42 w 46"/>
              <a:gd name="T35" fmla="*/ 31 h 62"/>
              <a:gd name="T36" fmla="*/ 46 w 46"/>
              <a:gd name="T37" fmla="*/ 35 h 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6" h="62">
                <a:moveTo>
                  <a:pt x="46" y="35"/>
                </a:moveTo>
                <a:cubicBezTo>
                  <a:pt x="46" y="58"/>
                  <a:pt x="46" y="58"/>
                  <a:pt x="46" y="58"/>
                </a:cubicBezTo>
                <a:cubicBezTo>
                  <a:pt x="46" y="60"/>
                  <a:pt x="44" y="62"/>
                  <a:pt x="42" y="62"/>
                </a:cubicBezTo>
                <a:cubicBezTo>
                  <a:pt x="4" y="62"/>
                  <a:pt x="4" y="62"/>
                  <a:pt x="4" y="62"/>
                </a:cubicBezTo>
                <a:cubicBezTo>
                  <a:pt x="1" y="62"/>
                  <a:pt x="0" y="60"/>
                  <a:pt x="0" y="5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3"/>
                  <a:pt x="1" y="31"/>
                  <a:pt x="4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8"/>
                  <a:pt x="13" y="0"/>
                  <a:pt x="23" y="0"/>
                </a:cubicBezTo>
                <a:cubicBezTo>
                  <a:pt x="33" y="0"/>
                  <a:pt x="41" y="8"/>
                  <a:pt x="41" y="18"/>
                </a:cubicBezTo>
                <a:cubicBezTo>
                  <a:pt x="41" y="20"/>
                  <a:pt x="40" y="21"/>
                  <a:pt x="38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4" y="21"/>
                  <a:pt x="33" y="20"/>
                  <a:pt x="33" y="18"/>
                </a:cubicBezTo>
                <a:cubicBezTo>
                  <a:pt x="33" y="13"/>
                  <a:pt x="29" y="8"/>
                  <a:pt x="23" y="8"/>
                </a:cubicBezTo>
                <a:cubicBezTo>
                  <a:pt x="17" y="8"/>
                  <a:pt x="13" y="13"/>
                  <a:pt x="13" y="18"/>
                </a:cubicBezTo>
                <a:cubicBezTo>
                  <a:pt x="13" y="31"/>
                  <a:pt x="13" y="31"/>
                  <a:pt x="13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4" y="31"/>
                  <a:pt x="46" y="33"/>
                  <a:pt x="46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89" name="Group 294"/>
          <p:cNvGrpSpPr>
            <a:grpSpLocks noChangeAspect="1"/>
          </p:cNvGrpSpPr>
          <p:nvPr/>
        </p:nvGrpSpPr>
        <p:grpSpPr>
          <a:xfrm>
            <a:off x="4134609" y="1471376"/>
            <a:ext cx="200322" cy="200322"/>
            <a:chOff x="6202363" y="1274763"/>
            <a:chExt cx="274638" cy="274638"/>
          </a:xfrm>
          <a:solidFill>
            <a:schemeClr val="tx1"/>
          </a:solidFill>
        </p:grpSpPr>
        <p:sp>
          <p:nvSpPr>
            <p:cNvPr id="90" name="Freeform 203"/>
            <p:cNvSpPr>
              <a:spLocks noEditPoints="1"/>
            </p:cNvSpPr>
            <p:nvPr/>
          </p:nvSpPr>
          <p:spPr bwMode="auto">
            <a:xfrm>
              <a:off x="6202363" y="1274763"/>
              <a:ext cx="219075" cy="107950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7"/>
                </a:cxn>
                <a:cxn ang="0">
                  <a:pos x="0" y="36"/>
                </a:cxn>
                <a:cxn ang="0">
                  <a:pos x="7" y="43"/>
                </a:cxn>
                <a:cxn ang="0">
                  <a:pos x="73" y="43"/>
                </a:cxn>
                <a:cxn ang="0">
                  <a:pos x="87" y="0"/>
                </a:cxn>
                <a:cxn ang="0">
                  <a:pos x="7" y="0"/>
                </a:cxn>
                <a:cxn ang="0">
                  <a:pos x="65" y="21"/>
                </a:cxn>
                <a:cxn ang="0">
                  <a:pos x="58" y="21"/>
                </a:cxn>
                <a:cxn ang="0">
                  <a:pos x="58" y="14"/>
                </a:cxn>
                <a:cxn ang="0">
                  <a:pos x="65" y="14"/>
                </a:cxn>
                <a:cxn ang="0">
                  <a:pos x="65" y="21"/>
                </a:cxn>
              </a:cxnLst>
              <a:rect l="0" t="0" r="r" b="b"/>
              <a:pathLst>
                <a:path w="87" h="43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3" y="43"/>
                    <a:pt x="7" y="43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87" y="0"/>
                    <a:pt x="87" y="0"/>
                    <a:pt x="87" y="0"/>
                  </a:cubicBezTo>
                  <a:lnTo>
                    <a:pt x="7" y="0"/>
                  </a:lnTo>
                  <a:close/>
                  <a:moveTo>
                    <a:pt x="65" y="21"/>
                  </a:moveTo>
                  <a:cubicBezTo>
                    <a:pt x="58" y="21"/>
                    <a:pt x="58" y="21"/>
                    <a:pt x="58" y="21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65" y="14"/>
                    <a:pt x="65" y="14"/>
                    <a:pt x="65" y="14"/>
                  </a:cubicBezTo>
                  <a:lnTo>
                    <a:pt x="65" y="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1" name="Freeform 204"/>
            <p:cNvSpPr>
              <a:spLocks/>
            </p:cNvSpPr>
            <p:nvPr/>
          </p:nvSpPr>
          <p:spPr bwMode="auto">
            <a:xfrm>
              <a:off x="6418263" y="1292225"/>
              <a:ext cx="58738" cy="73025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0" y="46"/>
                </a:cxn>
                <a:cxn ang="0">
                  <a:pos x="22" y="46"/>
                </a:cxn>
                <a:cxn ang="0">
                  <a:pos x="37" y="0"/>
                </a:cxn>
                <a:cxn ang="0">
                  <a:pos x="13" y="0"/>
                </a:cxn>
              </a:cxnLst>
              <a:rect l="0" t="0" r="r" b="b"/>
              <a:pathLst>
                <a:path w="37" h="46">
                  <a:moveTo>
                    <a:pt x="13" y="0"/>
                  </a:moveTo>
                  <a:lnTo>
                    <a:pt x="0" y="46"/>
                  </a:lnTo>
                  <a:lnTo>
                    <a:pt x="22" y="46"/>
                  </a:lnTo>
                  <a:lnTo>
                    <a:pt x="37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92" name="Freeform 206"/>
            <p:cNvSpPr>
              <a:spLocks/>
            </p:cNvSpPr>
            <p:nvPr/>
          </p:nvSpPr>
          <p:spPr bwMode="auto">
            <a:xfrm>
              <a:off x="6202363" y="1401763"/>
              <a:ext cx="128588" cy="147638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37"/>
                </a:cxn>
                <a:cxn ang="0">
                  <a:pos x="15" y="37"/>
                </a:cxn>
                <a:cxn ang="0">
                  <a:pos x="7" y="29"/>
                </a:cxn>
                <a:cxn ang="0">
                  <a:pos x="0" y="37"/>
                </a:cxn>
                <a:cxn ang="0">
                  <a:pos x="0" y="44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7" y="59"/>
                </a:cxn>
                <a:cxn ang="0">
                  <a:pos x="15" y="51"/>
                </a:cxn>
                <a:cxn ang="0">
                  <a:pos x="15" y="51"/>
                </a:cxn>
                <a:cxn ang="0">
                  <a:pos x="36" y="51"/>
                </a:cxn>
                <a:cxn ang="0">
                  <a:pos x="44" y="51"/>
                </a:cxn>
                <a:cxn ang="0">
                  <a:pos x="51" y="51"/>
                </a:cxn>
                <a:cxn ang="0">
                  <a:pos x="51" y="0"/>
                </a:cxn>
                <a:cxn ang="0">
                  <a:pos x="44" y="0"/>
                </a:cxn>
                <a:cxn ang="0">
                  <a:pos x="36" y="0"/>
                </a:cxn>
              </a:cxnLst>
              <a:rect l="0" t="0" r="r" b="b"/>
              <a:pathLst>
                <a:path w="51" h="59">
                  <a:moveTo>
                    <a:pt x="36" y="0"/>
                  </a:moveTo>
                  <a:cubicBezTo>
                    <a:pt x="36" y="37"/>
                    <a:pt x="36" y="37"/>
                    <a:pt x="3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3"/>
                    <a:pt x="11" y="29"/>
                    <a:pt x="7" y="29"/>
                  </a:cubicBezTo>
                  <a:cubicBezTo>
                    <a:pt x="3" y="29"/>
                    <a:pt x="0" y="33"/>
                    <a:pt x="0" y="3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5"/>
                    <a:pt x="3" y="59"/>
                    <a:pt x="7" y="59"/>
                  </a:cubicBezTo>
                  <a:cubicBezTo>
                    <a:pt x="11" y="59"/>
                    <a:pt x="15" y="55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0"/>
                    <a:pt x="44" y="0"/>
                    <a:pt x="44" y="0"/>
                  </a:cubicBezTo>
                  <a:lnTo>
                    <a:pt x="3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93" name="Freeform 53"/>
          <p:cNvSpPr>
            <a:spLocks noChangeAspect="1" noEditPoints="1"/>
          </p:cNvSpPr>
          <p:nvPr/>
        </p:nvSpPr>
        <p:spPr bwMode="auto">
          <a:xfrm>
            <a:off x="4483726" y="1473759"/>
            <a:ext cx="167292" cy="188713"/>
          </a:xfrm>
          <a:custGeom>
            <a:avLst/>
            <a:gdLst>
              <a:gd name="T0" fmla="*/ 0 w 103"/>
              <a:gd name="T1" fmla="*/ 29 h 116"/>
              <a:gd name="T2" fmla="*/ 0 w 103"/>
              <a:gd name="T3" fmla="*/ 87 h 116"/>
              <a:gd name="T4" fmla="*/ 22 w 103"/>
              <a:gd name="T5" fmla="*/ 116 h 116"/>
              <a:gd name="T6" fmla="*/ 51 w 103"/>
              <a:gd name="T7" fmla="*/ 116 h 116"/>
              <a:gd name="T8" fmla="*/ 73 w 103"/>
              <a:gd name="T9" fmla="*/ 97 h 116"/>
              <a:gd name="T10" fmla="*/ 100 w 103"/>
              <a:gd name="T11" fmla="*/ 63 h 116"/>
              <a:gd name="T12" fmla="*/ 100 w 103"/>
              <a:gd name="T13" fmla="*/ 53 h 116"/>
              <a:gd name="T14" fmla="*/ 87 w 103"/>
              <a:gd name="T15" fmla="*/ 48 h 116"/>
              <a:gd name="T16" fmla="*/ 75 w 103"/>
              <a:gd name="T17" fmla="*/ 53 h 116"/>
              <a:gd name="T18" fmla="*/ 66 w 103"/>
              <a:gd name="T19" fmla="*/ 62 h 116"/>
              <a:gd name="T20" fmla="*/ 66 w 103"/>
              <a:gd name="T21" fmla="*/ 14 h 116"/>
              <a:gd name="T22" fmla="*/ 58 w 103"/>
              <a:gd name="T23" fmla="*/ 7 h 116"/>
              <a:gd name="T24" fmla="*/ 51 w 103"/>
              <a:gd name="T25" fmla="*/ 7 h 116"/>
              <a:gd name="T26" fmla="*/ 44 w 103"/>
              <a:gd name="T27" fmla="*/ 0 h 116"/>
              <a:gd name="T28" fmla="*/ 37 w 103"/>
              <a:gd name="T29" fmla="*/ 0 h 116"/>
              <a:gd name="T30" fmla="*/ 29 w 103"/>
              <a:gd name="T31" fmla="*/ 7 h 116"/>
              <a:gd name="T32" fmla="*/ 22 w 103"/>
              <a:gd name="T33" fmla="*/ 7 h 116"/>
              <a:gd name="T34" fmla="*/ 15 w 103"/>
              <a:gd name="T35" fmla="*/ 14 h 116"/>
              <a:gd name="T36" fmla="*/ 15 w 103"/>
              <a:gd name="T37" fmla="*/ 22 h 116"/>
              <a:gd name="T38" fmla="*/ 8 w 103"/>
              <a:gd name="T39" fmla="*/ 22 h 116"/>
              <a:gd name="T40" fmla="*/ 0 w 103"/>
              <a:gd name="T41" fmla="*/ 29 h 116"/>
              <a:gd name="T42" fmla="*/ 8 w 103"/>
              <a:gd name="T43" fmla="*/ 29 h 116"/>
              <a:gd name="T44" fmla="*/ 15 w 103"/>
              <a:gd name="T45" fmla="*/ 29 h 116"/>
              <a:gd name="T46" fmla="*/ 15 w 103"/>
              <a:gd name="T47" fmla="*/ 36 h 116"/>
              <a:gd name="T48" fmla="*/ 15 w 103"/>
              <a:gd name="T49" fmla="*/ 58 h 116"/>
              <a:gd name="T50" fmla="*/ 22 w 103"/>
              <a:gd name="T51" fmla="*/ 58 h 116"/>
              <a:gd name="T52" fmla="*/ 22 w 103"/>
              <a:gd name="T53" fmla="*/ 22 h 116"/>
              <a:gd name="T54" fmla="*/ 22 w 103"/>
              <a:gd name="T55" fmla="*/ 14 h 116"/>
              <a:gd name="T56" fmla="*/ 29 w 103"/>
              <a:gd name="T57" fmla="*/ 14 h 116"/>
              <a:gd name="T58" fmla="*/ 29 w 103"/>
              <a:gd name="T59" fmla="*/ 22 h 116"/>
              <a:gd name="T60" fmla="*/ 29 w 103"/>
              <a:gd name="T61" fmla="*/ 58 h 116"/>
              <a:gd name="T62" fmla="*/ 37 w 103"/>
              <a:gd name="T63" fmla="*/ 58 h 116"/>
              <a:gd name="T64" fmla="*/ 37 w 103"/>
              <a:gd name="T65" fmla="*/ 14 h 116"/>
              <a:gd name="T66" fmla="*/ 37 w 103"/>
              <a:gd name="T67" fmla="*/ 7 h 116"/>
              <a:gd name="T68" fmla="*/ 44 w 103"/>
              <a:gd name="T69" fmla="*/ 7 h 116"/>
              <a:gd name="T70" fmla="*/ 44 w 103"/>
              <a:gd name="T71" fmla="*/ 14 h 116"/>
              <a:gd name="T72" fmla="*/ 44 w 103"/>
              <a:gd name="T73" fmla="*/ 58 h 116"/>
              <a:gd name="T74" fmla="*/ 51 w 103"/>
              <a:gd name="T75" fmla="*/ 58 h 116"/>
              <a:gd name="T76" fmla="*/ 51 w 103"/>
              <a:gd name="T77" fmla="*/ 29 h 116"/>
              <a:gd name="T78" fmla="*/ 51 w 103"/>
              <a:gd name="T79" fmla="*/ 22 h 116"/>
              <a:gd name="T80" fmla="*/ 51 w 103"/>
              <a:gd name="T81" fmla="*/ 14 h 116"/>
              <a:gd name="T82" fmla="*/ 58 w 103"/>
              <a:gd name="T83" fmla="*/ 14 h 116"/>
              <a:gd name="T84" fmla="*/ 58 w 103"/>
              <a:gd name="T85" fmla="*/ 22 h 116"/>
              <a:gd name="T86" fmla="*/ 58 w 103"/>
              <a:gd name="T87" fmla="*/ 29 h 116"/>
              <a:gd name="T88" fmla="*/ 58 w 103"/>
              <a:gd name="T89" fmla="*/ 73 h 116"/>
              <a:gd name="T90" fmla="*/ 66 w 103"/>
              <a:gd name="T91" fmla="*/ 73 h 116"/>
              <a:gd name="T92" fmla="*/ 66 w 103"/>
              <a:gd name="T93" fmla="*/ 73 h 116"/>
              <a:gd name="T94" fmla="*/ 80 w 103"/>
              <a:gd name="T95" fmla="*/ 58 h 116"/>
              <a:gd name="T96" fmla="*/ 87 w 103"/>
              <a:gd name="T97" fmla="*/ 55 h 116"/>
              <a:gd name="T98" fmla="*/ 95 w 103"/>
              <a:gd name="T99" fmla="*/ 58 h 116"/>
              <a:gd name="T100" fmla="*/ 66 w 103"/>
              <a:gd name="T101" fmla="*/ 94 h 116"/>
              <a:gd name="T102" fmla="*/ 66 w 103"/>
              <a:gd name="T103" fmla="*/ 94 h 116"/>
              <a:gd name="T104" fmla="*/ 66 w 103"/>
              <a:gd name="T105" fmla="*/ 94 h 116"/>
              <a:gd name="T106" fmla="*/ 51 w 103"/>
              <a:gd name="T107" fmla="*/ 109 h 116"/>
              <a:gd name="T108" fmla="*/ 22 w 103"/>
              <a:gd name="T109" fmla="*/ 109 h 116"/>
              <a:gd name="T110" fmla="*/ 8 w 103"/>
              <a:gd name="T111" fmla="*/ 87 h 116"/>
              <a:gd name="T112" fmla="*/ 8 w 103"/>
              <a:gd name="T113" fmla="*/ 36 h 116"/>
              <a:gd name="T114" fmla="*/ 8 w 103"/>
              <a:gd name="T115" fmla="*/ 29 h 11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103" h="116">
                <a:moveTo>
                  <a:pt x="0" y="29"/>
                </a:moveTo>
                <a:cubicBezTo>
                  <a:pt x="0" y="87"/>
                  <a:pt x="0" y="87"/>
                  <a:pt x="0" y="87"/>
                </a:cubicBezTo>
                <a:cubicBezTo>
                  <a:pt x="0" y="101"/>
                  <a:pt x="0" y="116"/>
                  <a:pt x="22" y="116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68" y="116"/>
                  <a:pt x="72" y="107"/>
                  <a:pt x="73" y="97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3" y="60"/>
                  <a:pt x="102" y="56"/>
                  <a:pt x="100" y="53"/>
                </a:cubicBezTo>
                <a:cubicBezTo>
                  <a:pt x="99" y="52"/>
                  <a:pt x="94" y="48"/>
                  <a:pt x="87" y="48"/>
                </a:cubicBezTo>
                <a:cubicBezTo>
                  <a:pt x="84" y="48"/>
                  <a:pt x="80" y="49"/>
                  <a:pt x="75" y="53"/>
                </a:cubicBezTo>
                <a:cubicBezTo>
                  <a:pt x="66" y="62"/>
                  <a:pt x="66" y="62"/>
                  <a:pt x="66" y="62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0"/>
                  <a:pt x="62" y="7"/>
                  <a:pt x="58" y="7"/>
                </a:cubicBezTo>
                <a:cubicBezTo>
                  <a:pt x="51" y="7"/>
                  <a:pt x="51" y="7"/>
                  <a:pt x="51" y="7"/>
                </a:cubicBezTo>
                <a:cubicBezTo>
                  <a:pt x="51" y="3"/>
                  <a:pt x="48" y="0"/>
                  <a:pt x="44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3" y="0"/>
                  <a:pt x="29" y="3"/>
                  <a:pt x="29" y="7"/>
                </a:cubicBezTo>
                <a:cubicBezTo>
                  <a:pt x="22" y="7"/>
                  <a:pt x="22" y="7"/>
                  <a:pt x="22" y="7"/>
                </a:cubicBezTo>
                <a:cubicBezTo>
                  <a:pt x="18" y="7"/>
                  <a:pt x="15" y="10"/>
                  <a:pt x="15" y="14"/>
                </a:cubicBezTo>
                <a:cubicBezTo>
                  <a:pt x="15" y="22"/>
                  <a:pt x="15" y="22"/>
                  <a:pt x="15" y="22"/>
                </a:cubicBezTo>
                <a:cubicBezTo>
                  <a:pt x="8" y="22"/>
                  <a:pt x="8" y="22"/>
                  <a:pt x="8" y="22"/>
                </a:cubicBezTo>
                <a:cubicBezTo>
                  <a:pt x="4" y="22"/>
                  <a:pt x="0" y="25"/>
                  <a:pt x="0" y="29"/>
                </a:cubicBezTo>
                <a:close/>
                <a:moveTo>
                  <a:pt x="8" y="29"/>
                </a:moveTo>
                <a:cubicBezTo>
                  <a:pt x="15" y="29"/>
                  <a:pt x="15" y="29"/>
                  <a:pt x="15" y="29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58"/>
                  <a:pt x="15" y="58"/>
                  <a:pt x="15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14"/>
                  <a:pt x="22" y="14"/>
                  <a:pt x="22" y="14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22"/>
                  <a:pt x="29" y="22"/>
                  <a:pt x="29" y="22"/>
                </a:cubicBezTo>
                <a:cubicBezTo>
                  <a:pt x="29" y="58"/>
                  <a:pt x="29" y="58"/>
                  <a:pt x="29" y="58"/>
                </a:cubicBezTo>
                <a:cubicBezTo>
                  <a:pt x="37" y="58"/>
                  <a:pt x="37" y="58"/>
                  <a:pt x="37" y="58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7"/>
                  <a:pt x="37" y="7"/>
                  <a:pt x="37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58"/>
                  <a:pt x="44" y="58"/>
                  <a:pt x="44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1" y="29"/>
                  <a:pt x="51" y="29"/>
                  <a:pt x="51" y="29"/>
                </a:cubicBezTo>
                <a:cubicBezTo>
                  <a:pt x="51" y="22"/>
                  <a:pt x="51" y="22"/>
                  <a:pt x="51" y="22"/>
                </a:cubicBezTo>
                <a:cubicBezTo>
                  <a:pt x="51" y="14"/>
                  <a:pt x="51" y="14"/>
                  <a:pt x="51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9"/>
                  <a:pt x="58" y="29"/>
                  <a:pt x="58" y="29"/>
                </a:cubicBezTo>
                <a:cubicBezTo>
                  <a:pt x="58" y="73"/>
                  <a:pt x="58" y="73"/>
                  <a:pt x="58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73"/>
                  <a:pt x="73" y="65"/>
                  <a:pt x="80" y="58"/>
                </a:cubicBezTo>
                <a:cubicBezTo>
                  <a:pt x="83" y="56"/>
                  <a:pt x="85" y="55"/>
                  <a:pt x="87" y="55"/>
                </a:cubicBezTo>
                <a:cubicBezTo>
                  <a:pt x="92" y="55"/>
                  <a:pt x="95" y="58"/>
                  <a:pt x="95" y="58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6" y="94"/>
                  <a:pt x="66" y="94"/>
                  <a:pt x="66" y="94"/>
                </a:cubicBezTo>
                <a:cubicBezTo>
                  <a:pt x="65" y="104"/>
                  <a:pt x="63" y="109"/>
                  <a:pt x="51" y="109"/>
                </a:cubicBezTo>
                <a:cubicBezTo>
                  <a:pt x="37" y="109"/>
                  <a:pt x="37" y="109"/>
                  <a:pt x="22" y="109"/>
                </a:cubicBezTo>
                <a:cubicBezTo>
                  <a:pt x="8" y="109"/>
                  <a:pt x="8" y="102"/>
                  <a:pt x="8" y="87"/>
                </a:cubicBezTo>
                <a:cubicBezTo>
                  <a:pt x="8" y="76"/>
                  <a:pt x="8" y="49"/>
                  <a:pt x="8" y="36"/>
                </a:cubicBezTo>
                <a:lnTo>
                  <a:pt x="8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94" name="Freeform 21"/>
          <p:cNvSpPr>
            <a:spLocks noChangeAspect="1" noChangeArrowheads="1"/>
          </p:cNvSpPr>
          <p:nvPr/>
        </p:nvSpPr>
        <p:spPr bwMode="auto">
          <a:xfrm>
            <a:off x="5519737" y="1490132"/>
            <a:ext cx="270431" cy="151519"/>
          </a:xfrm>
          <a:custGeom>
            <a:avLst/>
            <a:gdLst>
              <a:gd name="T0" fmla="*/ 249 w 497"/>
              <a:gd name="T1" fmla="*/ 0 h 276"/>
              <a:gd name="T2" fmla="*/ 249 w 497"/>
              <a:gd name="T3" fmla="*/ 0 h 276"/>
              <a:gd name="T4" fmla="*/ 0 w 497"/>
              <a:gd name="T5" fmla="*/ 133 h 276"/>
              <a:gd name="T6" fmla="*/ 249 w 497"/>
              <a:gd name="T7" fmla="*/ 275 h 276"/>
              <a:gd name="T8" fmla="*/ 496 w 497"/>
              <a:gd name="T9" fmla="*/ 133 h 276"/>
              <a:gd name="T10" fmla="*/ 249 w 497"/>
              <a:gd name="T11" fmla="*/ 0 h 276"/>
              <a:gd name="T12" fmla="*/ 249 w 497"/>
              <a:gd name="T13" fmla="*/ 239 h 276"/>
              <a:gd name="T14" fmla="*/ 249 w 497"/>
              <a:gd name="T15" fmla="*/ 239 h 276"/>
              <a:gd name="T16" fmla="*/ 142 w 497"/>
              <a:gd name="T17" fmla="*/ 133 h 276"/>
              <a:gd name="T18" fmla="*/ 249 w 497"/>
              <a:gd name="T19" fmla="*/ 26 h 276"/>
              <a:gd name="T20" fmla="*/ 355 w 497"/>
              <a:gd name="T21" fmla="*/ 133 h 276"/>
              <a:gd name="T22" fmla="*/ 249 w 497"/>
              <a:gd name="T23" fmla="*/ 239 h 276"/>
              <a:gd name="T24" fmla="*/ 249 w 497"/>
              <a:gd name="T25" fmla="*/ 133 h 276"/>
              <a:gd name="T26" fmla="*/ 249 w 497"/>
              <a:gd name="T27" fmla="*/ 133 h 276"/>
              <a:gd name="T28" fmla="*/ 249 w 497"/>
              <a:gd name="T29" fmla="*/ 79 h 276"/>
              <a:gd name="T30" fmla="*/ 195 w 497"/>
              <a:gd name="T31" fmla="*/ 133 h 276"/>
              <a:gd name="T32" fmla="*/ 249 w 497"/>
              <a:gd name="T33" fmla="*/ 186 h 276"/>
              <a:gd name="T34" fmla="*/ 302 w 497"/>
              <a:gd name="T35" fmla="*/ 133 h 276"/>
              <a:gd name="T36" fmla="*/ 249 w 497"/>
              <a:gd name="T37" fmla="*/ 133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97" h="276">
                <a:moveTo>
                  <a:pt x="249" y="0"/>
                </a:moveTo>
                <a:lnTo>
                  <a:pt x="249" y="0"/>
                </a:lnTo>
                <a:cubicBezTo>
                  <a:pt x="89" y="0"/>
                  <a:pt x="0" y="115"/>
                  <a:pt x="0" y="133"/>
                </a:cubicBezTo>
                <a:cubicBezTo>
                  <a:pt x="0" y="151"/>
                  <a:pt x="89" y="275"/>
                  <a:pt x="249" y="275"/>
                </a:cubicBezTo>
                <a:cubicBezTo>
                  <a:pt x="408" y="275"/>
                  <a:pt x="496" y="151"/>
                  <a:pt x="496" y="133"/>
                </a:cubicBezTo>
                <a:cubicBezTo>
                  <a:pt x="496" y="115"/>
                  <a:pt x="408" y="0"/>
                  <a:pt x="249" y="0"/>
                </a:cubicBezTo>
                <a:close/>
                <a:moveTo>
                  <a:pt x="249" y="239"/>
                </a:moveTo>
                <a:lnTo>
                  <a:pt x="249" y="239"/>
                </a:lnTo>
                <a:cubicBezTo>
                  <a:pt x="186" y="239"/>
                  <a:pt x="142" y="195"/>
                  <a:pt x="142" y="133"/>
                </a:cubicBezTo>
                <a:cubicBezTo>
                  <a:pt x="142" y="79"/>
                  <a:pt x="186" y="26"/>
                  <a:pt x="249" y="26"/>
                </a:cubicBezTo>
                <a:cubicBezTo>
                  <a:pt x="310" y="26"/>
                  <a:pt x="355" y="79"/>
                  <a:pt x="355" y="133"/>
                </a:cubicBezTo>
                <a:cubicBezTo>
                  <a:pt x="355" y="195"/>
                  <a:pt x="310" y="239"/>
                  <a:pt x="249" y="239"/>
                </a:cubicBezTo>
                <a:close/>
                <a:moveTo>
                  <a:pt x="249" y="133"/>
                </a:moveTo>
                <a:lnTo>
                  <a:pt x="249" y="133"/>
                </a:lnTo>
                <a:cubicBezTo>
                  <a:pt x="239" y="123"/>
                  <a:pt x="266" y="79"/>
                  <a:pt x="249" y="79"/>
                </a:cubicBezTo>
                <a:cubicBezTo>
                  <a:pt x="221" y="79"/>
                  <a:pt x="195" y="107"/>
                  <a:pt x="195" y="133"/>
                </a:cubicBezTo>
                <a:cubicBezTo>
                  <a:pt x="195" y="168"/>
                  <a:pt x="221" y="186"/>
                  <a:pt x="249" y="186"/>
                </a:cubicBezTo>
                <a:cubicBezTo>
                  <a:pt x="274" y="186"/>
                  <a:pt x="302" y="168"/>
                  <a:pt x="302" y="133"/>
                </a:cubicBezTo>
                <a:cubicBezTo>
                  <a:pt x="302" y="123"/>
                  <a:pt x="257" y="142"/>
                  <a:pt x="249" y="1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100" name="Freeform 54"/>
          <p:cNvSpPr>
            <a:spLocks noChangeAspect="1" noEditPoints="1"/>
          </p:cNvSpPr>
          <p:nvPr/>
        </p:nvSpPr>
        <p:spPr bwMode="auto">
          <a:xfrm>
            <a:off x="1966789" y="1457268"/>
            <a:ext cx="166804" cy="206155"/>
          </a:xfrm>
          <a:custGeom>
            <a:avLst/>
            <a:gdLst>
              <a:gd name="T0" fmla="*/ 849459 w 208"/>
              <a:gd name="T1" fmla="*/ 1113365 h 256"/>
              <a:gd name="T2" fmla="*/ 52008 w 208"/>
              <a:gd name="T3" fmla="*/ 1113365 h 256"/>
              <a:gd name="T4" fmla="*/ 0 w 208"/>
              <a:gd name="T5" fmla="*/ 1061176 h 256"/>
              <a:gd name="T6" fmla="*/ 0 w 208"/>
              <a:gd name="T7" fmla="*/ 608871 h 256"/>
              <a:gd name="T8" fmla="*/ 52008 w 208"/>
              <a:gd name="T9" fmla="*/ 556683 h 256"/>
              <a:gd name="T10" fmla="*/ 138687 w 208"/>
              <a:gd name="T11" fmla="*/ 556683 h 256"/>
              <a:gd name="T12" fmla="*/ 138687 w 208"/>
              <a:gd name="T13" fmla="*/ 313134 h 256"/>
              <a:gd name="T14" fmla="*/ 450734 w 208"/>
              <a:gd name="T15" fmla="*/ 0 h 256"/>
              <a:gd name="T16" fmla="*/ 762780 w 208"/>
              <a:gd name="T17" fmla="*/ 313134 h 256"/>
              <a:gd name="T18" fmla="*/ 762780 w 208"/>
              <a:gd name="T19" fmla="*/ 556683 h 256"/>
              <a:gd name="T20" fmla="*/ 849459 w 208"/>
              <a:gd name="T21" fmla="*/ 556683 h 256"/>
              <a:gd name="T22" fmla="*/ 901467 w 208"/>
              <a:gd name="T23" fmla="*/ 608871 h 256"/>
              <a:gd name="T24" fmla="*/ 901467 w 208"/>
              <a:gd name="T25" fmla="*/ 1061176 h 256"/>
              <a:gd name="T26" fmla="*/ 849459 w 208"/>
              <a:gd name="T27" fmla="*/ 1113365 h 256"/>
              <a:gd name="T28" fmla="*/ 398726 w 208"/>
              <a:gd name="T29" fmla="*/ 856769 h 256"/>
              <a:gd name="T30" fmla="*/ 398726 w 208"/>
              <a:gd name="T31" fmla="*/ 956798 h 256"/>
              <a:gd name="T32" fmla="*/ 450734 w 208"/>
              <a:gd name="T33" fmla="*/ 1008987 h 256"/>
              <a:gd name="T34" fmla="*/ 502741 w 208"/>
              <a:gd name="T35" fmla="*/ 956798 h 256"/>
              <a:gd name="T36" fmla="*/ 502741 w 208"/>
              <a:gd name="T37" fmla="*/ 856769 h 256"/>
              <a:gd name="T38" fmla="*/ 554749 w 208"/>
              <a:gd name="T39" fmla="*/ 765438 h 256"/>
              <a:gd name="T40" fmla="*/ 450734 w 208"/>
              <a:gd name="T41" fmla="*/ 661060 h 256"/>
              <a:gd name="T42" fmla="*/ 346718 w 208"/>
              <a:gd name="T43" fmla="*/ 765438 h 256"/>
              <a:gd name="T44" fmla="*/ 398726 w 208"/>
              <a:gd name="T45" fmla="*/ 856769 h 256"/>
              <a:gd name="T46" fmla="*/ 658764 w 208"/>
              <a:gd name="T47" fmla="*/ 313134 h 256"/>
              <a:gd name="T48" fmla="*/ 450734 w 208"/>
              <a:gd name="T49" fmla="*/ 104378 h 256"/>
              <a:gd name="T50" fmla="*/ 242703 w 208"/>
              <a:gd name="T51" fmla="*/ 313134 h 256"/>
              <a:gd name="T52" fmla="*/ 242703 w 208"/>
              <a:gd name="T53" fmla="*/ 556683 h 256"/>
              <a:gd name="T54" fmla="*/ 658764 w 208"/>
              <a:gd name="T55" fmla="*/ 556683 h 256"/>
              <a:gd name="T56" fmla="*/ 658764 w 208"/>
              <a:gd name="T57" fmla="*/ 313134 h 2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32"/>
                  <a:pt x="64" y="0"/>
                  <a:pt x="104" y="0"/>
                </a:cubicBezTo>
                <a:cubicBezTo>
                  <a:pt x="144" y="0"/>
                  <a:pt x="176" y="32"/>
                  <a:pt x="176" y="72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96" y="128"/>
                  <a:pt x="196" y="128"/>
                  <a:pt x="196" y="128"/>
                </a:cubicBezTo>
                <a:cubicBezTo>
                  <a:pt x="203" y="128"/>
                  <a:pt x="208" y="133"/>
                  <a:pt x="208" y="140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92" y="197"/>
                </a:moveTo>
                <a:cubicBezTo>
                  <a:pt x="92" y="220"/>
                  <a:pt x="92" y="220"/>
                  <a:pt x="92" y="220"/>
                </a:cubicBezTo>
                <a:cubicBezTo>
                  <a:pt x="92" y="227"/>
                  <a:pt x="97" y="232"/>
                  <a:pt x="104" y="232"/>
                </a:cubicBezTo>
                <a:cubicBezTo>
                  <a:pt x="111" y="232"/>
                  <a:pt x="116" y="227"/>
                  <a:pt x="116" y="220"/>
                </a:cubicBezTo>
                <a:cubicBezTo>
                  <a:pt x="116" y="197"/>
                  <a:pt x="116" y="197"/>
                  <a:pt x="116" y="197"/>
                </a:cubicBezTo>
                <a:cubicBezTo>
                  <a:pt x="123" y="193"/>
                  <a:pt x="128" y="185"/>
                  <a:pt x="128" y="176"/>
                </a:cubicBezTo>
                <a:cubicBezTo>
                  <a:pt x="128" y="163"/>
                  <a:pt x="117" y="152"/>
                  <a:pt x="104" y="152"/>
                </a:cubicBezTo>
                <a:cubicBezTo>
                  <a:pt x="91" y="152"/>
                  <a:pt x="80" y="163"/>
                  <a:pt x="80" y="176"/>
                </a:cubicBezTo>
                <a:cubicBezTo>
                  <a:pt x="80" y="185"/>
                  <a:pt x="85" y="193"/>
                  <a:pt x="92" y="197"/>
                </a:cubicBezTo>
                <a:moveTo>
                  <a:pt x="152" y="72"/>
                </a:moveTo>
                <a:cubicBezTo>
                  <a:pt x="152" y="45"/>
                  <a:pt x="131" y="24"/>
                  <a:pt x="104" y="24"/>
                </a:cubicBezTo>
                <a:cubicBezTo>
                  <a:pt x="77" y="24"/>
                  <a:pt x="56" y="45"/>
                  <a:pt x="56" y="72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152" y="128"/>
                  <a:pt x="152" y="128"/>
                  <a:pt x="152" y="128"/>
                </a:cubicBezTo>
                <a:lnTo>
                  <a:pt x="152" y="7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01" name="Freeform 20"/>
          <p:cNvSpPr>
            <a:spLocks noChangeAspect="1" noEditPoints="1"/>
          </p:cNvSpPr>
          <p:nvPr/>
        </p:nvSpPr>
        <p:spPr bwMode="auto">
          <a:xfrm>
            <a:off x="6283258" y="1491438"/>
            <a:ext cx="257950" cy="151096"/>
          </a:xfrm>
          <a:custGeom>
            <a:avLst/>
            <a:gdLst>
              <a:gd name="T0" fmla="*/ 1091916 w 257"/>
              <a:gd name="T1" fmla="*/ 323879 h 150"/>
              <a:gd name="T2" fmla="*/ 1091916 w 257"/>
              <a:gd name="T3" fmla="*/ 323879 h 150"/>
              <a:gd name="T4" fmla="*/ 1091916 w 257"/>
              <a:gd name="T5" fmla="*/ 328141 h 150"/>
              <a:gd name="T6" fmla="*/ 1045180 w 257"/>
              <a:gd name="T7" fmla="*/ 387803 h 150"/>
              <a:gd name="T8" fmla="*/ 641554 w 257"/>
              <a:gd name="T9" fmla="*/ 626450 h 150"/>
              <a:gd name="T10" fmla="*/ 293160 w 257"/>
              <a:gd name="T11" fmla="*/ 566788 h 150"/>
              <a:gd name="T12" fmla="*/ 429119 w 257"/>
              <a:gd name="T13" fmla="*/ 477295 h 150"/>
              <a:gd name="T14" fmla="*/ 752020 w 257"/>
              <a:gd name="T15" fmla="*/ 311094 h 150"/>
              <a:gd name="T16" fmla="*/ 926217 w 257"/>
              <a:gd name="T17" fmla="*/ 149155 h 150"/>
              <a:gd name="T18" fmla="*/ 1079170 w 257"/>
              <a:gd name="T19" fmla="*/ 289787 h 150"/>
              <a:gd name="T20" fmla="*/ 1091916 w 257"/>
              <a:gd name="T21" fmla="*/ 315356 h 150"/>
              <a:gd name="T22" fmla="*/ 1091916 w 257"/>
              <a:gd name="T23" fmla="*/ 315356 h 150"/>
              <a:gd name="T24" fmla="*/ 1091916 w 257"/>
              <a:gd name="T25" fmla="*/ 319618 h 150"/>
              <a:gd name="T26" fmla="*/ 1091916 w 257"/>
              <a:gd name="T27" fmla="*/ 319618 h 150"/>
              <a:gd name="T28" fmla="*/ 526839 w 257"/>
              <a:gd name="T29" fmla="*/ 413372 h 150"/>
              <a:gd name="T30" fmla="*/ 548082 w 257"/>
              <a:gd name="T31" fmla="*/ 413372 h 150"/>
              <a:gd name="T32" fmla="*/ 110466 w 257"/>
              <a:gd name="T33" fmla="*/ 630712 h 150"/>
              <a:gd name="T34" fmla="*/ 97720 w 257"/>
              <a:gd name="T35" fmla="*/ 634973 h 150"/>
              <a:gd name="T36" fmla="*/ 84974 w 257"/>
              <a:gd name="T37" fmla="*/ 588096 h 150"/>
              <a:gd name="T38" fmla="*/ 968704 w 257"/>
              <a:gd name="T39" fmla="*/ 8523 h 150"/>
              <a:gd name="T40" fmla="*/ 981450 w 257"/>
              <a:gd name="T41" fmla="*/ 4262 h 150"/>
              <a:gd name="T42" fmla="*/ 994196 w 257"/>
              <a:gd name="T43" fmla="*/ 51139 h 150"/>
              <a:gd name="T44" fmla="*/ 577823 w 257"/>
              <a:gd name="T45" fmla="*/ 213078 h 150"/>
              <a:gd name="T46" fmla="*/ 548082 w 257"/>
              <a:gd name="T47" fmla="*/ 208817 h 150"/>
              <a:gd name="T48" fmla="*/ 548082 w 257"/>
              <a:gd name="T49" fmla="*/ 106539 h 150"/>
              <a:gd name="T50" fmla="*/ 352642 w 257"/>
              <a:gd name="T51" fmla="*/ 362233 h 150"/>
              <a:gd name="T52" fmla="*/ 165699 w 257"/>
              <a:gd name="T53" fmla="*/ 485819 h 150"/>
              <a:gd name="T54" fmla="*/ 16995 w 257"/>
              <a:gd name="T55" fmla="*/ 349448 h 150"/>
              <a:gd name="T56" fmla="*/ 50984 w 257"/>
              <a:gd name="T57" fmla="*/ 251432 h 150"/>
              <a:gd name="T58" fmla="*/ 454611 w 257"/>
              <a:gd name="T59" fmla="*/ 12785 h 150"/>
              <a:gd name="T60" fmla="*/ 794507 w 257"/>
              <a:gd name="T61" fmla="*/ 68185 h 150"/>
              <a:gd name="T62" fmla="*/ 671295 w 257"/>
              <a:gd name="T63" fmla="*/ 149155 h 15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257" h="150">
                <a:moveTo>
                  <a:pt x="257" y="75"/>
                </a:move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7"/>
                  <a:pt x="257" y="77"/>
                </a:cubicBezTo>
                <a:cubicBezTo>
                  <a:pt x="257" y="79"/>
                  <a:pt x="256" y="80"/>
                  <a:pt x="254" y="82"/>
                </a:cubicBezTo>
                <a:cubicBezTo>
                  <a:pt x="252" y="85"/>
                  <a:pt x="249" y="88"/>
                  <a:pt x="246" y="91"/>
                </a:cubicBezTo>
                <a:cubicBezTo>
                  <a:pt x="230" y="107"/>
                  <a:pt x="211" y="122"/>
                  <a:pt x="191" y="132"/>
                </a:cubicBezTo>
                <a:cubicBezTo>
                  <a:pt x="179" y="139"/>
                  <a:pt x="165" y="144"/>
                  <a:pt x="151" y="147"/>
                </a:cubicBezTo>
                <a:cubicBezTo>
                  <a:pt x="135" y="150"/>
                  <a:pt x="119" y="150"/>
                  <a:pt x="104" y="146"/>
                </a:cubicBezTo>
                <a:cubicBezTo>
                  <a:pt x="92" y="144"/>
                  <a:pt x="80" y="139"/>
                  <a:pt x="69" y="133"/>
                </a:cubicBezTo>
                <a:cubicBezTo>
                  <a:pt x="69" y="133"/>
                  <a:pt x="69" y="133"/>
                  <a:pt x="69" y="133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09" y="118"/>
                  <a:pt x="119" y="121"/>
                  <a:pt x="129" y="121"/>
                </a:cubicBezTo>
                <a:cubicBezTo>
                  <a:pt x="156" y="121"/>
                  <a:pt x="177" y="100"/>
                  <a:pt x="177" y="73"/>
                </a:cubicBezTo>
                <a:cubicBezTo>
                  <a:pt x="177" y="69"/>
                  <a:pt x="177" y="66"/>
                  <a:pt x="176" y="63"/>
                </a:cubicBezTo>
                <a:cubicBezTo>
                  <a:pt x="218" y="35"/>
                  <a:pt x="218" y="35"/>
                  <a:pt x="218" y="35"/>
                </a:cubicBezTo>
                <a:cubicBezTo>
                  <a:pt x="221" y="37"/>
                  <a:pt x="224" y="39"/>
                  <a:pt x="226" y="41"/>
                </a:cubicBezTo>
                <a:cubicBezTo>
                  <a:pt x="236" y="49"/>
                  <a:pt x="246" y="58"/>
                  <a:pt x="254" y="68"/>
                </a:cubicBezTo>
                <a:cubicBezTo>
                  <a:pt x="256" y="70"/>
                  <a:pt x="257" y="71"/>
                  <a:pt x="257" y="73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5"/>
                </a:cubicBezTo>
                <a:cubicBezTo>
                  <a:pt x="257" y="75"/>
                  <a:pt x="257" y="75"/>
                  <a:pt x="257" y="75"/>
                </a:cubicBezTo>
                <a:cubicBezTo>
                  <a:pt x="257" y="75"/>
                  <a:pt x="257" y="75"/>
                  <a:pt x="257" y="75"/>
                </a:cubicBezTo>
                <a:moveTo>
                  <a:pt x="129" y="97"/>
                </a:moveTo>
                <a:cubicBezTo>
                  <a:pt x="127" y="97"/>
                  <a:pt x="126" y="97"/>
                  <a:pt x="124" y="97"/>
                </a:cubicBezTo>
                <a:cubicBezTo>
                  <a:pt x="152" y="78"/>
                  <a:pt x="152" y="78"/>
                  <a:pt x="152" y="78"/>
                </a:cubicBezTo>
                <a:cubicBezTo>
                  <a:pt x="150" y="89"/>
                  <a:pt x="141" y="97"/>
                  <a:pt x="129" y="97"/>
                </a:cubicBezTo>
                <a:moveTo>
                  <a:pt x="234" y="12"/>
                </a:moveTo>
                <a:cubicBezTo>
                  <a:pt x="26" y="148"/>
                  <a:pt x="26" y="148"/>
                  <a:pt x="26" y="148"/>
                </a:cubicBezTo>
                <a:cubicBezTo>
                  <a:pt x="26" y="148"/>
                  <a:pt x="26" y="148"/>
                  <a:pt x="26" y="148"/>
                </a:cubicBezTo>
                <a:cubicBezTo>
                  <a:pt x="25" y="149"/>
                  <a:pt x="24" y="149"/>
                  <a:pt x="23" y="149"/>
                </a:cubicBezTo>
                <a:cubicBezTo>
                  <a:pt x="20" y="149"/>
                  <a:pt x="17" y="146"/>
                  <a:pt x="17" y="143"/>
                </a:cubicBezTo>
                <a:cubicBezTo>
                  <a:pt x="17" y="141"/>
                  <a:pt x="18" y="139"/>
                  <a:pt x="20" y="138"/>
                </a:cubicBezTo>
                <a:cubicBezTo>
                  <a:pt x="228" y="2"/>
                  <a:pt x="228" y="2"/>
                  <a:pt x="228" y="2"/>
                </a:cubicBezTo>
                <a:cubicBezTo>
                  <a:pt x="228" y="2"/>
                  <a:pt x="228" y="2"/>
                  <a:pt x="228" y="2"/>
                </a:cubicBezTo>
                <a:cubicBezTo>
                  <a:pt x="228" y="2"/>
                  <a:pt x="228" y="2"/>
                  <a:pt x="228" y="2"/>
                </a:cubicBezTo>
                <a:cubicBezTo>
                  <a:pt x="229" y="1"/>
                  <a:pt x="230" y="1"/>
                  <a:pt x="231" y="1"/>
                </a:cubicBezTo>
                <a:cubicBezTo>
                  <a:pt x="234" y="1"/>
                  <a:pt x="237" y="4"/>
                  <a:pt x="237" y="7"/>
                </a:cubicBezTo>
                <a:cubicBezTo>
                  <a:pt x="237" y="9"/>
                  <a:pt x="236" y="11"/>
                  <a:pt x="234" y="12"/>
                </a:cubicBezTo>
                <a:close/>
                <a:moveTo>
                  <a:pt x="129" y="49"/>
                </a:moveTo>
                <a:cubicBezTo>
                  <a:pt x="131" y="49"/>
                  <a:pt x="133" y="49"/>
                  <a:pt x="136" y="50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107" y="58"/>
                  <a:pt x="117" y="49"/>
                  <a:pt x="129" y="49"/>
                </a:cubicBezTo>
                <a:moveTo>
                  <a:pt x="158" y="35"/>
                </a:moveTo>
                <a:cubicBezTo>
                  <a:pt x="150" y="29"/>
                  <a:pt x="140" y="25"/>
                  <a:pt x="129" y="25"/>
                </a:cubicBezTo>
                <a:cubicBezTo>
                  <a:pt x="102" y="25"/>
                  <a:pt x="81" y="46"/>
                  <a:pt x="81" y="73"/>
                </a:cubicBezTo>
                <a:cubicBezTo>
                  <a:pt x="81" y="77"/>
                  <a:pt x="82" y="81"/>
                  <a:pt x="83" y="85"/>
                </a:cubicBezTo>
                <a:cubicBezTo>
                  <a:pt x="41" y="113"/>
                  <a:pt x="41" y="113"/>
                  <a:pt x="41" y="113"/>
                </a:cubicBezTo>
                <a:cubicBezTo>
                  <a:pt x="39" y="114"/>
                  <a:pt x="39" y="114"/>
                  <a:pt x="39" y="114"/>
                </a:cubicBezTo>
                <a:cubicBezTo>
                  <a:pt x="36" y="113"/>
                  <a:pt x="34" y="111"/>
                  <a:pt x="31" y="109"/>
                </a:cubicBezTo>
                <a:cubicBezTo>
                  <a:pt x="22" y="101"/>
                  <a:pt x="12" y="92"/>
                  <a:pt x="4" y="82"/>
                </a:cubicBezTo>
                <a:cubicBezTo>
                  <a:pt x="0" y="78"/>
                  <a:pt x="0" y="72"/>
                  <a:pt x="4" y="68"/>
                </a:cubicBezTo>
                <a:cubicBezTo>
                  <a:pt x="6" y="65"/>
                  <a:pt x="9" y="62"/>
                  <a:pt x="12" y="59"/>
                </a:cubicBezTo>
                <a:cubicBezTo>
                  <a:pt x="28" y="43"/>
                  <a:pt x="47" y="28"/>
                  <a:pt x="67" y="18"/>
                </a:cubicBezTo>
                <a:cubicBezTo>
                  <a:pt x="79" y="11"/>
                  <a:pt x="93" y="6"/>
                  <a:pt x="107" y="3"/>
                </a:cubicBezTo>
                <a:cubicBezTo>
                  <a:pt x="123" y="0"/>
                  <a:pt x="138" y="0"/>
                  <a:pt x="154" y="4"/>
                </a:cubicBezTo>
                <a:cubicBezTo>
                  <a:pt x="166" y="6"/>
                  <a:pt x="177" y="10"/>
                  <a:pt x="187" y="16"/>
                </a:cubicBezTo>
                <a:cubicBezTo>
                  <a:pt x="185" y="17"/>
                  <a:pt x="185" y="17"/>
                  <a:pt x="185" y="17"/>
                </a:cubicBezTo>
                <a:lnTo>
                  <a:pt x="158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02" name="Freeform 21"/>
          <p:cNvSpPr>
            <a:spLocks noChangeAspect="1" noEditPoints="1"/>
          </p:cNvSpPr>
          <p:nvPr/>
        </p:nvSpPr>
        <p:spPr bwMode="auto">
          <a:xfrm>
            <a:off x="5896049" y="1491438"/>
            <a:ext cx="258701" cy="151096"/>
          </a:xfrm>
          <a:custGeom>
            <a:avLst/>
            <a:gdLst>
              <a:gd name="T0" fmla="*/ 1096149 w 257"/>
              <a:gd name="T1" fmla="*/ 319618 h 150"/>
              <a:gd name="T2" fmla="*/ 1096149 w 257"/>
              <a:gd name="T3" fmla="*/ 323879 h 150"/>
              <a:gd name="T4" fmla="*/ 1096149 w 257"/>
              <a:gd name="T5" fmla="*/ 323879 h 150"/>
              <a:gd name="T6" fmla="*/ 1096149 w 257"/>
              <a:gd name="T7" fmla="*/ 323879 h 150"/>
              <a:gd name="T8" fmla="*/ 1096149 w 257"/>
              <a:gd name="T9" fmla="*/ 323879 h 150"/>
              <a:gd name="T10" fmla="*/ 1096149 w 257"/>
              <a:gd name="T11" fmla="*/ 328141 h 150"/>
              <a:gd name="T12" fmla="*/ 1083353 w 257"/>
              <a:gd name="T13" fmla="*/ 349448 h 150"/>
              <a:gd name="T14" fmla="*/ 1049232 w 257"/>
              <a:gd name="T15" fmla="*/ 387803 h 150"/>
              <a:gd name="T16" fmla="*/ 814648 w 257"/>
              <a:gd name="T17" fmla="*/ 562527 h 150"/>
              <a:gd name="T18" fmla="*/ 644041 w 257"/>
              <a:gd name="T19" fmla="*/ 626450 h 150"/>
              <a:gd name="T20" fmla="*/ 443578 w 257"/>
              <a:gd name="T21" fmla="*/ 622189 h 150"/>
              <a:gd name="T22" fmla="*/ 132220 w 257"/>
              <a:gd name="T23" fmla="*/ 464511 h 150"/>
              <a:gd name="T24" fmla="*/ 17061 w 257"/>
              <a:gd name="T25" fmla="*/ 349448 h 150"/>
              <a:gd name="T26" fmla="*/ 17061 w 257"/>
              <a:gd name="T27" fmla="*/ 289787 h 150"/>
              <a:gd name="T28" fmla="*/ 51182 w 257"/>
              <a:gd name="T29" fmla="*/ 251432 h 150"/>
              <a:gd name="T30" fmla="*/ 285766 w 257"/>
              <a:gd name="T31" fmla="*/ 76708 h 150"/>
              <a:gd name="T32" fmla="*/ 456373 w 257"/>
              <a:gd name="T33" fmla="*/ 12785 h 150"/>
              <a:gd name="T34" fmla="*/ 656836 w 257"/>
              <a:gd name="T35" fmla="*/ 17046 h 150"/>
              <a:gd name="T36" fmla="*/ 963929 w 257"/>
              <a:gd name="T37" fmla="*/ 174724 h 150"/>
              <a:gd name="T38" fmla="*/ 1083353 w 257"/>
              <a:gd name="T39" fmla="*/ 289787 h 150"/>
              <a:gd name="T40" fmla="*/ 1096149 w 257"/>
              <a:gd name="T41" fmla="*/ 311094 h 150"/>
              <a:gd name="T42" fmla="*/ 1096149 w 257"/>
              <a:gd name="T43" fmla="*/ 315356 h 150"/>
              <a:gd name="T44" fmla="*/ 1096149 w 257"/>
              <a:gd name="T45" fmla="*/ 315356 h 150"/>
              <a:gd name="T46" fmla="*/ 1096149 w 257"/>
              <a:gd name="T47" fmla="*/ 315356 h 150"/>
              <a:gd name="T48" fmla="*/ 1096149 w 257"/>
              <a:gd name="T49" fmla="*/ 315356 h 150"/>
              <a:gd name="T50" fmla="*/ 1096149 w 257"/>
              <a:gd name="T51" fmla="*/ 319618 h 150"/>
              <a:gd name="T52" fmla="*/ 1096149 w 257"/>
              <a:gd name="T53" fmla="*/ 319618 h 150"/>
              <a:gd name="T54" fmla="*/ 1096149 w 257"/>
              <a:gd name="T55" fmla="*/ 319618 h 150"/>
              <a:gd name="T56" fmla="*/ 550207 w 257"/>
              <a:gd name="T57" fmla="*/ 106539 h 150"/>
              <a:gd name="T58" fmla="*/ 345479 w 257"/>
              <a:gd name="T59" fmla="*/ 311094 h 150"/>
              <a:gd name="T60" fmla="*/ 550207 w 257"/>
              <a:gd name="T61" fmla="*/ 515650 h 150"/>
              <a:gd name="T62" fmla="*/ 754935 w 257"/>
              <a:gd name="T63" fmla="*/ 311094 h 150"/>
              <a:gd name="T64" fmla="*/ 550207 w 257"/>
              <a:gd name="T65" fmla="*/ 106539 h 150"/>
              <a:gd name="T66" fmla="*/ 550207 w 257"/>
              <a:gd name="T67" fmla="*/ 413372 h 150"/>
              <a:gd name="T68" fmla="*/ 447843 w 257"/>
              <a:gd name="T69" fmla="*/ 311094 h 150"/>
              <a:gd name="T70" fmla="*/ 550207 w 257"/>
              <a:gd name="T71" fmla="*/ 208817 h 150"/>
              <a:gd name="T72" fmla="*/ 652571 w 257"/>
              <a:gd name="T73" fmla="*/ 311094 h 150"/>
              <a:gd name="T74" fmla="*/ 550207 w 257"/>
              <a:gd name="T75" fmla="*/ 413372 h 15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57" h="150">
                <a:moveTo>
                  <a:pt x="257" y="75"/>
                </a:move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6"/>
                  <a:pt x="257" y="76"/>
                </a:cubicBezTo>
                <a:cubicBezTo>
                  <a:pt x="257" y="76"/>
                  <a:pt x="257" y="77"/>
                  <a:pt x="257" y="77"/>
                </a:cubicBezTo>
                <a:cubicBezTo>
                  <a:pt x="257" y="79"/>
                  <a:pt x="256" y="80"/>
                  <a:pt x="254" y="82"/>
                </a:cubicBezTo>
                <a:cubicBezTo>
                  <a:pt x="252" y="85"/>
                  <a:pt x="249" y="88"/>
                  <a:pt x="246" y="91"/>
                </a:cubicBezTo>
                <a:cubicBezTo>
                  <a:pt x="230" y="107"/>
                  <a:pt x="211" y="122"/>
                  <a:pt x="191" y="132"/>
                </a:cubicBezTo>
                <a:cubicBezTo>
                  <a:pt x="179" y="139"/>
                  <a:pt x="165" y="144"/>
                  <a:pt x="151" y="147"/>
                </a:cubicBezTo>
                <a:cubicBezTo>
                  <a:pt x="135" y="150"/>
                  <a:pt x="119" y="150"/>
                  <a:pt x="104" y="146"/>
                </a:cubicBezTo>
                <a:cubicBezTo>
                  <a:pt x="77" y="141"/>
                  <a:pt x="53" y="126"/>
                  <a:pt x="31" y="109"/>
                </a:cubicBezTo>
                <a:cubicBezTo>
                  <a:pt x="22" y="101"/>
                  <a:pt x="12" y="92"/>
                  <a:pt x="4" y="82"/>
                </a:cubicBezTo>
                <a:cubicBezTo>
                  <a:pt x="0" y="78"/>
                  <a:pt x="0" y="72"/>
                  <a:pt x="4" y="68"/>
                </a:cubicBezTo>
                <a:cubicBezTo>
                  <a:pt x="6" y="65"/>
                  <a:pt x="9" y="62"/>
                  <a:pt x="12" y="59"/>
                </a:cubicBezTo>
                <a:cubicBezTo>
                  <a:pt x="28" y="43"/>
                  <a:pt x="47" y="28"/>
                  <a:pt x="67" y="18"/>
                </a:cubicBezTo>
                <a:cubicBezTo>
                  <a:pt x="79" y="11"/>
                  <a:pt x="93" y="6"/>
                  <a:pt x="107" y="3"/>
                </a:cubicBezTo>
                <a:cubicBezTo>
                  <a:pt x="123" y="0"/>
                  <a:pt x="138" y="0"/>
                  <a:pt x="154" y="4"/>
                </a:cubicBezTo>
                <a:cubicBezTo>
                  <a:pt x="181" y="9"/>
                  <a:pt x="205" y="24"/>
                  <a:pt x="226" y="41"/>
                </a:cubicBezTo>
                <a:cubicBezTo>
                  <a:pt x="236" y="49"/>
                  <a:pt x="246" y="58"/>
                  <a:pt x="254" y="68"/>
                </a:cubicBezTo>
                <a:cubicBezTo>
                  <a:pt x="256" y="70"/>
                  <a:pt x="257" y="71"/>
                  <a:pt x="257" y="73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4"/>
                </a:cubicBezTo>
                <a:cubicBezTo>
                  <a:pt x="257" y="74"/>
                  <a:pt x="257" y="74"/>
                  <a:pt x="257" y="75"/>
                </a:cubicBezTo>
                <a:cubicBezTo>
                  <a:pt x="257" y="75"/>
                  <a:pt x="257" y="75"/>
                  <a:pt x="257" y="75"/>
                </a:cubicBezTo>
                <a:cubicBezTo>
                  <a:pt x="257" y="75"/>
                  <a:pt x="257" y="75"/>
                  <a:pt x="257" y="75"/>
                </a:cubicBezTo>
                <a:moveTo>
                  <a:pt x="129" y="25"/>
                </a:moveTo>
                <a:cubicBezTo>
                  <a:pt x="102" y="25"/>
                  <a:pt x="81" y="46"/>
                  <a:pt x="81" y="73"/>
                </a:cubicBezTo>
                <a:cubicBezTo>
                  <a:pt x="81" y="100"/>
                  <a:pt x="102" y="121"/>
                  <a:pt x="129" y="121"/>
                </a:cubicBezTo>
                <a:cubicBezTo>
                  <a:pt x="156" y="121"/>
                  <a:pt x="177" y="100"/>
                  <a:pt x="177" y="73"/>
                </a:cubicBezTo>
                <a:cubicBezTo>
                  <a:pt x="177" y="46"/>
                  <a:pt x="156" y="25"/>
                  <a:pt x="129" y="25"/>
                </a:cubicBezTo>
                <a:moveTo>
                  <a:pt x="129" y="97"/>
                </a:moveTo>
                <a:cubicBezTo>
                  <a:pt x="116" y="97"/>
                  <a:pt x="105" y="86"/>
                  <a:pt x="105" y="73"/>
                </a:cubicBezTo>
                <a:cubicBezTo>
                  <a:pt x="105" y="60"/>
                  <a:pt x="116" y="49"/>
                  <a:pt x="129" y="49"/>
                </a:cubicBezTo>
                <a:cubicBezTo>
                  <a:pt x="142" y="49"/>
                  <a:pt x="153" y="60"/>
                  <a:pt x="153" y="73"/>
                </a:cubicBezTo>
                <a:cubicBezTo>
                  <a:pt x="153" y="86"/>
                  <a:pt x="142" y="97"/>
                  <a:pt x="129" y="97"/>
                </a:cubicBezTo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grpSp>
        <p:nvGrpSpPr>
          <p:cNvPr id="103" name="Group 72"/>
          <p:cNvGrpSpPr>
            <a:grpSpLocks noChangeAspect="1"/>
          </p:cNvGrpSpPr>
          <p:nvPr/>
        </p:nvGrpSpPr>
        <p:grpSpPr>
          <a:xfrm>
            <a:off x="4803423" y="1377244"/>
            <a:ext cx="242157" cy="285734"/>
            <a:chOff x="6426200" y="292100"/>
            <a:chExt cx="530225" cy="625476"/>
          </a:xfrm>
          <a:solidFill>
            <a:schemeClr val="tx1"/>
          </a:solidFill>
        </p:grpSpPr>
        <p:sp>
          <p:nvSpPr>
            <p:cNvPr id="104" name="Freeform 24"/>
            <p:cNvSpPr>
              <a:spLocks/>
            </p:cNvSpPr>
            <p:nvPr/>
          </p:nvSpPr>
          <p:spPr bwMode="auto">
            <a:xfrm>
              <a:off x="6426200" y="500063"/>
              <a:ext cx="333375" cy="417513"/>
            </a:xfrm>
            <a:custGeom>
              <a:avLst/>
              <a:gdLst/>
              <a:ahLst/>
              <a:cxnLst>
                <a:cxn ang="0">
                  <a:pos x="70" y="31"/>
                </a:cxn>
                <a:cxn ang="0">
                  <a:pos x="117" y="88"/>
                </a:cxn>
                <a:cxn ang="0">
                  <a:pos x="59" y="146"/>
                </a:cxn>
                <a:cxn ang="0">
                  <a:pos x="0" y="88"/>
                </a:cxn>
                <a:cxn ang="0">
                  <a:pos x="47" y="31"/>
                </a:cxn>
                <a:cxn ang="0">
                  <a:pos x="47" y="0"/>
                </a:cxn>
                <a:cxn ang="0">
                  <a:pos x="70" y="0"/>
                </a:cxn>
                <a:cxn ang="0">
                  <a:pos x="70" y="31"/>
                </a:cxn>
              </a:cxnLst>
              <a:rect l="0" t="0" r="r" b="b"/>
              <a:pathLst>
                <a:path w="117" h="146">
                  <a:moveTo>
                    <a:pt x="70" y="31"/>
                  </a:moveTo>
                  <a:cubicBezTo>
                    <a:pt x="97" y="36"/>
                    <a:pt x="117" y="59"/>
                    <a:pt x="117" y="88"/>
                  </a:cubicBezTo>
                  <a:cubicBezTo>
                    <a:pt x="117" y="120"/>
                    <a:pt x="91" y="146"/>
                    <a:pt x="59" y="146"/>
                  </a:cubicBezTo>
                  <a:cubicBezTo>
                    <a:pt x="26" y="146"/>
                    <a:pt x="0" y="120"/>
                    <a:pt x="0" y="88"/>
                  </a:cubicBezTo>
                  <a:cubicBezTo>
                    <a:pt x="0" y="59"/>
                    <a:pt x="21" y="36"/>
                    <a:pt x="47" y="3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70" y="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105" name="Freeform 25"/>
            <p:cNvSpPr>
              <a:spLocks noEditPoints="1"/>
            </p:cNvSpPr>
            <p:nvPr/>
          </p:nvSpPr>
          <p:spPr bwMode="auto">
            <a:xfrm>
              <a:off x="6591300" y="292100"/>
              <a:ext cx="365125" cy="239713"/>
            </a:xfrm>
            <a:custGeom>
              <a:avLst/>
              <a:gdLst/>
              <a:ahLst/>
              <a:cxnLst>
                <a:cxn ang="0">
                  <a:pos x="88" y="0"/>
                </a:cxn>
                <a:cxn ang="0">
                  <a:pos x="91" y="35"/>
                </a:cxn>
                <a:cxn ang="0">
                  <a:pos x="113" y="8"/>
                </a:cxn>
                <a:cxn ang="0">
                  <a:pos x="95" y="38"/>
                </a:cxn>
                <a:cxn ang="0">
                  <a:pos x="128" y="29"/>
                </a:cxn>
                <a:cxn ang="0">
                  <a:pos x="96" y="42"/>
                </a:cxn>
                <a:cxn ang="0">
                  <a:pos x="128" y="55"/>
                </a:cxn>
                <a:cxn ang="0">
                  <a:pos x="94" y="47"/>
                </a:cxn>
                <a:cxn ang="0">
                  <a:pos x="113" y="76"/>
                </a:cxn>
                <a:cxn ang="0">
                  <a:pos x="90" y="50"/>
                </a:cxn>
                <a:cxn ang="0">
                  <a:pos x="88" y="84"/>
                </a:cxn>
                <a:cxn ang="0">
                  <a:pos x="85" y="49"/>
                </a:cxn>
                <a:cxn ang="0">
                  <a:pos x="63" y="76"/>
                </a:cxn>
                <a:cxn ang="0">
                  <a:pos x="81" y="46"/>
                </a:cxn>
                <a:cxn ang="0">
                  <a:pos x="48" y="55"/>
                </a:cxn>
                <a:cxn ang="0">
                  <a:pos x="46" y="55"/>
                </a:cxn>
                <a:cxn ang="0">
                  <a:pos x="27" y="55"/>
                </a:cxn>
                <a:cxn ang="0">
                  <a:pos x="1" y="70"/>
                </a:cxn>
                <a:cxn ang="0">
                  <a:pos x="0" y="71"/>
                </a:cxn>
                <a:cxn ang="0">
                  <a:pos x="0" y="69"/>
                </a:cxn>
                <a:cxn ang="0">
                  <a:pos x="28" y="54"/>
                </a:cxn>
                <a:cxn ang="0">
                  <a:pos x="46" y="54"/>
                </a:cxn>
                <a:cxn ang="0">
                  <a:pos x="62" y="44"/>
                </a:cxn>
                <a:cxn ang="0">
                  <a:pos x="63" y="43"/>
                </a:cxn>
                <a:cxn ang="0">
                  <a:pos x="71" y="38"/>
                </a:cxn>
                <a:cxn ang="0">
                  <a:pos x="48" y="29"/>
                </a:cxn>
                <a:cxn ang="0">
                  <a:pos x="82" y="37"/>
                </a:cxn>
                <a:cxn ang="0">
                  <a:pos x="63" y="8"/>
                </a:cxn>
                <a:cxn ang="0">
                  <a:pos x="86" y="34"/>
                </a:cxn>
                <a:cxn ang="0">
                  <a:pos x="88" y="0"/>
                </a:cxn>
                <a:cxn ang="0">
                  <a:pos x="54" y="52"/>
                </a:cxn>
                <a:cxn ang="0">
                  <a:pos x="80" y="42"/>
                </a:cxn>
                <a:cxn ang="0">
                  <a:pos x="73" y="39"/>
                </a:cxn>
                <a:cxn ang="0">
                  <a:pos x="64" y="44"/>
                </a:cxn>
                <a:cxn ang="0">
                  <a:pos x="63" y="45"/>
                </a:cxn>
                <a:cxn ang="0">
                  <a:pos x="54" y="52"/>
                </a:cxn>
              </a:cxnLst>
              <a:rect l="0" t="0" r="r" b="b"/>
              <a:pathLst>
                <a:path w="128" h="84">
                  <a:moveTo>
                    <a:pt x="88" y="0"/>
                  </a:moveTo>
                  <a:cubicBezTo>
                    <a:pt x="91" y="35"/>
                    <a:pt x="91" y="35"/>
                    <a:pt x="91" y="35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128" y="29"/>
                    <a:pt x="128" y="29"/>
                    <a:pt x="128" y="29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113" y="76"/>
                    <a:pt x="113" y="76"/>
                    <a:pt x="113" y="76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81" y="46"/>
                    <a:pt x="81" y="46"/>
                    <a:pt x="81" y="46"/>
                  </a:cubicBezTo>
                  <a:cubicBezTo>
                    <a:pt x="48" y="55"/>
                    <a:pt x="48" y="55"/>
                    <a:pt x="48" y="55"/>
                  </a:cubicBezTo>
                  <a:cubicBezTo>
                    <a:pt x="47" y="55"/>
                    <a:pt x="47" y="55"/>
                    <a:pt x="46" y="55"/>
                  </a:cubicBezTo>
                  <a:cubicBezTo>
                    <a:pt x="40" y="57"/>
                    <a:pt x="33" y="57"/>
                    <a:pt x="27" y="55"/>
                  </a:cubicBezTo>
                  <a:cubicBezTo>
                    <a:pt x="14" y="51"/>
                    <a:pt x="1" y="70"/>
                    <a:pt x="1" y="70"/>
                  </a:cubicBezTo>
                  <a:cubicBezTo>
                    <a:pt x="1" y="71"/>
                    <a:pt x="1" y="71"/>
                    <a:pt x="0" y="71"/>
                  </a:cubicBezTo>
                  <a:cubicBezTo>
                    <a:pt x="0" y="70"/>
                    <a:pt x="0" y="70"/>
                    <a:pt x="0" y="69"/>
                  </a:cubicBezTo>
                  <a:cubicBezTo>
                    <a:pt x="0" y="69"/>
                    <a:pt x="14" y="49"/>
                    <a:pt x="28" y="54"/>
                  </a:cubicBezTo>
                  <a:cubicBezTo>
                    <a:pt x="34" y="56"/>
                    <a:pt x="40" y="55"/>
                    <a:pt x="46" y="54"/>
                  </a:cubicBezTo>
                  <a:cubicBezTo>
                    <a:pt x="53" y="52"/>
                    <a:pt x="59" y="48"/>
                    <a:pt x="62" y="44"/>
                  </a:cubicBezTo>
                  <a:cubicBezTo>
                    <a:pt x="62" y="44"/>
                    <a:pt x="62" y="44"/>
                    <a:pt x="63" y="43"/>
                  </a:cubicBezTo>
                  <a:cubicBezTo>
                    <a:pt x="65" y="41"/>
                    <a:pt x="68" y="39"/>
                    <a:pt x="71" y="38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82" y="37"/>
                    <a:pt x="82" y="37"/>
                    <a:pt x="82" y="3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8" y="0"/>
                    <a:pt x="88" y="0"/>
                    <a:pt x="88" y="0"/>
                  </a:cubicBezTo>
                  <a:close/>
                  <a:moveTo>
                    <a:pt x="54" y="52"/>
                  </a:moveTo>
                  <a:cubicBezTo>
                    <a:pt x="80" y="42"/>
                    <a:pt x="80" y="42"/>
                    <a:pt x="80" y="42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69" y="40"/>
                    <a:pt x="66" y="42"/>
                    <a:pt x="64" y="44"/>
                  </a:cubicBezTo>
                  <a:cubicBezTo>
                    <a:pt x="64" y="45"/>
                    <a:pt x="63" y="45"/>
                    <a:pt x="63" y="45"/>
                  </a:cubicBezTo>
                  <a:cubicBezTo>
                    <a:pt x="61" y="48"/>
                    <a:pt x="58" y="50"/>
                    <a:pt x="54" y="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</p:grpSp>
      <p:sp>
        <p:nvSpPr>
          <p:cNvPr id="106" name="Freeform 72"/>
          <p:cNvSpPr>
            <a:spLocks noChangeAspect="1" noChangeArrowheads="1"/>
          </p:cNvSpPr>
          <p:nvPr/>
        </p:nvSpPr>
        <p:spPr bwMode="auto">
          <a:xfrm>
            <a:off x="1225376" y="1875805"/>
            <a:ext cx="267007" cy="218284"/>
          </a:xfrm>
          <a:custGeom>
            <a:avLst/>
            <a:gdLst>
              <a:gd name="T0" fmla="*/ 601 w 602"/>
              <a:gd name="T1" fmla="*/ 466 h 495"/>
              <a:gd name="T2" fmla="*/ 601 w 602"/>
              <a:gd name="T3" fmla="*/ 466 h 495"/>
              <a:gd name="T4" fmla="*/ 572 w 602"/>
              <a:gd name="T5" fmla="*/ 494 h 495"/>
              <a:gd name="T6" fmla="*/ 572 w 602"/>
              <a:gd name="T7" fmla="*/ 494 h 495"/>
              <a:gd name="T8" fmla="*/ 28 w 602"/>
              <a:gd name="T9" fmla="*/ 494 h 495"/>
              <a:gd name="T10" fmla="*/ 28 w 602"/>
              <a:gd name="T11" fmla="*/ 494 h 495"/>
              <a:gd name="T12" fmla="*/ 28 w 602"/>
              <a:gd name="T13" fmla="*/ 494 h 495"/>
              <a:gd name="T14" fmla="*/ 0 w 602"/>
              <a:gd name="T15" fmla="*/ 466 h 495"/>
              <a:gd name="T16" fmla="*/ 7 w 602"/>
              <a:gd name="T17" fmla="*/ 452 h 495"/>
              <a:gd name="T18" fmla="*/ 7 w 602"/>
              <a:gd name="T19" fmla="*/ 452 h 495"/>
              <a:gd name="T20" fmla="*/ 276 w 602"/>
              <a:gd name="T21" fmla="*/ 7 h 495"/>
              <a:gd name="T22" fmla="*/ 276 w 602"/>
              <a:gd name="T23" fmla="*/ 7 h 495"/>
              <a:gd name="T24" fmla="*/ 304 w 602"/>
              <a:gd name="T25" fmla="*/ 0 h 495"/>
              <a:gd name="T26" fmla="*/ 325 w 602"/>
              <a:gd name="T27" fmla="*/ 14 h 495"/>
              <a:gd name="T28" fmla="*/ 325 w 602"/>
              <a:gd name="T29" fmla="*/ 14 h 495"/>
              <a:gd name="T30" fmla="*/ 601 w 602"/>
              <a:gd name="T31" fmla="*/ 452 h 495"/>
              <a:gd name="T32" fmla="*/ 601 w 602"/>
              <a:gd name="T33" fmla="*/ 452 h 495"/>
              <a:gd name="T34" fmla="*/ 601 w 602"/>
              <a:gd name="T35" fmla="*/ 466 h 495"/>
              <a:gd name="T36" fmla="*/ 339 w 602"/>
              <a:gd name="T37" fmla="*/ 155 h 495"/>
              <a:gd name="T38" fmla="*/ 339 w 602"/>
              <a:gd name="T39" fmla="*/ 155 h 495"/>
              <a:gd name="T40" fmla="*/ 304 w 602"/>
              <a:gd name="T41" fmla="*/ 120 h 495"/>
              <a:gd name="T42" fmla="*/ 261 w 602"/>
              <a:gd name="T43" fmla="*/ 155 h 495"/>
              <a:gd name="T44" fmla="*/ 261 w 602"/>
              <a:gd name="T45" fmla="*/ 296 h 495"/>
              <a:gd name="T46" fmla="*/ 304 w 602"/>
              <a:gd name="T47" fmla="*/ 339 h 495"/>
              <a:gd name="T48" fmla="*/ 339 w 602"/>
              <a:gd name="T49" fmla="*/ 296 h 495"/>
              <a:gd name="T50" fmla="*/ 339 w 602"/>
              <a:gd name="T51" fmla="*/ 155 h 495"/>
              <a:gd name="T52" fmla="*/ 304 w 602"/>
              <a:gd name="T53" fmla="*/ 367 h 495"/>
              <a:gd name="T54" fmla="*/ 304 w 602"/>
              <a:gd name="T55" fmla="*/ 367 h 495"/>
              <a:gd name="T56" fmla="*/ 261 w 602"/>
              <a:gd name="T57" fmla="*/ 403 h 495"/>
              <a:gd name="T58" fmla="*/ 304 w 602"/>
              <a:gd name="T59" fmla="*/ 438 h 495"/>
              <a:gd name="T60" fmla="*/ 339 w 602"/>
              <a:gd name="T61" fmla="*/ 403 h 495"/>
              <a:gd name="T62" fmla="*/ 304 w 602"/>
              <a:gd name="T63" fmla="*/ 367 h 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02" h="495">
                <a:moveTo>
                  <a:pt x="601" y="466"/>
                </a:moveTo>
                <a:lnTo>
                  <a:pt x="601" y="466"/>
                </a:lnTo>
                <a:cubicBezTo>
                  <a:pt x="601" y="487"/>
                  <a:pt x="594" y="494"/>
                  <a:pt x="572" y="494"/>
                </a:cubicBezTo>
                <a:lnTo>
                  <a:pt x="572" y="494"/>
                </a:lnTo>
                <a:cubicBezTo>
                  <a:pt x="28" y="494"/>
                  <a:pt x="28" y="494"/>
                  <a:pt x="28" y="494"/>
                </a:cubicBezTo>
                <a:lnTo>
                  <a:pt x="28" y="494"/>
                </a:lnTo>
                <a:lnTo>
                  <a:pt x="28" y="494"/>
                </a:lnTo>
                <a:cubicBezTo>
                  <a:pt x="14" y="494"/>
                  <a:pt x="0" y="487"/>
                  <a:pt x="0" y="466"/>
                </a:cubicBezTo>
                <a:cubicBezTo>
                  <a:pt x="0" y="466"/>
                  <a:pt x="0" y="459"/>
                  <a:pt x="7" y="452"/>
                </a:cubicBezTo>
                <a:lnTo>
                  <a:pt x="7" y="452"/>
                </a:lnTo>
                <a:cubicBezTo>
                  <a:pt x="276" y="7"/>
                  <a:pt x="276" y="7"/>
                  <a:pt x="276" y="7"/>
                </a:cubicBezTo>
                <a:lnTo>
                  <a:pt x="276" y="7"/>
                </a:lnTo>
                <a:cubicBezTo>
                  <a:pt x="283" y="0"/>
                  <a:pt x="290" y="0"/>
                  <a:pt x="304" y="0"/>
                </a:cubicBezTo>
                <a:cubicBezTo>
                  <a:pt x="311" y="0"/>
                  <a:pt x="318" y="0"/>
                  <a:pt x="325" y="14"/>
                </a:cubicBezTo>
                <a:lnTo>
                  <a:pt x="325" y="14"/>
                </a:lnTo>
                <a:cubicBezTo>
                  <a:pt x="601" y="452"/>
                  <a:pt x="601" y="452"/>
                  <a:pt x="601" y="452"/>
                </a:cubicBezTo>
                <a:lnTo>
                  <a:pt x="601" y="452"/>
                </a:lnTo>
                <a:cubicBezTo>
                  <a:pt x="601" y="459"/>
                  <a:pt x="601" y="466"/>
                  <a:pt x="601" y="466"/>
                </a:cubicBezTo>
                <a:close/>
                <a:moveTo>
                  <a:pt x="339" y="155"/>
                </a:moveTo>
                <a:lnTo>
                  <a:pt x="339" y="155"/>
                </a:lnTo>
                <a:cubicBezTo>
                  <a:pt x="339" y="134"/>
                  <a:pt x="325" y="120"/>
                  <a:pt x="304" y="120"/>
                </a:cubicBezTo>
                <a:cubicBezTo>
                  <a:pt x="283" y="120"/>
                  <a:pt x="261" y="134"/>
                  <a:pt x="261" y="155"/>
                </a:cubicBezTo>
                <a:cubicBezTo>
                  <a:pt x="261" y="296"/>
                  <a:pt x="261" y="296"/>
                  <a:pt x="261" y="296"/>
                </a:cubicBezTo>
                <a:cubicBezTo>
                  <a:pt x="261" y="318"/>
                  <a:pt x="283" y="339"/>
                  <a:pt x="304" y="339"/>
                </a:cubicBezTo>
                <a:cubicBezTo>
                  <a:pt x="325" y="339"/>
                  <a:pt x="339" y="318"/>
                  <a:pt x="339" y="296"/>
                </a:cubicBezTo>
                <a:lnTo>
                  <a:pt x="339" y="155"/>
                </a:lnTo>
                <a:close/>
                <a:moveTo>
                  <a:pt x="304" y="367"/>
                </a:moveTo>
                <a:lnTo>
                  <a:pt x="304" y="367"/>
                </a:lnTo>
                <a:cubicBezTo>
                  <a:pt x="283" y="367"/>
                  <a:pt x="261" y="381"/>
                  <a:pt x="261" y="403"/>
                </a:cubicBezTo>
                <a:cubicBezTo>
                  <a:pt x="261" y="424"/>
                  <a:pt x="283" y="438"/>
                  <a:pt x="304" y="438"/>
                </a:cubicBezTo>
                <a:cubicBezTo>
                  <a:pt x="325" y="438"/>
                  <a:pt x="339" y="424"/>
                  <a:pt x="339" y="403"/>
                </a:cubicBezTo>
                <a:cubicBezTo>
                  <a:pt x="339" y="381"/>
                  <a:pt x="325" y="367"/>
                  <a:pt x="304" y="3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07" name="Freeform 97"/>
          <p:cNvSpPr>
            <a:spLocks noChangeAspect="1" noChangeArrowheads="1"/>
          </p:cNvSpPr>
          <p:nvPr/>
        </p:nvSpPr>
        <p:spPr bwMode="auto">
          <a:xfrm>
            <a:off x="1608128" y="1462829"/>
            <a:ext cx="165759" cy="203093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381 w 488"/>
              <a:gd name="T21" fmla="*/ 198 h 601"/>
              <a:gd name="T22" fmla="*/ 353 w 488"/>
              <a:gd name="T23" fmla="*/ 169 h 601"/>
              <a:gd name="T24" fmla="*/ 240 w 488"/>
              <a:gd name="T25" fmla="*/ 56 h 601"/>
              <a:gd name="T26" fmla="*/ 127 w 488"/>
              <a:gd name="T27" fmla="*/ 169 h 601"/>
              <a:gd name="T28" fmla="*/ 127 w 488"/>
              <a:gd name="T29" fmla="*/ 296 h 601"/>
              <a:gd name="T30" fmla="*/ 353 w 488"/>
              <a:gd name="T31" fmla="*/ 296 h 601"/>
              <a:gd name="T32" fmla="*/ 409 w 488"/>
              <a:gd name="T33" fmla="*/ 296 h 601"/>
              <a:gd name="T34" fmla="*/ 459 w 488"/>
              <a:gd name="T35" fmla="*/ 296 h 601"/>
              <a:gd name="T36" fmla="*/ 487 w 488"/>
              <a:gd name="T37" fmla="*/ 325 h 601"/>
              <a:gd name="T38" fmla="*/ 487 w 488"/>
              <a:gd name="T39" fmla="*/ 572 h 601"/>
              <a:gd name="T40" fmla="*/ 459 w 488"/>
              <a:gd name="T41" fmla="*/ 600 h 601"/>
              <a:gd name="T42" fmla="*/ 240 w 488"/>
              <a:gd name="T43" fmla="*/ 353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212 w 488"/>
              <a:gd name="T51" fmla="*/ 516 h 601"/>
              <a:gd name="T52" fmla="*/ 240 w 488"/>
              <a:gd name="T53" fmla="*/ 544 h 601"/>
              <a:gd name="T54" fmla="*/ 268 w 488"/>
              <a:gd name="T55" fmla="*/ 516 h 601"/>
              <a:gd name="T56" fmla="*/ 268 w 488"/>
              <a:gd name="T57" fmla="*/ 459 h 601"/>
              <a:gd name="T58" fmla="*/ 296 w 488"/>
              <a:gd name="T59" fmla="*/ 410 h 601"/>
              <a:gd name="T60" fmla="*/ 240 w 488"/>
              <a:gd name="T61" fmla="*/ 353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183"/>
                  <a:pt x="402" y="198"/>
                  <a:pt x="381" y="198"/>
                </a:cubicBezTo>
                <a:cubicBezTo>
                  <a:pt x="367" y="198"/>
                  <a:pt x="353" y="183"/>
                  <a:pt x="353" y="169"/>
                </a:cubicBez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40" y="353"/>
                </a:moveTo>
                <a:lnTo>
                  <a:pt x="240" y="353"/>
                </a:ln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08" name="Freeform 98"/>
          <p:cNvSpPr>
            <a:spLocks noChangeAspect="1" noChangeArrowheads="1"/>
          </p:cNvSpPr>
          <p:nvPr/>
        </p:nvSpPr>
        <p:spPr bwMode="auto">
          <a:xfrm>
            <a:off x="1244414" y="1462830"/>
            <a:ext cx="165760" cy="203093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ea typeface="+mn-ea"/>
            </a:endParaRPr>
          </a:p>
        </p:txBody>
      </p:sp>
      <p:sp>
        <p:nvSpPr>
          <p:cNvPr id="113" name="Freeform 71"/>
          <p:cNvSpPr>
            <a:spLocks noChangeAspect="1" noEditPoints="1"/>
          </p:cNvSpPr>
          <p:nvPr/>
        </p:nvSpPr>
        <p:spPr bwMode="auto">
          <a:xfrm>
            <a:off x="2349377" y="1870439"/>
            <a:ext cx="100312" cy="220830"/>
          </a:xfrm>
          <a:custGeom>
            <a:avLst/>
            <a:gdLst>
              <a:gd name="T0" fmla="*/ 220076 w 24"/>
              <a:gd name="T1" fmla="*/ 468461 h 53"/>
              <a:gd name="T2" fmla="*/ 201736 w 24"/>
              <a:gd name="T3" fmla="*/ 486832 h 53"/>
              <a:gd name="T4" fmla="*/ 18340 w 24"/>
              <a:gd name="T5" fmla="*/ 486832 h 53"/>
              <a:gd name="T6" fmla="*/ 0 w 24"/>
              <a:gd name="T7" fmla="*/ 468461 h 53"/>
              <a:gd name="T8" fmla="*/ 0 w 24"/>
              <a:gd name="T9" fmla="*/ 422533 h 53"/>
              <a:gd name="T10" fmla="*/ 18340 w 24"/>
              <a:gd name="T11" fmla="*/ 394977 h 53"/>
              <a:gd name="T12" fmla="*/ 45849 w 24"/>
              <a:gd name="T13" fmla="*/ 394977 h 53"/>
              <a:gd name="T14" fmla="*/ 45849 w 24"/>
              <a:gd name="T15" fmla="*/ 266380 h 53"/>
              <a:gd name="T16" fmla="*/ 18340 w 24"/>
              <a:gd name="T17" fmla="*/ 266380 h 53"/>
              <a:gd name="T18" fmla="*/ 0 w 24"/>
              <a:gd name="T19" fmla="*/ 238823 h 53"/>
              <a:gd name="T20" fmla="*/ 0 w 24"/>
              <a:gd name="T21" fmla="*/ 192896 h 53"/>
              <a:gd name="T22" fmla="*/ 18340 w 24"/>
              <a:gd name="T23" fmla="*/ 174525 h 53"/>
              <a:gd name="T24" fmla="*/ 155887 w 24"/>
              <a:gd name="T25" fmla="*/ 174525 h 53"/>
              <a:gd name="T26" fmla="*/ 174227 w 24"/>
              <a:gd name="T27" fmla="*/ 192896 h 53"/>
              <a:gd name="T28" fmla="*/ 174227 w 24"/>
              <a:gd name="T29" fmla="*/ 394977 h 53"/>
              <a:gd name="T30" fmla="*/ 201736 w 24"/>
              <a:gd name="T31" fmla="*/ 394977 h 53"/>
              <a:gd name="T32" fmla="*/ 220076 w 24"/>
              <a:gd name="T33" fmla="*/ 422533 h 53"/>
              <a:gd name="T34" fmla="*/ 220076 w 24"/>
              <a:gd name="T35" fmla="*/ 468461 h 53"/>
              <a:gd name="T36" fmla="*/ 174227 w 24"/>
              <a:gd name="T37" fmla="*/ 82670 h 53"/>
              <a:gd name="T38" fmla="*/ 155887 w 24"/>
              <a:gd name="T39" fmla="*/ 110226 h 53"/>
              <a:gd name="T40" fmla="*/ 64189 w 24"/>
              <a:gd name="T41" fmla="*/ 110226 h 53"/>
              <a:gd name="T42" fmla="*/ 45849 w 24"/>
              <a:gd name="T43" fmla="*/ 82670 h 53"/>
              <a:gd name="T44" fmla="*/ 45849 w 24"/>
              <a:gd name="T45" fmla="*/ 18371 h 53"/>
              <a:gd name="T46" fmla="*/ 64189 w 24"/>
              <a:gd name="T47" fmla="*/ 0 h 53"/>
              <a:gd name="T48" fmla="*/ 155887 w 24"/>
              <a:gd name="T49" fmla="*/ 0 h 53"/>
              <a:gd name="T50" fmla="*/ 174227 w 24"/>
              <a:gd name="T51" fmla="*/ 18371 h 53"/>
              <a:gd name="T52" fmla="*/ 174227 w 24"/>
              <a:gd name="T53" fmla="*/ 82670 h 5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4" h="53">
                <a:moveTo>
                  <a:pt x="24" y="51"/>
                </a:moveTo>
                <a:cubicBezTo>
                  <a:pt x="24" y="52"/>
                  <a:pt x="23" y="53"/>
                  <a:pt x="22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1" y="53"/>
                  <a:pt x="0" y="52"/>
                  <a:pt x="0" y="51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1" y="43"/>
                  <a:pt x="2" y="43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29"/>
                  <a:pt x="5" y="29"/>
                  <a:pt x="5" y="29"/>
                </a:cubicBezTo>
                <a:cubicBezTo>
                  <a:pt x="2" y="29"/>
                  <a:pt x="2" y="29"/>
                  <a:pt x="2" y="29"/>
                </a:cubicBezTo>
                <a:cubicBezTo>
                  <a:pt x="1" y="29"/>
                  <a:pt x="0" y="28"/>
                  <a:pt x="0" y="26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0"/>
                  <a:pt x="1" y="19"/>
                  <a:pt x="2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8" y="19"/>
                  <a:pt x="19" y="20"/>
                  <a:pt x="19" y="21"/>
                </a:cubicBezTo>
                <a:cubicBezTo>
                  <a:pt x="19" y="43"/>
                  <a:pt x="19" y="43"/>
                  <a:pt x="19" y="43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4" y="44"/>
                  <a:pt x="24" y="46"/>
                </a:cubicBezTo>
                <a:lnTo>
                  <a:pt x="24" y="51"/>
                </a:lnTo>
                <a:close/>
                <a:moveTo>
                  <a:pt x="19" y="9"/>
                </a:moveTo>
                <a:cubicBezTo>
                  <a:pt x="19" y="11"/>
                  <a:pt x="18" y="12"/>
                  <a:pt x="1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6" y="12"/>
                  <a:pt x="5" y="11"/>
                  <a:pt x="5" y="9"/>
                </a:cubicBezTo>
                <a:cubicBezTo>
                  <a:pt x="5" y="2"/>
                  <a:pt x="5" y="2"/>
                  <a:pt x="5" y="2"/>
                </a:cubicBezTo>
                <a:cubicBezTo>
                  <a:pt x="5" y="1"/>
                  <a:pt x="6" y="0"/>
                  <a:pt x="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9" y="1"/>
                  <a:pt x="19" y="2"/>
                </a:cubicBezTo>
                <a:lnTo>
                  <a:pt x="19" y="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14" name="Freeform 108"/>
          <p:cNvSpPr>
            <a:spLocks noChangeAspect="1" noEditPoints="1"/>
          </p:cNvSpPr>
          <p:nvPr/>
        </p:nvSpPr>
        <p:spPr bwMode="auto">
          <a:xfrm>
            <a:off x="3401507" y="1470732"/>
            <a:ext cx="161691" cy="194380"/>
          </a:xfrm>
          <a:custGeom>
            <a:avLst/>
            <a:gdLst>
              <a:gd name="T0" fmla="*/ 440152 w 48"/>
              <a:gd name="T1" fmla="*/ 282831 h 58"/>
              <a:gd name="T2" fmla="*/ 229246 w 48"/>
              <a:gd name="T3" fmla="*/ 529168 h 58"/>
              <a:gd name="T4" fmla="*/ 220076 w 48"/>
              <a:gd name="T5" fmla="*/ 529168 h 58"/>
              <a:gd name="T6" fmla="*/ 210906 w 48"/>
              <a:gd name="T7" fmla="*/ 529168 h 58"/>
              <a:gd name="T8" fmla="*/ 0 w 48"/>
              <a:gd name="T9" fmla="*/ 282831 h 58"/>
              <a:gd name="T10" fmla="*/ 0 w 48"/>
              <a:gd name="T11" fmla="*/ 18247 h 58"/>
              <a:gd name="T12" fmla="*/ 18340 w 48"/>
              <a:gd name="T13" fmla="*/ 0 h 58"/>
              <a:gd name="T14" fmla="*/ 421812 w 48"/>
              <a:gd name="T15" fmla="*/ 0 h 58"/>
              <a:gd name="T16" fmla="*/ 440152 w 48"/>
              <a:gd name="T17" fmla="*/ 18247 h 58"/>
              <a:gd name="T18" fmla="*/ 440152 w 48"/>
              <a:gd name="T19" fmla="*/ 282831 h 58"/>
              <a:gd name="T20" fmla="*/ 375963 w 48"/>
              <a:gd name="T21" fmla="*/ 63865 h 58"/>
              <a:gd name="T22" fmla="*/ 220076 w 48"/>
              <a:gd name="T23" fmla="*/ 63865 h 58"/>
              <a:gd name="T24" fmla="*/ 220076 w 48"/>
              <a:gd name="T25" fmla="*/ 456179 h 58"/>
              <a:gd name="T26" fmla="*/ 293435 w 48"/>
              <a:gd name="T27" fmla="*/ 410561 h 58"/>
              <a:gd name="T28" fmla="*/ 375963 w 48"/>
              <a:gd name="T29" fmla="*/ 282831 h 58"/>
              <a:gd name="T30" fmla="*/ 375963 w 48"/>
              <a:gd name="T31" fmla="*/ 63865 h 5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48" h="58">
                <a:moveTo>
                  <a:pt x="48" y="31"/>
                </a:moveTo>
                <a:cubicBezTo>
                  <a:pt x="48" y="47"/>
                  <a:pt x="26" y="57"/>
                  <a:pt x="25" y="58"/>
                </a:cubicBezTo>
                <a:cubicBezTo>
                  <a:pt x="25" y="58"/>
                  <a:pt x="24" y="58"/>
                  <a:pt x="24" y="58"/>
                </a:cubicBezTo>
                <a:cubicBezTo>
                  <a:pt x="24" y="58"/>
                  <a:pt x="23" y="58"/>
                  <a:pt x="23" y="58"/>
                </a:cubicBezTo>
                <a:cubicBezTo>
                  <a:pt x="22" y="57"/>
                  <a:pt x="0" y="47"/>
                  <a:pt x="0" y="31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7" y="0"/>
                  <a:pt x="48" y="1"/>
                  <a:pt x="48" y="2"/>
                </a:cubicBezTo>
                <a:lnTo>
                  <a:pt x="48" y="31"/>
                </a:lnTo>
                <a:close/>
                <a:moveTo>
                  <a:pt x="41" y="7"/>
                </a:moveTo>
                <a:cubicBezTo>
                  <a:pt x="24" y="7"/>
                  <a:pt x="24" y="7"/>
                  <a:pt x="24" y="7"/>
                </a:cubicBezTo>
                <a:cubicBezTo>
                  <a:pt x="24" y="50"/>
                  <a:pt x="24" y="50"/>
                  <a:pt x="24" y="50"/>
                </a:cubicBezTo>
                <a:cubicBezTo>
                  <a:pt x="26" y="49"/>
                  <a:pt x="29" y="47"/>
                  <a:pt x="32" y="45"/>
                </a:cubicBezTo>
                <a:cubicBezTo>
                  <a:pt x="36" y="42"/>
                  <a:pt x="41" y="37"/>
                  <a:pt x="41" y="31"/>
                </a:cubicBezTo>
                <a:lnTo>
                  <a:pt x="41" y="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20" name="Freeform 143"/>
          <p:cNvSpPr>
            <a:spLocks noChangeAspect="1" noEditPoints="1"/>
          </p:cNvSpPr>
          <p:nvPr/>
        </p:nvSpPr>
        <p:spPr bwMode="auto">
          <a:xfrm>
            <a:off x="6644049" y="1489017"/>
            <a:ext cx="245190" cy="159159"/>
          </a:xfrm>
          <a:custGeom>
            <a:avLst/>
            <a:gdLst>
              <a:gd name="T0" fmla="*/ 47 w 48"/>
              <a:gd name="T1" fmla="*/ 17 h 31"/>
              <a:gd name="T2" fmla="*/ 24 w 48"/>
              <a:gd name="T3" fmla="*/ 31 h 31"/>
              <a:gd name="T4" fmla="*/ 0 w 48"/>
              <a:gd name="T5" fmla="*/ 17 h 31"/>
              <a:gd name="T6" fmla="*/ 0 w 48"/>
              <a:gd name="T7" fmla="*/ 15 h 31"/>
              <a:gd name="T8" fmla="*/ 0 w 48"/>
              <a:gd name="T9" fmla="*/ 14 h 31"/>
              <a:gd name="T10" fmla="*/ 24 w 48"/>
              <a:gd name="T11" fmla="*/ 0 h 31"/>
              <a:gd name="T12" fmla="*/ 47 w 48"/>
              <a:gd name="T13" fmla="*/ 14 h 31"/>
              <a:gd name="T14" fmla="*/ 48 w 48"/>
              <a:gd name="T15" fmla="*/ 15 h 31"/>
              <a:gd name="T16" fmla="*/ 47 w 48"/>
              <a:gd name="T17" fmla="*/ 17 h 31"/>
              <a:gd name="T18" fmla="*/ 34 w 48"/>
              <a:gd name="T19" fmla="*/ 6 h 31"/>
              <a:gd name="T20" fmla="*/ 36 w 48"/>
              <a:gd name="T21" fmla="*/ 12 h 31"/>
              <a:gd name="T22" fmla="*/ 24 w 48"/>
              <a:gd name="T23" fmla="*/ 24 h 31"/>
              <a:gd name="T24" fmla="*/ 12 w 48"/>
              <a:gd name="T25" fmla="*/ 12 h 31"/>
              <a:gd name="T26" fmla="*/ 13 w 48"/>
              <a:gd name="T27" fmla="*/ 6 h 31"/>
              <a:gd name="T28" fmla="*/ 3 w 48"/>
              <a:gd name="T29" fmla="*/ 15 h 31"/>
              <a:gd name="T30" fmla="*/ 24 w 48"/>
              <a:gd name="T31" fmla="*/ 27 h 31"/>
              <a:gd name="T32" fmla="*/ 44 w 48"/>
              <a:gd name="T33" fmla="*/ 15 h 31"/>
              <a:gd name="T34" fmla="*/ 34 w 48"/>
              <a:gd name="T35" fmla="*/ 6 h 31"/>
              <a:gd name="T36" fmla="*/ 24 w 48"/>
              <a:gd name="T37" fmla="*/ 4 h 31"/>
              <a:gd name="T38" fmla="*/ 15 w 48"/>
              <a:gd name="T39" fmla="*/ 12 h 31"/>
              <a:gd name="T40" fmla="*/ 17 w 48"/>
              <a:gd name="T41" fmla="*/ 13 h 31"/>
              <a:gd name="T42" fmla="*/ 18 w 48"/>
              <a:gd name="T43" fmla="*/ 12 h 31"/>
              <a:gd name="T44" fmla="*/ 24 w 48"/>
              <a:gd name="T45" fmla="*/ 6 h 31"/>
              <a:gd name="T46" fmla="*/ 25 w 48"/>
              <a:gd name="T47" fmla="*/ 5 h 31"/>
              <a:gd name="T48" fmla="*/ 24 w 48"/>
              <a:gd name="T49" fmla="*/ 4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8" h="31">
                <a:moveTo>
                  <a:pt x="47" y="17"/>
                </a:moveTo>
                <a:cubicBezTo>
                  <a:pt x="42" y="25"/>
                  <a:pt x="33" y="31"/>
                  <a:pt x="24" y="31"/>
                </a:cubicBezTo>
                <a:cubicBezTo>
                  <a:pt x="14" y="31"/>
                  <a:pt x="5" y="25"/>
                  <a:pt x="0" y="17"/>
                </a:cubicBezTo>
                <a:cubicBezTo>
                  <a:pt x="0" y="17"/>
                  <a:pt x="0" y="16"/>
                  <a:pt x="0" y="15"/>
                </a:cubicBezTo>
                <a:cubicBezTo>
                  <a:pt x="0" y="15"/>
                  <a:pt x="0" y="14"/>
                  <a:pt x="0" y="14"/>
                </a:cubicBezTo>
                <a:cubicBezTo>
                  <a:pt x="5" y="5"/>
                  <a:pt x="14" y="0"/>
                  <a:pt x="24" y="0"/>
                </a:cubicBezTo>
                <a:cubicBezTo>
                  <a:pt x="33" y="0"/>
                  <a:pt x="42" y="5"/>
                  <a:pt x="47" y="14"/>
                </a:cubicBezTo>
                <a:cubicBezTo>
                  <a:pt x="47" y="14"/>
                  <a:pt x="48" y="15"/>
                  <a:pt x="48" y="15"/>
                </a:cubicBezTo>
                <a:cubicBezTo>
                  <a:pt x="48" y="16"/>
                  <a:pt x="47" y="17"/>
                  <a:pt x="47" y="17"/>
                </a:cubicBezTo>
                <a:close/>
                <a:moveTo>
                  <a:pt x="34" y="6"/>
                </a:moveTo>
                <a:cubicBezTo>
                  <a:pt x="35" y="8"/>
                  <a:pt x="36" y="10"/>
                  <a:pt x="36" y="12"/>
                </a:cubicBezTo>
                <a:cubicBezTo>
                  <a:pt x="36" y="19"/>
                  <a:pt x="30" y="24"/>
                  <a:pt x="24" y="24"/>
                </a:cubicBezTo>
                <a:cubicBezTo>
                  <a:pt x="17" y="24"/>
                  <a:pt x="12" y="19"/>
                  <a:pt x="12" y="12"/>
                </a:cubicBezTo>
                <a:cubicBezTo>
                  <a:pt x="12" y="10"/>
                  <a:pt x="12" y="8"/>
                  <a:pt x="13" y="6"/>
                </a:cubicBezTo>
                <a:cubicBezTo>
                  <a:pt x="9" y="8"/>
                  <a:pt x="6" y="11"/>
                  <a:pt x="3" y="15"/>
                </a:cubicBezTo>
                <a:cubicBezTo>
                  <a:pt x="8" y="22"/>
                  <a:pt x="15" y="27"/>
                  <a:pt x="24" y="27"/>
                </a:cubicBezTo>
                <a:cubicBezTo>
                  <a:pt x="32" y="27"/>
                  <a:pt x="40" y="22"/>
                  <a:pt x="44" y="15"/>
                </a:cubicBezTo>
                <a:cubicBezTo>
                  <a:pt x="42" y="11"/>
                  <a:pt x="38" y="8"/>
                  <a:pt x="34" y="6"/>
                </a:cubicBezTo>
                <a:close/>
                <a:moveTo>
                  <a:pt x="24" y="4"/>
                </a:moveTo>
                <a:cubicBezTo>
                  <a:pt x="19" y="4"/>
                  <a:pt x="15" y="7"/>
                  <a:pt x="15" y="12"/>
                </a:cubicBezTo>
                <a:cubicBezTo>
                  <a:pt x="15" y="13"/>
                  <a:pt x="16" y="13"/>
                  <a:pt x="17" y="13"/>
                </a:cubicBezTo>
                <a:cubicBezTo>
                  <a:pt x="17" y="13"/>
                  <a:pt x="18" y="13"/>
                  <a:pt x="18" y="12"/>
                </a:cubicBezTo>
                <a:cubicBezTo>
                  <a:pt x="18" y="9"/>
                  <a:pt x="21" y="6"/>
                  <a:pt x="24" y="6"/>
                </a:cubicBezTo>
                <a:cubicBezTo>
                  <a:pt x="24" y="6"/>
                  <a:pt x="25" y="6"/>
                  <a:pt x="25" y="5"/>
                </a:cubicBezTo>
                <a:cubicBezTo>
                  <a:pt x="25" y="4"/>
                  <a:pt x="24" y="4"/>
                  <a:pt x="24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1" name="Freeform 144"/>
          <p:cNvSpPr>
            <a:spLocks noChangeAspect="1" noEditPoints="1"/>
          </p:cNvSpPr>
          <p:nvPr/>
        </p:nvSpPr>
        <p:spPr bwMode="auto">
          <a:xfrm>
            <a:off x="7016581" y="1478990"/>
            <a:ext cx="245190" cy="182817"/>
          </a:xfrm>
          <a:custGeom>
            <a:avLst/>
            <a:gdLst>
              <a:gd name="T0" fmla="*/ 35 w 48"/>
              <a:gd name="T1" fmla="*/ 3 h 36"/>
              <a:gd name="T2" fmla="*/ 18 w 48"/>
              <a:gd name="T3" fmla="*/ 33 h 36"/>
              <a:gd name="T4" fmla="*/ 16 w 48"/>
              <a:gd name="T5" fmla="*/ 36 h 36"/>
              <a:gd name="T6" fmla="*/ 16 w 48"/>
              <a:gd name="T7" fmla="*/ 36 h 36"/>
              <a:gd name="T8" fmla="*/ 12 w 48"/>
              <a:gd name="T9" fmla="*/ 34 h 36"/>
              <a:gd name="T10" fmla="*/ 12 w 48"/>
              <a:gd name="T11" fmla="*/ 33 h 36"/>
              <a:gd name="T12" fmla="*/ 13 w 48"/>
              <a:gd name="T13" fmla="*/ 31 h 36"/>
              <a:gd name="T14" fmla="*/ 0 w 48"/>
              <a:gd name="T15" fmla="*/ 20 h 36"/>
              <a:gd name="T16" fmla="*/ 0 w 48"/>
              <a:gd name="T17" fmla="*/ 18 h 36"/>
              <a:gd name="T18" fmla="*/ 0 w 48"/>
              <a:gd name="T19" fmla="*/ 16 h 36"/>
              <a:gd name="T20" fmla="*/ 24 w 48"/>
              <a:gd name="T21" fmla="*/ 3 h 36"/>
              <a:gd name="T22" fmla="*/ 28 w 48"/>
              <a:gd name="T23" fmla="*/ 3 h 36"/>
              <a:gd name="T24" fmla="*/ 30 w 48"/>
              <a:gd name="T25" fmla="*/ 0 h 36"/>
              <a:gd name="T26" fmla="*/ 31 w 48"/>
              <a:gd name="T27" fmla="*/ 0 h 36"/>
              <a:gd name="T28" fmla="*/ 34 w 48"/>
              <a:gd name="T29" fmla="*/ 2 h 36"/>
              <a:gd name="T30" fmla="*/ 35 w 48"/>
              <a:gd name="T31" fmla="*/ 3 h 36"/>
              <a:gd name="T32" fmla="*/ 35 w 48"/>
              <a:gd name="T33" fmla="*/ 3 h 36"/>
              <a:gd name="T34" fmla="*/ 17 w 48"/>
              <a:gd name="T35" fmla="*/ 24 h 36"/>
              <a:gd name="T36" fmla="*/ 12 w 48"/>
              <a:gd name="T37" fmla="*/ 15 h 36"/>
              <a:gd name="T38" fmla="*/ 13 w 48"/>
              <a:gd name="T39" fmla="*/ 9 h 36"/>
              <a:gd name="T40" fmla="*/ 3 w 48"/>
              <a:gd name="T41" fmla="*/ 18 h 36"/>
              <a:gd name="T42" fmla="*/ 14 w 48"/>
              <a:gd name="T43" fmla="*/ 28 h 36"/>
              <a:gd name="T44" fmla="*/ 17 w 48"/>
              <a:gd name="T45" fmla="*/ 24 h 36"/>
              <a:gd name="T46" fmla="*/ 24 w 48"/>
              <a:gd name="T47" fmla="*/ 6 h 36"/>
              <a:gd name="T48" fmla="*/ 15 w 48"/>
              <a:gd name="T49" fmla="*/ 15 h 36"/>
              <a:gd name="T50" fmla="*/ 17 w 48"/>
              <a:gd name="T51" fmla="*/ 16 h 36"/>
              <a:gd name="T52" fmla="*/ 18 w 48"/>
              <a:gd name="T53" fmla="*/ 15 h 36"/>
              <a:gd name="T54" fmla="*/ 24 w 48"/>
              <a:gd name="T55" fmla="*/ 9 h 36"/>
              <a:gd name="T56" fmla="*/ 25 w 48"/>
              <a:gd name="T57" fmla="*/ 8 h 36"/>
              <a:gd name="T58" fmla="*/ 24 w 48"/>
              <a:gd name="T59" fmla="*/ 6 h 36"/>
              <a:gd name="T60" fmla="*/ 47 w 48"/>
              <a:gd name="T61" fmla="*/ 20 h 36"/>
              <a:gd name="T62" fmla="*/ 44 w 48"/>
              <a:gd name="T63" fmla="*/ 24 h 36"/>
              <a:gd name="T64" fmla="*/ 24 w 48"/>
              <a:gd name="T65" fmla="*/ 33 h 36"/>
              <a:gd name="T66" fmla="*/ 26 w 48"/>
              <a:gd name="T67" fmla="*/ 30 h 36"/>
              <a:gd name="T68" fmla="*/ 44 w 48"/>
              <a:gd name="T69" fmla="*/ 18 h 36"/>
              <a:gd name="T70" fmla="*/ 37 w 48"/>
              <a:gd name="T71" fmla="*/ 10 h 36"/>
              <a:gd name="T72" fmla="*/ 38 w 48"/>
              <a:gd name="T73" fmla="*/ 7 h 36"/>
              <a:gd name="T74" fmla="*/ 47 w 48"/>
              <a:gd name="T75" fmla="*/ 16 h 36"/>
              <a:gd name="T76" fmla="*/ 48 w 48"/>
              <a:gd name="T77" fmla="*/ 18 h 36"/>
              <a:gd name="T78" fmla="*/ 47 w 48"/>
              <a:gd name="T79" fmla="*/ 20 h 36"/>
              <a:gd name="T80" fmla="*/ 28 w 48"/>
              <a:gd name="T81" fmla="*/ 26 h 36"/>
              <a:gd name="T82" fmla="*/ 35 w 48"/>
              <a:gd name="T83" fmla="*/ 12 h 36"/>
              <a:gd name="T84" fmla="*/ 36 w 48"/>
              <a:gd name="T85" fmla="*/ 15 h 36"/>
              <a:gd name="T86" fmla="*/ 28 w 48"/>
              <a:gd name="T87" fmla="*/ 26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8" h="36">
                <a:moveTo>
                  <a:pt x="35" y="3"/>
                </a:moveTo>
                <a:cubicBezTo>
                  <a:pt x="29" y="13"/>
                  <a:pt x="23" y="23"/>
                  <a:pt x="18" y="33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3" y="34"/>
                  <a:pt x="12" y="34"/>
                </a:cubicBezTo>
                <a:cubicBezTo>
                  <a:pt x="12" y="34"/>
                  <a:pt x="12" y="34"/>
                  <a:pt x="12" y="33"/>
                </a:cubicBezTo>
                <a:cubicBezTo>
                  <a:pt x="12" y="33"/>
                  <a:pt x="12" y="31"/>
                  <a:pt x="13" y="31"/>
                </a:cubicBezTo>
                <a:cubicBezTo>
                  <a:pt x="8" y="29"/>
                  <a:pt x="3" y="25"/>
                  <a:pt x="0" y="20"/>
                </a:cubicBezTo>
                <a:cubicBezTo>
                  <a:pt x="0" y="19"/>
                  <a:pt x="0" y="19"/>
                  <a:pt x="0" y="18"/>
                </a:cubicBezTo>
                <a:cubicBezTo>
                  <a:pt x="0" y="17"/>
                  <a:pt x="0" y="17"/>
                  <a:pt x="0" y="16"/>
                </a:cubicBezTo>
                <a:cubicBezTo>
                  <a:pt x="5" y="8"/>
                  <a:pt x="14" y="3"/>
                  <a:pt x="24" y="3"/>
                </a:cubicBezTo>
                <a:cubicBezTo>
                  <a:pt x="25" y="3"/>
                  <a:pt x="27" y="3"/>
                  <a:pt x="28" y="3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0" y="0"/>
                  <a:pt x="31" y="0"/>
                </a:cubicBezTo>
                <a:cubicBezTo>
                  <a:pt x="31" y="0"/>
                  <a:pt x="34" y="2"/>
                  <a:pt x="34" y="2"/>
                </a:cubicBezTo>
                <a:cubicBezTo>
                  <a:pt x="34" y="2"/>
                  <a:pt x="35" y="2"/>
                  <a:pt x="35" y="3"/>
                </a:cubicBezTo>
                <a:cubicBezTo>
                  <a:pt x="35" y="3"/>
                  <a:pt x="35" y="3"/>
                  <a:pt x="35" y="3"/>
                </a:cubicBezTo>
                <a:close/>
                <a:moveTo>
                  <a:pt x="17" y="24"/>
                </a:moveTo>
                <a:cubicBezTo>
                  <a:pt x="13" y="22"/>
                  <a:pt x="12" y="18"/>
                  <a:pt x="12" y="15"/>
                </a:cubicBezTo>
                <a:cubicBezTo>
                  <a:pt x="12" y="12"/>
                  <a:pt x="12" y="10"/>
                  <a:pt x="13" y="9"/>
                </a:cubicBezTo>
                <a:cubicBezTo>
                  <a:pt x="9" y="11"/>
                  <a:pt x="6" y="14"/>
                  <a:pt x="3" y="18"/>
                </a:cubicBezTo>
                <a:cubicBezTo>
                  <a:pt x="6" y="22"/>
                  <a:pt x="10" y="26"/>
                  <a:pt x="14" y="28"/>
                </a:cubicBezTo>
                <a:lnTo>
                  <a:pt x="17" y="24"/>
                </a:lnTo>
                <a:close/>
                <a:moveTo>
                  <a:pt x="24" y="6"/>
                </a:moveTo>
                <a:cubicBezTo>
                  <a:pt x="19" y="6"/>
                  <a:pt x="15" y="10"/>
                  <a:pt x="15" y="15"/>
                </a:cubicBezTo>
                <a:cubicBezTo>
                  <a:pt x="15" y="15"/>
                  <a:pt x="16" y="16"/>
                  <a:pt x="17" y="16"/>
                </a:cubicBezTo>
                <a:cubicBezTo>
                  <a:pt x="17" y="16"/>
                  <a:pt x="18" y="15"/>
                  <a:pt x="18" y="15"/>
                </a:cubicBezTo>
                <a:cubicBezTo>
                  <a:pt x="18" y="11"/>
                  <a:pt x="21" y="9"/>
                  <a:pt x="24" y="9"/>
                </a:cubicBezTo>
                <a:cubicBezTo>
                  <a:pt x="24" y="9"/>
                  <a:pt x="25" y="8"/>
                  <a:pt x="25" y="8"/>
                </a:cubicBezTo>
                <a:cubicBezTo>
                  <a:pt x="25" y="7"/>
                  <a:pt x="24" y="6"/>
                  <a:pt x="24" y="6"/>
                </a:cubicBezTo>
                <a:close/>
                <a:moveTo>
                  <a:pt x="47" y="20"/>
                </a:moveTo>
                <a:cubicBezTo>
                  <a:pt x="46" y="21"/>
                  <a:pt x="45" y="22"/>
                  <a:pt x="44" y="24"/>
                </a:cubicBezTo>
                <a:cubicBezTo>
                  <a:pt x="39" y="30"/>
                  <a:pt x="32" y="33"/>
                  <a:pt x="24" y="33"/>
                </a:cubicBezTo>
                <a:cubicBezTo>
                  <a:pt x="26" y="30"/>
                  <a:pt x="26" y="30"/>
                  <a:pt x="26" y="30"/>
                </a:cubicBezTo>
                <a:cubicBezTo>
                  <a:pt x="33" y="29"/>
                  <a:pt x="40" y="24"/>
                  <a:pt x="44" y="18"/>
                </a:cubicBezTo>
                <a:cubicBezTo>
                  <a:pt x="42" y="15"/>
                  <a:pt x="40" y="12"/>
                  <a:pt x="37" y="10"/>
                </a:cubicBezTo>
                <a:cubicBezTo>
                  <a:pt x="38" y="7"/>
                  <a:pt x="38" y="7"/>
                  <a:pt x="38" y="7"/>
                </a:cubicBezTo>
                <a:cubicBezTo>
                  <a:pt x="42" y="9"/>
                  <a:pt x="45" y="13"/>
                  <a:pt x="47" y="16"/>
                </a:cubicBezTo>
                <a:cubicBezTo>
                  <a:pt x="47" y="17"/>
                  <a:pt x="48" y="17"/>
                  <a:pt x="48" y="18"/>
                </a:cubicBezTo>
                <a:cubicBezTo>
                  <a:pt x="48" y="19"/>
                  <a:pt x="47" y="19"/>
                  <a:pt x="47" y="20"/>
                </a:cubicBezTo>
                <a:close/>
                <a:moveTo>
                  <a:pt x="28" y="26"/>
                </a:moveTo>
                <a:cubicBezTo>
                  <a:pt x="35" y="12"/>
                  <a:pt x="35" y="12"/>
                  <a:pt x="35" y="12"/>
                </a:cubicBezTo>
                <a:cubicBezTo>
                  <a:pt x="36" y="13"/>
                  <a:pt x="36" y="14"/>
                  <a:pt x="36" y="15"/>
                </a:cubicBezTo>
                <a:cubicBezTo>
                  <a:pt x="36" y="20"/>
                  <a:pt x="33" y="24"/>
                  <a:pt x="28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2" name="Freeform 175"/>
          <p:cNvSpPr>
            <a:spLocks noChangeAspect="1" noEditPoints="1"/>
          </p:cNvSpPr>
          <p:nvPr/>
        </p:nvSpPr>
        <p:spPr bwMode="auto">
          <a:xfrm>
            <a:off x="1652797" y="1875159"/>
            <a:ext cx="68758" cy="221011"/>
          </a:xfrm>
          <a:custGeom>
            <a:avLst/>
            <a:gdLst>
              <a:gd name="T0" fmla="*/ 11 w 12"/>
              <a:gd name="T1" fmla="*/ 22 h 38"/>
              <a:gd name="T2" fmla="*/ 10 w 12"/>
              <a:gd name="T3" fmla="*/ 24 h 38"/>
              <a:gd name="T4" fmla="*/ 3 w 12"/>
              <a:gd name="T5" fmla="*/ 24 h 38"/>
              <a:gd name="T6" fmla="*/ 1 w 12"/>
              <a:gd name="T7" fmla="*/ 22 h 38"/>
              <a:gd name="T8" fmla="*/ 0 w 12"/>
              <a:gd name="T9" fmla="*/ 2 h 38"/>
              <a:gd name="T10" fmla="*/ 2 w 12"/>
              <a:gd name="T11" fmla="*/ 0 h 38"/>
              <a:gd name="T12" fmla="*/ 10 w 12"/>
              <a:gd name="T13" fmla="*/ 0 h 38"/>
              <a:gd name="T14" fmla="*/ 12 w 12"/>
              <a:gd name="T15" fmla="*/ 2 h 38"/>
              <a:gd name="T16" fmla="*/ 11 w 12"/>
              <a:gd name="T17" fmla="*/ 22 h 38"/>
              <a:gd name="T18" fmla="*/ 11 w 12"/>
              <a:gd name="T19" fmla="*/ 36 h 38"/>
              <a:gd name="T20" fmla="*/ 10 w 12"/>
              <a:gd name="T21" fmla="*/ 38 h 38"/>
              <a:gd name="T22" fmla="*/ 3 w 12"/>
              <a:gd name="T23" fmla="*/ 38 h 38"/>
              <a:gd name="T24" fmla="*/ 1 w 12"/>
              <a:gd name="T25" fmla="*/ 36 h 38"/>
              <a:gd name="T26" fmla="*/ 1 w 12"/>
              <a:gd name="T27" fmla="*/ 30 h 38"/>
              <a:gd name="T28" fmla="*/ 3 w 12"/>
              <a:gd name="T29" fmla="*/ 28 h 38"/>
              <a:gd name="T30" fmla="*/ 10 w 12"/>
              <a:gd name="T31" fmla="*/ 28 h 38"/>
              <a:gd name="T32" fmla="*/ 11 w 12"/>
              <a:gd name="T33" fmla="*/ 30 h 38"/>
              <a:gd name="T34" fmla="*/ 11 w 12"/>
              <a:gd name="T35" fmla="*/ 3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" h="38">
                <a:moveTo>
                  <a:pt x="11" y="22"/>
                </a:moveTo>
                <a:cubicBezTo>
                  <a:pt x="11" y="23"/>
                  <a:pt x="11" y="24"/>
                  <a:pt x="10" y="24"/>
                </a:cubicBezTo>
                <a:cubicBezTo>
                  <a:pt x="3" y="24"/>
                  <a:pt x="3" y="24"/>
                  <a:pt x="3" y="24"/>
                </a:cubicBezTo>
                <a:cubicBezTo>
                  <a:pt x="2" y="24"/>
                  <a:pt x="1" y="23"/>
                  <a:pt x="1" y="2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11" y="0"/>
                  <a:pt x="12" y="1"/>
                  <a:pt x="12" y="2"/>
                </a:cubicBezTo>
                <a:lnTo>
                  <a:pt x="11" y="22"/>
                </a:lnTo>
                <a:close/>
                <a:moveTo>
                  <a:pt x="11" y="36"/>
                </a:moveTo>
                <a:cubicBezTo>
                  <a:pt x="11" y="37"/>
                  <a:pt x="11" y="38"/>
                  <a:pt x="10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2" y="38"/>
                  <a:pt x="1" y="37"/>
                  <a:pt x="1" y="36"/>
                </a:cubicBezTo>
                <a:cubicBezTo>
                  <a:pt x="1" y="30"/>
                  <a:pt x="1" y="30"/>
                  <a:pt x="1" y="30"/>
                </a:cubicBezTo>
                <a:cubicBezTo>
                  <a:pt x="1" y="29"/>
                  <a:pt x="2" y="28"/>
                  <a:pt x="3" y="28"/>
                </a:cubicBezTo>
                <a:cubicBezTo>
                  <a:pt x="10" y="28"/>
                  <a:pt x="10" y="28"/>
                  <a:pt x="10" y="28"/>
                </a:cubicBezTo>
                <a:cubicBezTo>
                  <a:pt x="11" y="28"/>
                  <a:pt x="11" y="29"/>
                  <a:pt x="11" y="30"/>
                </a:cubicBezTo>
                <a:lnTo>
                  <a:pt x="11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3" name="Freeform 176"/>
          <p:cNvSpPr>
            <a:spLocks noChangeAspect="1" noEditPoints="1"/>
          </p:cNvSpPr>
          <p:nvPr/>
        </p:nvSpPr>
        <p:spPr bwMode="auto">
          <a:xfrm>
            <a:off x="1944588" y="1875087"/>
            <a:ext cx="214578" cy="219002"/>
          </a:xfrm>
          <a:custGeom>
            <a:avLst/>
            <a:gdLst>
              <a:gd name="T0" fmla="*/ 41 w 41"/>
              <a:gd name="T1" fmla="*/ 21 h 42"/>
              <a:gd name="T2" fmla="*/ 20 w 41"/>
              <a:gd name="T3" fmla="*/ 42 h 42"/>
              <a:gd name="T4" fmla="*/ 0 w 41"/>
              <a:gd name="T5" fmla="*/ 21 h 42"/>
              <a:gd name="T6" fmla="*/ 20 w 41"/>
              <a:gd name="T7" fmla="*/ 0 h 42"/>
              <a:gd name="T8" fmla="*/ 41 w 41"/>
              <a:gd name="T9" fmla="*/ 21 h 42"/>
              <a:gd name="T10" fmla="*/ 24 w 41"/>
              <a:gd name="T11" fmla="*/ 8 h 42"/>
              <a:gd name="T12" fmla="*/ 24 w 41"/>
              <a:gd name="T13" fmla="*/ 8 h 42"/>
              <a:gd name="T14" fmla="*/ 23 w 41"/>
              <a:gd name="T15" fmla="*/ 7 h 42"/>
              <a:gd name="T16" fmla="*/ 17 w 41"/>
              <a:gd name="T17" fmla="*/ 7 h 42"/>
              <a:gd name="T18" fmla="*/ 17 w 41"/>
              <a:gd name="T19" fmla="*/ 8 h 42"/>
              <a:gd name="T20" fmla="*/ 16 w 41"/>
              <a:gd name="T21" fmla="*/ 8 h 42"/>
              <a:gd name="T22" fmla="*/ 17 w 41"/>
              <a:gd name="T23" fmla="*/ 25 h 42"/>
              <a:gd name="T24" fmla="*/ 18 w 41"/>
              <a:gd name="T25" fmla="*/ 25 h 42"/>
              <a:gd name="T26" fmla="*/ 23 w 41"/>
              <a:gd name="T27" fmla="*/ 25 h 42"/>
              <a:gd name="T28" fmla="*/ 24 w 41"/>
              <a:gd name="T29" fmla="*/ 25 h 42"/>
              <a:gd name="T30" fmla="*/ 24 w 41"/>
              <a:gd name="T31" fmla="*/ 8 h 42"/>
              <a:gd name="T32" fmla="*/ 24 w 41"/>
              <a:gd name="T33" fmla="*/ 29 h 42"/>
              <a:gd name="T34" fmla="*/ 23 w 41"/>
              <a:gd name="T35" fmla="*/ 28 h 42"/>
              <a:gd name="T36" fmla="*/ 18 w 41"/>
              <a:gd name="T37" fmla="*/ 28 h 42"/>
              <a:gd name="T38" fmla="*/ 17 w 41"/>
              <a:gd name="T39" fmla="*/ 29 h 42"/>
              <a:gd name="T40" fmla="*/ 17 w 41"/>
              <a:gd name="T41" fmla="*/ 34 h 42"/>
              <a:gd name="T42" fmla="*/ 18 w 41"/>
              <a:gd name="T43" fmla="*/ 35 h 42"/>
              <a:gd name="T44" fmla="*/ 23 w 41"/>
              <a:gd name="T45" fmla="*/ 35 h 42"/>
              <a:gd name="T46" fmla="*/ 24 w 41"/>
              <a:gd name="T47" fmla="*/ 34 h 42"/>
              <a:gd name="T48" fmla="*/ 24 w 41"/>
              <a:gd name="T49" fmla="*/ 29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1" h="42">
                <a:moveTo>
                  <a:pt x="41" y="21"/>
                </a:moveTo>
                <a:cubicBezTo>
                  <a:pt x="41" y="32"/>
                  <a:pt x="32" y="42"/>
                  <a:pt x="20" y="42"/>
                </a:cubicBezTo>
                <a:cubicBezTo>
                  <a:pt x="9" y="42"/>
                  <a:pt x="0" y="32"/>
                  <a:pt x="0" y="21"/>
                </a:cubicBezTo>
                <a:cubicBezTo>
                  <a:pt x="0" y="10"/>
                  <a:pt x="9" y="0"/>
                  <a:pt x="20" y="0"/>
                </a:cubicBezTo>
                <a:cubicBezTo>
                  <a:pt x="32" y="0"/>
                  <a:pt x="41" y="10"/>
                  <a:pt x="41" y="21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7" y="7"/>
                  <a:pt x="17" y="7"/>
                  <a:pt x="17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7" y="25"/>
                  <a:pt x="17" y="25"/>
                  <a:pt x="17" y="25"/>
                </a:cubicBezTo>
                <a:cubicBezTo>
                  <a:pt x="17" y="25"/>
                  <a:pt x="17" y="25"/>
                  <a:pt x="18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4" y="25"/>
                  <a:pt x="24" y="25"/>
                </a:cubicBezTo>
                <a:lnTo>
                  <a:pt x="24" y="8"/>
                </a:lnTo>
                <a:close/>
                <a:moveTo>
                  <a:pt x="24" y="29"/>
                </a:moveTo>
                <a:cubicBezTo>
                  <a:pt x="24" y="28"/>
                  <a:pt x="23" y="28"/>
                  <a:pt x="23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7" y="28"/>
                  <a:pt x="17" y="28"/>
                  <a:pt x="17" y="29"/>
                </a:cubicBezTo>
                <a:cubicBezTo>
                  <a:pt x="17" y="34"/>
                  <a:pt x="17" y="34"/>
                  <a:pt x="17" y="34"/>
                </a:cubicBezTo>
                <a:cubicBezTo>
                  <a:pt x="17" y="34"/>
                  <a:pt x="17" y="35"/>
                  <a:pt x="18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4" y="34"/>
                  <a:pt x="24" y="34"/>
                </a:cubicBezTo>
                <a:lnTo>
                  <a:pt x="24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5" name="Freeform 256"/>
          <p:cNvSpPr>
            <a:spLocks noChangeAspect="1" noEditPoints="1"/>
          </p:cNvSpPr>
          <p:nvPr/>
        </p:nvSpPr>
        <p:spPr bwMode="auto">
          <a:xfrm>
            <a:off x="7708935" y="1470682"/>
            <a:ext cx="211960" cy="200074"/>
          </a:xfrm>
          <a:custGeom>
            <a:avLst/>
            <a:gdLst>
              <a:gd name="T0" fmla="*/ 42 w 45"/>
              <a:gd name="T1" fmla="*/ 32 h 43"/>
              <a:gd name="T2" fmla="*/ 39 w 45"/>
              <a:gd name="T3" fmla="*/ 29 h 43"/>
              <a:gd name="T4" fmla="*/ 36 w 45"/>
              <a:gd name="T5" fmla="*/ 32 h 43"/>
              <a:gd name="T6" fmla="*/ 42 w 45"/>
              <a:gd name="T7" fmla="*/ 37 h 43"/>
              <a:gd name="T8" fmla="*/ 43 w 45"/>
              <a:gd name="T9" fmla="*/ 39 h 43"/>
              <a:gd name="T10" fmla="*/ 39 w 45"/>
              <a:gd name="T11" fmla="*/ 43 h 43"/>
              <a:gd name="T12" fmla="*/ 38 w 45"/>
              <a:gd name="T13" fmla="*/ 42 h 43"/>
              <a:gd name="T14" fmla="*/ 20 w 45"/>
              <a:gd name="T15" fmla="*/ 24 h 43"/>
              <a:gd name="T16" fmla="*/ 10 w 45"/>
              <a:gd name="T17" fmla="*/ 27 h 43"/>
              <a:gd name="T18" fmla="*/ 0 w 45"/>
              <a:gd name="T19" fmla="*/ 17 h 43"/>
              <a:gd name="T20" fmla="*/ 18 w 45"/>
              <a:gd name="T21" fmla="*/ 0 h 43"/>
              <a:gd name="T22" fmla="*/ 27 w 45"/>
              <a:gd name="T23" fmla="*/ 10 h 43"/>
              <a:gd name="T24" fmla="*/ 24 w 45"/>
              <a:gd name="T25" fmla="*/ 20 h 43"/>
              <a:gd name="T26" fmla="*/ 33 w 45"/>
              <a:gd name="T27" fmla="*/ 29 h 43"/>
              <a:gd name="T28" fmla="*/ 36 w 45"/>
              <a:gd name="T29" fmla="*/ 26 h 43"/>
              <a:gd name="T30" fmla="*/ 33 w 45"/>
              <a:gd name="T31" fmla="*/ 23 h 43"/>
              <a:gd name="T32" fmla="*/ 36 w 45"/>
              <a:gd name="T33" fmla="*/ 20 h 43"/>
              <a:gd name="T34" fmla="*/ 37 w 45"/>
              <a:gd name="T35" fmla="*/ 20 h 43"/>
              <a:gd name="T36" fmla="*/ 45 w 45"/>
              <a:gd name="T37" fmla="*/ 29 h 43"/>
              <a:gd name="T38" fmla="*/ 42 w 45"/>
              <a:gd name="T39" fmla="*/ 32 h 43"/>
              <a:gd name="T40" fmla="*/ 17 w 45"/>
              <a:gd name="T41" fmla="*/ 5 h 43"/>
              <a:gd name="T42" fmla="*/ 12 w 45"/>
              <a:gd name="T43" fmla="*/ 10 h 43"/>
              <a:gd name="T44" fmla="*/ 12 w 45"/>
              <a:gd name="T45" fmla="*/ 12 h 43"/>
              <a:gd name="T46" fmla="*/ 10 w 45"/>
              <a:gd name="T47" fmla="*/ 12 h 43"/>
              <a:gd name="T48" fmla="*/ 5 w 45"/>
              <a:gd name="T49" fmla="*/ 17 h 43"/>
              <a:gd name="T50" fmla="*/ 10 w 45"/>
              <a:gd name="T51" fmla="*/ 22 h 43"/>
              <a:gd name="T52" fmla="*/ 15 w 45"/>
              <a:gd name="T53" fmla="*/ 17 h 43"/>
              <a:gd name="T54" fmla="*/ 15 w 45"/>
              <a:gd name="T55" fmla="*/ 15 h 43"/>
              <a:gd name="T56" fmla="*/ 17 w 45"/>
              <a:gd name="T57" fmla="*/ 15 h 43"/>
              <a:gd name="T58" fmla="*/ 22 w 45"/>
              <a:gd name="T59" fmla="*/ 10 h 43"/>
              <a:gd name="T60" fmla="*/ 17 w 45"/>
              <a:gd name="T61" fmla="*/ 5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5" h="43">
                <a:moveTo>
                  <a:pt x="42" y="32"/>
                </a:moveTo>
                <a:cubicBezTo>
                  <a:pt x="41" y="32"/>
                  <a:pt x="39" y="30"/>
                  <a:pt x="39" y="29"/>
                </a:cubicBezTo>
                <a:cubicBezTo>
                  <a:pt x="36" y="32"/>
                  <a:pt x="36" y="32"/>
                  <a:pt x="36" y="32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8"/>
                  <a:pt x="43" y="39"/>
                  <a:pt x="43" y="39"/>
                </a:cubicBezTo>
                <a:cubicBezTo>
                  <a:pt x="43" y="41"/>
                  <a:pt x="41" y="43"/>
                  <a:pt x="39" y="43"/>
                </a:cubicBezTo>
                <a:cubicBezTo>
                  <a:pt x="39" y="43"/>
                  <a:pt x="38" y="42"/>
                  <a:pt x="38" y="42"/>
                </a:cubicBezTo>
                <a:cubicBezTo>
                  <a:pt x="20" y="24"/>
                  <a:pt x="20" y="24"/>
                  <a:pt x="20" y="24"/>
                </a:cubicBezTo>
                <a:cubicBezTo>
                  <a:pt x="17" y="26"/>
                  <a:pt x="13" y="27"/>
                  <a:pt x="10" y="27"/>
                </a:cubicBezTo>
                <a:cubicBezTo>
                  <a:pt x="4" y="27"/>
                  <a:pt x="0" y="23"/>
                  <a:pt x="0" y="17"/>
                </a:cubicBezTo>
                <a:cubicBezTo>
                  <a:pt x="0" y="9"/>
                  <a:pt x="9" y="0"/>
                  <a:pt x="18" y="0"/>
                </a:cubicBezTo>
                <a:cubicBezTo>
                  <a:pt x="23" y="0"/>
                  <a:pt x="27" y="4"/>
                  <a:pt x="27" y="10"/>
                </a:cubicBezTo>
                <a:cubicBezTo>
                  <a:pt x="27" y="13"/>
                  <a:pt x="26" y="17"/>
                  <a:pt x="24" y="20"/>
                </a:cubicBezTo>
                <a:cubicBezTo>
                  <a:pt x="33" y="29"/>
                  <a:pt x="33" y="29"/>
                  <a:pt x="33" y="29"/>
                </a:cubicBezTo>
                <a:cubicBezTo>
                  <a:pt x="36" y="26"/>
                  <a:pt x="36" y="26"/>
                  <a:pt x="36" y="26"/>
                </a:cubicBezTo>
                <a:cubicBezTo>
                  <a:pt x="35" y="26"/>
                  <a:pt x="33" y="24"/>
                  <a:pt x="33" y="23"/>
                </a:cubicBezTo>
                <a:cubicBezTo>
                  <a:pt x="33" y="22"/>
                  <a:pt x="35" y="20"/>
                  <a:pt x="36" y="20"/>
                </a:cubicBezTo>
                <a:cubicBezTo>
                  <a:pt x="36" y="20"/>
                  <a:pt x="36" y="20"/>
                  <a:pt x="37" y="20"/>
                </a:cubicBezTo>
                <a:cubicBezTo>
                  <a:pt x="38" y="21"/>
                  <a:pt x="45" y="28"/>
                  <a:pt x="45" y="29"/>
                </a:cubicBezTo>
                <a:cubicBezTo>
                  <a:pt x="45" y="30"/>
                  <a:pt x="43" y="32"/>
                  <a:pt x="42" y="32"/>
                </a:cubicBezTo>
                <a:close/>
                <a:moveTo>
                  <a:pt x="17" y="5"/>
                </a:moveTo>
                <a:cubicBezTo>
                  <a:pt x="14" y="5"/>
                  <a:pt x="12" y="7"/>
                  <a:pt x="12" y="10"/>
                </a:cubicBezTo>
                <a:cubicBezTo>
                  <a:pt x="12" y="11"/>
                  <a:pt x="12" y="12"/>
                  <a:pt x="12" y="12"/>
                </a:cubicBezTo>
                <a:cubicBezTo>
                  <a:pt x="12" y="12"/>
                  <a:pt x="11" y="12"/>
                  <a:pt x="10" y="12"/>
                </a:cubicBezTo>
                <a:cubicBezTo>
                  <a:pt x="7" y="12"/>
                  <a:pt x="5" y="14"/>
                  <a:pt x="5" y="17"/>
                </a:cubicBezTo>
                <a:cubicBezTo>
                  <a:pt x="5" y="20"/>
                  <a:pt x="7" y="22"/>
                  <a:pt x="10" y="22"/>
                </a:cubicBezTo>
                <a:cubicBezTo>
                  <a:pt x="13" y="22"/>
                  <a:pt x="15" y="20"/>
                  <a:pt x="15" y="17"/>
                </a:cubicBezTo>
                <a:cubicBezTo>
                  <a:pt x="15" y="16"/>
                  <a:pt x="15" y="15"/>
                  <a:pt x="15" y="15"/>
                </a:cubicBezTo>
                <a:cubicBezTo>
                  <a:pt x="16" y="15"/>
                  <a:pt x="16" y="15"/>
                  <a:pt x="17" y="15"/>
                </a:cubicBezTo>
                <a:cubicBezTo>
                  <a:pt x="20" y="15"/>
                  <a:pt x="22" y="13"/>
                  <a:pt x="22" y="10"/>
                </a:cubicBezTo>
                <a:cubicBezTo>
                  <a:pt x="22" y="7"/>
                  <a:pt x="20" y="5"/>
                  <a:pt x="17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26" name="Freeform 277"/>
          <p:cNvSpPr>
            <a:spLocks noChangeAspect="1" noEditPoints="1"/>
          </p:cNvSpPr>
          <p:nvPr/>
        </p:nvSpPr>
        <p:spPr bwMode="auto">
          <a:xfrm>
            <a:off x="2311290" y="1464897"/>
            <a:ext cx="163372" cy="201417"/>
          </a:xfrm>
          <a:custGeom>
            <a:avLst/>
            <a:gdLst>
              <a:gd name="T0" fmla="*/ 31 w 31"/>
              <a:gd name="T1" fmla="*/ 35 h 38"/>
              <a:gd name="T2" fmla="*/ 28 w 31"/>
              <a:gd name="T3" fmla="*/ 38 h 38"/>
              <a:gd name="T4" fmla="*/ 3 w 31"/>
              <a:gd name="T5" fmla="*/ 38 h 38"/>
              <a:gd name="T6" fmla="*/ 0 w 31"/>
              <a:gd name="T7" fmla="*/ 35 h 38"/>
              <a:gd name="T8" fmla="*/ 0 w 31"/>
              <a:gd name="T9" fmla="*/ 20 h 38"/>
              <a:gd name="T10" fmla="*/ 3 w 31"/>
              <a:gd name="T11" fmla="*/ 17 h 38"/>
              <a:gd name="T12" fmla="*/ 4 w 31"/>
              <a:gd name="T13" fmla="*/ 17 h 38"/>
              <a:gd name="T14" fmla="*/ 4 w 31"/>
              <a:gd name="T15" fmla="*/ 12 h 38"/>
              <a:gd name="T16" fmla="*/ 16 w 31"/>
              <a:gd name="T17" fmla="*/ 0 h 38"/>
              <a:gd name="T18" fmla="*/ 28 w 31"/>
              <a:gd name="T19" fmla="*/ 12 h 38"/>
              <a:gd name="T20" fmla="*/ 28 w 31"/>
              <a:gd name="T21" fmla="*/ 17 h 38"/>
              <a:gd name="T22" fmla="*/ 28 w 31"/>
              <a:gd name="T23" fmla="*/ 17 h 38"/>
              <a:gd name="T24" fmla="*/ 31 w 31"/>
              <a:gd name="T25" fmla="*/ 20 h 38"/>
              <a:gd name="T26" fmla="*/ 31 w 31"/>
              <a:gd name="T27" fmla="*/ 35 h 38"/>
              <a:gd name="T28" fmla="*/ 22 w 31"/>
              <a:gd name="T29" fmla="*/ 17 h 38"/>
              <a:gd name="T30" fmla="*/ 22 w 31"/>
              <a:gd name="T31" fmla="*/ 12 h 38"/>
              <a:gd name="T32" fmla="*/ 16 w 31"/>
              <a:gd name="T33" fmla="*/ 5 h 38"/>
              <a:gd name="T34" fmla="*/ 9 w 31"/>
              <a:gd name="T35" fmla="*/ 12 h 38"/>
              <a:gd name="T36" fmla="*/ 9 w 31"/>
              <a:gd name="T37" fmla="*/ 17 h 38"/>
              <a:gd name="T38" fmla="*/ 22 w 31"/>
              <a:gd name="T39" fmla="*/ 17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" h="38">
                <a:moveTo>
                  <a:pt x="31" y="35"/>
                </a:moveTo>
                <a:cubicBezTo>
                  <a:pt x="31" y="37"/>
                  <a:pt x="30" y="38"/>
                  <a:pt x="28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" y="38"/>
                  <a:pt x="0" y="37"/>
                  <a:pt x="0" y="35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8"/>
                  <a:pt x="1" y="17"/>
                  <a:pt x="3" y="17"/>
                </a:cubicBezTo>
                <a:cubicBezTo>
                  <a:pt x="4" y="17"/>
                  <a:pt x="4" y="17"/>
                  <a:pt x="4" y="17"/>
                </a:cubicBezTo>
                <a:cubicBezTo>
                  <a:pt x="4" y="12"/>
                  <a:pt x="4" y="12"/>
                  <a:pt x="4" y="12"/>
                </a:cubicBezTo>
                <a:cubicBezTo>
                  <a:pt x="4" y="5"/>
                  <a:pt x="9" y="0"/>
                  <a:pt x="16" y="0"/>
                </a:cubicBezTo>
                <a:cubicBezTo>
                  <a:pt x="22" y="0"/>
                  <a:pt x="28" y="5"/>
                  <a:pt x="28" y="12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30" y="17"/>
                  <a:pt x="31" y="18"/>
                  <a:pt x="31" y="20"/>
                </a:cubicBezTo>
                <a:lnTo>
                  <a:pt x="31" y="35"/>
                </a:lnTo>
                <a:close/>
                <a:moveTo>
                  <a:pt x="22" y="17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8"/>
                  <a:pt x="19" y="5"/>
                  <a:pt x="16" y="5"/>
                </a:cubicBezTo>
                <a:cubicBezTo>
                  <a:pt x="12" y="5"/>
                  <a:pt x="9" y="8"/>
                  <a:pt x="9" y="12"/>
                </a:cubicBezTo>
                <a:cubicBezTo>
                  <a:pt x="9" y="17"/>
                  <a:pt x="9" y="17"/>
                  <a:pt x="9" y="17"/>
                </a:cubicBezTo>
                <a:lnTo>
                  <a:pt x="22" y="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1" name="Freeform 209"/>
          <p:cNvSpPr>
            <a:spLocks noChangeAspect="1" noEditPoints="1"/>
          </p:cNvSpPr>
          <p:nvPr/>
        </p:nvSpPr>
        <p:spPr bwMode="auto">
          <a:xfrm>
            <a:off x="7407128" y="1470231"/>
            <a:ext cx="151765" cy="194880"/>
          </a:xfrm>
          <a:custGeom>
            <a:avLst/>
            <a:gdLst>
              <a:gd name="T0" fmla="*/ 36 w 37"/>
              <a:gd name="T1" fmla="*/ 12 h 48"/>
              <a:gd name="T2" fmla="*/ 22 w 37"/>
              <a:gd name="T3" fmla="*/ 2 h 48"/>
              <a:gd name="T4" fmla="*/ 11 w 37"/>
              <a:gd name="T5" fmla="*/ 15 h 48"/>
              <a:gd name="T6" fmla="*/ 12 w 37"/>
              <a:gd name="T7" fmla="*/ 21 h 48"/>
              <a:gd name="T8" fmla="*/ 0 w 37"/>
              <a:gd name="T9" fmla="*/ 39 h 48"/>
              <a:gd name="T10" fmla="*/ 0 w 37"/>
              <a:gd name="T11" fmla="*/ 42 h 48"/>
              <a:gd name="T12" fmla="*/ 0 w 37"/>
              <a:gd name="T13" fmla="*/ 46 h 48"/>
              <a:gd name="T14" fmla="*/ 2 w 37"/>
              <a:gd name="T15" fmla="*/ 47 h 48"/>
              <a:gd name="T16" fmla="*/ 6 w 37"/>
              <a:gd name="T17" fmla="*/ 47 h 48"/>
              <a:gd name="T18" fmla="*/ 8 w 37"/>
              <a:gd name="T19" fmla="*/ 45 h 48"/>
              <a:gd name="T20" fmla="*/ 13 w 37"/>
              <a:gd name="T21" fmla="*/ 37 h 48"/>
              <a:gd name="T22" fmla="*/ 13 w 37"/>
              <a:gd name="T23" fmla="*/ 37 h 48"/>
              <a:gd name="T24" fmla="*/ 16 w 37"/>
              <a:gd name="T25" fmla="*/ 37 h 48"/>
              <a:gd name="T26" fmla="*/ 22 w 37"/>
              <a:gd name="T27" fmla="*/ 28 h 48"/>
              <a:gd name="T28" fmla="*/ 28 w 37"/>
              <a:gd name="T29" fmla="*/ 28 h 48"/>
              <a:gd name="T30" fmla="*/ 36 w 37"/>
              <a:gd name="T31" fmla="*/ 12 h 48"/>
              <a:gd name="T32" fmla="*/ 30 w 37"/>
              <a:gd name="T33" fmla="*/ 16 h 48"/>
              <a:gd name="T34" fmla="*/ 24 w 37"/>
              <a:gd name="T35" fmla="*/ 15 h 48"/>
              <a:gd name="T36" fmla="*/ 21 w 37"/>
              <a:gd name="T37" fmla="*/ 9 h 48"/>
              <a:gd name="T38" fmla="*/ 29 w 37"/>
              <a:gd name="T39" fmla="*/ 7 h 48"/>
              <a:gd name="T40" fmla="*/ 30 w 37"/>
              <a:gd name="T41" fmla="*/ 1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" h="48">
                <a:moveTo>
                  <a:pt x="36" y="12"/>
                </a:moveTo>
                <a:cubicBezTo>
                  <a:pt x="35" y="5"/>
                  <a:pt x="28" y="0"/>
                  <a:pt x="22" y="2"/>
                </a:cubicBezTo>
                <a:cubicBezTo>
                  <a:pt x="15" y="3"/>
                  <a:pt x="9" y="8"/>
                  <a:pt x="11" y="15"/>
                </a:cubicBezTo>
                <a:cubicBezTo>
                  <a:pt x="11" y="17"/>
                  <a:pt x="12" y="19"/>
                  <a:pt x="12" y="21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40"/>
                  <a:pt x="0" y="41"/>
                  <a:pt x="0" y="42"/>
                </a:cubicBezTo>
                <a:cubicBezTo>
                  <a:pt x="0" y="46"/>
                  <a:pt x="0" y="46"/>
                  <a:pt x="0" y="46"/>
                </a:cubicBezTo>
                <a:cubicBezTo>
                  <a:pt x="1" y="47"/>
                  <a:pt x="1" y="48"/>
                  <a:pt x="2" y="47"/>
                </a:cubicBezTo>
                <a:cubicBezTo>
                  <a:pt x="6" y="47"/>
                  <a:pt x="6" y="47"/>
                  <a:pt x="6" y="47"/>
                </a:cubicBezTo>
                <a:cubicBezTo>
                  <a:pt x="6" y="47"/>
                  <a:pt x="7" y="46"/>
                  <a:pt x="8" y="45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22" y="28"/>
                  <a:pt x="22" y="28"/>
                  <a:pt x="22" y="28"/>
                </a:cubicBezTo>
                <a:cubicBezTo>
                  <a:pt x="23" y="28"/>
                  <a:pt x="26" y="28"/>
                  <a:pt x="28" y="28"/>
                </a:cubicBezTo>
                <a:cubicBezTo>
                  <a:pt x="34" y="26"/>
                  <a:pt x="37" y="19"/>
                  <a:pt x="36" y="12"/>
                </a:cubicBezTo>
                <a:close/>
                <a:moveTo>
                  <a:pt x="30" y="16"/>
                </a:moveTo>
                <a:cubicBezTo>
                  <a:pt x="28" y="18"/>
                  <a:pt x="26" y="16"/>
                  <a:pt x="24" y="15"/>
                </a:cubicBezTo>
                <a:cubicBezTo>
                  <a:pt x="21" y="13"/>
                  <a:pt x="19" y="11"/>
                  <a:pt x="21" y="9"/>
                </a:cubicBezTo>
                <a:cubicBezTo>
                  <a:pt x="22" y="6"/>
                  <a:pt x="26" y="5"/>
                  <a:pt x="29" y="7"/>
                </a:cubicBezTo>
                <a:cubicBezTo>
                  <a:pt x="31" y="9"/>
                  <a:pt x="32" y="13"/>
                  <a:pt x="30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133" name="Freeform 168"/>
          <p:cNvSpPr>
            <a:spLocks noChangeAspect="1"/>
          </p:cNvSpPr>
          <p:nvPr/>
        </p:nvSpPr>
        <p:spPr bwMode="auto">
          <a:xfrm>
            <a:off x="3012239" y="1465442"/>
            <a:ext cx="237838" cy="204062"/>
          </a:xfrm>
          <a:custGeom>
            <a:avLst/>
            <a:gdLst>
              <a:gd name="T0" fmla="*/ 537492 w 59"/>
              <a:gd name="T1" fmla="*/ 230716 h 50"/>
              <a:gd name="T2" fmla="*/ 519272 w 59"/>
              <a:gd name="T3" fmla="*/ 249173 h 50"/>
              <a:gd name="T4" fmla="*/ 501052 w 59"/>
              <a:gd name="T5" fmla="*/ 249173 h 50"/>
              <a:gd name="T6" fmla="*/ 473722 w 59"/>
              <a:gd name="T7" fmla="*/ 230716 h 50"/>
              <a:gd name="T8" fmla="*/ 473722 w 59"/>
              <a:gd name="T9" fmla="*/ 147658 h 50"/>
              <a:gd name="T10" fmla="*/ 391731 w 59"/>
              <a:gd name="T11" fmla="*/ 55372 h 50"/>
              <a:gd name="T12" fmla="*/ 309741 w 59"/>
              <a:gd name="T13" fmla="*/ 147658 h 50"/>
              <a:gd name="T14" fmla="*/ 309741 w 59"/>
              <a:gd name="T15" fmla="*/ 203030 h 50"/>
              <a:gd name="T16" fmla="*/ 337071 w 59"/>
              <a:gd name="T17" fmla="*/ 203030 h 50"/>
              <a:gd name="T18" fmla="*/ 373511 w 59"/>
              <a:gd name="T19" fmla="*/ 239945 h 50"/>
              <a:gd name="T20" fmla="*/ 373511 w 59"/>
              <a:gd name="T21" fmla="*/ 424517 h 50"/>
              <a:gd name="T22" fmla="*/ 337071 w 59"/>
              <a:gd name="T23" fmla="*/ 461432 h 50"/>
              <a:gd name="T24" fmla="*/ 27330 w 59"/>
              <a:gd name="T25" fmla="*/ 461432 h 50"/>
              <a:gd name="T26" fmla="*/ 0 w 59"/>
              <a:gd name="T27" fmla="*/ 424517 h 50"/>
              <a:gd name="T28" fmla="*/ 0 w 59"/>
              <a:gd name="T29" fmla="*/ 239945 h 50"/>
              <a:gd name="T30" fmla="*/ 27330 w 59"/>
              <a:gd name="T31" fmla="*/ 203030 h 50"/>
              <a:gd name="T32" fmla="*/ 245971 w 59"/>
              <a:gd name="T33" fmla="*/ 203030 h 50"/>
              <a:gd name="T34" fmla="*/ 245971 w 59"/>
              <a:gd name="T35" fmla="*/ 147658 h 50"/>
              <a:gd name="T36" fmla="*/ 391731 w 59"/>
              <a:gd name="T37" fmla="*/ 0 h 50"/>
              <a:gd name="T38" fmla="*/ 537492 w 59"/>
              <a:gd name="T39" fmla="*/ 147658 h 50"/>
              <a:gd name="T40" fmla="*/ 537492 w 59"/>
              <a:gd name="T41" fmla="*/ 230716 h 50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59" h="50">
                <a:moveTo>
                  <a:pt x="59" y="25"/>
                </a:moveTo>
                <a:cubicBezTo>
                  <a:pt x="59" y="26"/>
                  <a:pt x="58" y="27"/>
                  <a:pt x="57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3" y="27"/>
                  <a:pt x="52" y="26"/>
                  <a:pt x="52" y="25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10"/>
                  <a:pt x="48" y="6"/>
                  <a:pt x="43" y="6"/>
                </a:cubicBezTo>
                <a:cubicBezTo>
                  <a:pt x="38" y="6"/>
                  <a:pt x="34" y="10"/>
                  <a:pt x="34" y="16"/>
                </a:cubicBezTo>
                <a:cubicBezTo>
                  <a:pt x="34" y="22"/>
                  <a:pt x="34" y="22"/>
                  <a:pt x="34" y="22"/>
                </a:cubicBezTo>
                <a:cubicBezTo>
                  <a:pt x="37" y="22"/>
                  <a:pt x="37" y="22"/>
                  <a:pt x="37" y="22"/>
                </a:cubicBezTo>
                <a:cubicBezTo>
                  <a:pt x="39" y="22"/>
                  <a:pt x="41" y="24"/>
                  <a:pt x="41" y="26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8"/>
                  <a:pt x="39" y="50"/>
                  <a:pt x="37" y="50"/>
                </a:cubicBezTo>
                <a:cubicBezTo>
                  <a:pt x="3" y="50"/>
                  <a:pt x="3" y="50"/>
                  <a:pt x="3" y="50"/>
                </a:cubicBezTo>
                <a:cubicBezTo>
                  <a:pt x="1" y="50"/>
                  <a:pt x="0" y="48"/>
                  <a:pt x="0" y="46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4"/>
                  <a:pt x="1" y="22"/>
                  <a:pt x="3" y="22"/>
                </a:cubicBezTo>
                <a:cubicBezTo>
                  <a:pt x="27" y="22"/>
                  <a:pt x="27" y="22"/>
                  <a:pt x="27" y="22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7"/>
                  <a:pt x="34" y="0"/>
                  <a:pt x="43" y="0"/>
                </a:cubicBezTo>
                <a:cubicBezTo>
                  <a:pt x="52" y="0"/>
                  <a:pt x="59" y="7"/>
                  <a:pt x="59" y="16"/>
                </a:cubicBezTo>
                <a:lnTo>
                  <a:pt x="59" y="2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135" name="Freeform 8"/>
          <p:cNvSpPr>
            <a:spLocks noChangeAspect="1"/>
          </p:cNvSpPr>
          <p:nvPr/>
        </p:nvSpPr>
        <p:spPr bwMode="auto">
          <a:xfrm>
            <a:off x="2981209" y="1862667"/>
            <a:ext cx="236769" cy="234328"/>
          </a:xfrm>
          <a:custGeom>
            <a:avLst/>
            <a:gdLst>
              <a:gd name="T0" fmla="*/ 39 w 120"/>
              <a:gd name="T1" fmla="*/ 119 h 119"/>
              <a:gd name="T2" fmla="*/ 89 w 120"/>
              <a:gd name="T3" fmla="*/ 119 h 119"/>
              <a:gd name="T4" fmla="*/ 114 w 120"/>
              <a:gd name="T5" fmla="*/ 52 h 119"/>
              <a:gd name="T6" fmla="*/ 100 w 120"/>
              <a:gd name="T7" fmla="*/ 47 h 119"/>
              <a:gd name="T8" fmla="*/ 94 w 120"/>
              <a:gd name="T9" fmla="*/ 60 h 119"/>
              <a:gd name="T10" fmla="*/ 89 w 120"/>
              <a:gd name="T11" fmla="*/ 53 h 119"/>
              <a:gd name="T12" fmla="*/ 94 w 120"/>
              <a:gd name="T13" fmla="*/ 18 h 119"/>
              <a:gd name="T14" fmla="*/ 79 w 120"/>
              <a:gd name="T15" fmla="*/ 15 h 119"/>
              <a:gd name="T16" fmla="*/ 74 w 120"/>
              <a:gd name="T17" fmla="*/ 50 h 119"/>
              <a:gd name="T18" fmla="*/ 66 w 120"/>
              <a:gd name="T19" fmla="*/ 47 h 119"/>
              <a:gd name="T20" fmla="*/ 65 w 120"/>
              <a:gd name="T21" fmla="*/ 11 h 119"/>
              <a:gd name="T22" fmla="*/ 48 w 120"/>
              <a:gd name="T23" fmla="*/ 11 h 119"/>
              <a:gd name="T24" fmla="*/ 49 w 120"/>
              <a:gd name="T25" fmla="*/ 52 h 119"/>
              <a:gd name="T26" fmla="*/ 43 w 120"/>
              <a:gd name="T27" fmla="*/ 51 h 119"/>
              <a:gd name="T28" fmla="*/ 32 w 120"/>
              <a:gd name="T29" fmla="*/ 26 h 119"/>
              <a:gd name="T30" fmla="*/ 16 w 120"/>
              <a:gd name="T31" fmla="*/ 30 h 119"/>
              <a:gd name="T32" fmla="*/ 31 w 120"/>
              <a:gd name="T33" fmla="*/ 66 h 119"/>
              <a:gd name="T34" fmla="*/ 29 w 120"/>
              <a:gd name="T35" fmla="*/ 78 h 119"/>
              <a:gd name="T36" fmla="*/ 14 w 120"/>
              <a:gd name="T37" fmla="*/ 64 h 119"/>
              <a:gd name="T38" fmla="*/ 3 w 120"/>
              <a:gd name="T39" fmla="*/ 73 h 119"/>
              <a:gd name="T40" fmla="*/ 26 w 120"/>
              <a:gd name="T41" fmla="*/ 102 h 119"/>
              <a:gd name="T42" fmla="*/ 39 w 120"/>
              <a:gd name="T43" fmla="*/ 119 h 11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120" h="119">
                <a:moveTo>
                  <a:pt x="39" y="119"/>
                </a:moveTo>
                <a:cubicBezTo>
                  <a:pt x="89" y="119"/>
                  <a:pt x="89" y="119"/>
                  <a:pt x="89" y="119"/>
                </a:cubicBezTo>
                <a:cubicBezTo>
                  <a:pt x="89" y="119"/>
                  <a:pt x="109" y="68"/>
                  <a:pt x="114" y="52"/>
                </a:cubicBezTo>
                <a:cubicBezTo>
                  <a:pt x="120" y="36"/>
                  <a:pt x="106" y="32"/>
                  <a:pt x="100" y="47"/>
                </a:cubicBezTo>
                <a:cubicBezTo>
                  <a:pt x="96" y="58"/>
                  <a:pt x="94" y="60"/>
                  <a:pt x="94" y="60"/>
                </a:cubicBezTo>
                <a:cubicBezTo>
                  <a:pt x="94" y="60"/>
                  <a:pt x="88" y="60"/>
                  <a:pt x="89" y="53"/>
                </a:cubicBezTo>
                <a:cubicBezTo>
                  <a:pt x="90" y="45"/>
                  <a:pt x="92" y="34"/>
                  <a:pt x="94" y="18"/>
                </a:cubicBezTo>
                <a:cubicBezTo>
                  <a:pt x="96" y="8"/>
                  <a:pt x="80" y="7"/>
                  <a:pt x="79" y="15"/>
                </a:cubicBezTo>
                <a:cubicBezTo>
                  <a:pt x="78" y="23"/>
                  <a:pt x="75" y="45"/>
                  <a:pt x="74" y="50"/>
                </a:cubicBezTo>
                <a:cubicBezTo>
                  <a:pt x="73" y="55"/>
                  <a:pt x="67" y="59"/>
                  <a:pt x="66" y="47"/>
                </a:cubicBezTo>
                <a:cubicBezTo>
                  <a:pt x="66" y="39"/>
                  <a:pt x="65" y="27"/>
                  <a:pt x="65" y="11"/>
                </a:cubicBezTo>
                <a:cubicBezTo>
                  <a:pt x="65" y="0"/>
                  <a:pt x="48" y="1"/>
                  <a:pt x="48" y="11"/>
                </a:cubicBezTo>
                <a:cubicBezTo>
                  <a:pt x="48" y="18"/>
                  <a:pt x="49" y="46"/>
                  <a:pt x="49" y="52"/>
                </a:cubicBezTo>
                <a:cubicBezTo>
                  <a:pt x="49" y="57"/>
                  <a:pt x="46" y="59"/>
                  <a:pt x="43" y="51"/>
                </a:cubicBezTo>
                <a:cubicBezTo>
                  <a:pt x="39" y="43"/>
                  <a:pt x="35" y="34"/>
                  <a:pt x="32" y="26"/>
                </a:cubicBezTo>
                <a:cubicBezTo>
                  <a:pt x="27" y="14"/>
                  <a:pt x="13" y="22"/>
                  <a:pt x="16" y="30"/>
                </a:cubicBezTo>
                <a:cubicBezTo>
                  <a:pt x="19" y="37"/>
                  <a:pt x="26" y="53"/>
                  <a:pt x="31" y="66"/>
                </a:cubicBezTo>
                <a:cubicBezTo>
                  <a:pt x="34" y="72"/>
                  <a:pt x="37" y="84"/>
                  <a:pt x="29" y="78"/>
                </a:cubicBezTo>
                <a:cubicBezTo>
                  <a:pt x="23" y="73"/>
                  <a:pt x="21" y="69"/>
                  <a:pt x="14" y="64"/>
                </a:cubicBezTo>
                <a:cubicBezTo>
                  <a:pt x="7" y="60"/>
                  <a:pt x="0" y="69"/>
                  <a:pt x="3" y="73"/>
                </a:cubicBezTo>
                <a:cubicBezTo>
                  <a:pt x="9" y="80"/>
                  <a:pt x="19" y="91"/>
                  <a:pt x="26" y="102"/>
                </a:cubicBezTo>
                <a:cubicBezTo>
                  <a:pt x="31" y="110"/>
                  <a:pt x="39" y="119"/>
                  <a:pt x="39" y="11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37" name="Freeform 109"/>
          <p:cNvSpPr>
            <a:spLocks noChangeAspect="1" noEditPoints="1"/>
          </p:cNvSpPr>
          <p:nvPr/>
        </p:nvSpPr>
        <p:spPr bwMode="auto">
          <a:xfrm>
            <a:off x="2640088" y="1863834"/>
            <a:ext cx="225464" cy="225464"/>
          </a:xfrm>
          <a:custGeom>
            <a:avLst/>
            <a:gdLst>
              <a:gd name="T0" fmla="*/ 27 w 55"/>
              <a:gd name="T1" fmla="*/ 55 h 55"/>
              <a:gd name="T2" fmla="*/ 0 w 55"/>
              <a:gd name="T3" fmla="*/ 27 h 55"/>
              <a:gd name="T4" fmla="*/ 27 w 55"/>
              <a:gd name="T5" fmla="*/ 0 h 55"/>
              <a:gd name="T6" fmla="*/ 55 w 55"/>
              <a:gd name="T7" fmla="*/ 27 h 55"/>
              <a:gd name="T8" fmla="*/ 27 w 55"/>
              <a:gd name="T9" fmla="*/ 55 h 55"/>
              <a:gd name="T10" fmla="*/ 36 w 55"/>
              <a:gd name="T11" fmla="*/ 39 h 55"/>
              <a:gd name="T12" fmla="*/ 35 w 55"/>
              <a:gd name="T13" fmla="*/ 37 h 55"/>
              <a:gd name="T14" fmla="*/ 32 w 55"/>
              <a:gd name="T15" fmla="*/ 37 h 55"/>
              <a:gd name="T16" fmla="*/ 32 w 55"/>
              <a:gd name="T17" fmla="*/ 19 h 55"/>
              <a:gd name="T18" fmla="*/ 31 w 55"/>
              <a:gd name="T19" fmla="*/ 18 h 55"/>
              <a:gd name="T20" fmla="*/ 19 w 55"/>
              <a:gd name="T21" fmla="*/ 18 h 55"/>
              <a:gd name="T22" fmla="*/ 18 w 55"/>
              <a:gd name="T23" fmla="*/ 19 h 55"/>
              <a:gd name="T24" fmla="*/ 18 w 55"/>
              <a:gd name="T25" fmla="*/ 25 h 55"/>
              <a:gd name="T26" fmla="*/ 19 w 55"/>
              <a:gd name="T27" fmla="*/ 26 h 55"/>
              <a:gd name="T28" fmla="*/ 23 w 55"/>
              <a:gd name="T29" fmla="*/ 26 h 55"/>
              <a:gd name="T30" fmla="*/ 23 w 55"/>
              <a:gd name="T31" fmla="*/ 37 h 55"/>
              <a:gd name="T32" fmla="*/ 19 w 55"/>
              <a:gd name="T33" fmla="*/ 37 h 55"/>
              <a:gd name="T34" fmla="*/ 18 w 55"/>
              <a:gd name="T35" fmla="*/ 39 h 55"/>
              <a:gd name="T36" fmla="*/ 18 w 55"/>
              <a:gd name="T37" fmla="*/ 44 h 55"/>
              <a:gd name="T38" fmla="*/ 19 w 55"/>
              <a:gd name="T39" fmla="*/ 45 h 55"/>
              <a:gd name="T40" fmla="*/ 35 w 55"/>
              <a:gd name="T41" fmla="*/ 45 h 55"/>
              <a:gd name="T42" fmla="*/ 36 w 55"/>
              <a:gd name="T43" fmla="*/ 44 h 55"/>
              <a:gd name="T44" fmla="*/ 36 w 55"/>
              <a:gd name="T45" fmla="*/ 39 h 55"/>
              <a:gd name="T46" fmla="*/ 32 w 55"/>
              <a:gd name="T47" fmla="*/ 7 h 55"/>
              <a:gd name="T48" fmla="*/ 31 w 55"/>
              <a:gd name="T49" fmla="*/ 5 h 55"/>
              <a:gd name="T50" fmla="*/ 24 w 55"/>
              <a:gd name="T51" fmla="*/ 5 h 55"/>
              <a:gd name="T52" fmla="*/ 23 w 55"/>
              <a:gd name="T53" fmla="*/ 7 h 55"/>
              <a:gd name="T54" fmla="*/ 23 w 55"/>
              <a:gd name="T55" fmla="*/ 12 h 55"/>
              <a:gd name="T56" fmla="*/ 24 w 55"/>
              <a:gd name="T57" fmla="*/ 13 h 55"/>
              <a:gd name="T58" fmla="*/ 31 w 55"/>
              <a:gd name="T59" fmla="*/ 13 h 55"/>
              <a:gd name="T60" fmla="*/ 32 w 55"/>
              <a:gd name="T61" fmla="*/ 12 h 55"/>
              <a:gd name="T62" fmla="*/ 32 w 55"/>
              <a:gd name="T63" fmla="*/ 7 h 5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36" y="39"/>
                </a:moveTo>
                <a:cubicBezTo>
                  <a:pt x="36" y="38"/>
                  <a:pt x="36" y="37"/>
                  <a:pt x="35" y="37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19"/>
                  <a:pt x="32" y="19"/>
                  <a:pt x="32" y="19"/>
                </a:cubicBezTo>
                <a:cubicBezTo>
                  <a:pt x="32" y="19"/>
                  <a:pt x="31" y="18"/>
                  <a:pt x="31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8"/>
                  <a:pt x="18" y="19"/>
                  <a:pt x="18" y="19"/>
                </a:cubicBezTo>
                <a:cubicBezTo>
                  <a:pt x="18" y="25"/>
                  <a:pt x="18" y="25"/>
                  <a:pt x="18" y="25"/>
                </a:cubicBezTo>
                <a:cubicBezTo>
                  <a:pt x="18" y="26"/>
                  <a:pt x="19" y="26"/>
                  <a:pt x="19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23" y="37"/>
                  <a:pt x="23" y="37"/>
                  <a:pt x="23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19" y="37"/>
                  <a:pt x="18" y="38"/>
                  <a:pt x="18" y="39"/>
                </a:cubicBezTo>
                <a:cubicBezTo>
                  <a:pt x="18" y="44"/>
                  <a:pt x="18" y="44"/>
                  <a:pt x="18" y="44"/>
                </a:cubicBezTo>
                <a:cubicBezTo>
                  <a:pt x="18" y="45"/>
                  <a:pt x="19" y="45"/>
                  <a:pt x="19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6" y="45"/>
                  <a:pt x="36" y="45"/>
                  <a:pt x="36" y="44"/>
                </a:cubicBezTo>
                <a:lnTo>
                  <a:pt x="36" y="39"/>
                </a:lnTo>
                <a:close/>
                <a:moveTo>
                  <a:pt x="32" y="7"/>
                </a:moveTo>
                <a:cubicBezTo>
                  <a:pt x="32" y="6"/>
                  <a:pt x="31" y="5"/>
                  <a:pt x="31" y="5"/>
                </a:cubicBezTo>
                <a:cubicBezTo>
                  <a:pt x="24" y="5"/>
                  <a:pt x="24" y="5"/>
                  <a:pt x="24" y="5"/>
                </a:cubicBezTo>
                <a:cubicBezTo>
                  <a:pt x="23" y="5"/>
                  <a:pt x="23" y="6"/>
                  <a:pt x="23" y="7"/>
                </a:cubicBezTo>
                <a:cubicBezTo>
                  <a:pt x="23" y="12"/>
                  <a:pt x="23" y="12"/>
                  <a:pt x="23" y="12"/>
                </a:cubicBezTo>
                <a:cubicBezTo>
                  <a:pt x="23" y="13"/>
                  <a:pt x="23" y="13"/>
                  <a:pt x="24" y="13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2" y="13"/>
                  <a:pt x="32" y="12"/>
                </a:cubicBezTo>
                <a:lnTo>
                  <a:pt x="32" y="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31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undefined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 smtClean="0"/>
              <a:t>ICONS</a:t>
            </a:r>
            <a:endParaRPr lang="de-DE" dirty="0"/>
          </a:p>
        </p:txBody>
      </p:sp>
      <p:sp>
        <p:nvSpPr>
          <p:cNvPr id="61" name="Freeform 103"/>
          <p:cNvSpPr>
            <a:spLocks noChangeAspect="1" noEditPoints="1"/>
          </p:cNvSpPr>
          <p:nvPr/>
        </p:nvSpPr>
        <p:spPr bwMode="auto">
          <a:xfrm>
            <a:off x="4176295" y="1848086"/>
            <a:ext cx="152818" cy="226070"/>
          </a:xfrm>
          <a:custGeom>
            <a:avLst/>
            <a:gdLst>
              <a:gd name="T0" fmla="*/ 339283 w 42"/>
              <a:gd name="T1" fmla="*/ 265335 h 62"/>
              <a:gd name="T2" fmla="*/ 284264 w 42"/>
              <a:gd name="T3" fmla="*/ 375128 h 62"/>
              <a:gd name="T4" fmla="*/ 302604 w 42"/>
              <a:gd name="T5" fmla="*/ 402577 h 62"/>
              <a:gd name="T6" fmla="*/ 293434 w 42"/>
              <a:gd name="T7" fmla="*/ 430025 h 62"/>
              <a:gd name="T8" fmla="*/ 302604 w 42"/>
              <a:gd name="T9" fmla="*/ 448324 h 62"/>
              <a:gd name="T10" fmla="*/ 284264 w 42"/>
              <a:gd name="T11" fmla="*/ 484922 h 62"/>
              <a:gd name="T12" fmla="*/ 284264 w 42"/>
              <a:gd name="T13" fmla="*/ 494071 h 62"/>
              <a:gd name="T14" fmla="*/ 247585 w 42"/>
              <a:gd name="T15" fmla="*/ 530669 h 62"/>
              <a:gd name="T16" fmla="*/ 192566 w 42"/>
              <a:gd name="T17" fmla="*/ 567267 h 62"/>
              <a:gd name="T18" fmla="*/ 137547 w 42"/>
              <a:gd name="T19" fmla="*/ 530669 h 62"/>
              <a:gd name="T20" fmla="*/ 100868 w 42"/>
              <a:gd name="T21" fmla="*/ 494071 h 62"/>
              <a:gd name="T22" fmla="*/ 100868 w 42"/>
              <a:gd name="T23" fmla="*/ 484922 h 62"/>
              <a:gd name="T24" fmla="*/ 82528 w 42"/>
              <a:gd name="T25" fmla="*/ 448324 h 62"/>
              <a:gd name="T26" fmla="*/ 91698 w 42"/>
              <a:gd name="T27" fmla="*/ 430025 h 62"/>
              <a:gd name="T28" fmla="*/ 82528 w 42"/>
              <a:gd name="T29" fmla="*/ 402577 h 62"/>
              <a:gd name="T30" fmla="*/ 100868 w 42"/>
              <a:gd name="T31" fmla="*/ 375128 h 62"/>
              <a:gd name="T32" fmla="*/ 45849 w 42"/>
              <a:gd name="T33" fmla="*/ 265335 h 62"/>
              <a:gd name="T34" fmla="*/ 0 w 42"/>
              <a:gd name="T35" fmla="*/ 164690 h 62"/>
              <a:gd name="T36" fmla="*/ 192566 w 42"/>
              <a:gd name="T37" fmla="*/ 0 h 62"/>
              <a:gd name="T38" fmla="*/ 385132 w 42"/>
              <a:gd name="T39" fmla="*/ 164690 h 62"/>
              <a:gd name="T40" fmla="*/ 339283 w 42"/>
              <a:gd name="T41" fmla="*/ 265335 h 62"/>
              <a:gd name="T42" fmla="*/ 192566 w 42"/>
              <a:gd name="T43" fmla="*/ 54897 h 62"/>
              <a:gd name="T44" fmla="*/ 55019 w 42"/>
              <a:gd name="T45" fmla="*/ 164690 h 62"/>
              <a:gd name="T46" fmla="*/ 73358 w 42"/>
              <a:gd name="T47" fmla="*/ 237886 h 62"/>
              <a:gd name="T48" fmla="*/ 100868 w 42"/>
              <a:gd name="T49" fmla="*/ 256185 h 62"/>
              <a:gd name="T50" fmla="*/ 146717 w 42"/>
              <a:gd name="T51" fmla="*/ 365979 h 62"/>
              <a:gd name="T52" fmla="*/ 238415 w 42"/>
              <a:gd name="T53" fmla="*/ 365979 h 62"/>
              <a:gd name="T54" fmla="*/ 284264 w 42"/>
              <a:gd name="T55" fmla="*/ 256185 h 62"/>
              <a:gd name="T56" fmla="*/ 311774 w 42"/>
              <a:gd name="T57" fmla="*/ 237886 h 62"/>
              <a:gd name="T58" fmla="*/ 330113 w 42"/>
              <a:gd name="T59" fmla="*/ 164690 h 62"/>
              <a:gd name="T60" fmla="*/ 192566 w 42"/>
              <a:gd name="T61" fmla="*/ 54897 h 62"/>
              <a:gd name="T62" fmla="*/ 265924 w 42"/>
              <a:gd name="T63" fmla="*/ 182989 h 62"/>
              <a:gd name="T64" fmla="*/ 247585 w 42"/>
              <a:gd name="T65" fmla="*/ 164690 h 62"/>
              <a:gd name="T66" fmla="*/ 192566 w 42"/>
              <a:gd name="T67" fmla="*/ 137242 h 62"/>
              <a:gd name="T68" fmla="*/ 183396 w 42"/>
              <a:gd name="T69" fmla="*/ 118943 h 62"/>
              <a:gd name="T70" fmla="*/ 192566 w 42"/>
              <a:gd name="T71" fmla="*/ 109794 h 62"/>
              <a:gd name="T72" fmla="*/ 275094 w 42"/>
              <a:gd name="T73" fmla="*/ 164690 h 62"/>
              <a:gd name="T74" fmla="*/ 265924 w 42"/>
              <a:gd name="T75" fmla="*/ 182989 h 6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62" name="Freeform 122"/>
          <p:cNvSpPr>
            <a:spLocks noChangeAspect="1"/>
          </p:cNvSpPr>
          <p:nvPr/>
        </p:nvSpPr>
        <p:spPr bwMode="auto">
          <a:xfrm>
            <a:off x="1589027" y="1852260"/>
            <a:ext cx="229791" cy="217289"/>
          </a:xfrm>
          <a:custGeom>
            <a:avLst/>
            <a:gdLst>
              <a:gd name="T0" fmla="*/ 549557 w 67"/>
              <a:gd name="T1" fmla="*/ 478704 h 63"/>
              <a:gd name="T2" fmla="*/ 448805 w 67"/>
              <a:gd name="T3" fmla="*/ 441880 h 63"/>
              <a:gd name="T4" fmla="*/ 412168 w 67"/>
              <a:gd name="T5" fmla="*/ 487910 h 63"/>
              <a:gd name="T6" fmla="*/ 421327 w 67"/>
              <a:gd name="T7" fmla="*/ 570762 h 63"/>
              <a:gd name="T8" fmla="*/ 421327 w 67"/>
              <a:gd name="T9" fmla="*/ 570762 h 63"/>
              <a:gd name="T10" fmla="*/ 412168 w 67"/>
              <a:gd name="T11" fmla="*/ 570762 h 63"/>
              <a:gd name="T12" fmla="*/ 293097 w 67"/>
              <a:gd name="T13" fmla="*/ 579968 h 63"/>
              <a:gd name="T14" fmla="*/ 238141 w 67"/>
              <a:gd name="T15" fmla="*/ 543145 h 63"/>
              <a:gd name="T16" fmla="*/ 283938 w 67"/>
              <a:gd name="T17" fmla="*/ 441880 h 63"/>
              <a:gd name="T18" fmla="*/ 210664 w 67"/>
              <a:gd name="T19" fmla="*/ 377439 h 63"/>
              <a:gd name="T20" fmla="*/ 137389 w 67"/>
              <a:gd name="T21" fmla="*/ 441880 h 63"/>
              <a:gd name="T22" fmla="*/ 174026 w 67"/>
              <a:gd name="T23" fmla="*/ 533939 h 63"/>
              <a:gd name="T24" fmla="*/ 155708 w 67"/>
              <a:gd name="T25" fmla="*/ 570762 h 63"/>
              <a:gd name="T26" fmla="*/ 119071 w 67"/>
              <a:gd name="T27" fmla="*/ 579968 h 63"/>
              <a:gd name="T28" fmla="*/ 27478 w 67"/>
              <a:gd name="T29" fmla="*/ 570762 h 63"/>
              <a:gd name="T30" fmla="*/ 0 w 67"/>
              <a:gd name="T31" fmla="*/ 570762 h 63"/>
              <a:gd name="T32" fmla="*/ 0 w 67"/>
              <a:gd name="T33" fmla="*/ 570762 h 63"/>
              <a:gd name="T34" fmla="*/ 0 w 67"/>
              <a:gd name="T35" fmla="*/ 570762 h 63"/>
              <a:gd name="T36" fmla="*/ 0 w 67"/>
              <a:gd name="T37" fmla="*/ 193323 h 63"/>
              <a:gd name="T38" fmla="*/ 27478 w 67"/>
              <a:gd name="T39" fmla="*/ 193323 h 63"/>
              <a:gd name="T40" fmla="*/ 119071 w 67"/>
              <a:gd name="T41" fmla="*/ 202529 h 63"/>
              <a:gd name="T42" fmla="*/ 155708 w 67"/>
              <a:gd name="T43" fmla="*/ 193323 h 63"/>
              <a:gd name="T44" fmla="*/ 174026 w 67"/>
              <a:gd name="T45" fmla="*/ 156499 h 63"/>
              <a:gd name="T46" fmla="*/ 137389 w 67"/>
              <a:gd name="T47" fmla="*/ 64441 h 63"/>
              <a:gd name="T48" fmla="*/ 210664 w 67"/>
              <a:gd name="T49" fmla="*/ 0 h 63"/>
              <a:gd name="T50" fmla="*/ 283938 w 67"/>
              <a:gd name="T51" fmla="*/ 64441 h 63"/>
              <a:gd name="T52" fmla="*/ 238141 w 67"/>
              <a:gd name="T53" fmla="*/ 165705 h 63"/>
              <a:gd name="T54" fmla="*/ 293097 w 67"/>
              <a:gd name="T55" fmla="*/ 202529 h 63"/>
              <a:gd name="T56" fmla="*/ 421327 w 67"/>
              <a:gd name="T57" fmla="*/ 193323 h 63"/>
              <a:gd name="T58" fmla="*/ 421327 w 67"/>
              <a:gd name="T59" fmla="*/ 193323 h 63"/>
              <a:gd name="T60" fmla="*/ 421327 w 67"/>
              <a:gd name="T61" fmla="*/ 220940 h 63"/>
              <a:gd name="T62" fmla="*/ 412168 w 67"/>
              <a:gd name="T63" fmla="*/ 312999 h 63"/>
              <a:gd name="T64" fmla="*/ 421327 w 67"/>
              <a:gd name="T65" fmla="*/ 349822 h 63"/>
              <a:gd name="T66" fmla="*/ 457964 w 67"/>
              <a:gd name="T67" fmla="*/ 368234 h 63"/>
              <a:gd name="T68" fmla="*/ 549557 w 67"/>
              <a:gd name="T69" fmla="*/ 331410 h 63"/>
              <a:gd name="T70" fmla="*/ 613672 w 67"/>
              <a:gd name="T71" fmla="*/ 405057 h 63"/>
              <a:gd name="T72" fmla="*/ 549557 w 67"/>
              <a:gd name="T73" fmla="*/ 478704 h 6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67" h="63">
                <a:moveTo>
                  <a:pt x="60" y="52"/>
                </a:moveTo>
                <a:cubicBezTo>
                  <a:pt x="55" y="52"/>
                  <a:pt x="54" y="48"/>
                  <a:pt x="49" y="48"/>
                </a:cubicBezTo>
                <a:cubicBezTo>
                  <a:pt x="46" y="48"/>
                  <a:pt x="45" y="50"/>
                  <a:pt x="45" y="53"/>
                </a:cubicBezTo>
                <a:cubicBezTo>
                  <a:pt x="45" y="56"/>
                  <a:pt x="46" y="59"/>
                  <a:pt x="46" y="62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2"/>
                  <a:pt x="45" y="62"/>
                  <a:pt x="45" y="62"/>
                </a:cubicBezTo>
                <a:cubicBezTo>
                  <a:pt x="41" y="62"/>
                  <a:pt x="36" y="63"/>
                  <a:pt x="32" y="63"/>
                </a:cubicBezTo>
                <a:cubicBezTo>
                  <a:pt x="29" y="63"/>
                  <a:pt x="26" y="62"/>
                  <a:pt x="26" y="59"/>
                </a:cubicBezTo>
                <a:cubicBezTo>
                  <a:pt x="26" y="54"/>
                  <a:pt x="31" y="53"/>
                  <a:pt x="31" y="48"/>
                </a:cubicBezTo>
                <a:cubicBezTo>
                  <a:pt x="31" y="44"/>
                  <a:pt x="27" y="41"/>
                  <a:pt x="23" y="41"/>
                </a:cubicBezTo>
                <a:cubicBezTo>
                  <a:pt x="19" y="41"/>
                  <a:pt x="15" y="44"/>
                  <a:pt x="15" y="48"/>
                </a:cubicBezTo>
                <a:cubicBezTo>
                  <a:pt x="15" y="53"/>
                  <a:pt x="19" y="56"/>
                  <a:pt x="19" y="58"/>
                </a:cubicBezTo>
                <a:cubicBezTo>
                  <a:pt x="19" y="60"/>
                  <a:pt x="18" y="61"/>
                  <a:pt x="17" y="62"/>
                </a:cubicBezTo>
                <a:cubicBezTo>
                  <a:pt x="16" y="63"/>
                  <a:pt x="14" y="63"/>
                  <a:pt x="13" y="63"/>
                </a:cubicBezTo>
                <a:cubicBezTo>
                  <a:pt x="9" y="63"/>
                  <a:pt x="6" y="63"/>
                  <a:pt x="3" y="62"/>
                </a:cubicBezTo>
                <a:cubicBezTo>
                  <a:pt x="2" y="62"/>
                  <a:pt x="1" y="62"/>
                  <a:pt x="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21"/>
                  <a:pt x="2" y="21"/>
                  <a:pt x="3" y="21"/>
                </a:cubicBezTo>
                <a:cubicBezTo>
                  <a:pt x="6" y="22"/>
                  <a:pt x="9" y="22"/>
                  <a:pt x="13" y="22"/>
                </a:cubicBezTo>
                <a:cubicBezTo>
                  <a:pt x="14" y="22"/>
                  <a:pt x="16" y="22"/>
                  <a:pt x="17" y="21"/>
                </a:cubicBezTo>
                <a:cubicBezTo>
                  <a:pt x="18" y="20"/>
                  <a:pt x="19" y="19"/>
                  <a:pt x="19" y="17"/>
                </a:cubicBezTo>
                <a:cubicBezTo>
                  <a:pt x="19" y="15"/>
                  <a:pt x="15" y="12"/>
                  <a:pt x="15" y="7"/>
                </a:cubicBezTo>
                <a:cubicBezTo>
                  <a:pt x="15" y="3"/>
                  <a:pt x="19" y="0"/>
                  <a:pt x="23" y="0"/>
                </a:cubicBezTo>
                <a:cubicBezTo>
                  <a:pt x="27" y="0"/>
                  <a:pt x="31" y="3"/>
                  <a:pt x="31" y="7"/>
                </a:cubicBezTo>
                <a:cubicBezTo>
                  <a:pt x="31" y="12"/>
                  <a:pt x="26" y="13"/>
                  <a:pt x="26" y="18"/>
                </a:cubicBezTo>
                <a:cubicBezTo>
                  <a:pt x="26" y="21"/>
                  <a:pt x="29" y="22"/>
                  <a:pt x="32" y="22"/>
                </a:cubicBezTo>
                <a:cubicBezTo>
                  <a:pt x="37" y="22"/>
                  <a:pt x="41" y="21"/>
                  <a:pt x="46" y="21"/>
                </a:cubicBezTo>
                <a:cubicBezTo>
                  <a:pt x="46" y="21"/>
                  <a:pt x="46" y="21"/>
                  <a:pt x="46" y="21"/>
                </a:cubicBezTo>
                <a:cubicBezTo>
                  <a:pt x="46" y="21"/>
                  <a:pt x="46" y="23"/>
                  <a:pt x="46" y="24"/>
                </a:cubicBezTo>
                <a:cubicBezTo>
                  <a:pt x="45" y="27"/>
                  <a:pt x="45" y="30"/>
                  <a:pt x="45" y="34"/>
                </a:cubicBezTo>
                <a:cubicBezTo>
                  <a:pt x="45" y="35"/>
                  <a:pt x="45" y="37"/>
                  <a:pt x="46" y="38"/>
                </a:cubicBezTo>
                <a:cubicBezTo>
                  <a:pt x="47" y="39"/>
                  <a:pt x="48" y="40"/>
                  <a:pt x="50" y="40"/>
                </a:cubicBezTo>
                <a:cubicBezTo>
                  <a:pt x="52" y="40"/>
                  <a:pt x="55" y="36"/>
                  <a:pt x="60" y="36"/>
                </a:cubicBezTo>
                <a:cubicBezTo>
                  <a:pt x="64" y="36"/>
                  <a:pt x="67" y="40"/>
                  <a:pt x="67" y="44"/>
                </a:cubicBezTo>
                <a:cubicBezTo>
                  <a:pt x="67" y="49"/>
                  <a:pt x="64" y="52"/>
                  <a:pt x="60" y="5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63" name="Freeform 61"/>
          <p:cNvSpPr>
            <a:spLocks noChangeAspect="1" noEditPoints="1"/>
          </p:cNvSpPr>
          <p:nvPr/>
        </p:nvSpPr>
        <p:spPr bwMode="auto">
          <a:xfrm>
            <a:off x="3798585" y="1901977"/>
            <a:ext cx="250627" cy="133350"/>
          </a:xfrm>
          <a:custGeom>
            <a:avLst/>
            <a:gdLst>
              <a:gd name="T0" fmla="*/ 485489 w 73"/>
              <a:gd name="T1" fmla="*/ 355600 h 39"/>
              <a:gd name="T2" fmla="*/ 366407 w 73"/>
              <a:gd name="T3" fmla="*/ 310010 h 39"/>
              <a:gd name="T4" fmla="*/ 293125 w 73"/>
              <a:gd name="T5" fmla="*/ 310010 h 39"/>
              <a:gd name="T6" fmla="*/ 174043 w 73"/>
              <a:gd name="T7" fmla="*/ 355600 h 39"/>
              <a:gd name="T8" fmla="*/ 0 w 73"/>
              <a:gd name="T9" fmla="*/ 182359 h 39"/>
              <a:gd name="T10" fmla="*/ 174043 w 73"/>
              <a:gd name="T11" fmla="*/ 0 h 39"/>
              <a:gd name="T12" fmla="*/ 485489 w 73"/>
              <a:gd name="T13" fmla="*/ 0 h 39"/>
              <a:gd name="T14" fmla="*/ 668692 w 73"/>
              <a:gd name="T15" fmla="*/ 182359 h 39"/>
              <a:gd name="T16" fmla="*/ 485489 w 73"/>
              <a:gd name="T17" fmla="*/ 355600 h 39"/>
              <a:gd name="T18" fmla="*/ 283965 w 73"/>
              <a:gd name="T19" fmla="*/ 155005 h 39"/>
              <a:gd name="T20" fmla="*/ 274805 w 73"/>
              <a:gd name="T21" fmla="*/ 145887 h 39"/>
              <a:gd name="T22" fmla="*/ 210684 w 73"/>
              <a:gd name="T23" fmla="*/ 145887 h 39"/>
              <a:gd name="T24" fmla="*/ 210684 w 73"/>
              <a:gd name="T25" fmla="*/ 82062 h 39"/>
              <a:gd name="T26" fmla="*/ 201524 w 73"/>
              <a:gd name="T27" fmla="*/ 63826 h 39"/>
              <a:gd name="T28" fmla="*/ 155723 w 73"/>
              <a:gd name="T29" fmla="*/ 63826 h 39"/>
              <a:gd name="T30" fmla="*/ 146563 w 73"/>
              <a:gd name="T31" fmla="*/ 82062 h 39"/>
              <a:gd name="T32" fmla="*/ 146563 w 73"/>
              <a:gd name="T33" fmla="*/ 145887 h 39"/>
              <a:gd name="T34" fmla="*/ 73281 w 73"/>
              <a:gd name="T35" fmla="*/ 145887 h 39"/>
              <a:gd name="T36" fmla="*/ 64121 w 73"/>
              <a:gd name="T37" fmla="*/ 155005 h 39"/>
              <a:gd name="T38" fmla="*/ 64121 w 73"/>
              <a:gd name="T39" fmla="*/ 200595 h 39"/>
              <a:gd name="T40" fmla="*/ 73281 w 73"/>
              <a:gd name="T41" fmla="*/ 209713 h 39"/>
              <a:gd name="T42" fmla="*/ 146563 w 73"/>
              <a:gd name="T43" fmla="*/ 209713 h 39"/>
              <a:gd name="T44" fmla="*/ 146563 w 73"/>
              <a:gd name="T45" fmla="*/ 273538 h 39"/>
              <a:gd name="T46" fmla="*/ 155723 w 73"/>
              <a:gd name="T47" fmla="*/ 291774 h 39"/>
              <a:gd name="T48" fmla="*/ 201524 w 73"/>
              <a:gd name="T49" fmla="*/ 291774 h 39"/>
              <a:gd name="T50" fmla="*/ 210684 w 73"/>
              <a:gd name="T51" fmla="*/ 273538 h 39"/>
              <a:gd name="T52" fmla="*/ 210684 w 73"/>
              <a:gd name="T53" fmla="*/ 209713 h 39"/>
              <a:gd name="T54" fmla="*/ 274805 w 73"/>
              <a:gd name="T55" fmla="*/ 209713 h 39"/>
              <a:gd name="T56" fmla="*/ 283965 w 73"/>
              <a:gd name="T57" fmla="*/ 200595 h 39"/>
              <a:gd name="T58" fmla="*/ 283965 w 73"/>
              <a:gd name="T59" fmla="*/ 155005 h 39"/>
              <a:gd name="T60" fmla="*/ 439688 w 73"/>
              <a:gd name="T61" fmla="*/ 182359 h 39"/>
              <a:gd name="T62" fmla="*/ 393887 w 73"/>
              <a:gd name="T63" fmla="*/ 218831 h 39"/>
              <a:gd name="T64" fmla="*/ 439688 w 73"/>
              <a:gd name="T65" fmla="*/ 264421 h 39"/>
              <a:gd name="T66" fmla="*/ 485489 w 73"/>
              <a:gd name="T67" fmla="*/ 218831 h 39"/>
              <a:gd name="T68" fmla="*/ 439688 w 73"/>
              <a:gd name="T69" fmla="*/ 182359 h 39"/>
              <a:gd name="T70" fmla="*/ 531290 w 73"/>
              <a:gd name="T71" fmla="*/ 91179 h 39"/>
              <a:gd name="T72" fmla="*/ 485489 w 73"/>
              <a:gd name="T73" fmla="*/ 136769 h 39"/>
              <a:gd name="T74" fmla="*/ 531290 w 73"/>
              <a:gd name="T75" fmla="*/ 182359 h 39"/>
              <a:gd name="T76" fmla="*/ 577090 w 73"/>
              <a:gd name="T77" fmla="*/ 136769 h 39"/>
              <a:gd name="T78" fmla="*/ 531290 w 73"/>
              <a:gd name="T79" fmla="*/ 91179 h 39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73" h="39">
                <a:moveTo>
                  <a:pt x="53" y="39"/>
                </a:moveTo>
                <a:cubicBezTo>
                  <a:pt x="48" y="39"/>
                  <a:pt x="44" y="37"/>
                  <a:pt x="40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29" y="37"/>
                  <a:pt x="24" y="39"/>
                  <a:pt x="19" y="39"/>
                </a:cubicBezTo>
                <a:cubicBezTo>
                  <a:pt x="8" y="39"/>
                  <a:pt x="0" y="30"/>
                  <a:pt x="0" y="20"/>
                </a:cubicBezTo>
                <a:cubicBezTo>
                  <a:pt x="0" y="9"/>
                  <a:pt x="8" y="0"/>
                  <a:pt x="19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64" y="0"/>
                  <a:pt x="73" y="9"/>
                  <a:pt x="73" y="20"/>
                </a:cubicBezTo>
                <a:cubicBezTo>
                  <a:pt x="73" y="30"/>
                  <a:pt x="64" y="39"/>
                  <a:pt x="53" y="39"/>
                </a:cubicBezTo>
                <a:close/>
                <a:moveTo>
                  <a:pt x="31" y="17"/>
                </a:moveTo>
                <a:cubicBezTo>
                  <a:pt x="31" y="16"/>
                  <a:pt x="31" y="16"/>
                  <a:pt x="30" y="16"/>
                </a:cubicBezTo>
                <a:cubicBezTo>
                  <a:pt x="23" y="16"/>
                  <a:pt x="23" y="16"/>
                  <a:pt x="23" y="16"/>
                </a:cubicBezTo>
                <a:cubicBezTo>
                  <a:pt x="23" y="9"/>
                  <a:pt x="23" y="9"/>
                  <a:pt x="23" y="9"/>
                </a:cubicBezTo>
                <a:cubicBezTo>
                  <a:pt x="23" y="8"/>
                  <a:pt x="22" y="7"/>
                  <a:pt x="22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6" y="7"/>
                  <a:pt x="16" y="8"/>
                  <a:pt x="16" y="9"/>
                </a:cubicBezTo>
                <a:cubicBezTo>
                  <a:pt x="16" y="16"/>
                  <a:pt x="16" y="16"/>
                  <a:pt x="16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7" y="16"/>
                  <a:pt x="7" y="17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8" y="23"/>
                  <a:pt x="8" y="23"/>
                </a:cubicBezTo>
                <a:cubicBezTo>
                  <a:pt x="16" y="23"/>
                  <a:pt x="16" y="23"/>
                  <a:pt x="16" y="23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1"/>
                  <a:pt x="16" y="32"/>
                  <a:pt x="17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2"/>
                  <a:pt x="23" y="31"/>
                  <a:pt x="23" y="30"/>
                </a:cubicBezTo>
                <a:cubicBezTo>
                  <a:pt x="23" y="23"/>
                  <a:pt x="23" y="23"/>
                  <a:pt x="23" y="23"/>
                </a:cubicBezTo>
                <a:cubicBezTo>
                  <a:pt x="30" y="23"/>
                  <a:pt x="30" y="23"/>
                  <a:pt x="30" y="23"/>
                </a:cubicBezTo>
                <a:cubicBezTo>
                  <a:pt x="31" y="23"/>
                  <a:pt x="31" y="23"/>
                  <a:pt x="31" y="22"/>
                </a:cubicBezTo>
                <a:lnTo>
                  <a:pt x="31" y="17"/>
                </a:lnTo>
                <a:close/>
                <a:moveTo>
                  <a:pt x="48" y="20"/>
                </a:moveTo>
                <a:cubicBezTo>
                  <a:pt x="46" y="20"/>
                  <a:pt x="43" y="22"/>
                  <a:pt x="43" y="24"/>
                </a:cubicBezTo>
                <a:cubicBezTo>
                  <a:pt x="43" y="27"/>
                  <a:pt x="46" y="29"/>
                  <a:pt x="48" y="29"/>
                </a:cubicBezTo>
                <a:cubicBezTo>
                  <a:pt x="51" y="29"/>
                  <a:pt x="53" y="27"/>
                  <a:pt x="53" y="24"/>
                </a:cubicBezTo>
                <a:cubicBezTo>
                  <a:pt x="53" y="22"/>
                  <a:pt x="51" y="20"/>
                  <a:pt x="48" y="20"/>
                </a:cubicBezTo>
                <a:close/>
                <a:moveTo>
                  <a:pt x="58" y="10"/>
                </a:moveTo>
                <a:cubicBezTo>
                  <a:pt x="55" y="10"/>
                  <a:pt x="53" y="12"/>
                  <a:pt x="53" y="15"/>
                </a:cubicBezTo>
                <a:cubicBezTo>
                  <a:pt x="53" y="17"/>
                  <a:pt x="55" y="20"/>
                  <a:pt x="58" y="20"/>
                </a:cubicBezTo>
                <a:cubicBezTo>
                  <a:pt x="61" y="20"/>
                  <a:pt x="63" y="17"/>
                  <a:pt x="63" y="15"/>
                </a:cubicBezTo>
                <a:cubicBezTo>
                  <a:pt x="63" y="12"/>
                  <a:pt x="61" y="10"/>
                  <a:pt x="58" y="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64" name="Freeform 138"/>
          <p:cNvSpPr>
            <a:spLocks noChangeAspect="1" noEditPoints="1"/>
          </p:cNvSpPr>
          <p:nvPr/>
        </p:nvSpPr>
        <p:spPr bwMode="auto">
          <a:xfrm>
            <a:off x="1251795" y="1461181"/>
            <a:ext cx="190561" cy="206574"/>
          </a:xfrm>
          <a:custGeom>
            <a:avLst/>
            <a:gdLst>
              <a:gd name="T0" fmla="*/ 384177 w 62"/>
              <a:gd name="T1" fmla="*/ 467248 h 67"/>
              <a:gd name="T2" fmla="*/ 201236 w 62"/>
              <a:gd name="T3" fmla="*/ 613835 h 67"/>
              <a:gd name="T4" fmla="*/ 0 w 62"/>
              <a:gd name="T5" fmla="*/ 412277 h 67"/>
              <a:gd name="T6" fmla="*/ 128059 w 62"/>
              <a:gd name="T7" fmla="*/ 219881 h 67"/>
              <a:gd name="T8" fmla="*/ 137206 w 62"/>
              <a:gd name="T9" fmla="*/ 265690 h 67"/>
              <a:gd name="T10" fmla="*/ 45735 w 62"/>
              <a:gd name="T11" fmla="*/ 412277 h 67"/>
              <a:gd name="T12" fmla="*/ 201236 w 62"/>
              <a:gd name="T13" fmla="*/ 568026 h 67"/>
              <a:gd name="T14" fmla="*/ 356736 w 62"/>
              <a:gd name="T15" fmla="*/ 403116 h 67"/>
              <a:gd name="T16" fmla="*/ 384177 w 62"/>
              <a:gd name="T17" fmla="*/ 467248 h 67"/>
              <a:gd name="T18" fmla="*/ 567119 w 62"/>
              <a:gd name="T19" fmla="*/ 476409 h 67"/>
              <a:gd name="T20" fmla="*/ 475648 w 62"/>
              <a:gd name="T21" fmla="*/ 522218 h 67"/>
              <a:gd name="T22" fmla="*/ 466501 w 62"/>
              <a:gd name="T23" fmla="*/ 522218 h 67"/>
              <a:gd name="T24" fmla="*/ 448207 w 62"/>
              <a:gd name="T25" fmla="*/ 513056 h 67"/>
              <a:gd name="T26" fmla="*/ 365883 w 62"/>
              <a:gd name="T27" fmla="*/ 348145 h 67"/>
              <a:gd name="T28" fmla="*/ 201236 w 62"/>
              <a:gd name="T29" fmla="*/ 348145 h 67"/>
              <a:gd name="T30" fmla="*/ 173795 w 62"/>
              <a:gd name="T31" fmla="*/ 320660 h 67"/>
              <a:gd name="T32" fmla="*/ 146353 w 62"/>
              <a:gd name="T33" fmla="*/ 54970 h 67"/>
              <a:gd name="T34" fmla="*/ 146353 w 62"/>
              <a:gd name="T35" fmla="*/ 36647 h 67"/>
              <a:gd name="T36" fmla="*/ 201236 w 62"/>
              <a:gd name="T37" fmla="*/ 0 h 67"/>
              <a:gd name="T38" fmla="*/ 256118 w 62"/>
              <a:gd name="T39" fmla="*/ 54970 h 67"/>
              <a:gd name="T40" fmla="*/ 192089 w 62"/>
              <a:gd name="T41" fmla="*/ 109941 h 67"/>
              <a:gd name="T42" fmla="*/ 210383 w 62"/>
              <a:gd name="T43" fmla="*/ 210719 h 67"/>
              <a:gd name="T44" fmla="*/ 356736 w 62"/>
              <a:gd name="T45" fmla="*/ 210719 h 67"/>
              <a:gd name="T46" fmla="*/ 356736 w 62"/>
              <a:gd name="T47" fmla="*/ 256528 h 67"/>
              <a:gd name="T48" fmla="*/ 210383 w 62"/>
              <a:gd name="T49" fmla="*/ 256528 h 67"/>
              <a:gd name="T50" fmla="*/ 219530 w 62"/>
              <a:gd name="T51" fmla="*/ 302337 h 67"/>
              <a:gd name="T52" fmla="*/ 375030 w 62"/>
              <a:gd name="T53" fmla="*/ 302337 h 67"/>
              <a:gd name="T54" fmla="*/ 393324 w 62"/>
              <a:gd name="T55" fmla="*/ 311498 h 67"/>
              <a:gd name="T56" fmla="*/ 475648 w 62"/>
              <a:gd name="T57" fmla="*/ 467248 h 67"/>
              <a:gd name="T58" fmla="*/ 539678 w 62"/>
              <a:gd name="T59" fmla="*/ 439762 h 67"/>
              <a:gd name="T60" fmla="*/ 567119 w 62"/>
              <a:gd name="T61" fmla="*/ 476409 h 67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62" h="67">
                <a:moveTo>
                  <a:pt x="42" y="51"/>
                </a:moveTo>
                <a:cubicBezTo>
                  <a:pt x="40" y="61"/>
                  <a:pt x="31" y="67"/>
                  <a:pt x="22" y="67"/>
                </a:cubicBezTo>
                <a:cubicBezTo>
                  <a:pt x="10" y="67"/>
                  <a:pt x="0" y="57"/>
                  <a:pt x="0" y="45"/>
                </a:cubicBezTo>
                <a:cubicBezTo>
                  <a:pt x="0" y="36"/>
                  <a:pt x="6" y="27"/>
                  <a:pt x="14" y="24"/>
                </a:cubicBezTo>
                <a:cubicBezTo>
                  <a:pt x="15" y="29"/>
                  <a:pt x="15" y="29"/>
                  <a:pt x="15" y="29"/>
                </a:cubicBezTo>
                <a:cubicBezTo>
                  <a:pt x="9" y="32"/>
                  <a:pt x="5" y="38"/>
                  <a:pt x="5" y="45"/>
                </a:cubicBezTo>
                <a:cubicBezTo>
                  <a:pt x="5" y="54"/>
                  <a:pt x="12" y="62"/>
                  <a:pt x="22" y="62"/>
                </a:cubicBezTo>
                <a:cubicBezTo>
                  <a:pt x="31" y="62"/>
                  <a:pt x="39" y="54"/>
                  <a:pt x="39" y="44"/>
                </a:cubicBezTo>
                <a:lnTo>
                  <a:pt x="42" y="51"/>
                </a:lnTo>
                <a:close/>
                <a:moveTo>
                  <a:pt x="62" y="52"/>
                </a:move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1" y="57"/>
                  <a:pt x="51" y="57"/>
                </a:cubicBezTo>
                <a:cubicBezTo>
                  <a:pt x="50" y="57"/>
                  <a:pt x="49" y="56"/>
                  <a:pt x="49" y="56"/>
                </a:cubicBezTo>
                <a:cubicBezTo>
                  <a:pt x="40" y="38"/>
                  <a:pt x="40" y="38"/>
                  <a:pt x="40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0" y="38"/>
                  <a:pt x="19" y="37"/>
                  <a:pt x="19" y="35"/>
                </a:cubicBezTo>
                <a:cubicBezTo>
                  <a:pt x="16" y="6"/>
                  <a:pt x="16" y="6"/>
                  <a:pt x="16" y="6"/>
                </a:cubicBezTo>
                <a:cubicBezTo>
                  <a:pt x="16" y="5"/>
                  <a:pt x="16" y="5"/>
                  <a:pt x="16" y="4"/>
                </a:cubicBezTo>
                <a:cubicBezTo>
                  <a:pt x="17" y="2"/>
                  <a:pt x="19" y="0"/>
                  <a:pt x="22" y="0"/>
                </a:cubicBezTo>
                <a:cubicBezTo>
                  <a:pt x="25" y="0"/>
                  <a:pt x="28" y="3"/>
                  <a:pt x="28" y="6"/>
                </a:cubicBezTo>
                <a:cubicBezTo>
                  <a:pt x="28" y="9"/>
                  <a:pt x="25" y="12"/>
                  <a:pt x="21" y="12"/>
                </a:cubicBezTo>
                <a:cubicBezTo>
                  <a:pt x="23" y="23"/>
                  <a:pt x="23" y="23"/>
                  <a:pt x="23" y="23"/>
                </a:cubicBezTo>
                <a:cubicBezTo>
                  <a:pt x="39" y="23"/>
                  <a:pt x="39" y="23"/>
                  <a:pt x="39" y="23"/>
                </a:cubicBezTo>
                <a:cubicBezTo>
                  <a:pt x="39" y="28"/>
                  <a:pt x="39" y="28"/>
                  <a:pt x="39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4" y="33"/>
                  <a:pt x="24" y="33"/>
                  <a:pt x="24" y="33"/>
                </a:cubicBezTo>
                <a:cubicBezTo>
                  <a:pt x="41" y="33"/>
                  <a:pt x="41" y="33"/>
                  <a:pt x="41" y="33"/>
                </a:cubicBezTo>
                <a:cubicBezTo>
                  <a:pt x="42" y="33"/>
                  <a:pt x="43" y="33"/>
                  <a:pt x="43" y="34"/>
                </a:cubicBezTo>
                <a:cubicBezTo>
                  <a:pt x="52" y="51"/>
                  <a:pt x="52" y="51"/>
                  <a:pt x="52" y="51"/>
                </a:cubicBezTo>
                <a:cubicBezTo>
                  <a:pt x="59" y="48"/>
                  <a:pt x="59" y="48"/>
                  <a:pt x="59" y="48"/>
                </a:cubicBezTo>
                <a:lnTo>
                  <a:pt x="62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65" name="Freeform 177"/>
          <p:cNvSpPr>
            <a:spLocks noChangeAspect="1" noEditPoints="1"/>
          </p:cNvSpPr>
          <p:nvPr/>
        </p:nvSpPr>
        <p:spPr bwMode="auto">
          <a:xfrm>
            <a:off x="1217194" y="1855018"/>
            <a:ext cx="216494" cy="216494"/>
          </a:xfrm>
          <a:custGeom>
            <a:avLst/>
            <a:gdLst>
              <a:gd name="T0" fmla="*/ 266631 w 58"/>
              <a:gd name="T1" fmla="*/ 533400 h 58"/>
              <a:gd name="T2" fmla="*/ 0 w 58"/>
              <a:gd name="T3" fmla="*/ 266700 h 58"/>
              <a:gd name="T4" fmla="*/ 266631 w 58"/>
              <a:gd name="T5" fmla="*/ 0 h 58"/>
              <a:gd name="T6" fmla="*/ 533261 w 58"/>
              <a:gd name="T7" fmla="*/ 266700 h 58"/>
              <a:gd name="T8" fmla="*/ 266631 w 58"/>
              <a:gd name="T9" fmla="*/ 533400 h 58"/>
              <a:gd name="T10" fmla="*/ 45971 w 58"/>
              <a:gd name="T11" fmla="*/ 266700 h 58"/>
              <a:gd name="T12" fmla="*/ 266631 w 58"/>
              <a:gd name="T13" fmla="*/ 487417 h 58"/>
              <a:gd name="T14" fmla="*/ 487290 w 58"/>
              <a:gd name="T15" fmla="*/ 266700 h 58"/>
              <a:gd name="T16" fmla="*/ 266631 w 58"/>
              <a:gd name="T17" fmla="*/ 36786 h 58"/>
              <a:gd name="T18" fmla="*/ 45971 w 58"/>
              <a:gd name="T19" fmla="*/ 266700 h 58"/>
              <a:gd name="T20" fmla="*/ 395349 w 58"/>
              <a:gd name="T21" fmla="*/ 367862 h 58"/>
              <a:gd name="T22" fmla="*/ 275825 w 58"/>
              <a:gd name="T23" fmla="*/ 432238 h 58"/>
              <a:gd name="T24" fmla="*/ 101136 w 58"/>
              <a:gd name="T25" fmla="*/ 266700 h 58"/>
              <a:gd name="T26" fmla="*/ 266631 w 58"/>
              <a:gd name="T27" fmla="*/ 91966 h 58"/>
              <a:gd name="T28" fmla="*/ 395349 w 58"/>
              <a:gd name="T29" fmla="*/ 165538 h 58"/>
              <a:gd name="T30" fmla="*/ 395349 w 58"/>
              <a:gd name="T31" fmla="*/ 202324 h 58"/>
              <a:gd name="T32" fmla="*/ 386155 w 58"/>
              <a:gd name="T33" fmla="*/ 211521 h 58"/>
              <a:gd name="T34" fmla="*/ 349378 w 58"/>
              <a:gd name="T35" fmla="*/ 211521 h 58"/>
              <a:gd name="T36" fmla="*/ 340184 w 58"/>
              <a:gd name="T37" fmla="*/ 202324 h 58"/>
              <a:gd name="T38" fmla="*/ 340184 w 58"/>
              <a:gd name="T39" fmla="*/ 174734 h 58"/>
              <a:gd name="T40" fmla="*/ 275825 w 58"/>
              <a:gd name="T41" fmla="*/ 147145 h 58"/>
              <a:gd name="T42" fmla="*/ 156301 w 58"/>
              <a:gd name="T43" fmla="*/ 257503 h 58"/>
              <a:gd name="T44" fmla="*/ 275825 w 58"/>
              <a:gd name="T45" fmla="*/ 386255 h 58"/>
              <a:gd name="T46" fmla="*/ 349378 w 58"/>
              <a:gd name="T47" fmla="*/ 349469 h 58"/>
              <a:gd name="T48" fmla="*/ 349378 w 58"/>
              <a:gd name="T49" fmla="*/ 321879 h 58"/>
              <a:gd name="T50" fmla="*/ 349378 w 58"/>
              <a:gd name="T51" fmla="*/ 321879 h 58"/>
              <a:gd name="T52" fmla="*/ 395349 w 58"/>
              <a:gd name="T53" fmla="*/ 321879 h 58"/>
              <a:gd name="T54" fmla="*/ 395349 w 58"/>
              <a:gd name="T55" fmla="*/ 321879 h 58"/>
              <a:gd name="T56" fmla="*/ 395349 w 58"/>
              <a:gd name="T57" fmla="*/ 367862 h 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13" y="58"/>
                  <a:pt x="0" y="45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5" y="29"/>
                </a:moveTo>
                <a:cubicBezTo>
                  <a:pt x="5" y="42"/>
                  <a:pt x="16" y="53"/>
                  <a:pt x="29" y="53"/>
                </a:cubicBezTo>
                <a:cubicBezTo>
                  <a:pt x="42" y="53"/>
                  <a:pt x="53" y="42"/>
                  <a:pt x="53" y="29"/>
                </a:cubicBezTo>
                <a:cubicBezTo>
                  <a:pt x="53" y="15"/>
                  <a:pt x="42" y="4"/>
                  <a:pt x="29" y="4"/>
                </a:cubicBezTo>
                <a:cubicBezTo>
                  <a:pt x="16" y="4"/>
                  <a:pt x="5" y="15"/>
                  <a:pt x="5" y="29"/>
                </a:cubicBezTo>
                <a:close/>
                <a:moveTo>
                  <a:pt x="43" y="40"/>
                </a:moveTo>
                <a:cubicBezTo>
                  <a:pt x="43" y="45"/>
                  <a:pt x="35" y="47"/>
                  <a:pt x="30" y="47"/>
                </a:cubicBezTo>
                <a:cubicBezTo>
                  <a:pt x="19" y="47"/>
                  <a:pt x="11" y="39"/>
                  <a:pt x="11" y="29"/>
                </a:cubicBezTo>
                <a:cubicBezTo>
                  <a:pt x="11" y="18"/>
                  <a:pt x="19" y="10"/>
                  <a:pt x="29" y="10"/>
                </a:cubicBezTo>
                <a:cubicBezTo>
                  <a:pt x="33" y="10"/>
                  <a:pt x="43" y="12"/>
                  <a:pt x="43" y="18"/>
                </a:cubicBezTo>
                <a:cubicBezTo>
                  <a:pt x="43" y="22"/>
                  <a:pt x="43" y="22"/>
                  <a:pt x="43" y="22"/>
                </a:cubicBezTo>
                <a:cubicBezTo>
                  <a:pt x="43" y="22"/>
                  <a:pt x="43" y="23"/>
                  <a:pt x="42" y="23"/>
                </a:cubicBezTo>
                <a:cubicBezTo>
                  <a:pt x="38" y="23"/>
                  <a:pt x="38" y="23"/>
                  <a:pt x="38" y="23"/>
                </a:cubicBezTo>
                <a:cubicBezTo>
                  <a:pt x="37" y="23"/>
                  <a:pt x="37" y="22"/>
                  <a:pt x="37" y="22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7"/>
                  <a:pt x="33" y="16"/>
                  <a:pt x="30" y="16"/>
                </a:cubicBezTo>
                <a:cubicBezTo>
                  <a:pt x="22" y="16"/>
                  <a:pt x="17" y="21"/>
                  <a:pt x="17" y="28"/>
                </a:cubicBezTo>
                <a:cubicBezTo>
                  <a:pt x="17" y="36"/>
                  <a:pt x="23" y="42"/>
                  <a:pt x="30" y="42"/>
                </a:cubicBezTo>
                <a:cubicBezTo>
                  <a:pt x="33" y="42"/>
                  <a:pt x="38" y="41"/>
                  <a:pt x="38" y="38"/>
                </a:cubicBezTo>
                <a:cubicBezTo>
                  <a:pt x="38" y="35"/>
                  <a:pt x="38" y="35"/>
                  <a:pt x="38" y="35"/>
                </a:cubicBezTo>
                <a:cubicBezTo>
                  <a:pt x="38" y="35"/>
                  <a:pt x="38" y="35"/>
                  <a:pt x="38" y="35"/>
                </a:cubicBezTo>
                <a:cubicBezTo>
                  <a:pt x="43" y="35"/>
                  <a:pt x="43" y="35"/>
                  <a:pt x="43" y="35"/>
                </a:cubicBezTo>
                <a:cubicBezTo>
                  <a:pt x="43" y="35"/>
                  <a:pt x="43" y="35"/>
                  <a:pt x="43" y="35"/>
                </a:cubicBezTo>
                <a:lnTo>
                  <a:pt x="43" y="4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66" name="Freeform 89"/>
          <p:cNvSpPr>
            <a:spLocks noChangeAspect="1" noEditPoints="1"/>
          </p:cNvSpPr>
          <p:nvPr/>
        </p:nvSpPr>
        <p:spPr bwMode="auto">
          <a:xfrm>
            <a:off x="7324039" y="1459419"/>
            <a:ext cx="242825" cy="212218"/>
          </a:xfrm>
          <a:custGeom>
            <a:avLst/>
            <a:gdLst>
              <a:gd name="T0" fmla="*/ 567119 w 62"/>
              <a:gd name="T1" fmla="*/ 293511 h 54"/>
              <a:gd name="T2" fmla="*/ 557972 w 62"/>
              <a:gd name="T3" fmla="*/ 302683 h 54"/>
              <a:gd name="T4" fmla="*/ 521384 w 62"/>
              <a:gd name="T5" fmla="*/ 302683 h 54"/>
              <a:gd name="T6" fmla="*/ 521384 w 62"/>
              <a:gd name="T7" fmla="*/ 458610 h 54"/>
              <a:gd name="T8" fmla="*/ 484795 w 62"/>
              <a:gd name="T9" fmla="*/ 495299 h 54"/>
              <a:gd name="T10" fmla="*/ 82324 w 62"/>
              <a:gd name="T11" fmla="*/ 495299 h 54"/>
              <a:gd name="T12" fmla="*/ 54882 w 62"/>
              <a:gd name="T13" fmla="*/ 458610 h 54"/>
              <a:gd name="T14" fmla="*/ 54882 w 62"/>
              <a:gd name="T15" fmla="*/ 302683 h 54"/>
              <a:gd name="T16" fmla="*/ 18294 w 62"/>
              <a:gd name="T17" fmla="*/ 302683 h 54"/>
              <a:gd name="T18" fmla="*/ 0 w 62"/>
              <a:gd name="T19" fmla="*/ 293511 h 54"/>
              <a:gd name="T20" fmla="*/ 0 w 62"/>
              <a:gd name="T21" fmla="*/ 174272 h 54"/>
              <a:gd name="T22" fmla="*/ 18294 w 62"/>
              <a:gd name="T23" fmla="*/ 165100 h 54"/>
              <a:gd name="T24" fmla="*/ 173795 w 62"/>
              <a:gd name="T25" fmla="*/ 165100 h 54"/>
              <a:gd name="T26" fmla="*/ 91471 w 62"/>
              <a:gd name="T27" fmla="*/ 82550 h 54"/>
              <a:gd name="T28" fmla="*/ 173795 w 62"/>
              <a:gd name="T29" fmla="*/ 0 h 54"/>
              <a:gd name="T30" fmla="*/ 237824 w 62"/>
              <a:gd name="T31" fmla="*/ 27517 h 54"/>
              <a:gd name="T32" fmla="*/ 283560 w 62"/>
              <a:gd name="T33" fmla="*/ 91722 h 54"/>
              <a:gd name="T34" fmla="*/ 329295 w 62"/>
              <a:gd name="T35" fmla="*/ 27517 h 54"/>
              <a:gd name="T36" fmla="*/ 393324 w 62"/>
              <a:gd name="T37" fmla="*/ 0 h 54"/>
              <a:gd name="T38" fmla="*/ 475648 w 62"/>
              <a:gd name="T39" fmla="*/ 82550 h 54"/>
              <a:gd name="T40" fmla="*/ 393324 w 62"/>
              <a:gd name="T41" fmla="*/ 165100 h 54"/>
              <a:gd name="T42" fmla="*/ 557972 w 62"/>
              <a:gd name="T43" fmla="*/ 165100 h 54"/>
              <a:gd name="T44" fmla="*/ 567119 w 62"/>
              <a:gd name="T45" fmla="*/ 174272 h 54"/>
              <a:gd name="T46" fmla="*/ 567119 w 62"/>
              <a:gd name="T47" fmla="*/ 293511 h 54"/>
              <a:gd name="T48" fmla="*/ 246971 w 62"/>
              <a:gd name="T49" fmla="*/ 119239 h 54"/>
              <a:gd name="T50" fmla="*/ 201236 w 62"/>
              <a:gd name="T51" fmla="*/ 55033 h 54"/>
              <a:gd name="T52" fmla="*/ 173795 w 62"/>
              <a:gd name="T53" fmla="*/ 45861 h 54"/>
              <a:gd name="T54" fmla="*/ 146353 w 62"/>
              <a:gd name="T55" fmla="*/ 82550 h 54"/>
              <a:gd name="T56" fmla="*/ 173795 w 62"/>
              <a:gd name="T57" fmla="*/ 119239 h 54"/>
              <a:gd name="T58" fmla="*/ 246971 w 62"/>
              <a:gd name="T59" fmla="*/ 119239 h 54"/>
              <a:gd name="T60" fmla="*/ 347589 w 62"/>
              <a:gd name="T61" fmla="*/ 412749 h 54"/>
              <a:gd name="T62" fmla="*/ 347589 w 62"/>
              <a:gd name="T63" fmla="*/ 238477 h 54"/>
              <a:gd name="T64" fmla="*/ 347589 w 62"/>
              <a:gd name="T65" fmla="*/ 165100 h 54"/>
              <a:gd name="T66" fmla="*/ 228677 w 62"/>
              <a:gd name="T67" fmla="*/ 165100 h 54"/>
              <a:gd name="T68" fmla="*/ 228677 w 62"/>
              <a:gd name="T69" fmla="*/ 238477 h 54"/>
              <a:gd name="T70" fmla="*/ 228677 w 62"/>
              <a:gd name="T71" fmla="*/ 412749 h 54"/>
              <a:gd name="T72" fmla="*/ 228677 w 62"/>
              <a:gd name="T73" fmla="*/ 431094 h 54"/>
              <a:gd name="T74" fmla="*/ 246971 w 62"/>
              <a:gd name="T75" fmla="*/ 449438 h 54"/>
              <a:gd name="T76" fmla="*/ 320148 w 62"/>
              <a:gd name="T77" fmla="*/ 449438 h 54"/>
              <a:gd name="T78" fmla="*/ 347589 w 62"/>
              <a:gd name="T79" fmla="*/ 431094 h 54"/>
              <a:gd name="T80" fmla="*/ 347589 w 62"/>
              <a:gd name="T81" fmla="*/ 412749 h 54"/>
              <a:gd name="T82" fmla="*/ 393324 w 62"/>
              <a:gd name="T83" fmla="*/ 45861 h 54"/>
              <a:gd name="T84" fmla="*/ 365883 w 62"/>
              <a:gd name="T85" fmla="*/ 55033 h 54"/>
              <a:gd name="T86" fmla="*/ 320148 w 62"/>
              <a:gd name="T87" fmla="*/ 119239 h 54"/>
              <a:gd name="T88" fmla="*/ 393324 w 62"/>
              <a:gd name="T89" fmla="*/ 119239 h 54"/>
              <a:gd name="T90" fmla="*/ 429913 w 62"/>
              <a:gd name="T91" fmla="*/ 82550 h 54"/>
              <a:gd name="T92" fmla="*/ 393324 w 62"/>
              <a:gd name="T93" fmla="*/ 45861 h 54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2" h="54">
                <a:moveTo>
                  <a:pt x="62" y="32"/>
                </a:moveTo>
                <a:cubicBezTo>
                  <a:pt x="62" y="33"/>
                  <a:pt x="62" y="33"/>
                  <a:pt x="61" y="33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50"/>
                  <a:pt x="57" y="50"/>
                  <a:pt x="57" y="50"/>
                </a:cubicBezTo>
                <a:cubicBezTo>
                  <a:pt x="57" y="52"/>
                  <a:pt x="55" y="54"/>
                  <a:pt x="53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7" y="54"/>
                  <a:pt x="6" y="52"/>
                  <a:pt x="6" y="50"/>
                </a:cubicBezTo>
                <a:cubicBezTo>
                  <a:pt x="6" y="33"/>
                  <a:pt x="6" y="33"/>
                  <a:pt x="6" y="33"/>
                </a:cubicBezTo>
                <a:cubicBezTo>
                  <a:pt x="2" y="33"/>
                  <a:pt x="2" y="33"/>
                  <a:pt x="2" y="33"/>
                </a:cubicBezTo>
                <a:cubicBezTo>
                  <a:pt x="1" y="33"/>
                  <a:pt x="0" y="33"/>
                  <a:pt x="0" y="3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1" y="18"/>
                  <a:pt x="2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4" y="18"/>
                  <a:pt x="10" y="14"/>
                  <a:pt x="10" y="9"/>
                </a:cubicBezTo>
                <a:cubicBezTo>
                  <a:pt x="10" y="4"/>
                  <a:pt x="14" y="0"/>
                  <a:pt x="19" y="0"/>
                </a:cubicBezTo>
                <a:cubicBezTo>
                  <a:pt x="22" y="0"/>
                  <a:pt x="25" y="1"/>
                  <a:pt x="26" y="3"/>
                </a:cubicBezTo>
                <a:cubicBezTo>
                  <a:pt x="31" y="10"/>
                  <a:pt x="31" y="10"/>
                  <a:pt x="31" y="10"/>
                </a:cubicBezTo>
                <a:cubicBezTo>
                  <a:pt x="36" y="3"/>
                  <a:pt x="36" y="3"/>
                  <a:pt x="36" y="3"/>
                </a:cubicBezTo>
                <a:cubicBezTo>
                  <a:pt x="38" y="1"/>
                  <a:pt x="41" y="0"/>
                  <a:pt x="43" y="0"/>
                </a:cubicBezTo>
                <a:cubicBezTo>
                  <a:pt x="48" y="0"/>
                  <a:pt x="52" y="4"/>
                  <a:pt x="52" y="9"/>
                </a:cubicBezTo>
                <a:cubicBezTo>
                  <a:pt x="52" y="14"/>
                  <a:pt x="48" y="18"/>
                  <a:pt x="43" y="18"/>
                </a:cubicBezTo>
                <a:cubicBezTo>
                  <a:pt x="61" y="18"/>
                  <a:pt x="61" y="18"/>
                  <a:pt x="61" y="18"/>
                </a:cubicBezTo>
                <a:cubicBezTo>
                  <a:pt x="62" y="18"/>
                  <a:pt x="62" y="19"/>
                  <a:pt x="62" y="19"/>
                </a:cubicBezTo>
                <a:lnTo>
                  <a:pt x="62" y="32"/>
                </a:lnTo>
                <a:close/>
                <a:moveTo>
                  <a:pt x="27" y="13"/>
                </a:moveTo>
                <a:cubicBezTo>
                  <a:pt x="22" y="6"/>
                  <a:pt x="22" y="6"/>
                  <a:pt x="22" y="6"/>
                </a:cubicBezTo>
                <a:cubicBezTo>
                  <a:pt x="22" y="6"/>
                  <a:pt x="21" y="5"/>
                  <a:pt x="19" y="5"/>
                </a:cubicBezTo>
                <a:cubicBezTo>
                  <a:pt x="17" y="5"/>
                  <a:pt x="16" y="7"/>
                  <a:pt x="16" y="9"/>
                </a:cubicBezTo>
                <a:cubicBezTo>
                  <a:pt x="16" y="11"/>
                  <a:pt x="17" y="13"/>
                  <a:pt x="19" y="13"/>
                </a:cubicBezTo>
                <a:lnTo>
                  <a:pt x="27" y="13"/>
                </a:lnTo>
                <a:close/>
                <a:moveTo>
                  <a:pt x="38" y="45"/>
                </a:moveTo>
                <a:cubicBezTo>
                  <a:pt x="38" y="26"/>
                  <a:pt x="38" y="26"/>
                  <a:pt x="38" y="26"/>
                </a:cubicBezTo>
                <a:cubicBezTo>
                  <a:pt x="38" y="18"/>
                  <a:pt x="38" y="18"/>
                  <a:pt x="38" y="18"/>
                </a:cubicBezTo>
                <a:cubicBezTo>
                  <a:pt x="25" y="18"/>
                  <a:pt x="25" y="18"/>
                  <a:pt x="25" y="18"/>
                </a:cubicBezTo>
                <a:cubicBezTo>
                  <a:pt x="25" y="26"/>
                  <a:pt x="25" y="26"/>
                  <a:pt x="25" y="26"/>
                </a:cubicBezTo>
                <a:cubicBezTo>
                  <a:pt x="25" y="45"/>
                  <a:pt x="25" y="45"/>
                  <a:pt x="25" y="45"/>
                </a:cubicBezTo>
                <a:cubicBezTo>
                  <a:pt x="25" y="47"/>
                  <a:pt x="25" y="47"/>
                  <a:pt x="25" y="47"/>
                </a:cubicBezTo>
                <a:cubicBezTo>
                  <a:pt x="25" y="48"/>
                  <a:pt x="26" y="49"/>
                  <a:pt x="27" y="49"/>
                </a:cubicBezTo>
                <a:cubicBezTo>
                  <a:pt x="35" y="49"/>
                  <a:pt x="35" y="49"/>
                  <a:pt x="35" y="49"/>
                </a:cubicBezTo>
                <a:cubicBezTo>
                  <a:pt x="37" y="49"/>
                  <a:pt x="38" y="48"/>
                  <a:pt x="38" y="47"/>
                </a:cubicBezTo>
                <a:lnTo>
                  <a:pt x="38" y="45"/>
                </a:lnTo>
                <a:close/>
                <a:moveTo>
                  <a:pt x="43" y="5"/>
                </a:moveTo>
                <a:cubicBezTo>
                  <a:pt x="42" y="5"/>
                  <a:pt x="41" y="6"/>
                  <a:pt x="40" y="6"/>
                </a:cubicBezTo>
                <a:cubicBezTo>
                  <a:pt x="35" y="13"/>
                  <a:pt x="35" y="13"/>
                  <a:pt x="35" y="13"/>
                </a:cubicBezTo>
                <a:cubicBezTo>
                  <a:pt x="43" y="13"/>
                  <a:pt x="43" y="13"/>
                  <a:pt x="43" y="13"/>
                </a:cubicBezTo>
                <a:cubicBezTo>
                  <a:pt x="45" y="13"/>
                  <a:pt x="47" y="11"/>
                  <a:pt x="47" y="9"/>
                </a:cubicBezTo>
                <a:cubicBezTo>
                  <a:pt x="47" y="7"/>
                  <a:pt x="45" y="5"/>
                  <a:pt x="43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67" name="Freeform 99"/>
          <p:cNvSpPr>
            <a:spLocks noChangeAspect="1" noEditPoints="1"/>
          </p:cNvSpPr>
          <p:nvPr/>
        </p:nvSpPr>
        <p:spPr bwMode="auto">
          <a:xfrm>
            <a:off x="3802994" y="1461889"/>
            <a:ext cx="227850" cy="213900"/>
          </a:xfrm>
          <a:custGeom>
            <a:avLst/>
            <a:gdLst>
              <a:gd name="T0" fmla="*/ 219578 w 68"/>
              <a:gd name="T1" fmla="*/ 328613 h 64"/>
              <a:gd name="T2" fmla="*/ 164683 w 68"/>
              <a:gd name="T3" fmla="*/ 301228 h 64"/>
              <a:gd name="T4" fmla="*/ 82342 w 68"/>
              <a:gd name="T5" fmla="*/ 456406 h 64"/>
              <a:gd name="T6" fmla="*/ 18298 w 68"/>
              <a:gd name="T7" fmla="*/ 328613 h 64"/>
              <a:gd name="T8" fmla="*/ 9149 w 68"/>
              <a:gd name="T9" fmla="*/ 292100 h 64"/>
              <a:gd name="T10" fmla="*/ 54894 w 68"/>
              <a:gd name="T11" fmla="*/ 219075 h 64"/>
              <a:gd name="T12" fmla="*/ 0 w 68"/>
              <a:gd name="T13" fmla="*/ 191691 h 64"/>
              <a:gd name="T14" fmla="*/ 155534 w 68"/>
              <a:gd name="T15" fmla="*/ 200819 h 64"/>
              <a:gd name="T16" fmla="*/ 219578 w 68"/>
              <a:gd name="T17" fmla="*/ 328613 h 64"/>
              <a:gd name="T18" fmla="*/ 283621 w 68"/>
              <a:gd name="T19" fmla="*/ 529431 h 64"/>
              <a:gd name="T20" fmla="*/ 283621 w 68"/>
              <a:gd name="T21" fmla="*/ 538559 h 64"/>
              <a:gd name="T22" fmla="*/ 137236 w 68"/>
              <a:gd name="T23" fmla="*/ 529431 h 64"/>
              <a:gd name="T24" fmla="*/ 100640 w 68"/>
              <a:gd name="T25" fmla="*/ 492919 h 64"/>
              <a:gd name="T26" fmla="*/ 109789 w 68"/>
              <a:gd name="T27" fmla="*/ 392509 h 64"/>
              <a:gd name="T28" fmla="*/ 283621 w 68"/>
              <a:gd name="T29" fmla="*/ 401638 h 64"/>
              <a:gd name="T30" fmla="*/ 283621 w 68"/>
              <a:gd name="T31" fmla="*/ 529431 h 64"/>
              <a:gd name="T32" fmla="*/ 219578 w 68"/>
              <a:gd name="T33" fmla="*/ 209947 h 64"/>
              <a:gd name="T34" fmla="*/ 109789 w 68"/>
              <a:gd name="T35" fmla="*/ 146050 h 64"/>
              <a:gd name="T36" fmla="*/ 100640 w 68"/>
              <a:gd name="T37" fmla="*/ 136922 h 64"/>
              <a:gd name="T38" fmla="*/ 173832 w 68"/>
              <a:gd name="T39" fmla="*/ 18256 h 64"/>
              <a:gd name="T40" fmla="*/ 228727 w 68"/>
              <a:gd name="T41" fmla="*/ 0 h 64"/>
              <a:gd name="T42" fmla="*/ 311069 w 68"/>
              <a:gd name="T43" fmla="*/ 54769 h 64"/>
              <a:gd name="T44" fmla="*/ 219578 w 68"/>
              <a:gd name="T45" fmla="*/ 209947 h 64"/>
              <a:gd name="T46" fmla="*/ 539795 w 68"/>
              <a:gd name="T47" fmla="*/ 54769 h 64"/>
              <a:gd name="T48" fmla="*/ 457454 w 68"/>
              <a:gd name="T49" fmla="*/ 182563 h 64"/>
              <a:gd name="T50" fmla="*/ 311069 w 68"/>
              <a:gd name="T51" fmla="*/ 182563 h 64"/>
              <a:gd name="T52" fmla="*/ 365963 w 68"/>
              <a:gd name="T53" fmla="*/ 146050 h 64"/>
              <a:gd name="T54" fmla="*/ 265323 w 68"/>
              <a:gd name="T55" fmla="*/ 0 h 64"/>
              <a:gd name="T56" fmla="*/ 411708 w 68"/>
              <a:gd name="T57" fmla="*/ 0 h 64"/>
              <a:gd name="T58" fmla="*/ 448305 w 68"/>
              <a:gd name="T59" fmla="*/ 18256 h 64"/>
              <a:gd name="T60" fmla="*/ 484901 w 68"/>
              <a:gd name="T61" fmla="*/ 82153 h 64"/>
              <a:gd name="T62" fmla="*/ 539795 w 68"/>
              <a:gd name="T63" fmla="*/ 54769 h 64"/>
              <a:gd name="T64" fmla="*/ 512348 w 68"/>
              <a:gd name="T65" fmla="*/ 502047 h 64"/>
              <a:gd name="T66" fmla="*/ 484901 w 68"/>
              <a:gd name="T67" fmla="*/ 529431 h 64"/>
              <a:gd name="T68" fmla="*/ 402559 w 68"/>
              <a:gd name="T69" fmla="*/ 529431 h 64"/>
              <a:gd name="T70" fmla="*/ 411708 w 68"/>
              <a:gd name="T71" fmla="*/ 584200 h 64"/>
              <a:gd name="T72" fmla="*/ 329367 w 68"/>
              <a:gd name="T73" fmla="*/ 465534 h 64"/>
              <a:gd name="T74" fmla="*/ 402559 w 68"/>
              <a:gd name="T75" fmla="*/ 337741 h 64"/>
              <a:gd name="T76" fmla="*/ 402559 w 68"/>
              <a:gd name="T77" fmla="*/ 392509 h 64"/>
              <a:gd name="T78" fmla="*/ 585541 w 68"/>
              <a:gd name="T79" fmla="*/ 374253 h 64"/>
              <a:gd name="T80" fmla="*/ 512348 w 68"/>
              <a:gd name="T81" fmla="*/ 502047 h 64"/>
              <a:gd name="T82" fmla="*/ 612988 w 68"/>
              <a:gd name="T83" fmla="*/ 292100 h 64"/>
              <a:gd name="T84" fmla="*/ 603839 w 68"/>
              <a:gd name="T85" fmla="*/ 346869 h 64"/>
              <a:gd name="T86" fmla="*/ 512348 w 68"/>
              <a:gd name="T87" fmla="*/ 383381 h 64"/>
              <a:gd name="T88" fmla="*/ 420857 w 68"/>
              <a:gd name="T89" fmla="*/ 237331 h 64"/>
              <a:gd name="T90" fmla="*/ 530646 w 68"/>
              <a:gd name="T91" fmla="*/ 164306 h 64"/>
              <a:gd name="T92" fmla="*/ 539795 w 68"/>
              <a:gd name="T93" fmla="*/ 164306 h 64"/>
              <a:gd name="T94" fmla="*/ 612988 w 68"/>
              <a:gd name="T95" fmla="*/ 292100 h 6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64">
                <a:moveTo>
                  <a:pt x="24" y="36"/>
                </a:moveTo>
                <a:cubicBezTo>
                  <a:pt x="18" y="33"/>
                  <a:pt x="18" y="33"/>
                  <a:pt x="18" y="33"/>
                </a:cubicBezTo>
                <a:cubicBezTo>
                  <a:pt x="10" y="42"/>
                  <a:pt x="9" y="50"/>
                  <a:pt x="9" y="50"/>
                </a:cubicBezTo>
                <a:cubicBezTo>
                  <a:pt x="2" y="36"/>
                  <a:pt x="2" y="36"/>
                  <a:pt x="2" y="36"/>
                </a:cubicBezTo>
                <a:cubicBezTo>
                  <a:pt x="0" y="34"/>
                  <a:pt x="1" y="32"/>
                  <a:pt x="1" y="32"/>
                </a:cubicBezTo>
                <a:cubicBezTo>
                  <a:pt x="1" y="32"/>
                  <a:pt x="3" y="29"/>
                  <a:pt x="6" y="24"/>
                </a:cubicBezTo>
                <a:cubicBezTo>
                  <a:pt x="0" y="21"/>
                  <a:pt x="0" y="21"/>
                  <a:pt x="0" y="21"/>
                </a:cubicBezTo>
                <a:cubicBezTo>
                  <a:pt x="17" y="22"/>
                  <a:pt x="17" y="22"/>
                  <a:pt x="17" y="22"/>
                </a:cubicBezTo>
                <a:lnTo>
                  <a:pt x="24" y="36"/>
                </a:lnTo>
                <a:close/>
                <a:moveTo>
                  <a:pt x="31" y="58"/>
                </a:moveTo>
                <a:cubicBezTo>
                  <a:pt x="31" y="59"/>
                  <a:pt x="31" y="59"/>
                  <a:pt x="31" y="59"/>
                </a:cubicBezTo>
                <a:cubicBezTo>
                  <a:pt x="15" y="58"/>
                  <a:pt x="15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9" y="51"/>
                  <a:pt x="11" y="46"/>
                  <a:pt x="12" y="43"/>
                </a:cubicBezTo>
                <a:cubicBezTo>
                  <a:pt x="12" y="43"/>
                  <a:pt x="15" y="43"/>
                  <a:pt x="31" y="44"/>
                </a:cubicBezTo>
                <a:lnTo>
                  <a:pt x="31" y="58"/>
                </a:lnTo>
                <a:close/>
                <a:moveTo>
                  <a:pt x="24" y="23"/>
                </a:moveTo>
                <a:cubicBezTo>
                  <a:pt x="12" y="16"/>
                  <a:pt x="12" y="16"/>
                  <a:pt x="12" y="16"/>
                </a:cubicBezTo>
                <a:cubicBezTo>
                  <a:pt x="11" y="15"/>
                  <a:pt x="11" y="15"/>
                  <a:pt x="11" y="15"/>
                </a:cubicBezTo>
                <a:cubicBezTo>
                  <a:pt x="19" y="2"/>
                  <a:pt x="19" y="2"/>
                  <a:pt x="19" y="2"/>
                </a:cubicBezTo>
                <a:cubicBezTo>
                  <a:pt x="21" y="0"/>
                  <a:pt x="23" y="0"/>
                  <a:pt x="25" y="0"/>
                </a:cubicBezTo>
                <a:cubicBezTo>
                  <a:pt x="29" y="0"/>
                  <a:pt x="31" y="4"/>
                  <a:pt x="34" y="6"/>
                </a:cubicBezTo>
                <a:cubicBezTo>
                  <a:pt x="34" y="6"/>
                  <a:pt x="32" y="9"/>
                  <a:pt x="24" y="23"/>
                </a:cubicBezTo>
                <a:close/>
                <a:moveTo>
                  <a:pt x="59" y="6"/>
                </a:moveTo>
                <a:cubicBezTo>
                  <a:pt x="50" y="20"/>
                  <a:pt x="50" y="20"/>
                  <a:pt x="50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40" y="16"/>
                  <a:pt x="40" y="16"/>
                  <a:pt x="40" y="16"/>
                </a:cubicBezTo>
                <a:cubicBezTo>
                  <a:pt x="35" y="4"/>
                  <a:pt x="29" y="0"/>
                  <a:pt x="29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2"/>
                  <a:pt x="49" y="2"/>
                </a:cubicBezTo>
                <a:cubicBezTo>
                  <a:pt x="49" y="2"/>
                  <a:pt x="50" y="5"/>
                  <a:pt x="53" y="9"/>
                </a:cubicBezTo>
                <a:lnTo>
                  <a:pt x="59" y="6"/>
                </a:lnTo>
                <a:close/>
                <a:moveTo>
                  <a:pt x="56" y="55"/>
                </a:moveTo>
                <a:cubicBezTo>
                  <a:pt x="55" y="58"/>
                  <a:pt x="53" y="58"/>
                  <a:pt x="53" y="58"/>
                </a:cubicBezTo>
                <a:cubicBezTo>
                  <a:pt x="53" y="58"/>
                  <a:pt x="50" y="58"/>
                  <a:pt x="44" y="58"/>
                </a:cubicBezTo>
                <a:cubicBezTo>
                  <a:pt x="45" y="64"/>
                  <a:pt x="45" y="64"/>
                  <a:pt x="45" y="64"/>
                </a:cubicBezTo>
                <a:cubicBezTo>
                  <a:pt x="36" y="51"/>
                  <a:pt x="36" y="51"/>
                  <a:pt x="36" y="51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43"/>
                  <a:pt x="44" y="43"/>
                  <a:pt x="44" y="43"/>
                </a:cubicBezTo>
                <a:cubicBezTo>
                  <a:pt x="57" y="45"/>
                  <a:pt x="64" y="41"/>
                  <a:pt x="64" y="41"/>
                </a:cubicBezTo>
                <a:lnTo>
                  <a:pt x="56" y="55"/>
                </a:lnTo>
                <a:close/>
                <a:moveTo>
                  <a:pt x="67" y="32"/>
                </a:moveTo>
                <a:cubicBezTo>
                  <a:pt x="68" y="34"/>
                  <a:pt x="67" y="36"/>
                  <a:pt x="66" y="38"/>
                </a:cubicBezTo>
                <a:cubicBezTo>
                  <a:pt x="64" y="41"/>
                  <a:pt x="59" y="41"/>
                  <a:pt x="56" y="42"/>
                </a:cubicBezTo>
                <a:cubicBezTo>
                  <a:pt x="56" y="42"/>
                  <a:pt x="55" y="40"/>
                  <a:pt x="46" y="26"/>
                </a:cubicBezTo>
                <a:cubicBezTo>
                  <a:pt x="58" y="18"/>
                  <a:pt x="58" y="18"/>
                  <a:pt x="58" y="18"/>
                </a:cubicBezTo>
                <a:cubicBezTo>
                  <a:pt x="59" y="18"/>
                  <a:pt x="59" y="18"/>
                  <a:pt x="59" y="18"/>
                </a:cubicBezTo>
                <a:lnTo>
                  <a:pt x="67" y="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68" name="Freeform 27"/>
          <p:cNvSpPr>
            <a:spLocks noChangeAspect="1" noEditPoints="1"/>
          </p:cNvSpPr>
          <p:nvPr/>
        </p:nvSpPr>
        <p:spPr bwMode="auto">
          <a:xfrm>
            <a:off x="7712718" y="1453217"/>
            <a:ext cx="213657" cy="213657"/>
          </a:xfrm>
          <a:custGeom>
            <a:avLst/>
            <a:gdLst>
              <a:gd name="T0" fmla="*/ 588279 w 64"/>
              <a:gd name="T1" fmla="*/ 413743 h 64"/>
              <a:gd name="T2" fmla="*/ 551512 w 64"/>
              <a:gd name="T3" fmla="*/ 404549 h 64"/>
              <a:gd name="T4" fmla="*/ 487169 w 64"/>
              <a:gd name="T5" fmla="*/ 376966 h 64"/>
              <a:gd name="T6" fmla="*/ 422826 w 64"/>
              <a:gd name="T7" fmla="*/ 404549 h 64"/>
              <a:gd name="T8" fmla="*/ 386058 w 64"/>
              <a:gd name="T9" fmla="*/ 413743 h 64"/>
              <a:gd name="T10" fmla="*/ 358483 w 64"/>
              <a:gd name="T11" fmla="*/ 404549 h 64"/>
              <a:gd name="T12" fmla="*/ 294140 w 64"/>
              <a:gd name="T13" fmla="*/ 376966 h 64"/>
              <a:gd name="T14" fmla="*/ 229796 w 64"/>
              <a:gd name="T15" fmla="*/ 404549 h 64"/>
              <a:gd name="T16" fmla="*/ 193029 w 64"/>
              <a:gd name="T17" fmla="*/ 413743 h 64"/>
              <a:gd name="T18" fmla="*/ 156262 w 64"/>
              <a:gd name="T19" fmla="*/ 404549 h 64"/>
              <a:gd name="T20" fmla="*/ 91919 w 64"/>
              <a:gd name="T21" fmla="*/ 376966 h 64"/>
              <a:gd name="T22" fmla="*/ 36767 w 64"/>
              <a:gd name="T23" fmla="*/ 404549 h 64"/>
              <a:gd name="T24" fmla="*/ 0 w 64"/>
              <a:gd name="T25" fmla="*/ 413743 h 64"/>
              <a:gd name="T26" fmla="*/ 0 w 64"/>
              <a:gd name="T27" fmla="*/ 358578 h 64"/>
              <a:gd name="T28" fmla="*/ 64343 w 64"/>
              <a:gd name="T29" fmla="*/ 294218 h 64"/>
              <a:gd name="T30" fmla="*/ 82727 w 64"/>
              <a:gd name="T31" fmla="*/ 294218 h 64"/>
              <a:gd name="T32" fmla="*/ 82727 w 64"/>
              <a:gd name="T33" fmla="*/ 147109 h 64"/>
              <a:gd name="T34" fmla="*/ 165453 w 64"/>
              <a:gd name="T35" fmla="*/ 147109 h 64"/>
              <a:gd name="T36" fmla="*/ 165453 w 64"/>
              <a:gd name="T37" fmla="*/ 294218 h 64"/>
              <a:gd name="T38" fmla="*/ 248180 w 64"/>
              <a:gd name="T39" fmla="*/ 294218 h 64"/>
              <a:gd name="T40" fmla="*/ 248180 w 64"/>
              <a:gd name="T41" fmla="*/ 147109 h 64"/>
              <a:gd name="T42" fmla="*/ 330907 w 64"/>
              <a:gd name="T43" fmla="*/ 147109 h 64"/>
              <a:gd name="T44" fmla="*/ 330907 w 64"/>
              <a:gd name="T45" fmla="*/ 294218 h 64"/>
              <a:gd name="T46" fmla="*/ 413634 w 64"/>
              <a:gd name="T47" fmla="*/ 294218 h 64"/>
              <a:gd name="T48" fmla="*/ 413634 w 64"/>
              <a:gd name="T49" fmla="*/ 147109 h 64"/>
              <a:gd name="T50" fmla="*/ 505552 w 64"/>
              <a:gd name="T51" fmla="*/ 147109 h 64"/>
              <a:gd name="T52" fmla="*/ 505552 w 64"/>
              <a:gd name="T53" fmla="*/ 294218 h 64"/>
              <a:gd name="T54" fmla="*/ 523936 w 64"/>
              <a:gd name="T55" fmla="*/ 294218 h 64"/>
              <a:gd name="T56" fmla="*/ 588279 w 64"/>
              <a:gd name="T57" fmla="*/ 358578 h 64"/>
              <a:gd name="T58" fmla="*/ 588279 w 64"/>
              <a:gd name="T59" fmla="*/ 413743 h 64"/>
              <a:gd name="T60" fmla="*/ 588279 w 64"/>
              <a:gd name="T61" fmla="*/ 588435 h 64"/>
              <a:gd name="T62" fmla="*/ 0 w 64"/>
              <a:gd name="T63" fmla="*/ 588435 h 64"/>
              <a:gd name="T64" fmla="*/ 0 w 64"/>
              <a:gd name="T65" fmla="*/ 459715 h 64"/>
              <a:gd name="T66" fmla="*/ 64343 w 64"/>
              <a:gd name="T67" fmla="*/ 432132 h 64"/>
              <a:gd name="T68" fmla="*/ 91919 w 64"/>
              <a:gd name="T69" fmla="*/ 413743 h 64"/>
              <a:gd name="T70" fmla="*/ 128686 w 64"/>
              <a:gd name="T71" fmla="*/ 432132 h 64"/>
              <a:gd name="T72" fmla="*/ 193029 w 64"/>
              <a:gd name="T73" fmla="*/ 459715 h 64"/>
              <a:gd name="T74" fmla="*/ 257372 w 64"/>
              <a:gd name="T75" fmla="*/ 432132 h 64"/>
              <a:gd name="T76" fmla="*/ 294140 w 64"/>
              <a:gd name="T77" fmla="*/ 413743 h 64"/>
              <a:gd name="T78" fmla="*/ 330907 w 64"/>
              <a:gd name="T79" fmla="*/ 432132 h 64"/>
              <a:gd name="T80" fmla="*/ 386058 w 64"/>
              <a:gd name="T81" fmla="*/ 459715 h 64"/>
              <a:gd name="T82" fmla="*/ 450401 w 64"/>
              <a:gd name="T83" fmla="*/ 432132 h 64"/>
              <a:gd name="T84" fmla="*/ 487169 w 64"/>
              <a:gd name="T85" fmla="*/ 413743 h 64"/>
              <a:gd name="T86" fmla="*/ 523936 w 64"/>
              <a:gd name="T87" fmla="*/ 432132 h 64"/>
              <a:gd name="T88" fmla="*/ 588279 w 64"/>
              <a:gd name="T89" fmla="*/ 459715 h 64"/>
              <a:gd name="T90" fmla="*/ 588279 w 64"/>
              <a:gd name="T91" fmla="*/ 588435 h 64"/>
              <a:gd name="T92" fmla="*/ 119494 w 64"/>
              <a:gd name="T93" fmla="*/ 119526 h 64"/>
              <a:gd name="T94" fmla="*/ 82727 w 64"/>
              <a:gd name="T95" fmla="*/ 82749 h 64"/>
              <a:gd name="T96" fmla="*/ 119494 w 64"/>
              <a:gd name="T97" fmla="*/ 0 h 64"/>
              <a:gd name="T98" fmla="*/ 165453 w 64"/>
              <a:gd name="T99" fmla="*/ 73554 h 64"/>
              <a:gd name="T100" fmla="*/ 119494 w 64"/>
              <a:gd name="T101" fmla="*/ 119526 h 64"/>
              <a:gd name="T102" fmla="*/ 294140 w 64"/>
              <a:gd name="T103" fmla="*/ 119526 h 64"/>
              <a:gd name="T104" fmla="*/ 248180 w 64"/>
              <a:gd name="T105" fmla="*/ 82749 h 64"/>
              <a:gd name="T106" fmla="*/ 294140 w 64"/>
              <a:gd name="T107" fmla="*/ 0 h 64"/>
              <a:gd name="T108" fmla="*/ 330907 w 64"/>
              <a:gd name="T109" fmla="*/ 73554 h 64"/>
              <a:gd name="T110" fmla="*/ 294140 w 64"/>
              <a:gd name="T111" fmla="*/ 119526 h 64"/>
              <a:gd name="T112" fmla="*/ 459593 w 64"/>
              <a:gd name="T113" fmla="*/ 119526 h 64"/>
              <a:gd name="T114" fmla="*/ 413634 w 64"/>
              <a:gd name="T115" fmla="*/ 82749 h 64"/>
              <a:gd name="T116" fmla="*/ 459593 w 64"/>
              <a:gd name="T117" fmla="*/ 0 h 64"/>
              <a:gd name="T118" fmla="*/ 505552 w 64"/>
              <a:gd name="T119" fmla="*/ 73554 h 64"/>
              <a:gd name="T120" fmla="*/ 459593 w 64"/>
              <a:gd name="T121" fmla="*/ 119526 h 64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64" h="64">
                <a:moveTo>
                  <a:pt x="64" y="45"/>
                </a:moveTo>
                <a:cubicBezTo>
                  <a:pt x="62" y="45"/>
                  <a:pt x="61" y="45"/>
                  <a:pt x="60" y="44"/>
                </a:cubicBezTo>
                <a:cubicBezTo>
                  <a:pt x="58" y="42"/>
                  <a:pt x="57" y="41"/>
                  <a:pt x="53" y="41"/>
                </a:cubicBezTo>
                <a:cubicBezTo>
                  <a:pt x="50" y="41"/>
                  <a:pt x="48" y="42"/>
                  <a:pt x="46" y="44"/>
                </a:cubicBezTo>
                <a:cubicBezTo>
                  <a:pt x="45" y="45"/>
                  <a:pt x="44" y="45"/>
                  <a:pt x="42" y="45"/>
                </a:cubicBezTo>
                <a:cubicBezTo>
                  <a:pt x="41" y="45"/>
                  <a:pt x="40" y="45"/>
                  <a:pt x="39" y="44"/>
                </a:cubicBezTo>
                <a:cubicBezTo>
                  <a:pt x="37" y="42"/>
                  <a:pt x="35" y="41"/>
                  <a:pt x="32" y="41"/>
                </a:cubicBezTo>
                <a:cubicBezTo>
                  <a:pt x="28" y="41"/>
                  <a:pt x="26" y="42"/>
                  <a:pt x="25" y="44"/>
                </a:cubicBezTo>
                <a:cubicBezTo>
                  <a:pt x="24" y="45"/>
                  <a:pt x="23" y="45"/>
                  <a:pt x="21" y="45"/>
                </a:cubicBezTo>
                <a:cubicBezTo>
                  <a:pt x="19" y="45"/>
                  <a:pt x="18" y="45"/>
                  <a:pt x="17" y="44"/>
                </a:cubicBezTo>
                <a:cubicBezTo>
                  <a:pt x="16" y="42"/>
                  <a:pt x="14" y="41"/>
                  <a:pt x="10" y="41"/>
                </a:cubicBezTo>
                <a:cubicBezTo>
                  <a:pt x="7" y="41"/>
                  <a:pt x="5" y="42"/>
                  <a:pt x="4" y="44"/>
                </a:cubicBezTo>
                <a:cubicBezTo>
                  <a:pt x="2" y="45"/>
                  <a:pt x="2" y="45"/>
                  <a:pt x="0" y="45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5"/>
                  <a:pt x="3" y="32"/>
                  <a:pt x="7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9" y="16"/>
                  <a:pt x="9" y="16"/>
                  <a:pt x="9" y="16"/>
                </a:cubicBezTo>
                <a:cubicBezTo>
                  <a:pt x="18" y="16"/>
                  <a:pt x="18" y="16"/>
                  <a:pt x="18" y="16"/>
                </a:cubicBezTo>
                <a:cubicBezTo>
                  <a:pt x="18" y="32"/>
                  <a:pt x="18" y="32"/>
                  <a:pt x="18" y="32"/>
                </a:cubicBezTo>
                <a:cubicBezTo>
                  <a:pt x="27" y="32"/>
                  <a:pt x="27" y="32"/>
                  <a:pt x="27" y="32"/>
                </a:cubicBezTo>
                <a:cubicBezTo>
                  <a:pt x="27" y="16"/>
                  <a:pt x="27" y="16"/>
                  <a:pt x="27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32"/>
                  <a:pt x="36" y="32"/>
                  <a:pt x="36" y="32"/>
                </a:cubicBezTo>
                <a:cubicBezTo>
                  <a:pt x="45" y="32"/>
                  <a:pt x="45" y="32"/>
                  <a:pt x="45" y="32"/>
                </a:cubicBezTo>
                <a:cubicBezTo>
                  <a:pt x="45" y="16"/>
                  <a:pt x="45" y="16"/>
                  <a:pt x="45" y="16"/>
                </a:cubicBezTo>
                <a:cubicBezTo>
                  <a:pt x="55" y="16"/>
                  <a:pt x="55" y="16"/>
                  <a:pt x="55" y="16"/>
                </a:cubicBezTo>
                <a:cubicBezTo>
                  <a:pt x="55" y="32"/>
                  <a:pt x="55" y="32"/>
                  <a:pt x="55" y="32"/>
                </a:cubicBezTo>
                <a:cubicBezTo>
                  <a:pt x="57" y="32"/>
                  <a:pt x="57" y="32"/>
                  <a:pt x="57" y="32"/>
                </a:cubicBezTo>
                <a:cubicBezTo>
                  <a:pt x="61" y="32"/>
                  <a:pt x="64" y="35"/>
                  <a:pt x="64" y="39"/>
                </a:cubicBezTo>
                <a:lnTo>
                  <a:pt x="64" y="45"/>
                </a:lnTo>
                <a:close/>
                <a:moveTo>
                  <a:pt x="64" y="64"/>
                </a:moveTo>
                <a:cubicBezTo>
                  <a:pt x="0" y="64"/>
                  <a:pt x="0" y="64"/>
                  <a:pt x="0" y="64"/>
                </a:cubicBezTo>
                <a:cubicBezTo>
                  <a:pt x="0" y="50"/>
                  <a:pt x="0" y="50"/>
                  <a:pt x="0" y="50"/>
                </a:cubicBezTo>
                <a:cubicBezTo>
                  <a:pt x="3" y="50"/>
                  <a:pt x="5" y="48"/>
                  <a:pt x="7" y="47"/>
                </a:cubicBezTo>
                <a:cubicBezTo>
                  <a:pt x="8" y="46"/>
                  <a:pt x="9" y="45"/>
                  <a:pt x="10" y="45"/>
                </a:cubicBezTo>
                <a:cubicBezTo>
                  <a:pt x="12" y="45"/>
                  <a:pt x="13" y="46"/>
                  <a:pt x="14" y="47"/>
                </a:cubicBezTo>
                <a:cubicBezTo>
                  <a:pt x="16" y="48"/>
                  <a:pt x="18" y="50"/>
                  <a:pt x="21" y="50"/>
                </a:cubicBezTo>
                <a:cubicBezTo>
                  <a:pt x="25" y="50"/>
                  <a:pt x="26" y="48"/>
                  <a:pt x="28" y="47"/>
                </a:cubicBezTo>
                <a:cubicBezTo>
                  <a:pt x="29" y="46"/>
                  <a:pt x="30" y="45"/>
                  <a:pt x="32" y="45"/>
                </a:cubicBezTo>
                <a:cubicBezTo>
                  <a:pt x="34" y="45"/>
                  <a:pt x="34" y="46"/>
                  <a:pt x="36" y="47"/>
                </a:cubicBezTo>
                <a:cubicBezTo>
                  <a:pt x="37" y="48"/>
                  <a:pt x="39" y="50"/>
                  <a:pt x="42" y="50"/>
                </a:cubicBezTo>
                <a:cubicBezTo>
                  <a:pt x="46" y="50"/>
                  <a:pt x="48" y="48"/>
                  <a:pt x="49" y="47"/>
                </a:cubicBezTo>
                <a:cubicBezTo>
                  <a:pt x="50" y="46"/>
                  <a:pt x="51" y="45"/>
                  <a:pt x="53" y="45"/>
                </a:cubicBezTo>
                <a:cubicBezTo>
                  <a:pt x="55" y="45"/>
                  <a:pt x="56" y="46"/>
                  <a:pt x="57" y="47"/>
                </a:cubicBezTo>
                <a:cubicBezTo>
                  <a:pt x="58" y="48"/>
                  <a:pt x="60" y="50"/>
                  <a:pt x="64" y="50"/>
                </a:cubicBezTo>
                <a:lnTo>
                  <a:pt x="64" y="64"/>
                </a:lnTo>
                <a:close/>
                <a:moveTo>
                  <a:pt x="13" y="13"/>
                </a:moveTo>
                <a:cubicBezTo>
                  <a:pt x="11" y="13"/>
                  <a:pt x="9" y="11"/>
                  <a:pt x="9" y="9"/>
                </a:cubicBezTo>
                <a:cubicBezTo>
                  <a:pt x="9" y="4"/>
                  <a:pt x="13" y="6"/>
                  <a:pt x="13" y="0"/>
                </a:cubicBezTo>
                <a:cubicBezTo>
                  <a:pt x="15" y="0"/>
                  <a:pt x="18" y="4"/>
                  <a:pt x="18" y="8"/>
                </a:cubicBezTo>
                <a:cubicBezTo>
                  <a:pt x="18" y="12"/>
                  <a:pt x="16" y="13"/>
                  <a:pt x="13" y="13"/>
                </a:cubicBezTo>
                <a:close/>
                <a:moveTo>
                  <a:pt x="32" y="13"/>
                </a:moveTo>
                <a:cubicBezTo>
                  <a:pt x="29" y="13"/>
                  <a:pt x="27" y="11"/>
                  <a:pt x="27" y="9"/>
                </a:cubicBezTo>
                <a:cubicBezTo>
                  <a:pt x="27" y="4"/>
                  <a:pt x="32" y="6"/>
                  <a:pt x="32" y="0"/>
                </a:cubicBezTo>
                <a:cubicBezTo>
                  <a:pt x="33" y="0"/>
                  <a:pt x="36" y="4"/>
                  <a:pt x="36" y="8"/>
                </a:cubicBezTo>
                <a:cubicBezTo>
                  <a:pt x="36" y="12"/>
                  <a:pt x="34" y="13"/>
                  <a:pt x="32" y="13"/>
                </a:cubicBezTo>
                <a:close/>
                <a:moveTo>
                  <a:pt x="50" y="13"/>
                </a:moveTo>
                <a:cubicBezTo>
                  <a:pt x="47" y="13"/>
                  <a:pt x="45" y="11"/>
                  <a:pt x="45" y="9"/>
                </a:cubicBezTo>
                <a:cubicBezTo>
                  <a:pt x="45" y="4"/>
                  <a:pt x="50" y="6"/>
                  <a:pt x="50" y="0"/>
                </a:cubicBezTo>
                <a:cubicBezTo>
                  <a:pt x="52" y="0"/>
                  <a:pt x="55" y="4"/>
                  <a:pt x="55" y="8"/>
                </a:cubicBezTo>
                <a:cubicBezTo>
                  <a:pt x="55" y="12"/>
                  <a:pt x="53" y="13"/>
                  <a:pt x="50" y="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69" name="Freeform 20"/>
          <p:cNvSpPr>
            <a:spLocks noChangeAspect="1" noEditPoints="1"/>
          </p:cNvSpPr>
          <p:nvPr/>
        </p:nvSpPr>
        <p:spPr bwMode="auto">
          <a:xfrm>
            <a:off x="5934957" y="1445663"/>
            <a:ext cx="236512" cy="221212"/>
          </a:xfrm>
          <a:custGeom>
            <a:avLst/>
            <a:gdLst>
              <a:gd name="T0" fmla="*/ 579089 w 64"/>
              <a:gd name="T1" fmla="*/ 183444 h 60"/>
              <a:gd name="T2" fmla="*/ 487170 w 64"/>
              <a:gd name="T3" fmla="*/ 495300 h 60"/>
              <a:gd name="T4" fmla="*/ 413635 w 64"/>
              <a:gd name="T5" fmla="*/ 550333 h 60"/>
              <a:gd name="T6" fmla="*/ 91919 w 64"/>
              <a:gd name="T7" fmla="*/ 550333 h 60"/>
              <a:gd name="T8" fmla="*/ 9192 w 64"/>
              <a:gd name="T9" fmla="*/ 486127 h 60"/>
              <a:gd name="T10" fmla="*/ 9192 w 64"/>
              <a:gd name="T11" fmla="*/ 440266 h 60"/>
              <a:gd name="T12" fmla="*/ 9192 w 64"/>
              <a:gd name="T13" fmla="*/ 421922 h 60"/>
              <a:gd name="T14" fmla="*/ 9192 w 64"/>
              <a:gd name="T15" fmla="*/ 403578 h 60"/>
              <a:gd name="T16" fmla="*/ 18384 w 64"/>
              <a:gd name="T17" fmla="*/ 376061 h 60"/>
              <a:gd name="T18" fmla="*/ 45959 w 64"/>
              <a:gd name="T19" fmla="*/ 311855 h 60"/>
              <a:gd name="T20" fmla="*/ 45959 w 64"/>
              <a:gd name="T21" fmla="*/ 293511 h 60"/>
              <a:gd name="T22" fmla="*/ 64343 w 64"/>
              <a:gd name="T23" fmla="*/ 275167 h 60"/>
              <a:gd name="T24" fmla="*/ 82727 w 64"/>
              <a:gd name="T25" fmla="*/ 210961 h 60"/>
              <a:gd name="T26" fmla="*/ 82727 w 64"/>
              <a:gd name="T27" fmla="*/ 192617 h 60"/>
              <a:gd name="T28" fmla="*/ 101111 w 64"/>
              <a:gd name="T29" fmla="*/ 174272 h 60"/>
              <a:gd name="T30" fmla="*/ 119495 w 64"/>
              <a:gd name="T31" fmla="*/ 110067 h 60"/>
              <a:gd name="T32" fmla="*/ 119495 w 64"/>
              <a:gd name="T33" fmla="*/ 91722 h 60"/>
              <a:gd name="T34" fmla="*/ 137878 w 64"/>
              <a:gd name="T35" fmla="*/ 73378 h 60"/>
              <a:gd name="T36" fmla="*/ 202222 w 64"/>
              <a:gd name="T37" fmla="*/ 18344 h 60"/>
              <a:gd name="T38" fmla="*/ 202222 w 64"/>
              <a:gd name="T39" fmla="*/ 18344 h 60"/>
              <a:gd name="T40" fmla="*/ 211413 w 64"/>
              <a:gd name="T41" fmla="*/ 18344 h 60"/>
              <a:gd name="T42" fmla="*/ 477978 w 64"/>
              <a:gd name="T43" fmla="*/ 18344 h 60"/>
              <a:gd name="T44" fmla="*/ 523938 w 64"/>
              <a:gd name="T45" fmla="*/ 36689 h 60"/>
              <a:gd name="T46" fmla="*/ 523938 w 64"/>
              <a:gd name="T47" fmla="*/ 82550 h 60"/>
              <a:gd name="T48" fmla="*/ 432019 w 64"/>
              <a:gd name="T49" fmla="*/ 394405 h 60"/>
              <a:gd name="T50" fmla="*/ 358484 w 64"/>
              <a:gd name="T51" fmla="*/ 458611 h 60"/>
              <a:gd name="T52" fmla="*/ 55151 w 64"/>
              <a:gd name="T53" fmla="*/ 458611 h 60"/>
              <a:gd name="T54" fmla="*/ 45959 w 64"/>
              <a:gd name="T55" fmla="*/ 467783 h 60"/>
              <a:gd name="T56" fmla="*/ 45959 w 64"/>
              <a:gd name="T57" fmla="*/ 476955 h 60"/>
              <a:gd name="T58" fmla="*/ 91919 w 64"/>
              <a:gd name="T59" fmla="*/ 504472 h 60"/>
              <a:gd name="T60" fmla="*/ 413635 w 64"/>
              <a:gd name="T61" fmla="*/ 504472 h 60"/>
              <a:gd name="T62" fmla="*/ 450403 w 64"/>
              <a:gd name="T63" fmla="*/ 486127 h 60"/>
              <a:gd name="T64" fmla="*/ 551513 w 64"/>
              <a:gd name="T65" fmla="*/ 137583 h 60"/>
              <a:gd name="T66" fmla="*/ 551513 w 64"/>
              <a:gd name="T67" fmla="*/ 119239 h 60"/>
              <a:gd name="T68" fmla="*/ 579089 w 64"/>
              <a:gd name="T69" fmla="*/ 137583 h 60"/>
              <a:gd name="T70" fmla="*/ 579089 w 64"/>
              <a:gd name="T71" fmla="*/ 183444 h 60"/>
              <a:gd name="T72" fmla="*/ 183838 w 64"/>
              <a:gd name="T73" fmla="*/ 238478 h 60"/>
              <a:gd name="T74" fmla="*/ 395251 w 64"/>
              <a:gd name="T75" fmla="*/ 238478 h 60"/>
              <a:gd name="T76" fmla="*/ 413635 w 64"/>
              <a:gd name="T77" fmla="*/ 229305 h 60"/>
              <a:gd name="T78" fmla="*/ 413635 w 64"/>
              <a:gd name="T79" fmla="*/ 201789 h 60"/>
              <a:gd name="T80" fmla="*/ 413635 w 64"/>
              <a:gd name="T81" fmla="*/ 192617 h 60"/>
              <a:gd name="T82" fmla="*/ 202222 w 64"/>
              <a:gd name="T83" fmla="*/ 192617 h 60"/>
              <a:gd name="T84" fmla="*/ 183838 w 64"/>
              <a:gd name="T85" fmla="*/ 201789 h 60"/>
              <a:gd name="T86" fmla="*/ 174646 w 64"/>
              <a:gd name="T87" fmla="*/ 229305 h 60"/>
              <a:gd name="T88" fmla="*/ 183838 w 64"/>
              <a:gd name="T89" fmla="*/ 238478 h 60"/>
              <a:gd name="T90" fmla="*/ 211413 w 64"/>
              <a:gd name="T91" fmla="*/ 146755 h 60"/>
              <a:gd name="T92" fmla="*/ 422827 w 64"/>
              <a:gd name="T93" fmla="*/ 146755 h 60"/>
              <a:gd name="T94" fmla="*/ 441211 w 64"/>
              <a:gd name="T95" fmla="*/ 137583 h 60"/>
              <a:gd name="T96" fmla="*/ 450403 w 64"/>
              <a:gd name="T97" fmla="*/ 110067 h 60"/>
              <a:gd name="T98" fmla="*/ 441211 w 64"/>
              <a:gd name="T99" fmla="*/ 100894 h 60"/>
              <a:gd name="T100" fmla="*/ 229797 w 64"/>
              <a:gd name="T101" fmla="*/ 100894 h 60"/>
              <a:gd name="T102" fmla="*/ 211413 w 64"/>
              <a:gd name="T103" fmla="*/ 110067 h 60"/>
              <a:gd name="T104" fmla="*/ 202222 w 64"/>
              <a:gd name="T105" fmla="*/ 137583 h 60"/>
              <a:gd name="T106" fmla="*/ 211413 w 64"/>
              <a:gd name="T107" fmla="*/ 146755 h 60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64" h="60">
                <a:moveTo>
                  <a:pt x="63" y="20"/>
                </a:moveTo>
                <a:cubicBezTo>
                  <a:pt x="53" y="54"/>
                  <a:pt x="53" y="54"/>
                  <a:pt x="53" y="54"/>
                </a:cubicBezTo>
                <a:cubicBezTo>
                  <a:pt x="52" y="57"/>
                  <a:pt x="49" y="60"/>
                  <a:pt x="45" y="60"/>
                </a:cubicBezTo>
                <a:cubicBezTo>
                  <a:pt x="10" y="60"/>
                  <a:pt x="10" y="60"/>
                  <a:pt x="10" y="60"/>
                </a:cubicBezTo>
                <a:cubicBezTo>
                  <a:pt x="6" y="60"/>
                  <a:pt x="2" y="57"/>
                  <a:pt x="1" y="53"/>
                </a:cubicBezTo>
                <a:cubicBezTo>
                  <a:pt x="0" y="51"/>
                  <a:pt x="0" y="49"/>
                  <a:pt x="1" y="48"/>
                </a:cubicBezTo>
                <a:cubicBezTo>
                  <a:pt x="1" y="47"/>
                  <a:pt x="1" y="46"/>
                  <a:pt x="1" y="46"/>
                </a:cubicBezTo>
                <a:cubicBezTo>
                  <a:pt x="1" y="45"/>
                  <a:pt x="1" y="44"/>
                  <a:pt x="1" y="44"/>
                </a:cubicBezTo>
                <a:cubicBezTo>
                  <a:pt x="1" y="43"/>
                  <a:pt x="2" y="42"/>
                  <a:pt x="2" y="41"/>
                </a:cubicBezTo>
                <a:cubicBezTo>
                  <a:pt x="4" y="40"/>
                  <a:pt x="5" y="36"/>
                  <a:pt x="5" y="34"/>
                </a:cubicBezTo>
                <a:cubicBezTo>
                  <a:pt x="5" y="34"/>
                  <a:pt x="5" y="33"/>
                  <a:pt x="5" y="32"/>
                </a:cubicBezTo>
                <a:cubicBezTo>
                  <a:pt x="5" y="32"/>
                  <a:pt x="6" y="31"/>
                  <a:pt x="7" y="30"/>
                </a:cubicBezTo>
                <a:cubicBezTo>
                  <a:pt x="8" y="29"/>
                  <a:pt x="9" y="25"/>
                  <a:pt x="9" y="23"/>
                </a:cubicBezTo>
                <a:cubicBezTo>
                  <a:pt x="9" y="23"/>
                  <a:pt x="9" y="22"/>
                  <a:pt x="9" y="21"/>
                </a:cubicBezTo>
                <a:cubicBezTo>
                  <a:pt x="9" y="20"/>
                  <a:pt x="10" y="20"/>
                  <a:pt x="11" y="19"/>
                </a:cubicBezTo>
                <a:cubicBezTo>
                  <a:pt x="12" y="18"/>
                  <a:pt x="13" y="14"/>
                  <a:pt x="13" y="12"/>
                </a:cubicBezTo>
                <a:cubicBezTo>
                  <a:pt x="13" y="12"/>
                  <a:pt x="13" y="11"/>
                  <a:pt x="13" y="10"/>
                </a:cubicBezTo>
                <a:cubicBezTo>
                  <a:pt x="13" y="10"/>
                  <a:pt x="14" y="9"/>
                  <a:pt x="15" y="8"/>
                </a:cubicBezTo>
                <a:cubicBezTo>
                  <a:pt x="16" y="6"/>
                  <a:pt x="17" y="0"/>
                  <a:pt x="22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22" y="2"/>
                  <a:pt x="23" y="2"/>
                  <a:pt x="23" y="2"/>
                </a:cubicBezTo>
                <a:cubicBezTo>
                  <a:pt x="52" y="2"/>
                  <a:pt x="52" y="2"/>
                  <a:pt x="52" y="2"/>
                </a:cubicBezTo>
                <a:cubicBezTo>
                  <a:pt x="54" y="2"/>
                  <a:pt x="56" y="2"/>
                  <a:pt x="57" y="4"/>
                </a:cubicBezTo>
                <a:cubicBezTo>
                  <a:pt x="58" y="5"/>
                  <a:pt x="58" y="7"/>
                  <a:pt x="57" y="9"/>
                </a:cubicBezTo>
                <a:cubicBezTo>
                  <a:pt x="47" y="43"/>
                  <a:pt x="47" y="43"/>
                  <a:pt x="47" y="43"/>
                </a:cubicBezTo>
                <a:cubicBezTo>
                  <a:pt x="45" y="49"/>
                  <a:pt x="44" y="50"/>
                  <a:pt x="39" y="50"/>
                </a:cubicBezTo>
                <a:cubicBezTo>
                  <a:pt x="6" y="50"/>
                  <a:pt x="6" y="50"/>
                  <a:pt x="6" y="50"/>
                </a:cubicBezTo>
                <a:cubicBezTo>
                  <a:pt x="6" y="50"/>
                  <a:pt x="5" y="50"/>
                  <a:pt x="5" y="51"/>
                </a:cubicBezTo>
                <a:cubicBezTo>
                  <a:pt x="5" y="51"/>
                  <a:pt x="5" y="52"/>
                  <a:pt x="5" y="52"/>
                </a:cubicBezTo>
                <a:cubicBezTo>
                  <a:pt x="6" y="55"/>
                  <a:pt x="8" y="55"/>
                  <a:pt x="10" y="55"/>
                </a:cubicBezTo>
                <a:cubicBezTo>
                  <a:pt x="45" y="55"/>
                  <a:pt x="45" y="55"/>
                  <a:pt x="45" y="55"/>
                </a:cubicBezTo>
                <a:cubicBezTo>
                  <a:pt x="47" y="55"/>
                  <a:pt x="48" y="54"/>
                  <a:pt x="49" y="53"/>
                </a:cubicBez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4"/>
                  <a:pt x="60" y="13"/>
                </a:cubicBezTo>
                <a:cubicBezTo>
                  <a:pt x="61" y="14"/>
                  <a:pt x="62" y="14"/>
                  <a:pt x="63" y="15"/>
                </a:cubicBezTo>
                <a:cubicBezTo>
                  <a:pt x="64" y="16"/>
                  <a:pt x="64" y="18"/>
                  <a:pt x="63" y="20"/>
                </a:cubicBezTo>
                <a:close/>
                <a:moveTo>
                  <a:pt x="20" y="26"/>
                </a:moveTo>
                <a:cubicBezTo>
                  <a:pt x="43" y="26"/>
                  <a:pt x="43" y="26"/>
                  <a:pt x="43" y="26"/>
                </a:cubicBezTo>
                <a:cubicBezTo>
                  <a:pt x="44" y="26"/>
                  <a:pt x="44" y="25"/>
                  <a:pt x="45" y="25"/>
                </a:cubicBezTo>
                <a:cubicBezTo>
                  <a:pt x="45" y="22"/>
                  <a:pt x="45" y="22"/>
                  <a:pt x="45" y="22"/>
                </a:cubicBezTo>
                <a:cubicBezTo>
                  <a:pt x="46" y="22"/>
                  <a:pt x="45" y="21"/>
                  <a:pt x="45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1"/>
                  <a:pt x="20" y="22"/>
                  <a:pt x="20" y="22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6"/>
                  <a:pt x="20" y="26"/>
                </a:cubicBezTo>
                <a:close/>
                <a:moveTo>
                  <a:pt x="23" y="16"/>
                </a:moveTo>
                <a:cubicBezTo>
                  <a:pt x="46" y="16"/>
                  <a:pt x="46" y="16"/>
                  <a:pt x="46" y="16"/>
                </a:cubicBezTo>
                <a:cubicBezTo>
                  <a:pt x="47" y="16"/>
                  <a:pt x="48" y="16"/>
                  <a:pt x="48" y="15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2"/>
                  <a:pt x="48" y="11"/>
                  <a:pt x="48" y="11"/>
                </a:cubicBezTo>
                <a:cubicBezTo>
                  <a:pt x="25" y="11"/>
                  <a:pt x="25" y="11"/>
                  <a:pt x="25" y="11"/>
                </a:cubicBezTo>
                <a:cubicBezTo>
                  <a:pt x="24" y="11"/>
                  <a:pt x="23" y="12"/>
                  <a:pt x="23" y="12"/>
                </a:cubicBezTo>
                <a:cubicBezTo>
                  <a:pt x="22" y="15"/>
                  <a:pt x="22" y="15"/>
                  <a:pt x="22" y="15"/>
                </a:cubicBezTo>
                <a:cubicBezTo>
                  <a:pt x="22" y="16"/>
                  <a:pt x="22" y="16"/>
                  <a:pt x="23" y="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70" name="Freeform 221"/>
          <p:cNvSpPr>
            <a:spLocks noChangeAspect="1" noEditPoints="1"/>
          </p:cNvSpPr>
          <p:nvPr/>
        </p:nvSpPr>
        <p:spPr bwMode="auto">
          <a:xfrm>
            <a:off x="2293277" y="1862292"/>
            <a:ext cx="215016" cy="211863"/>
          </a:xfrm>
          <a:custGeom>
            <a:avLst/>
            <a:gdLst>
              <a:gd name="T0" fmla="*/ 183636 w 59"/>
              <a:gd name="T1" fmla="*/ 156341 h 58"/>
              <a:gd name="T2" fmla="*/ 156091 w 59"/>
              <a:gd name="T3" fmla="*/ 174734 h 58"/>
              <a:gd name="T4" fmla="*/ 27545 w 59"/>
              <a:gd name="T5" fmla="*/ 174734 h 58"/>
              <a:gd name="T6" fmla="*/ 0 w 59"/>
              <a:gd name="T7" fmla="*/ 156341 h 58"/>
              <a:gd name="T8" fmla="*/ 0 w 59"/>
              <a:gd name="T9" fmla="*/ 18393 h 58"/>
              <a:gd name="T10" fmla="*/ 27545 w 59"/>
              <a:gd name="T11" fmla="*/ 0 h 58"/>
              <a:gd name="T12" fmla="*/ 156091 w 59"/>
              <a:gd name="T13" fmla="*/ 0 h 58"/>
              <a:gd name="T14" fmla="*/ 183636 w 59"/>
              <a:gd name="T15" fmla="*/ 18393 h 58"/>
              <a:gd name="T16" fmla="*/ 183636 w 59"/>
              <a:gd name="T17" fmla="*/ 156341 h 58"/>
              <a:gd name="T18" fmla="*/ 541726 w 59"/>
              <a:gd name="T19" fmla="*/ 285093 h 58"/>
              <a:gd name="T20" fmla="*/ 275454 w 59"/>
              <a:gd name="T21" fmla="*/ 533400 h 58"/>
              <a:gd name="T22" fmla="*/ 0 w 59"/>
              <a:gd name="T23" fmla="*/ 285093 h 58"/>
              <a:gd name="T24" fmla="*/ 0 w 59"/>
              <a:gd name="T25" fmla="*/ 239110 h 58"/>
              <a:gd name="T26" fmla="*/ 27545 w 59"/>
              <a:gd name="T27" fmla="*/ 220717 h 58"/>
              <a:gd name="T28" fmla="*/ 156091 w 59"/>
              <a:gd name="T29" fmla="*/ 220717 h 58"/>
              <a:gd name="T30" fmla="*/ 183636 w 59"/>
              <a:gd name="T31" fmla="*/ 239110 h 58"/>
              <a:gd name="T32" fmla="*/ 183636 w 59"/>
              <a:gd name="T33" fmla="*/ 285093 h 58"/>
              <a:gd name="T34" fmla="*/ 275454 w 59"/>
              <a:gd name="T35" fmla="*/ 349469 h 58"/>
              <a:gd name="T36" fmla="*/ 358090 w 59"/>
              <a:gd name="T37" fmla="*/ 285093 h 58"/>
              <a:gd name="T38" fmla="*/ 358090 w 59"/>
              <a:gd name="T39" fmla="*/ 239110 h 58"/>
              <a:gd name="T40" fmla="*/ 385635 w 59"/>
              <a:gd name="T41" fmla="*/ 220717 h 58"/>
              <a:gd name="T42" fmla="*/ 514181 w 59"/>
              <a:gd name="T43" fmla="*/ 220717 h 58"/>
              <a:gd name="T44" fmla="*/ 541726 w 59"/>
              <a:gd name="T45" fmla="*/ 239110 h 58"/>
              <a:gd name="T46" fmla="*/ 541726 w 59"/>
              <a:gd name="T47" fmla="*/ 285093 h 58"/>
              <a:gd name="T48" fmla="*/ 541726 w 59"/>
              <a:gd name="T49" fmla="*/ 156341 h 58"/>
              <a:gd name="T50" fmla="*/ 514181 w 59"/>
              <a:gd name="T51" fmla="*/ 174734 h 58"/>
              <a:gd name="T52" fmla="*/ 385635 w 59"/>
              <a:gd name="T53" fmla="*/ 174734 h 58"/>
              <a:gd name="T54" fmla="*/ 358090 w 59"/>
              <a:gd name="T55" fmla="*/ 156341 h 58"/>
              <a:gd name="T56" fmla="*/ 358090 w 59"/>
              <a:gd name="T57" fmla="*/ 18393 h 58"/>
              <a:gd name="T58" fmla="*/ 385635 w 59"/>
              <a:gd name="T59" fmla="*/ 0 h 58"/>
              <a:gd name="T60" fmla="*/ 514181 w 59"/>
              <a:gd name="T61" fmla="*/ 0 h 58"/>
              <a:gd name="T62" fmla="*/ 541726 w 59"/>
              <a:gd name="T63" fmla="*/ 18393 h 58"/>
              <a:gd name="T64" fmla="*/ 541726 w 59"/>
              <a:gd name="T65" fmla="*/ 156341 h 58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59" h="58">
                <a:moveTo>
                  <a:pt x="20" y="17"/>
                </a:moveTo>
                <a:cubicBezTo>
                  <a:pt x="20" y="18"/>
                  <a:pt x="19" y="19"/>
                  <a:pt x="17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2" y="19"/>
                  <a:pt x="0" y="18"/>
                  <a:pt x="0" y="17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2" y="0"/>
                  <a:pt x="3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9" y="0"/>
                  <a:pt x="20" y="1"/>
                  <a:pt x="20" y="2"/>
                </a:cubicBezTo>
                <a:lnTo>
                  <a:pt x="20" y="17"/>
                </a:lnTo>
                <a:close/>
                <a:moveTo>
                  <a:pt x="59" y="31"/>
                </a:moveTo>
                <a:cubicBezTo>
                  <a:pt x="59" y="47"/>
                  <a:pt x="46" y="58"/>
                  <a:pt x="30" y="58"/>
                </a:cubicBezTo>
                <a:cubicBezTo>
                  <a:pt x="13" y="58"/>
                  <a:pt x="0" y="47"/>
                  <a:pt x="0" y="31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5"/>
                  <a:pt x="2" y="24"/>
                  <a:pt x="3" y="24"/>
                </a:cubicBezTo>
                <a:cubicBezTo>
                  <a:pt x="17" y="24"/>
                  <a:pt x="17" y="24"/>
                  <a:pt x="17" y="24"/>
                </a:cubicBezTo>
                <a:cubicBezTo>
                  <a:pt x="19" y="24"/>
                  <a:pt x="20" y="25"/>
                  <a:pt x="20" y="26"/>
                </a:cubicBezTo>
                <a:cubicBezTo>
                  <a:pt x="20" y="31"/>
                  <a:pt x="20" y="31"/>
                  <a:pt x="20" y="31"/>
                </a:cubicBezTo>
                <a:cubicBezTo>
                  <a:pt x="20" y="38"/>
                  <a:pt x="28" y="38"/>
                  <a:pt x="30" y="38"/>
                </a:cubicBezTo>
                <a:cubicBezTo>
                  <a:pt x="31" y="38"/>
                  <a:pt x="39" y="38"/>
                  <a:pt x="39" y="31"/>
                </a:cubicBezTo>
                <a:cubicBezTo>
                  <a:pt x="39" y="26"/>
                  <a:pt x="39" y="26"/>
                  <a:pt x="39" y="26"/>
                </a:cubicBezTo>
                <a:cubicBezTo>
                  <a:pt x="39" y="25"/>
                  <a:pt x="40" y="24"/>
                  <a:pt x="42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8" y="24"/>
                  <a:pt x="59" y="25"/>
                  <a:pt x="59" y="26"/>
                </a:cubicBezTo>
                <a:lnTo>
                  <a:pt x="59" y="31"/>
                </a:lnTo>
                <a:close/>
                <a:moveTo>
                  <a:pt x="59" y="17"/>
                </a:moveTo>
                <a:cubicBezTo>
                  <a:pt x="59" y="18"/>
                  <a:pt x="58" y="19"/>
                  <a:pt x="56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0" y="19"/>
                  <a:pt x="39" y="18"/>
                  <a:pt x="39" y="17"/>
                </a:cubicBezTo>
                <a:cubicBezTo>
                  <a:pt x="39" y="2"/>
                  <a:pt x="39" y="2"/>
                  <a:pt x="39" y="2"/>
                </a:cubicBezTo>
                <a:cubicBezTo>
                  <a:pt x="39" y="1"/>
                  <a:pt x="40" y="0"/>
                  <a:pt x="42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8" y="0"/>
                  <a:pt x="59" y="1"/>
                  <a:pt x="59" y="2"/>
                </a:cubicBezTo>
                <a:lnTo>
                  <a:pt x="59" y="1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grpSp>
        <p:nvGrpSpPr>
          <p:cNvPr id="72" name="Group 277"/>
          <p:cNvGrpSpPr>
            <a:grpSpLocks noChangeAspect="1"/>
          </p:cNvGrpSpPr>
          <p:nvPr/>
        </p:nvGrpSpPr>
        <p:grpSpPr>
          <a:xfrm>
            <a:off x="2289529" y="1458030"/>
            <a:ext cx="221677" cy="206476"/>
            <a:chOff x="4441825" y="1389063"/>
            <a:chExt cx="277813" cy="258763"/>
          </a:xfrm>
          <a:solidFill>
            <a:schemeClr val="tx1"/>
          </a:solidFill>
        </p:grpSpPr>
        <p:sp>
          <p:nvSpPr>
            <p:cNvPr id="73" name="Freeform 29"/>
            <p:cNvSpPr>
              <a:spLocks/>
            </p:cNvSpPr>
            <p:nvPr/>
          </p:nvSpPr>
          <p:spPr bwMode="auto">
            <a:xfrm>
              <a:off x="4479925" y="1611313"/>
              <a:ext cx="204788" cy="36513"/>
            </a:xfrm>
            <a:custGeom>
              <a:avLst/>
              <a:gdLst/>
              <a:ahLst/>
              <a:cxnLst>
                <a:cxn ang="0">
                  <a:pos x="78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3"/>
                </a:cxn>
                <a:cxn ang="0">
                  <a:pos x="1" y="14"/>
                </a:cxn>
                <a:cxn ang="0">
                  <a:pos x="78" y="14"/>
                </a:cxn>
                <a:cxn ang="0">
                  <a:pos x="80" y="13"/>
                </a:cxn>
                <a:cxn ang="0">
                  <a:pos x="80" y="1"/>
                </a:cxn>
                <a:cxn ang="0">
                  <a:pos x="78" y="0"/>
                </a:cxn>
              </a:cxnLst>
              <a:rect l="0" t="0" r="r" b="b"/>
              <a:pathLst>
                <a:path w="80" h="14">
                  <a:moveTo>
                    <a:pt x="7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9" y="14"/>
                    <a:pt x="80" y="14"/>
                    <a:pt x="80" y="13"/>
                  </a:cubicBezTo>
                  <a:cubicBezTo>
                    <a:pt x="80" y="1"/>
                    <a:pt x="80" y="1"/>
                    <a:pt x="80" y="1"/>
                  </a:cubicBezTo>
                  <a:cubicBezTo>
                    <a:pt x="80" y="1"/>
                    <a:pt x="79" y="0"/>
                    <a:pt x="78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4" name="Freeform 30"/>
            <p:cNvSpPr>
              <a:spLocks/>
            </p:cNvSpPr>
            <p:nvPr/>
          </p:nvSpPr>
          <p:spPr bwMode="auto">
            <a:xfrm>
              <a:off x="4441825" y="1389063"/>
              <a:ext cx="277813" cy="204788"/>
            </a:xfrm>
            <a:custGeom>
              <a:avLst/>
              <a:gdLst/>
              <a:ahLst/>
              <a:cxnLst>
                <a:cxn ang="0">
                  <a:pos x="109" y="11"/>
                </a:cxn>
                <a:cxn ang="0">
                  <a:pos x="98" y="0"/>
                </a:cxn>
                <a:cxn ang="0">
                  <a:pos x="87" y="11"/>
                </a:cxn>
                <a:cxn ang="0">
                  <a:pos x="92" y="20"/>
                </a:cxn>
                <a:cxn ang="0">
                  <a:pos x="73" y="58"/>
                </a:cxn>
                <a:cxn ang="0">
                  <a:pos x="60" y="20"/>
                </a:cxn>
                <a:cxn ang="0">
                  <a:pos x="66" y="11"/>
                </a:cxn>
                <a:cxn ang="0">
                  <a:pos x="55" y="0"/>
                </a:cxn>
                <a:cxn ang="0">
                  <a:pos x="44" y="11"/>
                </a:cxn>
                <a:cxn ang="0">
                  <a:pos x="49" y="20"/>
                </a:cxn>
                <a:cxn ang="0">
                  <a:pos x="36" y="58"/>
                </a:cxn>
                <a:cxn ang="0">
                  <a:pos x="17" y="20"/>
                </a:cxn>
                <a:cxn ang="0">
                  <a:pos x="22" y="11"/>
                </a:cxn>
                <a:cxn ang="0">
                  <a:pos x="11" y="0"/>
                </a:cxn>
                <a:cxn ang="0">
                  <a:pos x="0" y="11"/>
                </a:cxn>
                <a:cxn ang="0">
                  <a:pos x="8" y="21"/>
                </a:cxn>
                <a:cxn ang="0">
                  <a:pos x="15" y="80"/>
                </a:cxn>
                <a:cxn ang="0">
                  <a:pos x="95" y="80"/>
                </a:cxn>
                <a:cxn ang="0">
                  <a:pos x="101" y="21"/>
                </a:cxn>
                <a:cxn ang="0">
                  <a:pos x="109" y="11"/>
                </a:cxn>
              </a:cxnLst>
              <a:rect l="0" t="0" r="r" b="b"/>
              <a:pathLst>
                <a:path w="109" h="80">
                  <a:moveTo>
                    <a:pt x="109" y="11"/>
                  </a:moveTo>
                  <a:cubicBezTo>
                    <a:pt x="109" y="5"/>
                    <a:pt x="104" y="0"/>
                    <a:pt x="98" y="0"/>
                  </a:cubicBezTo>
                  <a:cubicBezTo>
                    <a:pt x="92" y="0"/>
                    <a:pt x="87" y="5"/>
                    <a:pt x="87" y="11"/>
                  </a:cubicBezTo>
                  <a:cubicBezTo>
                    <a:pt x="87" y="14"/>
                    <a:pt x="89" y="18"/>
                    <a:pt x="92" y="20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3" y="18"/>
                    <a:pt x="66" y="15"/>
                    <a:pt x="66" y="11"/>
                  </a:cubicBezTo>
                  <a:cubicBezTo>
                    <a:pt x="66" y="5"/>
                    <a:pt x="61" y="0"/>
                    <a:pt x="55" y="0"/>
                  </a:cubicBezTo>
                  <a:cubicBezTo>
                    <a:pt x="49" y="0"/>
                    <a:pt x="44" y="5"/>
                    <a:pt x="44" y="11"/>
                  </a:cubicBezTo>
                  <a:cubicBezTo>
                    <a:pt x="44" y="15"/>
                    <a:pt x="46" y="18"/>
                    <a:pt x="49" y="20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20" y="18"/>
                    <a:pt x="22" y="14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4" y="20"/>
                    <a:pt x="8" y="2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6" y="20"/>
                    <a:pt x="109" y="16"/>
                    <a:pt x="109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75" name="Group 276"/>
          <p:cNvGrpSpPr>
            <a:grpSpLocks noChangeAspect="1"/>
          </p:cNvGrpSpPr>
          <p:nvPr/>
        </p:nvGrpSpPr>
        <p:grpSpPr>
          <a:xfrm>
            <a:off x="2673883" y="1464670"/>
            <a:ext cx="217310" cy="202204"/>
            <a:chOff x="5613400" y="1371600"/>
            <a:chExt cx="296863" cy="276226"/>
          </a:xfrm>
          <a:solidFill>
            <a:schemeClr val="tx1"/>
          </a:solidFill>
        </p:grpSpPr>
        <p:sp>
          <p:nvSpPr>
            <p:cNvPr id="77" name="Freeform 31"/>
            <p:cNvSpPr>
              <a:spLocks/>
            </p:cNvSpPr>
            <p:nvPr/>
          </p:nvSpPr>
          <p:spPr bwMode="auto">
            <a:xfrm>
              <a:off x="5613400" y="1371600"/>
              <a:ext cx="74613" cy="3492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14"/>
                </a:cxn>
                <a:cxn ang="0">
                  <a:pos x="29" y="14"/>
                </a:cxn>
                <a:cxn ang="0">
                  <a:pos x="29" y="0"/>
                </a:cxn>
              </a:cxnLst>
              <a:rect l="0" t="0" r="r" b="b"/>
              <a:pathLst>
                <a:path w="29" h="14">
                  <a:moveTo>
                    <a:pt x="2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9" y="14"/>
                    <a:pt x="29" y="14"/>
                    <a:pt x="29" y="14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8" name="Rectangle 32"/>
            <p:cNvSpPr>
              <a:spLocks noChangeArrowheads="1"/>
            </p:cNvSpPr>
            <p:nvPr/>
          </p:nvSpPr>
          <p:spPr bwMode="auto">
            <a:xfrm>
              <a:off x="5705475" y="1371600"/>
              <a:ext cx="92075" cy="349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79" name="Freeform 33"/>
            <p:cNvSpPr>
              <a:spLocks/>
            </p:cNvSpPr>
            <p:nvPr/>
          </p:nvSpPr>
          <p:spPr bwMode="auto">
            <a:xfrm>
              <a:off x="5815013" y="1371600"/>
              <a:ext cx="95250" cy="34925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37" y="14"/>
                </a:cxn>
                <a:cxn ang="0">
                  <a:pos x="37" y="7"/>
                </a:cxn>
                <a:cxn ang="0">
                  <a:pos x="29" y="0"/>
                </a:cxn>
              </a:cxnLst>
              <a:rect l="0" t="0" r="r" b="b"/>
              <a:pathLst>
                <a:path w="37" h="14">
                  <a:moveTo>
                    <a:pt x="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3"/>
                    <a:pt x="33" y="0"/>
                    <a:pt x="2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2" name="Freeform 34"/>
            <p:cNvSpPr>
              <a:spLocks noEditPoints="1"/>
            </p:cNvSpPr>
            <p:nvPr/>
          </p:nvSpPr>
          <p:spPr bwMode="auto">
            <a:xfrm>
              <a:off x="5613400" y="1423988"/>
              <a:ext cx="296863" cy="223838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7" y="87"/>
                </a:cxn>
                <a:cxn ang="0">
                  <a:pos x="108" y="87"/>
                </a:cxn>
                <a:cxn ang="0">
                  <a:pos x="116" y="80"/>
                </a:cxn>
                <a:cxn ang="0">
                  <a:pos x="116" y="0"/>
                </a:cxn>
                <a:cxn ang="0">
                  <a:pos x="0" y="0"/>
                </a:cxn>
                <a:cxn ang="0">
                  <a:pos x="0" y="80"/>
                </a:cxn>
                <a:cxn ang="0">
                  <a:pos x="58" y="22"/>
                </a:cxn>
                <a:cxn ang="0">
                  <a:pos x="87" y="15"/>
                </a:cxn>
                <a:cxn ang="0">
                  <a:pos x="94" y="15"/>
                </a:cxn>
                <a:cxn ang="0">
                  <a:pos x="79" y="73"/>
                </a:cxn>
                <a:cxn ang="0">
                  <a:pos x="65" y="73"/>
                </a:cxn>
                <a:cxn ang="0">
                  <a:pos x="75" y="32"/>
                </a:cxn>
                <a:cxn ang="0">
                  <a:pos x="58" y="37"/>
                </a:cxn>
                <a:cxn ang="0">
                  <a:pos x="58" y="22"/>
                </a:cxn>
                <a:cxn ang="0">
                  <a:pos x="14" y="37"/>
                </a:cxn>
                <a:cxn ang="0">
                  <a:pos x="29" y="37"/>
                </a:cxn>
                <a:cxn ang="0">
                  <a:pos x="29" y="22"/>
                </a:cxn>
                <a:cxn ang="0">
                  <a:pos x="36" y="22"/>
                </a:cxn>
                <a:cxn ang="0">
                  <a:pos x="36" y="37"/>
                </a:cxn>
                <a:cxn ang="0">
                  <a:pos x="50" y="37"/>
                </a:cxn>
                <a:cxn ang="0">
                  <a:pos x="50" y="44"/>
                </a:cxn>
                <a:cxn ang="0">
                  <a:pos x="36" y="44"/>
                </a:cxn>
                <a:cxn ang="0">
                  <a:pos x="36" y="58"/>
                </a:cxn>
                <a:cxn ang="0">
                  <a:pos x="29" y="58"/>
                </a:cxn>
                <a:cxn ang="0">
                  <a:pos x="29" y="44"/>
                </a:cxn>
                <a:cxn ang="0">
                  <a:pos x="14" y="44"/>
                </a:cxn>
                <a:cxn ang="0">
                  <a:pos x="14" y="37"/>
                </a:cxn>
              </a:cxnLst>
              <a:rect l="0" t="0" r="r" b="b"/>
              <a:pathLst>
                <a:path w="116" h="87">
                  <a:moveTo>
                    <a:pt x="0" y="80"/>
                  </a:moveTo>
                  <a:cubicBezTo>
                    <a:pt x="0" y="84"/>
                    <a:pt x="3" y="87"/>
                    <a:pt x="7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2" y="87"/>
                    <a:pt x="116" y="84"/>
                    <a:pt x="116" y="8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0"/>
                  </a:lnTo>
                  <a:close/>
                  <a:moveTo>
                    <a:pt x="58" y="22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58" y="37"/>
                    <a:pt x="58" y="37"/>
                    <a:pt x="58" y="37"/>
                  </a:cubicBezTo>
                  <a:lnTo>
                    <a:pt x="58" y="22"/>
                  </a:lnTo>
                  <a:close/>
                  <a:moveTo>
                    <a:pt x="14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14" y="44"/>
                    <a:pt x="14" y="44"/>
                    <a:pt x="14" y="44"/>
                  </a:cubicBezTo>
                  <a:lnTo>
                    <a:pt x="14" y="3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86" name="Group 280"/>
          <p:cNvGrpSpPr>
            <a:grpSpLocks noChangeAspect="1"/>
          </p:cNvGrpSpPr>
          <p:nvPr/>
        </p:nvGrpSpPr>
        <p:grpSpPr>
          <a:xfrm>
            <a:off x="6639517" y="1840035"/>
            <a:ext cx="218485" cy="233674"/>
            <a:chOff x="2640013" y="1927225"/>
            <a:chExt cx="296862" cy="317500"/>
          </a:xfrm>
          <a:solidFill>
            <a:schemeClr val="tx1"/>
          </a:solidFill>
        </p:grpSpPr>
        <p:sp>
          <p:nvSpPr>
            <p:cNvPr id="87" name="Freeform 43"/>
            <p:cNvSpPr>
              <a:spLocks noEditPoints="1"/>
            </p:cNvSpPr>
            <p:nvPr/>
          </p:nvSpPr>
          <p:spPr bwMode="auto">
            <a:xfrm>
              <a:off x="2660650" y="1927225"/>
              <a:ext cx="276225" cy="206375"/>
            </a:xfrm>
            <a:custGeom>
              <a:avLst/>
              <a:gdLst/>
              <a:ahLst/>
              <a:cxnLst>
                <a:cxn ang="0">
                  <a:pos x="19" y="64"/>
                </a:cxn>
                <a:cxn ang="0">
                  <a:pos x="0" y="79"/>
                </a:cxn>
                <a:cxn ang="0">
                  <a:pos x="8" y="81"/>
                </a:cxn>
                <a:cxn ang="0">
                  <a:pos x="25" y="67"/>
                </a:cxn>
                <a:cxn ang="0">
                  <a:pos x="78" y="53"/>
                </a:cxn>
                <a:cxn ang="0">
                  <a:pos x="66" y="44"/>
                </a:cxn>
                <a:cxn ang="0">
                  <a:pos x="92" y="44"/>
                </a:cxn>
                <a:cxn ang="0">
                  <a:pos x="108" y="9"/>
                </a:cxn>
                <a:cxn ang="0">
                  <a:pos x="19" y="64"/>
                </a:cxn>
                <a:cxn ang="0">
                  <a:pos x="28" y="60"/>
                </a:cxn>
                <a:cxn ang="0">
                  <a:pos x="28" y="60"/>
                </a:cxn>
                <a:cxn ang="0">
                  <a:pos x="100" y="14"/>
                </a:cxn>
                <a:cxn ang="0">
                  <a:pos x="28" y="60"/>
                </a:cxn>
              </a:cxnLst>
              <a:rect l="0" t="0" r="r" b="b"/>
              <a:pathLst>
                <a:path w="108" h="81">
                  <a:moveTo>
                    <a:pt x="19" y="6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58" y="66"/>
                    <a:pt x="78" y="53"/>
                    <a:pt x="78" y="53"/>
                  </a:cubicBezTo>
                  <a:cubicBezTo>
                    <a:pt x="66" y="44"/>
                    <a:pt x="66" y="44"/>
                    <a:pt x="66" y="44"/>
                  </a:cubicBezTo>
                  <a:cubicBezTo>
                    <a:pt x="66" y="44"/>
                    <a:pt x="87" y="42"/>
                    <a:pt x="92" y="44"/>
                  </a:cubicBezTo>
                  <a:cubicBezTo>
                    <a:pt x="97" y="42"/>
                    <a:pt x="106" y="34"/>
                    <a:pt x="108" y="9"/>
                  </a:cubicBezTo>
                  <a:cubicBezTo>
                    <a:pt x="49" y="0"/>
                    <a:pt x="34" y="33"/>
                    <a:pt x="19" y="64"/>
                  </a:cubicBezTo>
                  <a:close/>
                  <a:moveTo>
                    <a:pt x="28" y="60"/>
                  </a:moveTo>
                  <a:cubicBezTo>
                    <a:pt x="28" y="60"/>
                    <a:pt x="28" y="60"/>
                    <a:pt x="28" y="60"/>
                  </a:cubicBezTo>
                  <a:cubicBezTo>
                    <a:pt x="33" y="54"/>
                    <a:pt x="66" y="21"/>
                    <a:pt x="100" y="14"/>
                  </a:cubicBezTo>
                  <a:cubicBezTo>
                    <a:pt x="81" y="20"/>
                    <a:pt x="37" y="54"/>
                    <a:pt x="28" y="6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2640013" y="2149475"/>
              <a:ext cx="131763" cy="95250"/>
            </a:xfrm>
            <a:custGeom>
              <a:avLst/>
              <a:gdLst/>
              <a:ahLst/>
              <a:cxnLst>
                <a:cxn ang="0">
                  <a:pos x="44" y="8"/>
                </a:cxn>
                <a:cxn ang="0">
                  <a:pos x="36" y="8"/>
                </a:cxn>
                <a:cxn ang="0">
                  <a:pos x="29" y="0"/>
                </a:cxn>
                <a:cxn ang="0">
                  <a:pos x="22" y="0"/>
                </a:cxn>
                <a:cxn ang="0">
                  <a:pos x="15" y="8"/>
                </a:cxn>
                <a:cxn ang="0">
                  <a:pos x="7" y="8"/>
                </a:cxn>
                <a:cxn ang="0">
                  <a:pos x="0" y="15"/>
                </a:cxn>
                <a:cxn ang="0">
                  <a:pos x="0" y="29"/>
                </a:cxn>
                <a:cxn ang="0">
                  <a:pos x="7" y="37"/>
                </a:cxn>
                <a:cxn ang="0">
                  <a:pos x="44" y="37"/>
                </a:cxn>
                <a:cxn ang="0">
                  <a:pos x="51" y="29"/>
                </a:cxn>
                <a:cxn ang="0">
                  <a:pos x="51" y="15"/>
                </a:cxn>
                <a:cxn ang="0">
                  <a:pos x="44" y="8"/>
                </a:cxn>
              </a:cxnLst>
              <a:rect l="0" t="0" r="r" b="b"/>
              <a:pathLst>
                <a:path w="51" h="37">
                  <a:moveTo>
                    <a:pt x="44" y="8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4"/>
                    <a:pt x="33" y="0"/>
                    <a:pt x="29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8" y="0"/>
                    <a:pt x="15" y="4"/>
                    <a:pt x="1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3" y="8"/>
                    <a:pt x="0" y="11"/>
                    <a:pt x="0" y="15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3"/>
                    <a:pt x="3" y="37"/>
                    <a:pt x="7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8" y="37"/>
                    <a:pt x="51" y="33"/>
                    <a:pt x="51" y="29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1" y="11"/>
                    <a:pt x="48" y="8"/>
                    <a:pt x="44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16" name="Group 281"/>
          <p:cNvGrpSpPr>
            <a:grpSpLocks noChangeAspect="1"/>
          </p:cNvGrpSpPr>
          <p:nvPr/>
        </p:nvGrpSpPr>
        <p:grpSpPr>
          <a:xfrm>
            <a:off x="5939702" y="1849330"/>
            <a:ext cx="204624" cy="231906"/>
            <a:chOff x="3233738" y="1947863"/>
            <a:chExt cx="261938" cy="296862"/>
          </a:xfrm>
          <a:solidFill>
            <a:schemeClr val="tx1"/>
          </a:solidFill>
        </p:grpSpPr>
        <p:sp>
          <p:nvSpPr>
            <p:cNvPr id="117" name="Freeform 56"/>
            <p:cNvSpPr>
              <a:spLocks noEditPoints="1"/>
            </p:cNvSpPr>
            <p:nvPr/>
          </p:nvSpPr>
          <p:spPr bwMode="auto">
            <a:xfrm>
              <a:off x="3233738" y="1947863"/>
              <a:ext cx="261938" cy="147638"/>
            </a:xfrm>
            <a:custGeom>
              <a:avLst/>
              <a:gdLst/>
              <a:ahLst/>
              <a:cxnLst>
                <a:cxn ang="0">
                  <a:pos x="8" y="58"/>
                </a:cxn>
                <a:cxn ang="0">
                  <a:pos x="95" y="58"/>
                </a:cxn>
                <a:cxn ang="0">
                  <a:pos x="102" y="50"/>
                </a:cxn>
                <a:cxn ang="0">
                  <a:pos x="95" y="43"/>
                </a:cxn>
                <a:cxn ang="0">
                  <a:pos x="73" y="43"/>
                </a:cxn>
                <a:cxn ang="0">
                  <a:pos x="66" y="36"/>
                </a:cxn>
                <a:cxn ang="0">
                  <a:pos x="66" y="7"/>
                </a:cxn>
                <a:cxn ang="0">
                  <a:pos x="58" y="0"/>
                </a:cxn>
                <a:cxn ang="0">
                  <a:pos x="44" y="0"/>
                </a:cxn>
                <a:cxn ang="0">
                  <a:pos x="37" y="7"/>
                </a:cxn>
                <a:cxn ang="0">
                  <a:pos x="37" y="36"/>
                </a:cxn>
                <a:cxn ang="0">
                  <a:pos x="29" y="43"/>
                </a:cxn>
                <a:cxn ang="0">
                  <a:pos x="8" y="43"/>
                </a:cxn>
                <a:cxn ang="0">
                  <a:pos x="0" y="50"/>
                </a:cxn>
                <a:cxn ang="0">
                  <a:pos x="8" y="58"/>
                </a:cxn>
                <a:cxn ang="0">
                  <a:pos x="48" y="7"/>
                </a:cxn>
                <a:cxn ang="0">
                  <a:pos x="55" y="7"/>
                </a:cxn>
                <a:cxn ang="0">
                  <a:pos x="58" y="10"/>
                </a:cxn>
                <a:cxn ang="0">
                  <a:pos x="55" y="14"/>
                </a:cxn>
                <a:cxn ang="0">
                  <a:pos x="48" y="14"/>
                </a:cxn>
                <a:cxn ang="0">
                  <a:pos x="44" y="10"/>
                </a:cxn>
                <a:cxn ang="0">
                  <a:pos x="48" y="7"/>
                </a:cxn>
              </a:cxnLst>
              <a:rect l="0" t="0" r="r" b="b"/>
              <a:pathLst>
                <a:path w="102" h="58">
                  <a:moveTo>
                    <a:pt x="8" y="58"/>
                  </a:moveTo>
                  <a:cubicBezTo>
                    <a:pt x="95" y="58"/>
                    <a:pt x="95" y="58"/>
                    <a:pt x="95" y="58"/>
                  </a:cubicBezTo>
                  <a:cubicBezTo>
                    <a:pt x="99" y="58"/>
                    <a:pt x="102" y="54"/>
                    <a:pt x="102" y="50"/>
                  </a:cubicBezTo>
                  <a:cubicBezTo>
                    <a:pt x="102" y="46"/>
                    <a:pt x="99" y="43"/>
                    <a:pt x="95" y="43"/>
                  </a:cubicBezTo>
                  <a:cubicBezTo>
                    <a:pt x="73" y="43"/>
                    <a:pt x="73" y="43"/>
                    <a:pt x="73" y="43"/>
                  </a:cubicBezTo>
                  <a:cubicBezTo>
                    <a:pt x="69" y="43"/>
                    <a:pt x="66" y="40"/>
                    <a:pt x="66" y="36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3"/>
                    <a:pt x="62" y="0"/>
                    <a:pt x="5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0" y="0"/>
                    <a:pt x="37" y="3"/>
                    <a:pt x="37" y="7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40"/>
                    <a:pt x="33" y="43"/>
                    <a:pt x="29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4" y="43"/>
                    <a:pt x="0" y="46"/>
                    <a:pt x="0" y="50"/>
                  </a:cubicBezTo>
                  <a:cubicBezTo>
                    <a:pt x="0" y="54"/>
                    <a:pt x="4" y="58"/>
                    <a:pt x="8" y="58"/>
                  </a:cubicBezTo>
                  <a:close/>
                  <a:moveTo>
                    <a:pt x="48" y="7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57" y="7"/>
                    <a:pt x="58" y="8"/>
                    <a:pt x="58" y="10"/>
                  </a:cubicBezTo>
                  <a:cubicBezTo>
                    <a:pt x="58" y="12"/>
                    <a:pt x="57" y="14"/>
                    <a:pt x="55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6" y="14"/>
                    <a:pt x="44" y="12"/>
                    <a:pt x="44" y="10"/>
                  </a:cubicBezTo>
                  <a:cubicBezTo>
                    <a:pt x="44" y="8"/>
                    <a:pt x="46" y="7"/>
                    <a:pt x="48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18" name="Freeform 57"/>
            <p:cNvSpPr>
              <a:spLocks/>
            </p:cNvSpPr>
            <p:nvPr/>
          </p:nvSpPr>
          <p:spPr bwMode="auto">
            <a:xfrm>
              <a:off x="3233738" y="2114550"/>
              <a:ext cx="261938" cy="130175"/>
            </a:xfrm>
            <a:custGeom>
              <a:avLst/>
              <a:gdLst/>
              <a:ahLst/>
              <a:cxnLst>
                <a:cxn ang="0">
                  <a:pos x="92" y="0"/>
                </a:cxn>
                <a:cxn ang="0">
                  <a:pos x="11" y="0"/>
                </a:cxn>
                <a:cxn ang="0">
                  <a:pos x="7" y="3"/>
                </a:cxn>
                <a:cxn ang="0">
                  <a:pos x="0" y="51"/>
                </a:cxn>
                <a:cxn ang="0">
                  <a:pos x="22" y="51"/>
                </a:cxn>
                <a:cxn ang="0">
                  <a:pos x="29" y="29"/>
                </a:cxn>
                <a:cxn ang="0">
                  <a:pos x="29" y="51"/>
                </a:cxn>
                <a:cxn ang="0">
                  <a:pos x="73" y="51"/>
                </a:cxn>
                <a:cxn ang="0">
                  <a:pos x="73" y="29"/>
                </a:cxn>
                <a:cxn ang="0">
                  <a:pos x="80" y="51"/>
                </a:cxn>
                <a:cxn ang="0">
                  <a:pos x="102" y="51"/>
                </a:cxn>
                <a:cxn ang="0">
                  <a:pos x="95" y="3"/>
                </a:cxn>
                <a:cxn ang="0">
                  <a:pos x="92" y="0"/>
                </a:cxn>
              </a:cxnLst>
              <a:rect l="0" t="0" r="r" b="b"/>
              <a:pathLst>
                <a:path w="102" h="51">
                  <a:moveTo>
                    <a:pt x="9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7" y="1"/>
                    <a:pt x="7" y="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1"/>
                    <a:pt x="93" y="0"/>
                    <a:pt x="9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19" name="Group 279"/>
          <p:cNvGrpSpPr>
            <a:grpSpLocks noChangeAspect="1"/>
          </p:cNvGrpSpPr>
          <p:nvPr/>
        </p:nvGrpSpPr>
        <p:grpSpPr>
          <a:xfrm>
            <a:off x="7321643" y="1845734"/>
            <a:ext cx="244462" cy="248405"/>
            <a:chOff x="2046288" y="1965325"/>
            <a:chExt cx="295275" cy="300038"/>
          </a:xfrm>
          <a:solidFill>
            <a:schemeClr val="tx1"/>
          </a:solidFill>
        </p:grpSpPr>
        <p:sp>
          <p:nvSpPr>
            <p:cNvPr id="124" name="Freeform 58"/>
            <p:cNvSpPr>
              <a:spLocks/>
            </p:cNvSpPr>
            <p:nvPr/>
          </p:nvSpPr>
          <p:spPr bwMode="auto">
            <a:xfrm>
              <a:off x="2157413" y="1965325"/>
              <a:ext cx="184150" cy="182563"/>
            </a:xfrm>
            <a:custGeom>
              <a:avLst/>
              <a:gdLst/>
              <a:ahLst/>
              <a:cxnLst>
                <a:cxn ang="0">
                  <a:pos x="67" y="4"/>
                </a:cxn>
                <a:cxn ang="0">
                  <a:pos x="57" y="5"/>
                </a:cxn>
                <a:cxn ang="0">
                  <a:pos x="22" y="40"/>
                </a:cxn>
                <a:cxn ang="0">
                  <a:pos x="0" y="52"/>
                </a:cxn>
                <a:cxn ang="0">
                  <a:pos x="19" y="71"/>
                </a:cxn>
                <a:cxn ang="0">
                  <a:pos x="32" y="49"/>
                </a:cxn>
                <a:cxn ang="0">
                  <a:pos x="66" y="15"/>
                </a:cxn>
                <a:cxn ang="0">
                  <a:pos x="67" y="4"/>
                </a:cxn>
              </a:cxnLst>
              <a:rect l="0" t="0" r="r" b="b"/>
              <a:pathLst>
                <a:path w="72" h="71">
                  <a:moveTo>
                    <a:pt x="67" y="4"/>
                  </a:moveTo>
                  <a:cubicBezTo>
                    <a:pt x="62" y="0"/>
                    <a:pt x="57" y="5"/>
                    <a:pt x="57" y="5"/>
                  </a:cubicBezTo>
                  <a:cubicBezTo>
                    <a:pt x="57" y="5"/>
                    <a:pt x="28" y="34"/>
                    <a:pt x="22" y="40"/>
                  </a:cubicBezTo>
                  <a:cubicBezTo>
                    <a:pt x="16" y="45"/>
                    <a:pt x="0" y="52"/>
                    <a:pt x="0" y="5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9" y="71"/>
                    <a:pt x="26" y="55"/>
                    <a:pt x="32" y="49"/>
                  </a:cubicBezTo>
                  <a:cubicBezTo>
                    <a:pt x="37" y="43"/>
                    <a:pt x="66" y="15"/>
                    <a:pt x="66" y="15"/>
                  </a:cubicBezTo>
                  <a:cubicBezTo>
                    <a:pt x="66" y="15"/>
                    <a:pt x="72" y="9"/>
                    <a:pt x="67" y="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27" name="Freeform 59"/>
            <p:cNvSpPr>
              <a:spLocks noEditPoints="1"/>
            </p:cNvSpPr>
            <p:nvPr/>
          </p:nvSpPr>
          <p:spPr bwMode="auto">
            <a:xfrm>
              <a:off x="2046288" y="2114550"/>
              <a:ext cx="144463" cy="150813"/>
            </a:xfrm>
            <a:custGeom>
              <a:avLst/>
              <a:gdLst/>
              <a:ahLst/>
              <a:cxnLst>
                <a:cxn ang="0">
                  <a:pos x="22" y="13"/>
                </a:cxn>
                <a:cxn ang="0">
                  <a:pos x="0" y="49"/>
                </a:cxn>
                <a:cxn ang="0">
                  <a:pos x="56" y="19"/>
                </a:cxn>
                <a:cxn ang="0">
                  <a:pos x="37" y="0"/>
                </a:cxn>
                <a:cxn ang="0">
                  <a:pos x="22" y="13"/>
                </a:cxn>
                <a:cxn ang="0">
                  <a:pos x="16" y="43"/>
                </a:cxn>
                <a:cxn ang="0">
                  <a:pos x="36" y="8"/>
                </a:cxn>
                <a:cxn ang="0">
                  <a:pos x="16" y="43"/>
                </a:cxn>
              </a:cxnLst>
              <a:rect l="0" t="0" r="r" b="b"/>
              <a:pathLst>
                <a:path w="56" h="59">
                  <a:moveTo>
                    <a:pt x="22" y="13"/>
                  </a:moveTo>
                  <a:cubicBezTo>
                    <a:pt x="13" y="34"/>
                    <a:pt x="14" y="46"/>
                    <a:pt x="0" y="49"/>
                  </a:cubicBezTo>
                  <a:cubicBezTo>
                    <a:pt x="56" y="59"/>
                    <a:pt x="56" y="19"/>
                    <a:pt x="56" y="1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26" y="3"/>
                    <a:pt x="22" y="13"/>
                  </a:cubicBezTo>
                  <a:close/>
                  <a:moveTo>
                    <a:pt x="16" y="43"/>
                  </a:moveTo>
                  <a:cubicBezTo>
                    <a:pt x="21" y="38"/>
                    <a:pt x="27" y="14"/>
                    <a:pt x="36" y="8"/>
                  </a:cubicBezTo>
                  <a:cubicBezTo>
                    <a:pt x="42" y="12"/>
                    <a:pt x="36" y="31"/>
                    <a:pt x="16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28" name="Freeform 60"/>
          <p:cNvSpPr>
            <a:spLocks noChangeAspect="1" noEditPoints="1"/>
          </p:cNvSpPr>
          <p:nvPr/>
        </p:nvSpPr>
        <p:spPr bwMode="auto">
          <a:xfrm>
            <a:off x="2654653" y="1853778"/>
            <a:ext cx="227013" cy="224611"/>
          </a:xfrm>
          <a:custGeom>
            <a:avLst/>
            <a:gdLst>
              <a:gd name="T0" fmla="*/ 101 w 117"/>
              <a:gd name="T1" fmla="*/ 47 h 116"/>
              <a:gd name="T2" fmla="*/ 65 w 117"/>
              <a:gd name="T3" fmla="*/ 83 h 116"/>
              <a:gd name="T4" fmla="*/ 34 w 117"/>
              <a:gd name="T5" fmla="*/ 83 h 116"/>
              <a:gd name="T6" fmla="*/ 34 w 117"/>
              <a:gd name="T7" fmla="*/ 51 h 116"/>
              <a:gd name="T8" fmla="*/ 69 w 117"/>
              <a:gd name="T9" fmla="*/ 15 h 116"/>
              <a:gd name="T10" fmla="*/ 53 w 117"/>
              <a:gd name="T11" fmla="*/ 0 h 116"/>
              <a:gd name="T12" fmla="*/ 18 w 117"/>
              <a:gd name="T13" fmla="*/ 35 h 116"/>
              <a:gd name="T14" fmla="*/ 18 w 117"/>
              <a:gd name="T15" fmla="*/ 98 h 116"/>
              <a:gd name="T16" fmla="*/ 81 w 117"/>
              <a:gd name="T17" fmla="*/ 98 h 116"/>
              <a:gd name="T18" fmla="*/ 117 w 117"/>
              <a:gd name="T19" fmla="*/ 63 h 116"/>
              <a:gd name="T20" fmla="*/ 101 w 117"/>
              <a:gd name="T21" fmla="*/ 47 h 116"/>
              <a:gd name="T22" fmla="*/ 53 w 117"/>
              <a:gd name="T23" fmla="*/ 8 h 116"/>
              <a:gd name="T24" fmla="*/ 61 w 117"/>
              <a:gd name="T25" fmla="*/ 15 h 116"/>
              <a:gd name="T26" fmla="*/ 49 w 117"/>
              <a:gd name="T27" fmla="*/ 27 h 116"/>
              <a:gd name="T28" fmla="*/ 41 w 117"/>
              <a:gd name="T29" fmla="*/ 19 h 116"/>
              <a:gd name="T30" fmla="*/ 53 w 117"/>
              <a:gd name="T31" fmla="*/ 8 h 116"/>
              <a:gd name="T32" fmla="*/ 89 w 117"/>
              <a:gd name="T33" fmla="*/ 67 h 116"/>
              <a:gd name="T34" fmla="*/ 101 w 117"/>
              <a:gd name="T35" fmla="*/ 55 h 116"/>
              <a:gd name="T36" fmla="*/ 109 w 117"/>
              <a:gd name="T37" fmla="*/ 63 h 116"/>
              <a:gd name="T38" fmla="*/ 97 w 117"/>
              <a:gd name="T39" fmla="*/ 75 h 116"/>
              <a:gd name="T40" fmla="*/ 89 w 117"/>
              <a:gd name="T41" fmla="*/ 67 h 11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117" h="116">
                <a:moveTo>
                  <a:pt x="101" y="47"/>
                </a:moveTo>
                <a:cubicBezTo>
                  <a:pt x="65" y="83"/>
                  <a:pt x="65" y="83"/>
                  <a:pt x="65" y="83"/>
                </a:cubicBezTo>
                <a:cubicBezTo>
                  <a:pt x="56" y="91"/>
                  <a:pt x="42" y="91"/>
                  <a:pt x="34" y="83"/>
                </a:cubicBezTo>
                <a:cubicBezTo>
                  <a:pt x="25" y="74"/>
                  <a:pt x="25" y="60"/>
                  <a:pt x="34" y="51"/>
                </a:cubicBezTo>
                <a:cubicBezTo>
                  <a:pt x="69" y="15"/>
                  <a:pt x="69" y="15"/>
                  <a:pt x="69" y="15"/>
                </a:cubicBezTo>
                <a:cubicBezTo>
                  <a:pt x="53" y="0"/>
                  <a:pt x="53" y="0"/>
                  <a:pt x="53" y="0"/>
                </a:cubicBezTo>
                <a:cubicBezTo>
                  <a:pt x="18" y="35"/>
                  <a:pt x="18" y="35"/>
                  <a:pt x="18" y="35"/>
                </a:cubicBezTo>
                <a:cubicBezTo>
                  <a:pt x="0" y="53"/>
                  <a:pt x="0" y="81"/>
                  <a:pt x="18" y="98"/>
                </a:cubicBezTo>
                <a:cubicBezTo>
                  <a:pt x="35" y="116"/>
                  <a:pt x="64" y="116"/>
                  <a:pt x="81" y="98"/>
                </a:cubicBezTo>
                <a:cubicBezTo>
                  <a:pt x="117" y="63"/>
                  <a:pt x="117" y="63"/>
                  <a:pt x="117" y="63"/>
                </a:cubicBezTo>
                <a:lnTo>
                  <a:pt x="101" y="47"/>
                </a:lnTo>
                <a:close/>
                <a:moveTo>
                  <a:pt x="53" y="8"/>
                </a:moveTo>
                <a:cubicBezTo>
                  <a:pt x="61" y="15"/>
                  <a:pt x="61" y="15"/>
                  <a:pt x="61" y="15"/>
                </a:cubicBezTo>
                <a:cubicBezTo>
                  <a:pt x="49" y="27"/>
                  <a:pt x="49" y="27"/>
                  <a:pt x="49" y="27"/>
                </a:cubicBezTo>
                <a:cubicBezTo>
                  <a:pt x="41" y="19"/>
                  <a:pt x="41" y="19"/>
                  <a:pt x="41" y="19"/>
                </a:cubicBezTo>
                <a:lnTo>
                  <a:pt x="53" y="8"/>
                </a:lnTo>
                <a:close/>
                <a:moveTo>
                  <a:pt x="89" y="67"/>
                </a:moveTo>
                <a:cubicBezTo>
                  <a:pt x="101" y="55"/>
                  <a:pt x="101" y="55"/>
                  <a:pt x="101" y="55"/>
                </a:cubicBezTo>
                <a:cubicBezTo>
                  <a:pt x="109" y="63"/>
                  <a:pt x="109" y="63"/>
                  <a:pt x="109" y="63"/>
                </a:cubicBezTo>
                <a:cubicBezTo>
                  <a:pt x="97" y="75"/>
                  <a:pt x="97" y="75"/>
                  <a:pt x="97" y="75"/>
                </a:cubicBezTo>
                <a:lnTo>
                  <a:pt x="89" y="6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29" name="Freeform 64"/>
          <p:cNvSpPr>
            <a:spLocks noChangeAspect="1" noEditPoints="1"/>
          </p:cNvSpPr>
          <p:nvPr/>
        </p:nvSpPr>
        <p:spPr bwMode="auto">
          <a:xfrm>
            <a:off x="7681800" y="2286218"/>
            <a:ext cx="241358" cy="228382"/>
          </a:xfrm>
          <a:custGeom>
            <a:avLst/>
            <a:gdLst>
              <a:gd name="T0" fmla="*/ 65 w 116"/>
              <a:gd name="T1" fmla="*/ 0 h 109"/>
              <a:gd name="T2" fmla="*/ 0 w 116"/>
              <a:gd name="T3" fmla="*/ 72 h 109"/>
              <a:gd name="T4" fmla="*/ 22 w 116"/>
              <a:gd name="T5" fmla="*/ 72 h 109"/>
              <a:gd name="T6" fmla="*/ 44 w 116"/>
              <a:gd name="T7" fmla="*/ 80 h 109"/>
              <a:gd name="T8" fmla="*/ 65 w 116"/>
              <a:gd name="T9" fmla="*/ 109 h 109"/>
              <a:gd name="T10" fmla="*/ 116 w 116"/>
              <a:gd name="T11" fmla="*/ 51 h 109"/>
              <a:gd name="T12" fmla="*/ 65 w 116"/>
              <a:gd name="T13" fmla="*/ 0 h 109"/>
              <a:gd name="T14" fmla="*/ 29 w 116"/>
              <a:gd name="T15" fmla="*/ 52 h 109"/>
              <a:gd name="T16" fmla="*/ 20 w 116"/>
              <a:gd name="T17" fmla="*/ 43 h 109"/>
              <a:gd name="T18" fmla="*/ 29 w 116"/>
              <a:gd name="T19" fmla="*/ 34 h 109"/>
              <a:gd name="T20" fmla="*/ 38 w 116"/>
              <a:gd name="T21" fmla="*/ 43 h 109"/>
              <a:gd name="T22" fmla="*/ 29 w 116"/>
              <a:gd name="T23" fmla="*/ 52 h 109"/>
              <a:gd name="T24" fmla="*/ 45 w 116"/>
              <a:gd name="T25" fmla="*/ 25 h 109"/>
              <a:gd name="T26" fmla="*/ 55 w 116"/>
              <a:gd name="T27" fmla="*/ 16 h 109"/>
              <a:gd name="T28" fmla="*/ 64 w 116"/>
              <a:gd name="T29" fmla="*/ 25 h 109"/>
              <a:gd name="T30" fmla="*/ 55 w 116"/>
              <a:gd name="T31" fmla="*/ 34 h 109"/>
              <a:gd name="T32" fmla="*/ 45 w 116"/>
              <a:gd name="T33" fmla="*/ 25 h 109"/>
              <a:gd name="T34" fmla="*/ 69 w 116"/>
              <a:gd name="T35" fmla="*/ 89 h 109"/>
              <a:gd name="T36" fmla="*/ 56 w 116"/>
              <a:gd name="T37" fmla="*/ 76 h 109"/>
              <a:gd name="T38" fmla="*/ 69 w 116"/>
              <a:gd name="T39" fmla="*/ 63 h 109"/>
              <a:gd name="T40" fmla="*/ 82 w 116"/>
              <a:gd name="T41" fmla="*/ 76 h 109"/>
              <a:gd name="T42" fmla="*/ 69 w 116"/>
              <a:gd name="T43" fmla="*/ 89 h 109"/>
              <a:gd name="T44" fmla="*/ 91 w 116"/>
              <a:gd name="T45" fmla="*/ 67 h 109"/>
              <a:gd name="T46" fmla="*/ 85 w 116"/>
              <a:gd name="T47" fmla="*/ 62 h 109"/>
              <a:gd name="T48" fmla="*/ 91 w 116"/>
              <a:gd name="T49" fmla="*/ 56 h 109"/>
              <a:gd name="T50" fmla="*/ 96 w 116"/>
              <a:gd name="T51" fmla="*/ 62 h 109"/>
              <a:gd name="T52" fmla="*/ 91 w 116"/>
              <a:gd name="T53" fmla="*/ 67 h 109"/>
              <a:gd name="T54" fmla="*/ 84 w 116"/>
              <a:gd name="T55" fmla="*/ 45 h 109"/>
              <a:gd name="T56" fmla="*/ 71 w 116"/>
              <a:gd name="T57" fmla="*/ 33 h 109"/>
              <a:gd name="T58" fmla="*/ 84 w 116"/>
              <a:gd name="T59" fmla="*/ 20 h 109"/>
              <a:gd name="T60" fmla="*/ 96 w 116"/>
              <a:gd name="T61" fmla="*/ 33 h 109"/>
              <a:gd name="T62" fmla="*/ 84 w 116"/>
              <a:gd name="T63" fmla="*/ 45 h 109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116" h="109">
                <a:moveTo>
                  <a:pt x="65" y="0"/>
                </a:moveTo>
                <a:cubicBezTo>
                  <a:pt x="22" y="0"/>
                  <a:pt x="0" y="43"/>
                  <a:pt x="0" y="72"/>
                </a:cubicBezTo>
                <a:cubicBezTo>
                  <a:pt x="0" y="80"/>
                  <a:pt x="15" y="94"/>
                  <a:pt x="22" y="72"/>
                </a:cubicBezTo>
                <a:cubicBezTo>
                  <a:pt x="25" y="63"/>
                  <a:pt x="44" y="65"/>
                  <a:pt x="44" y="80"/>
                </a:cubicBezTo>
                <a:cubicBezTo>
                  <a:pt x="44" y="96"/>
                  <a:pt x="51" y="109"/>
                  <a:pt x="65" y="109"/>
                </a:cubicBezTo>
                <a:cubicBezTo>
                  <a:pt x="109" y="109"/>
                  <a:pt x="116" y="72"/>
                  <a:pt x="116" y="51"/>
                </a:cubicBezTo>
                <a:cubicBezTo>
                  <a:pt x="116" y="29"/>
                  <a:pt x="109" y="0"/>
                  <a:pt x="65" y="0"/>
                </a:cubicBezTo>
                <a:close/>
                <a:moveTo>
                  <a:pt x="29" y="52"/>
                </a:moveTo>
                <a:cubicBezTo>
                  <a:pt x="24" y="52"/>
                  <a:pt x="20" y="48"/>
                  <a:pt x="20" y="43"/>
                </a:cubicBezTo>
                <a:cubicBezTo>
                  <a:pt x="20" y="38"/>
                  <a:pt x="24" y="34"/>
                  <a:pt x="29" y="34"/>
                </a:cubicBezTo>
                <a:cubicBezTo>
                  <a:pt x="34" y="34"/>
                  <a:pt x="38" y="38"/>
                  <a:pt x="38" y="43"/>
                </a:cubicBezTo>
                <a:cubicBezTo>
                  <a:pt x="38" y="48"/>
                  <a:pt x="34" y="52"/>
                  <a:pt x="29" y="52"/>
                </a:cubicBezTo>
                <a:close/>
                <a:moveTo>
                  <a:pt x="45" y="25"/>
                </a:moveTo>
                <a:cubicBezTo>
                  <a:pt x="45" y="20"/>
                  <a:pt x="50" y="16"/>
                  <a:pt x="55" y="16"/>
                </a:cubicBezTo>
                <a:cubicBezTo>
                  <a:pt x="60" y="16"/>
                  <a:pt x="64" y="20"/>
                  <a:pt x="64" y="25"/>
                </a:cubicBezTo>
                <a:cubicBezTo>
                  <a:pt x="64" y="30"/>
                  <a:pt x="60" y="34"/>
                  <a:pt x="55" y="34"/>
                </a:cubicBezTo>
                <a:cubicBezTo>
                  <a:pt x="50" y="34"/>
                  <a:pt x="45" y="30"/>
                  <a:pt x="45" y="25"/>
                </a:cubicBezTo>
                <a:close/>
                <a:moveTo>
                  <a:pt x="69" y="89"/>
                </a:moveTo>
                <a:cubicBezTo>
                  <a:pt x="62" y="89"/>
                  <a:pt x="56" y="83"/>
                  <a:pt x="56" y="76"/>
                </a:cubicBezTo>
                <a:cubicBezTo>
                  <a:pt x="56" y="69"/>
                  <a:pt x="62" y="63"/>
                  <a:pt x="69" y="63"/>
                </a:cubicBezTo>
                <a:cubicBezTo>
                  <a:pt x="76" y="63"/>
                  <a:pt x="82" y="69"/>
                  <a:pt x="82" y="76"/>
                </a:cubicBezTo>
                <a:cubicBezTo>
                  <a:pt x="82" y="83"/>
                  <a:pt x="76" y="89"/>
                  <a:pt x="69" y="89"/>
                </a:cubicBezTo>
                <a:close/>
                <a:moveTo>
                  <a:pt x="91" y="67"/>
                </a:moveTo>
                <a:cubicBezTo>
                  <a:pt x="88" y="67"/>
                  <a:pt x="85" y="65"/>
                  <a:pt x="85" y="62"/>
                </a:cubicBezTo>
                <a:cubicBezTo>
                  <a:pt x="85" y="59"/>
                  <a:pt x="88" y="56"/>
                  <a:pt x="91" y="56"/>
                </a:cubicBezTo>
                <a:cubicBezTo>
                  <a:pt x="94" y="56"/>
                  <a:pt x="96" y="59"/>
                  <a:pt x="96" y="62"/>
                </a:cubicBezTo>
                <a:cubicBezTo>
                  <a:pt x="96" y="65"/>
                  <a:pt x="94" y="67"/>
                  <a:pt x="91" y="67"/>
                </a:cubicBezTo>
                <a:close/>
                <a:moveTo>
                  <a:pt x="84" y="45"/>
                </a:moveTo>
                <a:cubicBezTo>
                  <a:pt x="77" y="45"/>
                  <a:pt x="71" y="40"/>
                  <a:pt x="71" y="33"/>
                </a:cubicBezTo>
                <a:cubicBezTo>
                  <a:pt x="71" y="26"/>
                  <a:pt x="77" y="20"/>
                  <a:pt x="84" y="20"/>
                </a:cubicBezTo>
                <a:cubicBezTo>
                  <a:pt x="91" y="20"/>
                  <a:pt x="96" y="26"/>
                  <a:pt x="96" y="33"/>
                </a:cubicBezTo>
                <a:cubicBezTo>
                  <a:pt x="96" y="40"/>
                  <a:pt x="91" y="45"/>
                  <a:pt x="84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30" name="Group 286"/>
          <p:cNvGrpSpPr>
            <a:grpSpLocks noChangeAspect="1"/>
          </p:cNvGrpSpPr>
          <p:nvPr/>
        </p:nvGrpSpPr>
        <p:grpSpPr>
          <a:xfrm>
            <a:off x="5588835" y="2302499"/>
            <a:ext cx="198377" cy="198377"/>
            <a:chOff x="7989888" y="2541588"/>
            <a:chExt cx="296863" cy="296863"/>
          </a:xfrm>
          <a:solidFill>
            <a:schemeClr val="tx1"/>
          </a:solidFill>
        </p:grpSpPr>
        <p:sp>
          <p:nvSpPr>
            <p:cNvPr id="132" name="Freeform 83"/>
            <p:cNvSpPr>
              <a:spLocks noEditPoints="1"/>
            </p:cNvSpPr>
            <p:nvPr/>
          </p:nvSpPr>
          <p:spPr bwMode="auto">
            <a:xfrm>
              <a:off x="7989888" y="2541588"/>
              <a:ext cx="296863" cy="296863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0" y="58"/>
                </a:cxn>
                <a:cxn ang="0">
                  <a:pos x="58" y="116"/>
                </a:cxn>
                <a:cxn ang="0">
                  <a:pos x="116" y="58"/>
                </a:cxn>
                <a:cxn ang="0">
                  <a:pos x="58" y="0"/>
                </a:cxn>
                <a:cxn ang="0">
                  <a:pos x="58" y="109"/>
                </a:cxn>
                <a:cxn ang="0">
                  <a:pos x="7" y="58"/>
                </a:cxn>
                <a:cxn ang="0">
                  <a:pos x="58" y="7"/>
                </a:cxn>
                <a:cxn ang="0">
                  <a:pos x="109" y="58"/>
                </a:cxn>
                <a:cxn ang="0">
                  <a:pos x="58" y="109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  <a:moveTo>
                    <a:pt x="58" y="109"/>
                  </a:moveTo>
                  <a:cubicBezTo>
                    <a:pt x="30" y="109"/>
                    <a:pt x="7" y="86"/>
                    <a:pt x="7" y="58"/>
                  </a:cubicBezTo>
                  <a:cubicBezTo>
                    <a:pt x="7" y="30"/>
                    <a:pt x="30" y="7"/>
                    <a:pt x="58" y="7"/>
                  </a:cubicBezTo>
                  <a:cubicBezTo>
                    <a:pt x="86" y="7"/>
                    <a:pt x="109" y="30"/>
                    <a:pt x="109" y="58"/>
                  </a:cubicBezTo>
                  <a:cubicBezTo>
                    <a:pt x="109" y="86"/>
                    <a:pt x="86" y="109"/>
                    <a:pt x="58" y="10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4" name="Oval 84"/>
            <p:cNvSpPr>
              <a:spLocks noChangeArrowheads="1"/>
            </p:cNvSpPr>
            <p:nvPr/>
          </p:nvSpPr>
          <p:spPr bwMode="auto">
            <a:xfrm>
              <a:off x="8081963" y="2616200"/>
              <a:ext cx="38100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6" name="Oval 85"/>
            <p:cNvSpPr>
              <a:spLocks noChangeArrowheads="1"/>
            </p:cNvSpPr>
            <p:nvPr/>
          </p:nvSpPr>
          <p:spPr bwMode="auto">
            <a:xfrm>
              <a:off x="8156575" y="2616200"/>
              <a:ext cx="38100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37" name="Freeform 86"/>
            <p:cNvSpPr>
              <a:spLocks/>
            </p:cNvSpPr>
            <p:nvPr/>
          </p:nvSpPr>
          <p:spPr bwMode="auto">
            <a:xfrm>
              <a:off x="8048625" y="2708275"/>
              <a:ext cx="179388" cy="74613"/>
            </a:xfrm>
            <a:custGeom>
              <a:avLst/>
              <a:gdLst/>
              <a:ahLst/>
              <a:cxnLst>
                <a:cxn ang="0">
                  <a:pos x="4" y="12"/>
                </a:cxn>
                <a:cxn ang="0">
                  <a:pos x="35" y="29"/>
                </a:cxn>
                <a:cxn ang="0">
                  <a:pos x="66" y="12"/>
                </a:cxn>
                <a:cxn ang="0">
                  <a:pos x="70" y="0"/>
                </a:cxn>
                <a:cxn ang="0">
                  <a:pos x="0" y="0"/>
                </a:cxn>
                <a:cxn ang="0">
                  <a:pos x="4" y="12"/>
                </a:cxn>
              </a:cxnLst>
              <a:rect l="0" t="0" r="r" b="b"/>
              <a:pathLst>
                <a:path w="70" h="29">
                  <a:moveTo>
                    <a:pt x="4" y="12"/>
                  </a:moveTo>
                  <a:cubicBezTo>
                    <a:pt x="10" y="22"/>
                    <a:pt x="22" y="29"/>
                    <a:pt x="35" y="29"/>
                  </a:cubicBezTo>
                  <a:cubicBezTo>
                    <a:pt x="48" y="29"/>
                    <a:pt x="59" y="22"/>
                    <a:pt x="66" y="12"/>
                  </a:cubicBezTo>
                  <a:cubicBezTo>
                    <a:pt x="68" y="8"/>
                    <a:pt x="69" y="4"/>
                    <a:pt x="7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2" y="8"/>
                    <a:pt x="4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38" name="Group 285"/>
          <p:cNvGrpSpPr>
            <a:grpSpLocks noChangeAspect="1"/>
          </p:cNvGrpSpPr>
          <p:nvPr/>
        </p:nvGrpSpPr>
        <p:grpSpPr>
          <a:xfrm>
            <a:off x="5949505" y="2302499"/>
            <a:ext cx="198377" cy="198377"/>
            <a:chOff x="8564563" y="2541588"/>
            <a:chExt cx="296863" cy="296863"/>
          </a:xfrm>
          <a:solidFill>
            <a:schemeClr val="tx1"/>
          </a:solidFill>
        </p:grpSpPr>
        <p:sp>
          <p:nvSpPr>
            <p:cNvPr id="139" name="Freeform 87"/>
            <p:cNvSpPr>
              <a:spLocks noEditPoints="1"/>
            </p:cNvSpPr>
            <p:nvPr/>
          </p:nvSpPr>
          <p:spPr bwMode="auto">
            <a:xfrm>
              <a:off x="8564563" y="2541588"/>
              <a:ext cx="296863" cy="296863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0" y="58"/>
                </a:cxn>
                <a:cxn ang="0">
                  <a:pos x="58" y="116"/>
                </a:cxn>
                <a:cxn ang="0">
                  <a:pos x="116" y="58"/>
                </a:cxn>
                <a:cxn ang="0">
                  <a:pos x="58" y="0"/>
                </a:cxn>
                <a:cxn ang="0">
                  <a:pos x="58" y="109"/>
                </a:cxn>
                <a:cxn ang="0">
                  <a:pos x="7" y="58"/>
                </a:cxn>
                <a:cxn ang="0">
                  <a:pos x="58" y="7"/>
                </a:cxn>
                <a:cxn ang="0">
                  <a:pos x="109" y="58"/>
                </a:cxn>
                <a:cxn ang="0">
                  <a:pos x="58" y="109"/>
                </a:cxn>
              </a:cxnLst>
              <a:rect l="0" t="0" r="r" b="b"/>
              <a:pathLst>
                <a:path w="116" h="116">
                  <a:moveTo>
                    <a:pt x="58" y="0"/>
                  </a:moveTo>
                  <a:cubicBezTo>
                    <a:pt x="26" y="0"/>
                    <a:pt x="0" y="26"/>
                    <a:pt x="0" y="58"/>
                  </a:cubicBezTo>
                  <a:cubicBezTo>
                    <a:pt x="0" y="90"/>
                    <a:pt x="26" y="116"/>
                    <a:pt x="58" y="116"/>
                  </a:cubicBezTo>
                  <a:cubicBezTo>
                    <a:pt x="90" y="116"/>
                    <a:pt x="116" y="90"/>
                    <a:pt x="116" y="58"/>
                  </a:cubicBezTo>
                  <a:cubicBezTo>
                    <a:pt x="116" y="26"/>
                    <a:pt x="90" y="0"/>
                    <a:pt x="58" y="0"/>
                  </a:cubicBezTo>
                  <a:close/>
                  <a:moveTo>
                    <a:pt x="58" y="109"/>
                  </a:moveTo>
                  <a:cubicBezTo>
                    <a:pt x="30" y="109"/>
                    <a:pt x="7" y="86"/>
                    <a:pt x="7" y="58"/>
                  </a:cubicBezTo>
                  <a:cubicBezTo>
                    <a:pt x="7" y="30"/>
                    <a:pt x="30" y="7"/>
                    <a:pt x="58" y="7"/>
                  </a:cubicBezTo>
                  <a:cubicBezTo>
                    <a:pt x="86" y="7"/>
                    <a:pt x="109" y="30"/>
                    <a:pt x="109" y="58"/>
                  </a:cubicBezTo>
                  <a:cubicBezTo>
                    <a:pt x="109" y="86"/>
                    <a:pt x="86" y="109"/>
                    <a:pt x="58" y="10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0" name="Oval 88"/>
            <p:cNvSpPr>
              <a:spLocks noChangeArrowheads="1"/>
            </p:cNvSpPr>
            <p:nvPr/>
          </p:nvSpPr>
          <p:spPr bwMode="auto">
            <a:xfrm>
              <a:off x="8656638" y="2616200"/>
              <a:ext cx="39688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1" name="Freeform 89"/>
            <p:cNvSpPr>
              <a:spLocks/>
            </p:cNvSpPr>
            <p:nvPr/>
          </p:nvSpPr>
          <p:spPr bwMode="auto">
            <a:xfrm>
              <a:off x="8639175" y="2708275"/>
              <a:ext cx="149225" cy="74613"/>
            </a:xfrm>
            <a:custGeom>
              <a:avLst/>
              <a:gdLst/>
              <a:ahLst/>
              <a:cxnLst>
                <a:cxn ang="0">
                  <a:pos x="29" y="15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9" y="29"/>
                </a:cxn>
                <a:cxn ang="0">
                  <a:pos x="58" y="0"/>
                </a:cxn>
                <a:cxn ang="0">
                  <a:pos x="58" y="0"/>
                </a:cxn>
                <a:cxn ang="0">
                  <a:pos x="29" y="15"/>
                </a:cxn>
              </a:cxnLst>
              <a:rect l="0" t="0" r="r" b="b"/>
              <a:pathLst>
                <a:path w="58" h="29">
                  <a:moveTo>
                    <a:pt x="29" y="15"/>
                  </a:moveTo>
                  <a:cubicBezTo>
                    <a:pt x="17" y="15"/>
                    <a:pt x="6" y="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13" y="29"/>
                    <a:pt x="29" y="29"/>
                  </a:cubicBezTo>
                  <a:cubicBezTo>
                    <a:pt x="45" y="29"/>
                    <a:pt x="58" y="16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1" y="9"/>
                    <a:pt x="41" y="15"/>
                    <a:pt x="29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42" name="Rectangle 90"/>
            <p:cNvSpPr>
              <a:spLocks noChangeArrowheads="1"/>
            </p:cNvSpPr>
            <p:nvPr/>
          </p:nvSpPr>
          <p:spPr bwMode="auto">
            <a:xfrm>
              <a:off x="8731250" y="2633663"/>
              <a:ext cx="57150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58" name="Group 295"/>
          <p:cNvGrpSpPr>
            <a:grpSpLocks noChangeAspect="1"/>
          </p:cNvGrpSpPr>
          <p:nvPr/>
        </p:nvGrpSpPr>
        <p:grpSpPr>
          <a:xfrm>
            <a:off x="3051222" y="1488304"/>
            <a:ext cx="230675" cy="159129"/>
            <a:chOff x="857250" y="2541588"/>
            <a:chExt cx="296863" cy="204788"/>
          </a:xfrm>
          <a:solidFill>
            <a:schemeClr val="tx1"/>
          </a:solidFill>
        </p:grpSpPr>
        <p:sp>
          <p:nvSpPr>
            <p:cNvPr id="159" name="Freeform 112"/>
            <p:cNvSpPr>
              <a:spLocks/>
            </p:cNvSpPr>
            <p:nvPr/>
          </p:nvSpPr>
          <p:spPr bwMode="auto">
            <a:xfrm>
              <a:off x="857250" y="2541588"/>
              <a:ext cx="204788" cy="204788"/>
            </a:xfrm>
            <a:custGeom>
              <a:avLst/>
              <a:gdLst/>
              <a:ahLst/>
              <a:cxnLst>
                <a:cxn ang="0">
                  <a:pos x="73" y="0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0" y="72"/>
                </a:cxn>
                <a:cxn ang="0">
                  <a:pos x="7" y="80"/>
                </a:cxn>
                <a:cxn ang="0">
                  <a:pos x="73" y="80"/>
                </a:cxn>
                <a:cxn ang="0">
                  <a:pos x="80" y="72"/>
                </a:cxn>
                <a:cxn ang="0">
                  <a:pos x="80" y="7"/>
                </a:cxn>
                <a:cxn ang="0">
                  <a:pos x="73" y="0"/>
                </a:cxn>
              </a:cxnLst>
              <a:rect l="0" t="0" r="r" b="b"/>
              <a:pathLst>
                <a:path w="80" h="80">
                  <a:moveTo>
                    <a:pt x="73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6"/>
                    <a:pt x="3" y="80"/>
                    <a:pt x="7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7" y="80"/>
                    <a:pt x="80" y="76"/>
                    <a:pt x="80" y="72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3"/>
                    <a:pt x="77" y="0"/>
                    <a:pt x="7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60" name="Freeform 113"/>
            <p:cNvSpPr>
              <a:spLocks/>
            </p:cNvSpPr>
            <p:nvPr/>
          </p:nvSpPr>
          <p:spPr bwMode="auto">
            <a:xfrm>
              <a:off x="1079500" y="2566988"/>
              <a:ext cx="74613" cy="150813"/>
            </a:xfrm>
            <a:custGeom>
              <a:avLst/>
              <a:gdLst/>
              <a:ahLst/>
              <a:cxnLst>
                <a:cxn ang="0">
                  <a:pos x="23" y="2"/>
                </a:cxn>
                <a:cxn ang="0">
                  <a:pos x="10" y="10"/>
                </a:cxn>
                <a:cxn ang="0">
                  <a:pos x="0" y="16"/>
                </a:cxn>
                <a:cxn ang="0">
                  <a:pos x="0" y="43"/>
                </a:cxn>
                <a:cxn ang="0">
                  <a:pos x="10" y="49"/>
                </a:cxn>
                <a:cxn ang="0">
                  <a:pos x="23" y="57"/>
                </a:cxn>
                <a:cxn ang="0">
                  <a:pos x="29" y="53"/>
                </a:cxn>
                <a:cxn ang="0">
                  <a:pos x="29" y="6"/>
                </a:cxn>
                <a:cxn ang="0">
                  <a:pos x="23" y="2"/>
                </a:cxn>
              </a:cxnLst>
              <a:rect l="0" t="0" r="r" b="b"/>
              <a:pathLst>
                <a:path w="29" h="59">
                  <a:moveTo>
                    <a:pt x="23" y="2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7" y="12"/>
                    <a:pt x="3" y="14"/>
                    <a:pt x="0" y="16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3" y="45"/>
                    <a:pt x="7" y="47"/>
                    <a:pt x="10" y="49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6" y="59"/>
                    <a:pt x="29" y="57"/>
                    <a:pt x="29" y="53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2"/>
                    <a:pt x="26" y="0"/>
                    <a:pt x="23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161" name="Freeform 139"/>
          <p:cNvSpPr>
            <a:spLocks noChangeAspect="1" noEditPoints="1"/>
          </p:cNvSpPr>
          <p:nvPr/>
        </p:nvSpPr>
        <p:spPr bwMode="auto">
          <a:xfrm>
            <a:off x="4835706" y="1459902"/>
            <a:ext cx="128807" cy="206972"/>
          </a:xfrm>
          <a:custGeom>
            <a:avLst/>
            <a:gdLst>
              <a:gd name="T0" fmla="*/ 73 w 73"/>
              <a:gd name="T1" fmla="*/ 36 h 116"/>
              <a:gd name="T2" fmla="*/ 36 w 73"/>
              <a:gd name="T3" fmla="*/ 0 h 116"/>
              <a:gd name="T4" fmla="*/ 0 w 73"/>
              <a:gd name="T5" fmla="*/ 36 h 116"/>
              <a:gd name="T6" fmla="*/ 29 w 73"/>
              <a:gd name="T7" fmla="*/ 72 h 116"/>
              <a:gd name="T8" fmla="*/ 29 w 73"/>
              <a:gd name="T9" fmla="*/ 87 h 116"/>
              <a:gd name="T10" fmla="*/ 14 w 73"/>
              <a:gd name="T11" fmla="*/ 87 h 116"/>
              <a:gd name="T12" fmla="*/ 14 w 73"/>
              <a:gd name="T13" fmla="*/ 102 h 116"/>
              <a:gd name="T14" fmla="*/ 29 w 73"/>
              <a:gd name="T15" fmla="*/ 102 h 116"/>
              <a:gd name="T16" fmla="*/ 29 w 73"/>
              <a:gd name="T17" fmla="*/ 116 h 116"/>
              <a:gd name="T18" fmla="*/ 43 w 73"/>
              <a:gd name="T19" fmla="*/ 116 h 116"/>
              <a:gd name="T20" fmla="*/ 43 w 73"/>
              <a:gd name="T21" fmla="*/ 102 h 116"/>
              <a:gd name="T22" fmla="*/ 58 w 73"/>
              <a:gd name="T23" fmla="*/ 102 h 116"/>
              <a:gd name="T24" fmla="*/ 58 w 73"/>
              <a:gd name="T25" fmla="*/ 87 h 116"/>
              <a:gd name="T26" fmla="*/ 43 w 73"/>
              <a:gd name="T27" fmla="*/ 87 h 116"/>
              <a:gd name="T28" fmla="*/ 43 w 73"/>
              <a:gd name="T29" fmla="*/ 72 h 116"/>
              <a:gd name="T30" fmla="*/ 73 w 73"/>
              <a:gd name="T31" fmla="*/ 36 h 116"/>
              <a:gd name="T32" fmla="*/ 36 w 73"/>
              <a:gd name="T33" fmla="*/ 58 h 116"/>
              <a:gd name="T34" fmla="*/ 14 w 73"/>
              <a:gd name="T35" fmla="*/ 36 h 116"/>
              <a:gd name="T36" fmla="*/ 36 w 73"/>
              <a:gd name="T37" fmla="*/ 15 h 116"/>
              <a:gd name="T38" fmla="*/ 58 w 73"/>
              <a:gd name="T39" fmla="*/ 36 h 116"/>
              <a:gd name="T40" fmla="*/ 36 w 73"/>
              <a:gd name="T41" fmla="*/ 58 h 11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73" h="116">
                <a:moveTo>
                  <a:pt x="73" y="36"/>
                </a:moveTo>
                <a:cubicBezTo>
                  <a:pt x="73" y="16"/>
                  <a:pt x="5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4"/>
                  <a:pt x="12" y="69"/>
                  <a:pt x="29" y="72"/>
                </a:cubicBezTo>
                <a:cubicBezTo>
                  <a:pt x="29" y="87"/>
                  <a:pt x="29" y="87"/>
                  <a:pt x="29" y="87"/>
                </a:cubicBezTo>
                <a:cubicBezTo>
                  <a:pt x="14" y="87"/>
                  <a:pt x="14" y="87"/>
                  <a:pt x="14" y="87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29" y="116"/>
                  <a:pt x="29" y="116"/>
                  <a:pt x="29" y="116"/>
                </a:cubicBezTo>
                <a:cubicBezTo>
                  <a:pt x="43" y="116"/>
                  <a:pt x="43" y="116"/>
                  <a:pt x="43" y="116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58" y="102"/>
                  <a:pt x="58" y="102"/>
                  <a:pt x="58" y="102"/>
                </a:cubicBezTo>
                <a:cubicBezTo>
                  <a:pt x="58" y="87"/>
                  <a:pt x="58" y="87"/>
                  <a:pt x="58" y="87"/>
                </a:cubicBezTo>
                <a:cubicBezTo>
                  <a:pt x="43" y="87"/>
                  <a:pt x="43" y="87"/>
                  <a:pt x="43" y="87"/>
                </a:cubicBezTo>
                <a:cubicBezTo>
                  <a:pt x="43" y="72"/>
                  <a:pt x="43" y="72"/>
                  <a:pt x="43" y="72"/>
                </a:cubicBezTo>
                <a:cubicBezTo>
                  <a:pt x="60" y="69"/>
                  <a:pt x="73" y="54"/>
                  <a:pt x="73" y="36"/>
                </a:cubicBezTo>
                <a:close/>
                <a:moveTo>
                  <a:pt x="36" y="58"/>
                </a:moveTo>
                <a:cubicBezTo>
                  <a:pt x="24" y="58"/>
                  <a:pt x="14" y="48"/>
                  <a:pt x="14" y="36"/>
                </a:cubicBezTo>
                <a:cubicBezTo>
                  <a:pt x="14" y="24"/>
                  <a:pt x="24" y="15"/>
                  <a:pt x="36" y="15"/>
                </a:cubicBezTo>
                <a:cubicBezTo>
                  <a:pt x="48" y="15"/>
                  <a:pt x="58" y="24"/>
                  <a:pt x="58" y="36"/>
                </a:cubicBezTo>
                <a:cubicBezTo>
                  <a:pt x="58" y="48"/>
                  <a:pt x="48" y="58"/>
                  <a:pt x="36" y="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62" name="Freeform 140"/>
          <p:cNvSpPr>
            <a:spLocks noChangeAspect="1" noEditPoints="1"/>
          </p:cNvSpPr>
          <p:nvPr/>
        </p:nvSpPr>
        <p:spPr bwMode="auto">
          <a:xfrm>
            <a:off x="5150915" y="1464389"/>
            <a:ext cx="202495" cy="203652"/>
          </a:xfrm>
          <a:custGeom>
            <a:avLst/>
            <a:gdLst>
              <a:gd name="T0" fmla="*/ 59 w 109"/>
              <a:gd name="T1" fmla="*/ 0 h 109"/>
              <a:gd name="T2" fmla="*/ 59 w 109"/>
              <a:gd name="T3" fmla="*/ 15 h 109"/>
              <a:gd name="T4" fmla="*/ 85 w 109"/>
              <a:gd name="T5" fmla="*/ 15 h 109"/>
              <a:gd name="T6" fmla="*/ 57 w 109"/>
              <a:gd name="T7" fmla="*/ 43 h 109"/>
              <a:gd name="T8" fmla="*/ 37 w 109"/>
              <a:gd name="T9" fmla="*/ 37 h 109"/>
              <a:gd name="T10" fmla="*/ 0 w 109"/>
              <a:gd name="T11" fmla="*/ 73 h 109"/>
              <a:gd name="T12" fmla="*/ 37 w 109"/>
              <a:gd name="T13" fmla="*/ 109 h 109"/>
              <a:gd name="T14" fmla="*/ 73 w 109"/>
              <a:gd name="T15" fmla="*/ 73 h 109"/>
              <a:gd name="T16" fmla="*/ 67 w 109"/>
              <a:gd name="T17" fmla="*/ 53 h 109"/>
              <a:gd name="T18" fmla="*/ 95 w 109"/>
              <a:gd name="T19" fmla="*/ 25 h 109"/>
              <a:gd name="T20" fmla="*/ 95 w 109"/>
              <a:gd name="T21" fmla="*/ 51 h 109"/>
              <a:gd name="T22" fmla="*/ 109 w 109"/>
              <a:gd name="T23" fmla="*/ 51 h 109"/>
              <a:gd name="T24" fmla="*/ 109 w 109"/>
              <a:gd name="T25" fmla="*/ 0 h 109"/>
              <a:gd name="T26" fmla="*/ 59 w 109"/>
              <a:gd name="T27" fmla="*/ 0 h 109"/>
              <a:gd name="T28" fmla="*/ 37 w 109"/>
              <a:gd name="T29" fmla="*/ 95 h 109"/>
              <a:gd name="T30" fmla="*/ 15 w 109"/>
              <a:gd name="T31" fmla="*/ 73 h 109"/>
              <a:gd name="T32" fmla="*/ 37 w 109"/>
              <a:gd name="T33" fmla="*/ 51 h 109"/>
              <a:gd name="T34" fmla="*/ 59 w 109"/>
              <a:gd name="T35" fmla="*/ 73 h 109"/>
              <a:gd name="T36" fmla="*/ 37 w 109"/>
              <a:gd name="T37" fmla="*/ 95 h 1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109" h="109">
                <a:moveTo>
                  <a:pt x="59" y="0"/>
                </a:moveTo>
                <a:cubicBezTo>
                  <a:pt x="59" y="15"/>
                  <a:pt x="59" y="15"/>
                  <a:pt x="59" y="15"/>
                </a:cubicBezTo>
                <a:cubicBezTo>
                  <a:pt x="85" y="15"/>
                  <a:pt x="85" y="15"/>
                  <a:pt x="85" y="15"/>
                </a:cubicBezTo>
                <a:cubicBezTo>
                  <a:pt x="57" y="43"/>
                  <a:pt x="57" y="43"/>
                  <a:pt x="57" y="43"/>
                </a:cubicBezTo>
                <a:cubicBezTo>
                  <a:pt x="51" y="39"/>
                  <a:pt x="44" y="37"/>
                  <a:pt x="37" y="37"/>
                </a:cubicBezTo>
                <a:cubicBezTo>
                  <a:pt x="17" y="37"/>
                  <a:pt x="0" y="53"/>
                  <a:pt x="0" y="73"/>
                </a:cubicBezTo>
                <a:cubicBezTo>
                  <a:pt x="0" y="93"/>
                  <a:pt x="17" y="109"/>
                  <a:pt x="37" y="109"/>
                </a:cubicBezTo>
                <a:cubicBezTo>
                  <a:pt x="57" y="109"/>
                  <a:pt x="73" y="93"/>
                  <a:pt x="73" y="73"/>
                </a:cubicBezTo>
                <a:cubicBezTo>
                  <a:pt x="73" y="66"/>
                  <a:pt x="71" y="59"/>
                  <a:pt x="67" y="53"/>
                </a:cubicBezTo>
                <a:cubicBezTo>
                  <a:pt x="95" y="25"/>
                  <a:pt x="95" y="25"/>
                  <a:pt x="95" y="25"/>
                </a:cubicBezTo>
                <a:cubicBezTo>
                  <a:pt x="95" y="51"/>
                  <a:pt x="95" y="51"/>
                  <a:pt x="95" y="5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09" y="0"/>
                  <a:pt x="109" y="0"/>
                  <a:pt x="109" y="0"/>
                </a:cubicBezTo>
                <a:lnTo>
                  <a:pt x="59" y="0"/>
                </a:lnTo>
                <a:close/>
                <a:moveTo>
                  <a:pt x="37" y="95"/>
                </a:moveTo>
                <a:cubicBezTo>
                  <a:pt x="25" y="95"/>
                  <a:pt x="15" y="85"/>
                  <a:pt x="15" y="73"/>
                </a:cubicBezTo>
                <a:cubicBezTo>
                  <a:pt x="15" y="61"/>
                  <a:pt x="25" y="51"/>
                  <a:pt x="37" y="51"/>
                </a:cubicBezTo>
                <a:cubicBezTo>
                  <a:pt x="49" y="51"/>
                  <a:pt x="59" y="61"/>
                  <a:pt x="59" y="73"/>
                </a:cubicBezTo>
                <a:cubicBezTo>
                  <a:pt x="59" y="85"/>
                  <a:pt x="49" y="95"/>
                  <a:pt x="37" y="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68" name="Freeform 204"/>
          <p:cNvSpPr>
            <a:spLocks noChangeAspect="1" noEditPoints="1"/>
          </p:cNvSpPr>
          <p:nvPr/>
        </p:nvSpPr>
        <p:spPr bwMode="auto">
          <a:xfrm>
            <a:off x="3431323" y="1464370"/>
            <a:ext cx="226988" cy="201497"/>
          </a:xfrm>
          <a:custGeom>
            <a:avLst/>
            <a:gdLst>
              <a:gd name="T0" fmla="*/ 108 w 116"/>
              <a:gd name="T1" fmla="*/ 23 h 103"/>
              <a:gd name="T2" fmla="*/ 68 w 116"/>
              <a:gd name="T3" fmla="*/ 23 h 103"/>
              <a:gd name="T4" fmla="*/ 84 w 116"/>
              <a:gd name="T5" fmla="*/ 7 h 103"/>
              <a:gd name="T6" fmla="*/ 84 w 116"/>
              <a:gd name="T7" fmla="*/ 2 h 103"/>
              <a:gd name="T8" fmla="*/ 79 w 116"/>
              <a:gd name="T9" fmla="*/ 2 h 103"/>
              <a:gd name="T10" fmla="*/ 58 w 116"/>
              <a:gd name="T11" fmla="*/ 23 h 103"/>
              <a:gd name="T12" fmla="*/ 54 w 116"/>
              <a:gd name="T13" fmla="*/ 23 h 103"/>
              <a:gd name="T14" fmla="*/ 33 w 116"/>
              <a:gd name="T15" fmla="*/ 2 h 103"/>
              <a:gd name="T16" fmla="*/ 28 w 116"/>
              <a:gd name="T17" fmla="*/ 2 h 103"/>
              <a:gd name="T18" fmla="*/ 28 w 116"/>
              <a:gd name="T19" fmla="*/ 7 h 103"/>
              <a:gd name="T20" fmla="*/ 43 w 116"/>
              <a:gd name="T21" fmla="*/ 23 h 103"/>
              <a:gd name="T22" fmla="*/ 7 w 116"/>
              <a:gd name="T23" fmla="*/ 23 h 103"/>
              <a:gd name="T24" fmla="*/ 0 w 116"/>
              <a:gd name="T25" fmla="*/ 30 h 103"/>
              <a:gd name="T26" fmla="*/ 0 w 116"/>
              <a:gd name="T27" fmla="*/ 95 h 103"/>
              <a:gd name="T28" fmla="*/ 7 w 116"/>
              <a:gd name="T29" fmla="*/ 103 h 103"/>
              <a:gd name="T30" fmla="*/ 108 w 116"/>
              <a:gd name="T31" fmla="*/ 103 h 103"/>
              <a:gd name="T32" fmla="*/ 116 w 116"/>
              <a:gd name="T33" fmla="*/ 95 h 103"/>
              <a:gd name="T34" fmla="*/ 116 w 116"/>
              <a:gd name="T35" fmla="*/ 30 h 103"/>
              <a:gd name="T36" fmla="*/ 108 w 116"/>
              <a:gd name="T37" fmla="*/ 23 h 103"/>
              <a:gd name="T38" fmla="*/ 79 w 116"/>
              <a:gd name="T39" fmla="*/ 88 h 103"/>
              <a:gd name="T40" fmla="*/ 14 w 116"/>
              <a:gd name="T41" fmla="*/ 88 h 103"/>
              <a:gd name="T42" fmla="*/ 14 w 116"/>
              <a:gd name="T43" fmla="*/ 37 h 103"/>
              <a:gd name="T44" fmla="*/ 79 w 116"/>
              <a:gd name="T45" fmla="*/ 37 h 103"/>
              <a:gd name="T46" fmla="*/ 79 w 116"/>
              <a:gd name="T47" fmla="*/ 88 h 103"/>
              <a:gd name="T48" fmla="*/ 101 w 116"/>
              <a:gd name="T49" fmla="*/ 66 h 103"/>
              <a:gd name="T50" fmla="*/ 94 w 116"/>
              <a:gd name="T51" fmla="*/ 66 h 103"/>
              <a:gd name="T52" fmla="*/ 94 w 116"/>
              <a:gd name="T53" fmla="*/ 59 h 103"/>
              <a:gd name="T54" fmla="*/ 101 w 116"/>
              <a:gd name="T55" fmla="*/ 59 h 103"/>
              <a:gd name="T56" fmla="*/ 101 w 116"/>
              <a:gd name="T57" fmla="*/ 66 h 103"/>
              <a:gd name="T58" fmla="*/ 101 w 116"/>
              <a:gd name="T59" fmla="*/ 52 h 103"/>
              <a:gd name="T60" fmla="*/ 94 w 116"/>
              <a:gd name="T61" fmla="*/ 52 h 103"/>
              <a:gd name="T62" fmla="*/ 94 w 116"/>
              <a:gd name="T63" fmla="*/ 45 h 103"/>
              <a:gd name="T64" fmla="*/ 101 w 116"/>
              <a:gd name="T65" fmla="*/ 45 h 103"/>
              <a:gd name="T66" fmla="*/ 101 w 116"/>
              <a:gd name="T67" fmla="*/ 52 h 103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116" h="103">
                <a:moveTo>
                  <a:pt x="108" y="23"/>
                </a:moveTo>
                <a:cubicBezTo>
                  <a:pt x="68" y="23"/>
                  <a:pt x="68" y="23"/>
                  <a:pt x="68" y="23"/>
                </a:cubicBezTo>
                <a:cubicBezTo>
                  <a:pt x="84" y="7"/>
                  <a:pt x="84" y="7"/>
                  <a:pt x="84" y="7"/>
                </a:cubicBezTo>
                <a:cubicBezTo>
                  <a:pt x="85" y="6"/>
                  <a:pt x="85" y="3"/>
                  <a:pt x="84" y="2"/>
                </a:cubicBezTo>
                <a:cubicBezTo>
                  <a:pt x="83" y="0"/>
                  <a:pt x="80" y="0"/>
                  <a:pt x="79" y="2"/>
                </a:cubicBezTo>
                <a:cubicBezTo>
                  <a:pt x="58" y="23"/>
                  <a:pt x="58" y="23"/>
                  <a:pt x="58" y="23"/>
                </a:cubicBezTo>
                <a:cubicBezTo>
                  <a:pt x="54" y="23"/>
                  <a:pt x="54" y="23"/>
                  <a:pt x="54" y="23"/>
                </a:cubicBezTo>
                <a:cubicBezTo>
                  <a:pt x="33" y="2"/>
                  <a:pt x="33" y="2"/>
                  <a:pt x="33" y="2"/>
                </a:cubicBezTo>
                <a:cubicBezTo>
                  <a:pt x="31" y="0"/>
                  <a:pt x="29" y="0"/>
                  <a:pt x="28" y="2"/>
                </a:cubicBezTo>
                <a:cubicBezTo>
                  <a:pt x="26" y="3"/>
                  <a:pt x="26" y="6"/>
                  <a:pt x="28" y="7"/>
                </a:cubicBezTo>
                <a:cubicBezTo>
                  <a:pt x="43" y="23"/>
                  <a:pt x="43" y="23"/>
                  <a:pt x="43" y="23"/>
                </a:cubicBezTo>
                <a:cubicBezTo>
                  <a:pt x="7" y="23"/>
                  <a:pt x="7" y="23"/>
                  <a:pt x="7" y="23"/>
                </a:cubicBezTo>
                <a:cubicBezTo>
                  <a:pt x="3" y="23"/>
                  <a:pt x="0" y="26"/>
                  <a:pt x="0" y="30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9"/>
                  <a:pt x="3" y="103"/>
                  <a:pt x="7" y="103"/>
                </a:cubicBezTo>
                <a:cubicBezTo>
                  <a:pt x="108" y="103"/>
                  <a:pt x="108" y="103"/>
                  <a:pt x="108" y="103"/>
                </a:cubicBezTo>
                <a:cubicBezTo>
                  <a:pt x="112" y="103"/>
                  <a:pt x="116" y="99"/>
                  <a:pt x="116" y="95"/>
                </a:cubicBezTo>
                <a:cubicBezTo>
                  <a:pt x="116" y="30"/>
                  <a:pt x="116" y="30"/>
                  <a:pt x="116" y="30"/>
                </a:cubicBezTo>
                <a:cubicBezTo>
                  <a:pt x="116" y="26"/>
                  <a:pt x="112" y="23"/>
                  <a:pt x="108" y="23"/>
                </a:cubicBezTo>
                <a:close/>
                <a:moveTo>
                  <a:pt x="79" y="88"/>
                </a:moveTo>
                <a:cubicBezTo>
                  <a:pt x="14" y="88"/>
                  <a:pt x="14" y="88"/>
                  <a:pt x="14" y="88"/>
                </a:cubicBezTo>
                <a:cubicBezTo>
                  <a:pt x="14" y="37"/>
                  <a:pt x="14" y="37"/>
                  <a:pt x="14" y="37"/>
                </a:cubicBezTo>
                <a:cubicBezTo>
                  <a:pt x="79" y="37"/>
                  <a:pt x="79" y="37"/>
                  <a:pt x="79" y="37"/>
                </a:cubicBezTo>
                <a:lnTo>
                  <a:pt x="79" y="88"/>
                </a:lnTo>
                <a:close/>
                <a:moveTo>
                  <a:pt x="101" y="66"/>
                </a:moveTo>
                <a:cubicBezTo>
                  <a:pt x="94" y="66"/>
                  <a:pt x="94" y="66"/>
                  <a:pt x="94" y="66"/>
                </a:cubicBezTo>
                <a:cubicBezTo>
                  <a:pt x="94" y="59"/>
                  <a:pt x="94" y="59"/>
                  <a:pt x="94" y="59"/>
                </a:cubicBezTo>
                <a:cubicBezTo>
                  <a:pt x="101" y="59"/>
                  <a:pt x="101" y="59"/>
                  <a:pt x="101" y="59"/>
                </a:cubicBezTo>
                <a:lnTo>
                  <a:pt x="101" y="66"/>
                </a:lnTo>
                <a:close/>
                <a:moveTo>
                  <a:pt x="101" y="52"/>
                </a:moveTo>
                <a:cubicBezTo>
                  <a:pt x="94" y="52"/>
                  <a:pt x="94" y="52"/>
                  <a:pt x="94" y="52"/>
                </a:cubicBezTo>
                <a:cubicBezTo>
                  <a:pt x="94" y="45"/>
                  <a:pt x="94" y="45"/>
                  <a:pt x="94" y="45"/>
                </a:cubicBezTo>
                <a:cubicBezTo>
                  <a:pt x="101" y="45"/>
                  <a:pt x="101" y="45"/>
                  <a:pt x="101" y="45"/>
                </a:cubicBezTo>
                <a:lnTo>
                  <a:pt x="101" y="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175" name="Freeform 11"/>
          <p:cNvSpPr>
            <a:spLocks noChangeAspect="1" noEditPoints="1"/>
          </p:cNvSpPr>
          <p:nvPr/>
        </p:nvSpPr>
        <p:spPr bwMode="auto">
          <a:xfrm>
            <a:off x="4489587" y="1467238"/>
            <a:ext cx="132686" cy="195563"/>
          </a:xfrm>
          <a:custGeom>
            <a:avLst/>
            <a:gdLst>
              <a:gd name="T0" fmla="*/ 149 w 149"/>
              <a:gd name="T1" fmla="*/ 50 h 219"/>
              <a:gd name="T2" fmla="*/ 62 w 149"/>
              <a:gd name="T3" fmla="*/ 14 h 219"/>
              <a:gd name="T4" fmla="*/ 73 w 149"/>
              <a:gd name="T5" fmla="*/ 25 h 219"/>
              <a:gd name="T6" fmla="*/ 134 w 149"/>
              <a:gd name="T7" fmla="*/ 50 h 219"/>
              <a:gd name="T8" fmla="*/ 98 w 149"/>
              <a:gd name="T9" fmla="*/ 106 h 219"/>
              <a:gd name="T10" fmla="*/ 69 w 149"/>
              <a:gd name="T11" fmla="*/ 106 h 219"/>
              <a:gd name="T12" fmla="*/ 40 w 149"/>
              <a:gd name="T13" fmla="*/ 106 h 219"/>
              <a:gd name="T14" fmla="*/ 11 w 149"/>
              <a:gd name="T15" fmla="*/ 106 h 219"/>
              <a:gd name="T16" fmla="*/ 98 w 149"/>
              <a:gd name="T17" fmla="*/ 122 h 219"/>
              <a:gd name="T18" fmla="*/ 78 w 149"/>
              <a:gd name="T19" fmla="*/ 120 h 219"/>
              <a:gd name="T20" fmla="*/ 49 w 149"/>
              <a:gd name="T21" fmla="*/ 120 h 219"/>
              <a:gd name="T22" fmla="*/ 20 w 149"/>
              <a:gd name="T23" fmla="*/ 120 h 219"/>
              <a:gd name="T24" fmla="*/ 11 w 149"/>
              <a:gd name="T25" fmla="*/ 114 h 219"/>
              <a:gd name="T26" fmla="*/ 40 w 149"/>
              <a:gd name="T27" fmla="*/ 114 h 219"/>
              <a:gd name="T28" fmla="*/ 69 w 149"/>
              <a:gd name="T29" fmla="*/ 114 h 219"/>
              <a:gd name="T30" fmla="*/ 98 w 149"/>
              <a:gd name="T31" fmla="*/ 114 h 219"/>
              <a:gd name="T32" fmla="*/ 17 w 149"/>
              <a:gd name="T33" fmla="*/ 150 h 219"/>
              <a:gd name="T34" fmla="*/ 15 w 149"/>
              <a:gd name="T35" fmla="*/ 157 h 219"/>
              <a:gd name="T36" fmla="*/ 5 w 149"/>
              <a:gd name="T37" fmla="*/ 165 h 219"/>
              <a:gd name="T38" fmla="*/ 5 w 149"/>
              <a:gd name="T39" fmla="*/ 165 h 219"/>
              <a:gd name="T40" fmla="*/ 1 w 149"/>
              <a:gd name="T41" fmla="*/ 180 h 219"/>
              <a:gd name="T42" fmla="*/ 92 w 149"/>
              <a:gd name="T43" fmla="*/ 150 h 219"/>
              <a:gd name="T44" fmla="*/ 103 w 149"/>
              <a:gd name="T45" fmla="*/ 157 h 219"/>
              <a:gd name="T46" fmla="*/ 104 w 149"/>
              <a:gd name="T47" fmla="*/ 165 h 219"/>
              <a:gd name="T48" fmla="*/ 104 w 149"/>
              <a:gd name="T49" fmla="*/ 165 h 219"/>
              <a:gd name="T50" fmla="*/ 101 w 149"/>
              <a:gd name="T51" fmla="*/ 180 h 219"/>
              <a:gd name="T52" fmla="*/ 36 w 149"/>
              <a:gd name="T53" fmla="*/ 148 h 219"/>
              <a:gd name="T54" fmla="*/ 38 w 149"/>
              <a:gd name="T55" fmla="*/ 154 h 219"/>
              <a:gd name="T56" fmla="*/ 30 w 149"/>
              <a:gd name="T57" fmla="*/ 162 h 219"/>
              <a:gd name="T58" fmla="*/ 30 w 149"/>
              <a:gd name="T59" fmla="*/ 162 h 219"/>
              <a:gd name="T60" fmla="*/ 26 w 149"/>
              <a:gd name="T61" fmla="*/ 179 h 219"/>
              <a:gd name="T62" fmla="*/ 55 w 149"/>
              <a:gd name="T63" fmla="*/ 148 h 219"/>
              <a:gd name="T64" fmla="*/ 59 w 149"/>
              <a:gd name="T65" fmla="*/ 154 h 219"/>
              <a:gd name="T66" fmla="*/ 55 w 149"/>
              <a:gd name="T67" fmla="*/ 162 h 219"/>
              <a:gd name="T68" fmla="*/ 55 w 149"/>
              <a:gd name="T69" fmla="*/ 162 h 219"/>
              <a:gd name="T70" fmla="*/ 51 w 149"/>
              <a:gd name="T71" fmla="*/ 179 h 219"/>
              <a:gd name="T72" fmla="*/ 73 w 149"/>
              <a:gd name="T73" fmla="*/ 148 h 219"/>
              <a:gd name="T74" fmla="*/ 81 w 149"/>
              <a:gd name="T75" fmla="*/ 154 h 219"/>
              <a:gd name="T76" fmla="*/ 79 w 149"/>
              <a:gd name="T77" fmla="*/ 162 h 219"/>
              <a:gd name="T78" fmla="*/ 79 w 149"/>
              <a:gd name="T79" fmla="*/ 162 h 219"/>
              <a:gd name="T80" fmla="*/ 76 w 149"/>
              <a:gd name="T81" fmla="*/ 179 h 219"/>
              <a:gd name="T82" fmla="*/ 103 w 149"/>
              <a:gd name="T83" fmla="*/ 195 h 219"/>
              <a:gd name="T84" fmla="*/ 82 w 149"/>
              <a:gd name="T85" fmla="*/ 191 h 219"/>
              <a:gd name="T86" fmla="*/ 55 w 149"/>
              <a:gd name="T87" fmla="*/ 187 h 219"/>
              <a:gd name="T88" fmla="*/ 55 w 149"/>
              <a:gd name="T89" fmla="*/ 187 h 219"/>
              <a:gd name="T90" fmla="*/ 27 w 149"/>
              <a:gd name="T91" fmla="*/ 191 h 219"/>
              <a:gd name="T92" fmla="*/ 85 w 149"/>
              <a:gd name="T93" fmla="*/ 136 h 219"/>
              <a:gd name="T94" fmla="*/ 7 w 149"/>
              <a:gd name="T95" fmla="*/ 191 h 219"/>
              <a:gd name="T96" fmla="*/ 24 w 149"/>
              <a:gd name="T97" fmla="*/ 124 h 219"/>
              <a:gd name="T98" fmla="*/ 24 w 149"/>
              <a:gd name="T99" fmla="*/ 124 h 219"/>
              <a:gd name="T100" fmla="*/ 33 w 149"/>
              <a:gd name="T101" fmla="*/ 130 h 219"/>
              <a:gd name="T102" fmla="*/ 55 w 149"/>
              <a:gd name="T103" fmla="*/ 136 h 219"/>
              <a:gd name="T104" fmla="*/ 76 w 149"/>
              <a:gd name="T105" fmla="*/ 130 h 219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49" h="219">
                <a:moveTo>
                  <a:pt x="134" y="211"/>
                </a:moveTo>
                <a:cubicBezTo>
                  <a:pt x="134" y="215"/>
                  <a:pt x="137" y="219"/>
                  <a:pt x="141" y="219"/>
                </a:cubicBezTo>
                <a:cubicBezTo>
                  <a:pt x="145" y="219"/>
                  <a:pt x="149" y="215"/>
                  <a:pt x="149" y="211"/>
                </a:cubicBezTo>
                <a:cubicBezTo>
                  <a:pt x="149" y="50"/>
                  <a:pt x="149" y="50"/>
                  <a:pt x="149" y="50"/>
                </a:cubicBezTo>
                <a:cubicBezTo>
                  <a:pt x="149" y="36"/>
                  <a:pt x="143" y="24"/>
                  <a:pt x="134" y="14"/>
                </a:cubicBezTo>
                <a:cubicBezTo>
                  <a:pt x="125" y="5"/>
                  <a:pt x="112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84" y="0"/>
                  <a:pt x="71" y="5"/>
                  <a:pt x="62" y="14"/>
                </a:cubicBezTo>
                <a:cubicBezTo>
                  <a:pt x="53" y="24"/>
                  <a:pt x="47" y="36"/>
                  <a:pt x="47" y="50"/>
                </a:cubicBezTo>
                <a:cubicBezTo>
                  <a:pt x="47" y="55"/>
                  <a:pt x="50" y="58"/>
                  <a:pt x="55" y="58"/>
                </a:cubicBezTo>
                <a:cubicBezTo>
                  <a:pt x="59" y="58"/>
                  <a:pt x="62" y="55"/>
                  <a:pt x="62" y="50"/>
                </a:cubicBezTo>
                <a:cubicBezTo>
                  <a:pt x="62" y="41"/>
                  <a:pt x="66" y="32"/>
                  <a:pt x="73" y="25"/>
                </a:cubicBezTo>
                <a:cubicBezTo>
                  <a:pt x="79" y="19"/>
                  <a:pt x="88" y="15"/>
                  <a:pt x="98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108" y="15"/>
                  <a:pt x="117" y="19"/>
                  <a:pt x="123" y="25"/>
                </a:cubicBezTo>
                <a:cubicBezTo>
                  <a:pt x="130" y="32"/>
                  <a:pt x="134" y="41"/>
                  <a:pt x="134" y="50"/>
                </a:cubicBezTo>
                <a:cubicBezTo>
                  <a:pt x="134" y="211"/>
                  <a:pt x="134" y="211"/>
                  <a:pt x="134" y="211"/>
                </a:cubicBezTo>
                <a:close/>
                <a:moveTo>
                  <a:pt x="55" y="63"/>
                </a:moveTo>
                <a:cubicBezTo>
                  <a:pt x="79" y="63"/>
                  <a:pt x="99" y="82"/>
                  <a:pt x="101" y="106"/>
                </a:cubicBezTo>
                <a:cubicBezTo>
                  <a:pt x="100" y="106"/>
                  <a:pt x="99" y="106"/>
                  <a:pt x="98" y="106"/>
                </a:cubicBezTo>
                <a:cubicBezTo>
                  <a:pt x="96" y="106"/>
                  <a:pt x="94" y="105"/>
                  <a:pt x="92" y="105"/>
                </a:cubicBezTo>
                <a:cubicBezTo>
                  <a:pt x="90" y="104"/>
                  <a:pt x="87" y="103"/>
                  <a:pt x="84" y="103"/>
                </a:cubicBezTo>
                <a:cubicBezTo>
                  <a:pt x="81" y="103"/>
                  <a:pt x="78" y="104"/>
                  <a:pt x="75" y="105"/>
                </a:cubicBezTo>
                <a:cubicBezTo>
                  <a:pt x="73" y="105"/>
                  <a:pt x="71" y="106"/>
                  <a:pt x="69" y="106"/>
                </a:cubicBezTo>
                <a:cubicBezTo>
                  <a:pt x="67" y="106"/>
                  <a:pt x="65" y="105"/>
                  <a:pt x="63" y="105"/>
                </a:cubicBezTo>
                <a:cubicBezTo>
                  <a:pt x="60" y="104"/>
                  <a:pt x="58" y="103"/>
                  <a:pt x="55" y="103"/>
                </a:cubicBezTo>
                <a:cubicBezTo>
                  <a:pt x="52" y="103"/>
                  <a:pt x="49" y="104"/>
                  <a:pt x="46" y="105"/>
                </a:cubicBezTo>
                <a:cubicBezTo>
                  <a:pt x="44" y="105"/>
                  <a:pt x="42" y="106"/>
                  <a:pt x="40" y="106"/>
                </a:cubicBezTo>
                <a:cubicBezTo>
                  <a:pt x="38" y="106"/>
                  <a:pt x="36" y="105"/>
                  <a:pt x="34" y="105"/>
                </a:cubicBezTo>
                <a:cubicBezTo>
                  <a:pt x="31" y="104"/>
                  <a:pt x="29" y="103"/>
                  <a:pt x="26" y="103"/>
                </a:cubicBezTo>
                <a:cubicBezTo>
                  <a:pt x="22" y="103"/>
                  <a:pt x="20" y="104"/>
                  <a:pt x="17" y="105"/>
                </a:cubicBezTo>
                <a:cubicBezTo>
                  <a:pt x="15" y="105"/>
                  <a:pt x="13" y="106"/>
                  <a:pt x="11" y="106"/>
                </a:cubicBezTo>
                <a:cubicBezTo>
                  <a:pt x="10" y="106"/>
                  <a:pt x="10" y="106"/>
                  <a:pt x="9" y="106"/>
                </a:cubicBezTo>
                <a:cubicBezTo>
                  <a:pt x="10" y="82"/>
                  <a:pt x="30" y="63"/>
                  <a:pt x="55" y="63"/>
                </a:cubicBezTo>
                <a:close/>
                <a:moveTo>
                  <a:pt x="100" y="114"/>
                </a:moveTo>
                <a:cubicBezTo>
                  <a:pt x="100" y="117"/>
                  <a:pt x="99" y="120"/>
                  <a:pt x="98" y="122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5" y="122"/>
                  <a:pt x="92" y="121"/>
                  <a:pt x="90" y="120"/>
                </a:cubicBezTo>
                <a:cubicBezTo>
                  <a:pt x="88" y="120"/>
                  <a:pt x="85" y="119"/>
                  <a:pt x="84" y="119"/>
                </a:cubicBezTo>
                <a:cubicBezTo>
                  <a:pt x="82" y="119"/>
                  <a:pt x="80" y="120"/>
                  <a:pt x="78" y="120"/>
                </a:cubicBezTo>
                <a:cubicBezTo>
                  <a:pt x="75" y="121"/>
                  <a:pt x="72" y="122"/>
                  <a:pt x="69" y="122"/>
                </a:cubicBezTo>
                <a:cubicBezTo>
                  <a:pt x="66" y="122"/>
                  <a:pt x="63" y="121"/>
                  <a:pt x="61" y="120"/>
                </a:cubicBezTo>
                <a:cubicBezTo>
                  <a:pt x="58" y="120"/>
                  <a:pt x="56" y="119"/>
                  <a:pt x="55" y="119"/>
                </a:cubicBezTo>
                <a:cubicBezTo>
                  <a:pt x="53" y="119"/>
                  <a:pt x="51" y="120"/>
                  <a:pt x="49" y="120"/>
                </a:cubicBezTo>
                <a:cubicBezTo>
                  <a:pt x="46" y="121"/>
                  <a:pt x="43" y="122"/>
                  <a:pt x="40" y="122"/>
                </a:cubicBezTo>
                <a:cubicBezTo>
                  <a:pt x="37" y="122"/>
                  <a:pt x="34" y="121"/>
                  <a:pt x="31" y="120"/>
                </a:cubicBezTo>
                <a:cubicBezTo>
                  <a:pt x="29" y="120"/>
                  <a:pt x="27" y="119"/>
                  <a:pt x="26" y="119"/>
                </a:cubicBezTo>
                <a:cubicBezTo>
                  <a:pt x="24" y="119"/>
                  <a:pt x="22" y="120"/>
                  <a:pt x="20" y="120"/>
                </a:cubicBezTo>
                <a:cubicBezTo>
                  <a:pt x="17" y="121"/>
                  <a:pt x="14" y="122"/>
                  <a:pt x="11" y="122"/>
                </a:cubicBezTo>
                <a:cubicBezTo>
                  <a:pt x="11" y="122"/>
                  <a:pt x="11" y="122"/>
                  <a:pt x="11" y="122"/>
                </a:cubicBezTo>
                <a:cubicBezTo>
                  <a:pt x="10" y="120"/>
                  <a:pt x="9" y="117"/>
                  <a:pt x="9" y="114"/>
                </a:cubicBezTo>
                <a:cubicBezTo>
                  <a:pt x="10" y="114"/>
                  <a:pt x="10" y="114"/>
                  <a:pt x="11" y="114"/>
                </a:cubicBezTo>
                <a:cubicBezTo>
                  <a:pt x="13" y="114"/>
                  <a:pt x="15" y="114"/>
                  <a:pt x="17" y="113"/>
                </a:cubicBezTo>
                <a:cubicBezTo>
                  <a:pt x="20" y="112"/>
                  <a:pt x="22" y="111"/>
                  <a:pt x="26" y="111"/>
                </a:cubicBezTo>
                <a:cubicBezTo>
                  <a:pt x="29" y="111"/>
                  <a:pt x="31" y="112"/>
                  <a:pt x="34" y="113"/>
                </a:cubicBezTo>
                <a:cubicBezTo>
                  <a:pt x="36" y="114"/>
                  <a:pt x="38" y="114"/>
                  <a:pt x="40" y="114"/>
                </a:cubicBezTo>
                <a:cubicBezTo>
                  <a:pt x="42" y="114"/>
                  <a:pt x="44" y="114"/>
                  <a:pt x="46" y="113"/>
                </a:cubicBezTo>
                <a:cubicBezTo>
                  <a:pt x="49" y="112"/>
                  <a:pt x="52" y="111"/>
                  <a:pt x="55" y="111"/>
                </a:cubicBezTo>
                <a:cubicBezTo>
                  <a:pt x="58" y="111"/>
                  <a:pt x="60" y="112"/>
                  <a:pt x="63" y="113"/>
                </a:cubicBezTo>
                <a:cubicBezTo>
                  <a:pt x="65" y="114"/>
                  <a:pt x="67" y="114"/>
                  <a:pt x="69" y="114"/>
                </a:cubicBezTo>
                <a:cubicBezTo>
                  <a:pt x="71" y="114"/>
                  <a:pt x="73" y="114"/>
                  <a:pt x="75" y="113"/>
                </a:cubicBezTo>
                <a:cubicBezTo>
                  <a:pt x="78" y="112"/>
                  <a:pt x="81" y="111"/>
                  <a:pt x="84" y="111"/>
                </a:cubicBezTo>
                <a:cubicBezTo>
                  <a:pt x="87" y="111"/>
                  <a:pt x="90" y="112"/>
                  <a:pt x="92" y="113"/>
                </a:cubicBezTo>
                <a:cubicBezTo>
                  <a:pt x="94" y="114"/>
                  <a:pt x="96" y="114"/>
                  <a:pt x="98" y="114"/>
                </a:cubicBezTo>
                <a:cubicBezTo>
                  <a:pt x="99" y="114"/>
                  <a:pt x="100" y="114"/>
                  <a:pt x="100" y="114"/>
                </a:cubicBezTo>
                <a:close/>
                <a:moveTo>
                  <a:pt x="16" y="139"/>
                </a:moveTo>
                <a:cubicBezTo>
                  <a:pt x="19" y="139"/>
                  <a:pt x="21" y="141"/>
                  <a:pt x="21" y="144"/>
                </a:cubicBezTo>
                <a:cubicBezTo>
                  <a:pt x="22" y="147"/>
                  <a:pt x="20" y="150"/>
                  <a:pt x="17" y="150"/>
                </a:cubicBezTo>
                <a:cubicBezTo>
                  <a:pt x="14" y="150"/>
                  <a:pt x="11" y="147"/>
                  <a:pt x="11" y="144"/>
                </a:cubicBezTo>
                <a:cubicBezTo>
                  <a:pt x="11" y="141"/>
                  <a:pt x="13" y="139"/>
                  <a:pt x="16" y="139"/>
                </a:cubicBezTo>
                <a:close/>
                <a:moveTo>
                  <a:pt x="10" y="152"/>
                </a:moveTo>
                <a:cubicBezTo>
                  <a:pt x="12" y="152"/>
                  <a:pt x="15" y="155"/>
                  <a:pt x="15" y="157"/>
                </a:cubicBezTo>
                <a:cubicBezTo>
                  <a:pt x="16" y="160"/>
                  <a:pt x="14" y="162"/>
                  <a:pt x="11" y="162"/>
                </a:cubicBezTo>
                <a:cubicBezTo>
                  <a:pt x="9" y="162"/>
                  <a:pt x="6" y="160"/>
                  <a:pt x="6" y="157"/>
                </a:cubicBezTo>
                <a:cubicBezTo>
                  <a:pt x="5" y="155"/>
                  <a:pt x="7" y="152"/>
                  <a:pt x="10" y="152"/>
                </a:cubicBezTo>
                <a:close/>
                <a:moveTo>
                  <a:pt x="5" y="165"/>
                </a:moveTo>
                <a:cubicBezTo>
                  <a:pt x="8" y="165"/>
                  <a:pt x="10" y="167"/>
                  <a:pt x="11" y="169"/>
                </a:cubicBezTo>
                <a:cubicBezTo>
                  <a:pt x="11" y="172"/>
                  <a:pt x="10" y="174"/>
                  <a:pt x="8" y="174"/>
                </a:cubicBezTo>
                <a:cubicBezTo>
                  <a:pt x="6" y="174"/>
                  <a:pt x="3" y="172"/>
                  <a:pt x="3" y="169"/>
                </a:cubicBezTo>
                <a:cubicBezTo>
                  <a:pt x="2" y="167"/>
                  <a:pt x="3" y="165"/>
                  <a:pt x="5" y="165"/>
                </a:cubicBezTo>
                <a:close/>
                <a:moveTo>
                  <a:pt x="3" y="176"/>
                </a:moveTo>
                <a:cubicBezTo>
                  <a:pt x="5" y="176"/>
                  <a:pt x="7" y="178"/>
                  <a:pt x="8" y="180"/>
                </a:cubicBezTo>
                <a:cubicBezTo>
                  <a:pt x="9" y="183"/>
                  <a:pt x="8" y="185"/>
                  <a:pt x="6" y="185"/>
                </a:cubicBezTo>
                <a:cubicBezTo>
                  <a:pt x="5" y="185"/>
                  <a:pt x="2" y="183"/>
                  <a:pt x="1" y="180"/>
                </a:cubicBezTo>
                <a:cubicBezTo>
                  <a:pt x="0" y="178"/>
                  <a:pt x="1" y="176"/>
                  <a:pt x="3" y="176"/>
                </a:cubicBezTo>
                <a:close/>
                <a:moveTo>
                  <a:pt x="93" y="139"/>
                </a:moveTo>
                <a:cubicBezTo>
                  <a:pt x="96" y="139"/>
                  <a:pt x="99" y="141"/>
                  <a:pt x="98" y="144"/>
                </a:cubicBezTo>
                <a:cubicBezTo>
                  <a:pt x="98" y="147"/>
                  <a:pt x="95" y="150"/>
                  <a:pt x="92" y="150"/>
                </a:cubicBezTo>
                <a:cubicBezTo>
                  <a:pt x="90" y="150"/>
                  <a:pt x="87" y="147"/>
                  <a:pt x="88" y="144"/>
                </a:cubicBezTo>
                <a:cubicBezTo>
                  <a:pt x="88" y="141"/>
                  <a:pt x="90" y="139"/>
                  <a:pt x="93" y="139"/>
                </a:cubicBezTo>
                <a:close/>
                <a:moveTo>
                  <a:pt x="100" y="152"/>
                </a:moveTo>
                <a:cubicBezTo>
                  <a:pt x="102" y="152"/>
                  <a:pt x="104" y="155"/>
                  <a:pt x="103" y="157"/>
                </a:cubicBezTo>
                <a:cubicBezTo>
                  <a:pt x="103" y="160"/>
                  <a:pt x="100" y="162"/>
                  <a:pt x="98" y="162"/>
                </a:cubicBezTo>
                <a:cubicBezTo>
                  <a:pt x="95" y="162"/>
                  <a:pt x="94" y="160"/>
                  <a:pt x="94" y="157"/>
                </a:cubicBezTo>
                <a:cubicBezTo>
                  <a:pt x="94" y="155"/>
                  <a:pt x="97" y="152"/>
                  <a:pt x="100" y="152"/>
                </a:cubicBezTo>
                <a:close/>
                <a:moveTo>
                  <a:pt x="104" y="165"/>
                </a:moveTo>
                <a:cubicBezTo>
                  <a:pt x="106" y="165"/>
                  <a:pt x="107" y="167"/>
                  <a:pt x="107" y="169"/>
                </a:cubicBezTo>
                <a:cubicBezTo>
                  <a:pt x="106" y="172"/>
                  <a:pt x="103" y="174"/>
                  <a:pt x="101" y="174"/>
                </a:cubicBezTo>
                <a:cubicBezTo>
                  <a:pt x="99" y="174"/>
                  <a:pt x="98" y="172"/>
                  <a:pt x="98" y="169"/>
                </a:cubicBezTo>
                <a:cubicBezTo>
                  <a:pt x="99" y="167"/>
                  <a:pt x="101" y="165"/>
                  <a:pt x="104" y="165"/>
                </a:cubicBezTo>
                <a:close/>
                <a:moveTo>
                  <a:pt x="106" y="176"/>
                </a:moveTo>
                <a:cubicBezTo>
                  <a:pt x="108" y="176"/>
                  <a:pt x="109" y="178"/>
                  <a:pt x="108" y="180"/>
                </a:cubicBezTo>
                <a:cubicBezTo>
                  <a:pt x="107" y="183"/>
                  <a:pt x="105" y="185"/>
                  <a:pt x="103" y="185"/>
                </a:cubicBezTo>
                <a:cubicBezTo>
                  <a:pt x="101" y="185"/>
                  <a:pt x="100" y="183"/>
                  <a:pt x="101" y="180"/>
                </a:cubicBezTo>
                <a:cubicBezTo>
                  <a:pt x="102" y="178"/>
                  <a:pt x="104" y="176"/>
                  <a:pt x="106" y="176"/>
                </a:cubicBezTo>
                <a:close/>
                <a:moveTo>
                  <a:pt x="36" y="137"/>
                </a:moveTo>
                <a:cubicBezTo>
                  <a:pt x="39" y="137"/>
                  <a:pt x="41" y="139"/>
                  <a:pt x="41" y="142"/>
                </a:cubicBezTo>
                <a:cubicBezTo>
                  <a:pt x="41" y="145"/>
                  <a:pt x="39" y="148"/>
                  <a:pt x="36" y="148"/>
                </a:cubicBezTo>
                <a:cubicBezTo>
                  <a:pt x="33" y="148"/>
                  <a:pt x="31" y="145"/>
                  <a:pt x="31" y="142"/>
                </a:cubicBezTo>
                <a:cubicBezTo>
                  <a:pt x="30" y="139"/>
                  <a:pt x="33" y="137"/>
                  <a:pt x="36" y="137"/>
                </a:cubicBezTo>
                <a:close/>
                <a:moveTo>
                  <a:pt x="33" y="149"/>
                </a:moveTo>
                <a:cubicBezTo>
                  <a:pt x="35" y="149"/>
                  <a:pt x="38" y="152"/>
                  <a:pt x="38" y="154"/>
                </a:cubicBezTo>
                <a:cubicBezTo>
                  <a:pt x="38" y="157"/>
                  <a:pt x="36" y="159"/>
                  <a:pt x="34" y="159"/>
                </a:cubicBezTo>
                <a:cubicBezTo>
                  <a:pt x="31" y="159"/>
                  <a:pt x="29" y="157"/>
                  <a:pt x="28" y="154"/>
                </a:cubicBezTo>
                <a:cubicBezTo>
                  <a:pt x="28" y="152"/>
                  <a:pt x="30" y="149"/>
                  <a:pt x="33" y="149"/>
                </a:cubicBezTo>
                <a:close/>
                <a:moveTo>
                  <a:pt x="30" y="162"/>
                </a:moveTo>
                <a:cubicBezTo>
                  <a:pt x="33" y="162"/>
                  <a:pt x="35" y="164"/>
                  <a:pt x="35" y="166"/>
                </a:cubicBezTo>
                <a:cubicBezTo>
                  <a:pt x="35" y="169"/>
                  <a:pt x="34" y="171"/>
                  <a:pt x="32" y="171"/>
                </a:cubicBezTo>
                <a:cubicBezTo>
                  <a:pt x="29" y="171"/>
                  <a:pt x="27" y="169"/>
                  <a:pt x="27" y="166"/>
                </a:cubicBezTo>
                <a:cubicBezTo>
                  <a:pt x="26" y="164"/>
                  <a:pt x="28" y="162"/>
                  <a:pt x="30" y="162"/>
                </a:cubicBezTo>
                <a:close/>
                <a:moveTo>
                  <a:pt x="29" y="174"/>
                </a:moveTo>
                <a:cubicBezTo>
                  <a:pt x="31" y="174"/>
                  <a:pt x="33" y="176"/>
                  <a:pt x="33" y="179"/>
                </a:cubicBezTo>
                <a:cubicBezTo>
                  <a:pt x="34" y="181"/>
                  <a:pt x="32" y="183"/>
                  <a:pt x="31" y="183"/>
                </a:cubicBezTo>
                <a:cubicBezTo>
                  <a:pt x="29" y="183"/>
                  <a:pt x="27" y="181"/>
                  <a:pt x="26" y="179"/>
                </a:cubicBezTo>
                <a:cubicBezTo>
                  <a:pt x="26" y="176"/>
                  <a:pt x="27" y="174"/>
                  <a:pt x="29" y="174"/>
                </a:cubicBezTo>
                <a:close/>
                <a:moveTo>
                  <a:pt x="55" y="137"/>
                </a:moveTo>
                <a:cubicBezTo>
                  <a:pt x="58" y="137"/>
                  <a:pt x="60" y="139"/>
                  <a:pt x="60" y="142"/>
                </a:cubicBezTo>
                <a:cubicBezTo>
                  <a:pt x="60" y="145"/>
                  <a:pt x="58" y="148"/>
                  <a:pt x="55" y="148"/>
                </a:cubicBezTo>
                <a:cubicBezTo>
                  <a:pt x="52" y="148"/>
                  <a:pt x="49" y="145"/>
                  <a:pt x="49" y="142"/>
                </a:cubicBezTo>
                <a:cubicBezTo>
                  <a:pt x="49" y="139"/>
                  <a:pt x="52" y="137"/>
                  <a:pt x="55" y="137"/>
                </a:cubicBezTo>
                <a:close/>
                <a:moveTo>
                  <a:pt x="55" y="149"/>
                </a:moveTo>
                <a:cubicBezTo>
                  <a:pt x="57" y="149"/>
                  <a:pt x="59" y="152"/>
                  <a:pt x="59" y="154"/>
                </a:cubicBezTo>
                <a:cubicBezTo>
                  <a:pt x="59" y="157"/>
                  <a:pt x="57" y="159"/>
                  <a:pt x="55" y="159"/>
                </a:cubicBezTo>
                <a:cubicBezTo>
                  <a:pt x="52" y="159"/>
                  <a:pt x="50" y="157"/>
                  <a:pt x="50" y="154"/>
                </a:cubicBezTo>
                <a:cubicBezTo>
                  <a:pt x="50" y="152"/>
                  <a:pt x="52" y="149"/>
                  <a:pt x="55" y="149"/>
                </a:cubicBezTo>
                <a:close/>
                <a:moveTo>
                  <a:pt x="55" y="162"/>
                </a:moveTo>
                <a:cubicBezTo>
                  <a:pt x="57" y="162"/>
                  <a:pt x="59" y="164"/>
                  <a:pt x="59" y="166"/>
                </a:cubicBezTo>
                <a:cubicBezTo>
                  <a:pt x="59" y="169"/>
                  <a:pt x="57" y="171"/>
                  <a:pt x="55" y="171"/>
                </a:cubicBezTo>
                <a:cubicBezTo>
                  <a:pt x="52" y="171"/>
                  <a:pt x="51" y="169"/>
                  <a:pt x="50" y="166"/>
                </a:cubicBezTo>
                <a:cubicBezTo>
                  <a:pt x="50" y="164"/>
                  <a:pt x="52" y="162"/>
                  <a:pt x="55" y="162"/>
                </a:cubicBezTo>
                <a:close/>
                <a:moveTo>
                  <a:pt x="55" y="174"/>
                </a:moveTo>
                <a:cubicBezTo>
                  <a:pt x="57" y="174"/>
                  <a:pt x="58" y="176"/>
                  <a:pt x="58" y="179"/>
                </a:cubicBezTo>
                <a:cubicBezTo>
                  <a:pt x="58" y="181"/>
                  <a:pt x="56" y="183"/>
                  <a:pt x="55" y="183"/>
                </a:cubicBezTo>
                <a:cubicBezTo>
                  <a:pt x="53" y="183"/>
                  <a:pt x="51" y="181"/>
                  <a:pt x="51" y="179"/>
                </a:cubicBezTo>
                <a:cubicBezTo>
                  <a:pt x="51" y="176"/>
                  <a:pt x="53" y="174"/>
                  <a:pt x="55" y="174"/>
                </a:cubicBezTo>
                <a:close/>
                <a:moveTo>
                  <a:pt x="73" y="137"/>
                </a:moveTo>
                <a:cubicBezTo>
                  <a:pt x="76" y="137"/>
                  <a:pt x="79" y="139"/>
                  <a:pt x="79" y="142"/>
                </a:cubicBezTo>
                <a:cubicBezTo>
                  <a:pt x="78" y="145"/>
                  <a:pt x="76" y="148"/>
                  <a:pt x="73" y="148"/>
                </a:cubicBezTo>
                <a:cubicBezTo>
                  <a:pt x="70" y="148"/>
                  <a:pt x="68" y="145"/>
                  <a:pt x="68" y="142"/>
                </a:cubicBezTo>
                <a:cubicBezTo>
                  <a:pt x="68" y="139"/>
                  <a:pt x="71" y="137"/>
                  <a:pt x="73" y="137"/>
                </a:cubicBezTo>
                <a:close/>
                <a:moveTo>
                  <a:pt x="76" y="149"/>
                </a:moveTo>
                <a:cubicBezTo>
                  <a:pt x="79" y="149"/>
                  <a:pt x="81" y="152"/>
                  <a:pt x="81" y="154"/>
                </a:cubicBezTo>
                <a:cubicBezTo>
                  <a:pt x="81" y="157"/>
                  <a:pt x="78" y="159"/>
                  <a:pt x="76" y="159"/>
                </a:cubicBezTo>
                <a:cubicBezTo>
                  <a:pt x="73" y="159"/>
                  <a:pt x="71" y="157"/>
                  <a:pt x="71" y="154"/>
                </a:cubicBezTo>
                <a:cubicBezTo>
                  <a:pt x="72" y="152"/>
                  <a:pt x="74" y="149"/>
                  <a:pt x="76" y="149"/>
                </a:cubicBezTo>
                <a:close/>
                <a:moveTo>
                  <a:pt x="79" y="162"/>
                </a:moveTo>
                <a:cubicBezTo>
                  <a:pt x="81" y="162"/>
                  <a:pt x="83" y="164"/>
                  <a:pt x="82" y="166"/>
                </a:cubicBezTo>
                <a:cubicBezTo>
                  <a:pt x="82" y="169"/>
                  <a:pt x="80" y="171"/>
                  <a:pt x="78" y="171"/>
                </a:cubicBezTo>
                <a:cubicBezTo>
                  <a:pt x="75" y="171"/>
                  <a:pt x="74" y="169"/>
                  <a:pt x="74" y="166"/>
                </a:cubicBezTo>
                <a:cubicBezTo>
                  <a:pt x="74" y="164"/>
                  <a:pt x="76" y="162"/>
                  <a:pt x="79" y="162"/>
                </a:cubicBezTo>
                <a:close/>
                <a:moveTo>
                  <a:pt x="80" y="174"/>
                </a:moveTo>
                <a:cubicBezTo>
                  <a:pt x="82" y="174"/>
                  <a:pt x="83" y="176"/>
                  <a:pt x="83" y="179"/>
                </a:cubicBezTo>
                <a:cubicBezTo>
                  <a:pt x="82" y="181"/>
                  <a:pt x="80" y="183"/>
                  <a:pt x="79" y="183"/>
                </a:cubicBezTo>
                <a:cubicBezTo>
                  <a:pt x="77" y="183"/>
                  <a:pt x="76" y="181"/>
                  <a:pt x="76" y="179"/>
                </a:cubicBezTo>
                <a:cubicBezTo>
                  <a:pt x="76" y="176"/>
                  <a:pt x="78" y="174"/>
                  <a:pt x="80" y="174"/>
                </a:cubicBezTo>
                <a:close/>
                <a:moveTo>
                  <a:pt x="107" y="187"/>
                </a:moveTo>
                <a:cubicBezTo>
                  <a:pt x="108" y="187"/>
                  <a:pt x="109" y="189"/>
                  <a:pt x="107" y="191"/>
                </a:cubicBezTo>
                <a:cubicBezTo>
                  <a:pt x="106" y="193"/>
                  <a:pt x="104" y="195"/>
                  <a:pt x="103" y="195"/>
                </a:cubicBezTo>
                <a:cubicBezTo>
                  <a:pt x="101" y="195"/>
                  <a:pt x="101" y="193"/>
                  <a:pt x="102" y="191"/>
                </a:cubicBezTo>
                <a:cubicBezTo>
                  <a:pt x="103" y="189"/>
                  <a:pt x="105" y="187"/>
                  <a:pt x="107" y="187"/>
                </a:cubicBezTo>
                <a:close/>
                <a:moveTo>
                  <a:pt x="81" y="187"/>
                </a:moveTo>
                <a:cubicBezTo>
                  <a:pt x="82" y="187"/>
                  <a:pt x="83" y="189"/>
                  <a:pt x="82" y="191"/>
                </a:cubicBezTo>
                <a:cubicBezTo>
                  <a:pt x="82" y="193"/>
                  <a:pt x="80" y="195"/>
                  <a:pt x="79" y="195"/>
                </a:cubicBezTo>
                <a:cubicBezTo>
                  <a:pt x="77" y="195"/>
                  <a:pt x="76" y="193"/>
                  <a:pt x="77" y="191"/>
                </a:cubicBezTo>
                <a:cubicBezTo>
                  <a:pt x="77" y="189"/>
                  <a:pt x="79" y="187"/>
                  <a:pt x="81" y="187"/>
                </a:cubicBezTo>
                <a:close/>
                <a:moveTo>
                  <a:pt x="55" y="187"/>
                </a:moveTo>
                <a:cubicBezTo>
                  <a:pt x="56" y="187"/>
                  <a:pt x="58" y="189"/>
                  <a:pt x="57" y="191"/>
                </a:cubicBezTo>
                <a:cubicBezTo>
                  <a:pt x="57" y="193"/>
                  <a:pt x="56" y="195"/>
                  <a:pt x="55" y="195"/>
                </a:cubicBezTo>
                <a:cubicBezTo>
                  <a:pt x="53" y="195"/>
                  <a:pt x="52" y="193"/>
                  <a:pt x="52" y="191"/>
                </a:cubicBezTo>
                <a:cubicBezTo>
                  <a:pt x="52" y="189"/>
                  <a:pt x="53" y="187"/>
                  <a:pt x="55" y="187"/>
                </a:cubicBezTo>
                <a:close/>
                <a:moveTo>
                  <a:pt x="29" y="187"/>
                </a:moveTo>
                <a:cubicBezTo>
                  <a:pt x="30" y="187"/>
                  <a:pt x="32" y="189"/>
                  <a:pt x="32" y="191"/>
                </a:cubicBezTo>
                <a:cubicBezTo>
                  <a:pt x="33" y="193"/>
                  <a:pt x="32" y="195"/>
                  <a:pt x="31" y="195"/>
                </a:cubicBezTo>
                <a:cubicBezTo>
                  <a:pt x="29" y="195"/>
                  <a:pt x="27" y="193"/>
                  <a:pt x="27" y="191"/>
                </a:cubicBezTo>
                <a:cubicBezTo>
                  <a:pt x="26" y="189"/>
                  <a:pt x="27" y="187"/>
                  <a:pt x="29" y="187"/>
                </a:cubicBezTo>
                <a:close/>
                <a:moveTo>
                  <a:pt x="85" y="124"/>
                </a:moveTo>
                <a:cubicBezTo>
                  <a:pt x="89" y="124"/>
                  <a:pt x="91" y="127"/>
                  <a:pt x="91" y="130"/>
                </a:cubicBezTo>
                <a:cubicBezTo>
                  <a:pt x="91" y="133"/>
                  <a:pt x="88" y="136"/>
                  <a:pt x="85" y="136"/>
                </a:cubicBezTo>
                <a:cubicBezTo>
                  <a:pt x="82" y="136"/>
                  <a:pt x="79" y="133"/>
                  <a:pt x="80" y="130"/>
                </a:cubicBezTo>
                <a:cubicBezTo>
                  <a:pt x="80" y="127"/>
                  <a:pt x="82" y="124"/>
                  <a:pt x="85" y="124"/>
                </a:cubicBezTo>
                <a:close/>
                <a:moveTo>
                  <a:pt x="3" y="187"/>
                </a:moveTo>
                <a:cubicBezTo>
                  <a:pt x="4" y="187"/>
                  <a:pt x="6" y="189"/>
                  <a:pt x="7" y="191"/>
                </a:cubicBezTo>
                <a:cubicBezTo>
                  <a:pt x="8" y="193"/>
                  <a:pt x="8" y="195"/>
                  <a:pt x="7" y="195"/>
                </a:cubicBezTo>
                <a:cubicBezTo>
                  <a:pt x="5" y="195"/>
                  <a:pt x="3" y="193"/>
                  <a:pt x="2" y="191"/>
                </a:cubicBezTo>
                <a:cubicBezTo>
                  <a:pt x="1" y="189"/>
                  <a:pt x="1" y="187"/>
                  <a:pt x="3" y="187"/>
                </a:cubicBezTo>
                <a:close/>
                <a:moveTo>
                  <a:pt x="24" y="124"/>
                </a:moveTo>
                <a:cubicBezTo>
                  <a:pt x="27" y="124"/>
                  <a:pt x="30" y="127"/>
                  <a:pt x="30" y="130"/>
                </a:cubicBezTo>
                <a:cubicBezTo>
                  <a:pt x="30" y="133"/>
                  <a:pt x="27" y="136"/>
                  <a:pt x="24" y="136"/>
                </a:cubicBezTo>
                <a:cubicBezTo>
                  <a:pt x="21" y="136"/>
                  <a:pt x="18" y="133"/>
                  <a:pt x="18" y="130"/>
                </a:cubicBezTo>
                <a:cubicBezTo>
                  <a:pt x="18" y="127"/>
                  <a:pt x="21" y="124"/>
                  <a:pt x="24" y="124"/>
                </a:cubicBezTo>
                <a:close/>
                <a:moveTo>
                  <a:pt x="39" y="124"/>
                </a:moveTo>
                <a:cubicBezTo>
                  <a:pt x="42" y="124"/>
                  <a:pt x="45" y="127"/>
                  <a:pt x="45" y="130"/>
                </a:cubicBezTo>
                <a:cubicBezTo>
                  <a:pt x="45" y="133"/>
                  <a:pt x="43" y="136"/>
                  <a:pt x="39" y="136"/>
                </a:cubicBezTo>
                <a:cubicBezTo>
                  <a:pt x="36" y="136"/>
                  <a:pt x="33" y="133"/>
                  <a:pt x="33" y="130"/>
                </a:cubicBezTo>
                <a:cubicBezTo>
                  <a:pt x="33" y="127"/>
                  <a:pt x="36" y="124"/>
                  <a:pt x="39" y="124"/>
                </a:cubicBezTo>
                <a:close/>
                <a:moveTo>
                  <a:pt x="55" y="124"/>
                </a:moveTo>
                <a:cubicBezTo>
                  <a:pt x="58" y="124"/>
                  <a:pt x="60" y="127"/>
                  <a:pt x="60" y="130"/>
                </a:cubicBezTo>
                <a:cubicBezTo>
                  <a:pt x="60" y="133"/>
                  <a:pt x="58" y="136"/>
                  <a:pt x="55" y="136"/>
                </a:cubicBezTo>
                <a:cubicBezTo>
                  <a:pt x="51" y="136"/>
                  <a:pt x="49" y="133"/>
                  <a:pt x="49" y="130"/>
                </a:cubicBezTo>
                <a:cubicBezTo>
                  <a:pt x="49" y="127"/>
                  <a:pt x="51" y="124"/>
                  <a:pt x="55" y="124"/>
                </a:cubicBezTo>
                <a:close/>
                <a:moveTo>
                  <a:pt x="70" y="124"/>
                </a:moveTo>
                <a:cubicBezTo>
                  <a:pt x="73" y="124"/>
                  <a:pt x="76" y="127"/>
                  <a:pt x="76" y="130"/>
                </a:cubicBezTo>
                <a:cubicBezTo>
                  <a:pt x="76" y="133"/>
                  <a:pt x="73" y="136"/>
                  <a:pt x="70" y="136"/>
                </a:cubicBezTo>
                <a:cubicBezTo>
                  <a:pt x="67" y="136"/>
                  <a:pt x="64" y="133"/>
                  <a:pt x="64" y="130"/>
                </a:cubicBezTo>
                <a:cubicBezTo>
                  <a:pt x="64" y="127"/>
                  <a:pt x="67" y="124"/>
                  <a:pt x="70" y="1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176" name="Group 63"/>
          <p:cNvGrpSpPr>
            <a:grpSpLocks noChangeAspect="1"/>
          </p:cNvGrpSpPr>
          <p:nvPr/>
        </p:nvGrpSpPr>
        <p:grpSpPr>
          <a:xfrm>
            <a:off x="4176384" y="1457970"/>
            <a:ext cx="138444" cy="215703"/>
            <a:chOff x="7386638" y="1144588"/>
            <a:chExt cx="423863" cy="660400"/>
          </a:xfrm>
          <a:solidFill>
            <a:schemeClr val="tx1"/>
          </a:solidFill>
        </p:grpSpPr>
        <p:sp>
          <p:nvSpPr>
            <p:cNvPr id="177" name="Freeform 17"/>
            <p:cNvSpPr>
              <a:spLocks/>
            </p:cNvSpPr>
            <p:nvPr/>
          </p:nvSpPr>
          <p:spPr bwMode="auto">
            <a:xfrm>
              <a:off x="7415213" y="1522413"/>
              <a:ext cx="179388" cy="282575"/>
            </a:xfrm>
            <a:custGeom>
              <a:avLst/>
              <a:gdLst/>
              <a:ahLst/>
              <a:cxnLst>
                <a:cxn ang="0">
                  <a:pos x="73" y="5"/>
                </a:cxn>
                <a:cxn ang="0">
                  <a:pos x="50" y="0"/>
                </a:cxn>
                <a:cxn ang="0">
                  <a:pos x="0" y="157"/>
                </a:cxn>
                <a:cxn ang="0">
                  <a:pos x="55" y="103"/>
                </a:cxn>
                <a:cxn ang="0">
                  <a:pos x="68" y="178"/>
                </a:cxn>
                <a:cxn ang="0">
                  <a:pos x="113" y="41"/>
                </a:cxn>
                <a:cxn ang="0">
                  <a:pos x="106" y="23"/>
                </a:cxn>
                <a:cxn ang="0">
                  <a:pos x="73" y="5"/>
                </a:cxn>
              </a:cxnLst>
              <a:rect l="0" t="0" r="r" b="b"/>
              <a:pathLst>
                <a:path w="113" h="178">
                  <a:moveTo>
                    <a:pt x="73" y="5"/>
                  </a:moveTo>
                  <a:lnTo>
                    <a:pt x="50" y="0"/>
                  </a:lnTo>
                  <a:lnTo>
                    <a:pt x="0" y="157"/>
                  </a:lnTo>
                  <a:lnTo>
                    <a:pt x="55" y="103"/>
                  </a:lnTo>
                  <a:lnTo>
                    <a:pt x="68" y="178"/>
                  </a:lnTo>
                  <a:lnTo>
                    <a:pt x="113" y="41"/>
                  </a:lnTo>
                  <a:lnTo>
                    <a:pt x="106" y="23"/>
                  </a:lnTo>
                  <a:lnTo>
                    <a:pt x="73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8" name="Freeform 18"/>
            <p:cNvSpPr>
              <a:spLocks noEditPoints="1"/>
            </p:cNvSpPr>
            <p:nvPr/>
          </p:nvSpPr>
          <p:spPr bwMode="auto">
            <a:xfrm>
              <a:off x="7458075" y="1216025"/>
              <a:ext cx="279400" cy="277813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2" y="2"/>
                </a:cxn>
                <a:cxn ang="0">
                  <a:pos x="165" y="41"/>
                </a:cxn>
                <a:cxn ang="0">
                  <a:pos x="167" y="43"/>
                </a:cxn>
                <a:cxn ang="0">
                  <a:pos x="176" y="101"/>
                </a:cxn>
                <a:cxn ang="0">
                  <a:pos x="176" y="103"/>
                </a:cxn>
                <a:cxn ang="0">
                  <a:pos x="145" y="153"/>
                </a:cxn>
                <a:cxn ang="0">
                  <a:pos x="143" y="155"/>
                </a:cxn>
                <a:cxn ang="0">
                  <a:pos x="88" y="173"/>
                </a:cxn>
                <a:cxn ang="0">
                  <a:pos x="86" y="173"/>
                </a:cxn>
                <a:cxn ang="0">
                  <a:pos x="32" y="153"/>
                </a:cxn>
                <a:cxn ang="0">
                  <a:pos x="30" y="151"/>
                </a:cxn>
                <a:cxn ang="0">
                  <a:pos x="2" y="99"/>
                </a:cxn>
                <a:cxn ang="0">
                  <a:pos x="2" y="97"/>
                </a:cxn>
                <a:cxn ang="0">
                  <a:pos x="12" y="40"/>
                </a:cxn>
                <a:cxn ang="0">
                  <a:pos x="14" y="38"/>
                </a:cxn>
                <a:cxn ang="0">
                  <a:pos x="59" y="2"/>
                </a:cxn>
                <a:cxn ang="0">
                  <a:pos x="61" y="0"/>
                </a:cxn>
                <a:cxn ang="0">
                  <a:pos x="90" y="5"/>
                </a:cxn>
                <a:cxn ang="0">
                  <a:pos x="90" y="9"/>
                </a:cxn>
                <a:cxn ang="0">
                  <a:pos x="61" y="5"/>
                </a:cxn>
                <a:cxn ang="0">
                  <a:pos x="39" y="27"/>
                </a:cxn>
                <a:cxn ang="0">
                  <a:pos x="14" y="72"/>
                </a:cxn>
                <a:cxn ang="0">
                  <a:pos x="5" y="97"/>
                </a:cxn>
                <a:cxn ang="0">
                  <a:pos x="23" y="122"/>
                </a:cxn>
                <a:cxn ang="0">
                  <a:pos x="63" y="155"/>
                </a:cxn>
                <a:cxn ang="0">
                  <a:pos x="88" y="169"/>
                </a:cxn>
                <a:cxn ang="0">
                  <a:pos x="115" y="155"/>
                </a:cxn>
                <a:cxn ang="0">
                  <a:pos x="154" y="122"/>
                </a:cxn>
                <a:cxn ang="0">
                  <a:pos x="172" y="101"/>
                </a:cxn>
                <a:cxn ang="0">
                  <a:pos x="163" y="72"/>
                </a:cxn>
                <a:cxn ang="0">
                  <a:pos x="136" y="27"/>
                </a:cxn>
                <a:cxn ang="0">
                  <a:pos x="118" y="5"/>
                </a:cxn>
              </a:cxnLst>
              <a:rect l="0" t="0" r="r" b="b"/>
              <a:pathLst>
                <a:path w="176" h="175">
                  <a:moveTo>
                    <a:pt x="90" y="5"/>
                  </a:moveTo>
                  <a:lnTo>
                    <a:pt x="120" y="2"/>
                  </a:lnTo>
                  <a:lnTo>
                    <a:pt x="120" y="2"/>
                  </a:lnTo>
                  <a:lnTo>
                    <a:pt x="122" y="2"/>
                  </a:lnTo>
                  <a:lnTo>
                    <a:pt x="140" y="23"/>
                  </a:lnTo>
                  <a:lnTo>
                    <a:pt x="165" y="41"/>
                  </a:lnTo>
                  <a:lnTo>
                    <a:pt x="167" y="41"/>
                  </a:lnTo>
                  <a:lnTo>
                    <a:pt x="167" y="43"/>
                  </a:lnTo>
                  <a:lnTo>
                    <a:pt x="167" y="70"/>
                  </a:lnTo>
                  <a:lnTo>
                    <a:pt x="176" y="101"/>
                  </a:lnTo>
                  <a:lnTo>
                    <a:pt x="176" y="103"/>
                  </a:lnTo>
                  <a:lnTo>
                    <a:pt x="176" y="103"/>
                  </a:lnTo>
                  <a:lnTo>
                    <a:pt x="158" y="124"/>
                  </a:lnTo>
                  <a:lnTo>
                    <a:pt x="145" y="153"/>
                  </a:lnTo>
                  <a:lnTo>
                    <a:pt x="145" y="155"/>
                  </a:lnTo>
                  <a:lnTo>
                    <a:pt x="143" y="155"/>
                  </a:lnTo>
                  <a:lnTo>
                    <a:pt x="116" y="160"/>
                  </a:lnTo>
                  <a:lnTo>
                    <a:pt x="88" y="173"/>
                  </a:lnTo>
                  <a:lnTo>
                    <a:pt x="88" y="175"/>
                  </a:lnTo>
                  <a:lnTo>
                    <a:pt x="86" y="173"/>
                  </a:lnTo>
                  <a:lnTo>
                    <a:pt x="61" y="160"/>
                  </a:lnTo>
                  <a:lnTo>
                    <a:pt x="32" y="153"/>
                  </a:lnTo>
                  <a:lnTo>
                    <a:pt x="30" y="153"/>
                  </a:lnTo>
                  <a:lnTo>
                    <a:pt x="30" y="151"/>
                  </a:lnTo>
                  <a:lnTo>
                    <a:pt x="20" y="124"/>
                  </a:lnTo>
                  <a:lnTo>
                    <a:pt x="2" y="99"/>
                  </a:lnTo>
                  <a:lnTo>
                    <a:pt x="0" y="99"/>
                  </a:lnTo>
                  <a:lnTo>
                    <a:pt x="2" y="97"/>
                  </a:lnTo>
                  <a:lnTo>
                    <a:pt x="11" y="70"/>
                  </a:lnTo>
                  <a:lnTo>
                    <a:pt x="12" y="40"/>
                  </a:lnTo>
                  <a:lnTo>
                    <a:pt x="12" y="38"/>
                  </a:lnTo>
                  <a:lnTo>
                    <a:pt x="14" y="38"/>
                  </a:lnTo>
                  <a:lnTo>
                    <a:pt x="37" y="23"/>
                  </a:lnTo>
                  <a:lnTo>
                    <a:pt x="59" y="2"/>
                  </a:lnTo>
                  <a:lnTo>
                    <a:pt x="59" y="0"/>
                  </a:lnTo>
                  <a:lnTo>
                    <a:pt x="61" y="0"/>
                  </a:lnTo>
                  <a:lnTo>
                    <a:pt x="90" y="5"/>
                  </a:lnTo>
                  <a:lnTo>
                    <a:pt x="90" y="5"/>
                  </a:lnTo>
                  <a:close/>
                  <a:moveTo>
                    <a:pt x="118" y="5"/>
                  </a:moveTo>
                  <a:lnTo>
                    <a:pt x="90" y="9"/>
                  </a:lnTo>
                  <a:lnTo>
                    <a:pt x="88" y="9"/>
                  </a:lnTo>
                  <a:lnTo>
                    <a:pt x="61" y="5"/>
                  </a:lnTo>
                  <a:lnTo>
                    <a:pt x="41" y="27"/>
                  </a:lnTo>
                  <a:lnTo>
                    <a:pt x="39" y="27"/>
                  </a:lnTo>
                  <a:lnTo>
                    <a:pt x="16" y="41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5" y="97"/>
                  </a:lnTo>
                  <a:lnTo>
                    <a:pt x="23" y="122"/>
                  </a:lnTo>
                  <a:lnTo>
                    <a:pt x="23" y="122"/>
                  </a:lnTo>
                  <a:lnTo>
                    <a:pt x="34" y="148"/>
                  </a:lnTo>
                  <a:lnTo>
                    <a:pt x="63" y="155"/>
                  </a:lnTo>
                  <a:lnTo>
                    <a:pt x="63" y="157"/>
                  </a:lnTo>
                  <a:lnTo>
                    <a:pt x="88" y="169"/>
                  </a:lnTo>
                  <a:lnTo>
                    <a:pt x="115" y="155"/>
                  </a:lnTo>
                  <a:lnTo>
                    <a:pt x="115" y="155"/>
                  </a:lnTo>
                  <a:lnTo>
                    <a:pt x="142" y="151"/>
                  </a:lnTo>
                  <a:lnTo>
                    <a:pt x="154" y="122"/>
                  </a:lnTo>
                  <a:lnTo>
                    <a:pt x="154" y="122"/>
                  </a:lnTo>
                  <a:lnTo>
                    <a:pt x="172" y="101"/>
                  </a:lnTo>
                  <a:lnTo>
                    <a:pt x="163" y="72"/>
                  </a:lnTo>
                  <a:lnTo>
                    <a:pt x="163" y="72"/>
                  </a:lnTo>
                  <a:lnTo>
                    <a:pt x="163" y="43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18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79" name="Freeform 19"/>
            <p:cNvSpPr>
              <a:spLocks noEditPoints="1"/>
            </p:cNvSpPr>
            <p:nvPr/>
          </p:nvSpPr>
          <p:spPr bwMode="auto">
            <a:xfrm>
              <a:off x="7386638" y="1144588"/>
              <a:ext cx="423863" cy="660400"/>
            </a:xfrm>
            <a:custGeom>
              <a:avLst/>
              <a:gdLst/>
              <a:ahLst/>
              <a:cxnLst>
                <a:cxn ang="0">
                  <a:pos x="135" y="7"/>
                </a:cxn>
                <a:cxn ang="0">
                  <a:pos x="183" y="2"/>
                </a:cxn>
                <a:cxn ang="0">
                  <a:pos x="212" y="36"/>
                </a:cxn>
                <a:cxn ang="0">
                  <a:pos x="253" y="63"/>
                </a:cxn>
                <a:cxn ang="0">
                  <a:pos x="253" y="108"/>
                </a:cxn>
                <a:cxn ang="0">
                  <a:pos x="267" y="155"/>
                </a:cxn>
                <a:cxn ang="0">
                  <a:pos x="239" y="189"/>
                </a:cxn>
                <a:cxn ang="0">
                  <a:pos x="219" y="234"/>
                </a:cxn>
                <a:cxn ang="0">
                  <a:pos x="194" y="240"/>
                </a:cxn>
                <a:cxn ang="0">
                  <a:pos x="244" y="395"/>
                </a:cxn>
                <a:cxn ang="0">
                  <a:pos x="188" y="341"/>
                </a:cxn>
                <a:cxn ang="0">
                  <a:pos x="174" y="416"/>
                </a:cxn>
                <a:cxn ang="0">
                  <a:pos x="124" y="261"/>
                </a:cxn>
                <a:cxn ang="0">
                  <a:pos x="91" y="243"/>
                </a:cxn>
                <a:cxn ang="0">
                  <a:pos x="45" y="232"/>
                </a:cxn>
                <a:cxn ang="0">
                  <a:pos x="29" y="189"/>
                </a:cxn>
                <a:cxn ang="0">
                  <a:pos x="0" y="149"/>
                </a:cxn>
                <a:cxn ang="0">
                  <a:pos x="14" y="108"/>
                </a:cxn>
                <a:cxn ang="0">
                  <a:pos x="18" y="58"/>
                </a:cxn>
                <a:cxn ang="0">
                  <a:pos x="56" y="36"/>
                </a:cxn>
                <a:cxn ang="0">
                  <a:pos x="90" y="0"/>
                </a:cxn>
                <a:cxn ang="0">
                  <a:pos x="135" y="7"/>
                </a:cxn>
                <a:cxn ang="0">
                  <a:pos x="135" y="7"/>
                </a:cxn>
                <a:cxn ang="0">
                  <a:pos x="135" y="34"/>
                </a:cxn>
                <a:cxn ang="0">
                  <a:pos x="99" y="27"/>
                </a:cxn>
                <a:cxn ang="0">
                  <a:pos x="72" y="56"/>
                </a:cxn>
                <a:cxn ang="0">
                  <a:pos x="41" y="74"/>
                </a:cxn>
                <a:cxn ang="0">
                  <a:pos x="39" y="113"/>
                </a:cxn>
                <a:cxn ang="0">
                  <a:pos x="29" y="146"/>
                </a:cxn>
                <a:cxn ang="0">
                  <a:pos x="50" y="177"/>
                </a:cxn>
                <a:cxn ang="0">
                  <a:pos x="63" y="211"/>
                </a:cxn>
                <a:cxn ang="0">
                  <a:pos x="100" y="220"/>
                </a:cxn>
                <a:cxn ang="0">
                  <a:pos x="131" y="236"/>
                </a:cxn>
                <a:cxn ang="0">
                  <a:pos x="167" y="220"/>
                </a:cxn>
                <a:cxn ang="0">
                  <a:pos x="201" y="213"/>
                </a:cxn>
                <a:cxn ang="0">
                  <a:pos x="217" y="177"/>
                </a:cxn>
                <a:cxn ang="0">
                  <a:pos x="239" y="149"/>
                </a:cxn>
                <a:cxn ang="0">
                  <a:pos x="228" y="113"/>
                </a:cxn>
                <a:cxn ang="0">
                  <a:pos x="228" y="77"/>
                </a:cxn>
                <a:cxn ang="0">
                  <a:pos x="196" y="56"/>
                </a:cxn>
                <a:cxn ang="0">
                  <a:pos x="172" y="29"/>
                </a:cxn>
                <a:cxn ang="0">
                  <a:pos x="135" y="34"/>
                </a:cxn>
              </a:cxnLst>
              <a:rect l="0" t="0" r="r" b="b"/>
              <a:pathLst>
                <a:path w="267" h="416">
                  <a:moveTo>
                    <a:pt x="135" y="7"/>
                  </a:moveTo>
                  <a:lnTo>
                    <a:pt x="183" y="2"/>
                  </a:lnTo>
                  <a:lnTo>
                    <a:pt x="212" y="36"/>
                  </a:lnTo>
                  <a:lnTo>
                    <a:pt x="253" y="63"/>
                  </a:lnTo>
                  <a:lnTo>
                    <a:pt x="253" y="108"/>
                  </a:lnTo>
                  <a:lnTo>
                    <a:pt x="267" y="155"/>
                  </a:lnTo>
                  <a:lnTo>
                    <a:pt x="239" y="189"/>
                  </a:lnTo>
                  <a:lnTo>
                    <a:pt x="219" y="234"/>
                  </a:lnTo>
                  <a:lnTo>
                    <a:pt x="194" y="240"/>
                  </a:lnTo>
                  <a:lnTo>
                    <a:pt x="244" y="395"/>
                  </a:lnTo>
                  <a:lnTo>
                    <a:pt x="188" y="341"/>
                  </a:lnTo>
                  <a:lnTo>
                    <a:pt x="174" y="416"/>
                  </a:lnTo>
                  <a:lnTo>
                    <a:pt x="124" y="261"/>
                  </a:lnTo>
                  <a:lnTo>
                    <a:pt x="91" y="243"/>
                  </a:lnTo>
                  <a:lnTo>
                    <a:pt x="45" y="232"/>
                  </a:lnTo>
                  <a:lnTo>
                    <a:pt x="29" y="189"/>
                  </a:lnTo>
                  <a:lnTo>
                    <a:pt x="0" y="149"/>
                  </a:lnTo>
                  <a:lnTo>
                    <a:pt x="14" y="108"/>
                  </a:lnTo>
                  <a:lnTo>
                    <a:pt x="18" y="58"/>
                  </a:lnTo>
                  <a:lnTo>
                    <a:pt x="56" y="36"/>
                  </a:lnTo>
                  <a:lnTo>
                    <a:pt x="90" y="0"/>
                  </a:lnTo>
                  <a:lnTo>
                    <a:pt x="135" y="7"/>
                  </a:lnTo>
                  <a:lnTo>
                    <a:pt x="135" y="7"/>
                  </a:lnTo>
                  <a:close/>
                  <a:moveTo>
                    <a:pt x="135" y="34"/>
                  </a:moveTo>
                  <a:lnTo>
                    <a:pt x="99" y="27"/>
                  </a:lnTo>
                  <a:lnTo>
                    <a:pt x="72" y="56"/>
                  </a:lnTo>
                  <a:lnTo>
                    <a:pt x="41" y="74"/>
                  </a:lnTo>
                  <a:lnTo>
                    <a:pt x="39" y="113"/>
                  </a:lnTo>
                  <a:lnTo>
                    <a:pt x="29" y="146"/>
                  </a:lnTo>
                  <a:lnTo>
                    <a:pt x="50" y="177"/>
                  </a:lnTo>
                  <a:lnTo>
                    <a:pt x="63" y="211"/>
                  </a:lnTo>
                  <a:lnTo>
                    <a:pt x="100" y="220"/>
                  </a:lnTo>
                  <a:lnTo>
                    <a:pt x="131" y="236"/>
                  </a:lnTo>
                  <a:lnTo>
                    <a:pt x="167" y="220"/>
                  </a:lnTo>
                  <a:lnTo>
                    <a:pt x="201" y="213"/>
                  </a:lnTo>
                  <a:lnTo>
                    <a:pt x="217" y="177"/>
                  </a:lnTo>
                  <a:lnTo>
                    <a:pt x="239" y="149"/>
                  </a:lnTo>
                  <a:lnTo>
                    <a:pt x="228" y="113"/>
                  </a:lnTo>
                  <a:lnTo>
                    <a:pt x="228" y="77"/>
                  </a:lnTo>
                  <a:lnTo>
                    <a:pt x="196" y="56"/>
                  </a:lnTo>
                  <a:lnTo>
                    <a:pt x="172" y="29"/>
                  </a:lnTo>
                  <a:lnTo>
                    <a:pt x="135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0" name="Freeform 20"/>
            <p:cNvSpPr>
              <a:spLocks noEditPoints="1"/>
            </p:cNvSpPr>
            <p:nvPr/>
          </p:nvSpPr>
          <p:spPr bwMode="auto">
            <a:xfrm>
              <a:off x="7491413" y="1250950"/>
              <a:ext cx="214313" cy="207963"/>
            </a:xfrm>
            <a:custGeom>
              <a:avLst/>
              <a:gdLst/>
              <a:ahLst/>
              <a:cxnLst>
                <a:cxn ang="0">
                  <a:pos x="90" y="0"/>
                </a:cxn>
                <a:cxn ang="0">
                  <a:pos x="94" y="1"/>
                </a:cxn>
                <a:cxn ang="0">
                  <a:pos x="124" y="30"/>
                </a:cxn>
                <a:cxn ang="0">
                  <a:pos x="128" y="34"/>
                </a:cxn>
                <a:cxn ang="0">
                  <a:pos x="133" y="75"/>
                </a:cxn>
                <a:cxn ang="0">
                  <a:pos x="133" y="79"/>
                </a:cxn>
                <a:cxn ang="0">
                  <a:pos x="112" y="115"/>
                </a:cxn>
                <a:cxn ang="0">
                  <a:pos x="108" y="117"/>
                </a:cxn>
                <a:cxn ang="0">
                  <a:pos x="69" y="131"/>
                </a:cxn>
                <a:cxn ang="0">
                  <a:pos x="65" y="131"/>
                </a:cxn>
                <a:cxn ang="0">
                  <a:pos x="25" y="115"/>
                </a:cxn>
                <a:cxn ang="0">
                  <a:pos x="22" y="113"/>
                </a:cxn>
                <a:cxn ang="0">
                  <a:pos x="2" y="75"/>
                </a:cxn>
                <a:cxn ang="0">
                  <a:pos x="2" y="72"/>
                </a:cxn>
                <a:cxn ang="0">
                  <a:pos x="9" y="30"/>
                </a:cxn>
                <a:cxn ang="0">
                  <a:pos x="11" y="27"/>
                </a:cxn>
                <a:cxn ang="0">
                  <a:pos x="43" y="1"/>
                </a:cxn>
                <a:cxn ang="0">
                  <a:pos x="49" y="0"/>
                </a:cxn>
                <a:cxn ang="0">
                  <a:pos x="69" y="3"/>
                </a:cxn>
                <a:cxn ang="0">
                  <a:pos x="69" y="12"/>
                </a:cxn>
                <a:cxn ang="0">
                  <a:pos x="49" y="9"/>
                </a:cxn>
                <a:cxn ang="0">
                  <a:pos x="34" y="25"/>
                </a:cxn>
                <a:cxn ang="0">
                  <a:pos x="16" y="54"/>
                </a:cxn>
                <a:cxn ang="0">
                  <a:pos x="11" y="73"/>
                </a:cxn>
                <a:cxn ang="0">
                  <a:pos x="24" y="90"/>
                </a:cxn>
                <a:cxn ang="0">
                  <a:pos x="49" y="111"/>
                </a:cxn>
                <a:cxn ang="0">
                  <a:pos x="67" y="122"/>
                </a:cxn>
                <a:cxn ang="0">
                  <a:pos x="86" y="111"/>
                </a:cxn>
                <a:cxn ang="0">
                  <a:pos x="112" y="90"/>
                </a:cxn>
                <a:cxn ang="0">
                  <a:pos x="124" y="75"/>
                </a:cxn>
                <a:cxn ang="0">
                  <a:pos x="119" y="54"/>
                </a:cxn>
                <a:cxn ang="0">
                  <a:pos x="101" y="25"/>
                </a:cxn>
                <a:cxn ang="0">
                  <a:pos x="88" y="9"/>
                </a:cxn>
              </a:cxnLst>
              <a:rect l="0" t="0" r="r" b="b"/>
              <a:pathLst>
                <a:path w="135" h="131">
                  <a:moveTo>
                    <a:pt x="69" y="3"/>
                  </a:moveTo>
                  <a:lnTo>
                    <a:pt x="90" y="0"/>
                  </a:lnTo>
                  <a:lnTo>
                    <a:pt x="92" y="0"/>
                  </a:lnTo>
                  <a:lnTo>
                    <a:pt x="94" y="1"/>
                  </a:lnTo>
                  <a:lnTo>
                    <a:pt x="106" y="18"/>
                  </a:lnTo>
                  <a:lnTo>
                    <a:pt x="124" y="30"/>
                  </a:lnTo>
                  <a:lnTo>
                    <a:pt x="128" y="30"/>
                  </a:lnTo>
                  <a:lnTo>
                    <a:pt x="128" y="34"/>
                  </a:lnTo>
                  <a:lnTo>
                    <a:pt x="128" y="54"/>
                  </a:lnTo>
                  <a:lnTo>
                    <a:pt x="133" y="75"/>
                  </a:lnTo>
                  <a:lnTo>
                    <a:pt x="135" y="77"/>
                  </a:lnTo>
                  <a:lnTo>
                    <a:pt x="133" y="79"/>
                  </a:lnTo>
                  <a:lnTo>
                    <a:pt x="121" y="93"/>
                  </a:lnTo>
                  <a:lnTo>
                    <a:pt x="112" y="115"/>
                  </a:lnTo>
                  <a:lnTo>
                    <a:pt x="110" y="117"/>
                  </a:lnTo>
                  <a:lnTo>
                    <a:pt x="108" y="117"/>
                  </a:lnTo>
                  <a:lnTo>
                    <a:pt x="88" y="120"/>
                  </a:lnTo>
                  <a:lnTo>
                    <a:pt x="69" y="131"/>
                  </a:lnTo>
                  <a:lnTo>
                    <a:pt x="67" y="131"/>
                  </a:lnTo>
                  <a:lnTo>
                    <a:pt x="65" y="131"/>
                  </a:lnTo>
                  <a:lnTo>
                    <a:pt x="47" y="120"/>
                  </a:lnTo>
                  <a:lnTo>
                    <a:pt x="25" y="115"/>
                  </a:lnTo>
                  <a:lnTo>
                    <a:pt x="24" y="115"/>
                  </a:lnTo>
                  <a:lnTo>
                    <a:pt x="22" y="113"/>
                  </a:lnTo>
                  <a:lnTo>
                    <a:pt x="15" y="93"/>
                  </a:lnTo>
                  <a:lnTo>
                    <a:pt x="2" y="75"/>
                  </a:lnTo>
                  <a:lnTo>
                    <a:pt x="0" y="73"/>
                  </a:lnTo>
                  <a:lnTo>
                    <a:pt x="2" y="72"/>
                  </a:lnTo>
                  <a:lnTo>
                    <a:pt x="7" y="54"/>
                  </a:lnTo>
                  <a:lnTo>
                    <a:pt x="9" y="30"/>
                  </a:lnTo>
                  <a:lnTo>
                    <a:pt x="9" y="28"/>
                  </a:lnTo>
                  <a:lnTo>
                    <a:pt x="11" y="27"/>
                  </a:lnTo>
                  <a:lnTo>
                    <a:pt x="29" y="18"/>
                  </a:lnTo>
                  <a:lnTo>
                    <a:pt x="43" y="1"/>
                  </a:lnTo>
                  <a:lnTo>
                    <a:pt x="45" y="0"/>
                  </a:lnTo>
                  <a:lnTo>
                    <a:pt x="49" y="0"/>
                  </a:lnTo>
                  <a:lnTo>
                    <a:pt x="69" y="3"/>
                  </a:lnTo>
                  <a:lnTo>
                    <a:pt x="69" y="3"/>
                  </a:lnTo>
                  <a:close/>
                  <a:moveTo>
                    <a:pt x="88" y="9"/>
                  </a:moveTo>
                  <a:lnTo>
                    <a:pt x="69" y="12"/>
                  </a:lnTo>
                  <a:lnTo>
                    <a:pt x="67" y="12"/>
                  </a:lnTo>
                  <a:lnTo>
                    <a:pt x="49" y="9"/>
                  </a:lnTo>
                  <a:lnTo>
                    <a:pt x="34" y="23"/>
                  </a:lnTo>
                  <a:lnTo>
                    <a:pt x="34" y="25"/>
                  </a:lnTo>
                  <a:lnTo>
                    <a:pt x="18" y="34"/>
                  </a:lnTo>
                  <a:lnTo>
                    <a:pt x="16" y="54"/>
                  </a:lnTo>
                  <a:lnTo>
                    <a:pt x="16" y="55"/>
                  </a:lnTo>
                  <a:lnTo>
                    <a:pt x="11" y="73"/>
                  </a:lnTo>
                  <a:lnTo>
                    <a:pt x="22" y="90"/>
                  </a:lnTo>
                  <a:lnTo>
                    <a:pt x="24" y="90"/>
                  </a:lnTo>
                  <a:lnTo>
                    <a:pt x="29" y="108"/>
                  </a:lnTo>
                  <a:lnTo>
                    <a:pt x="49" y="111"/>
                  </a:lnTo>
                  <a:lnTo>
                    <a:pt x="51" y="113"/>
                  </a:lnTo>
                  <a:lnTo>
                    <a:pt x="67" y="122"/>
                  </a:lnTo>
                  <a:lnTo>
                    <a:pt x="85" y="113"/>
                  </a:lnTo>
                  <a:lnTo>
                    <a:pt x="86" y="111"/>
                  </a:lnTo>
                  <a:lnTo>
                    <a:pt x="104" y="110"/>
                  </a:lnTo>
                  <a:lnTo>
                    <a:pt x="112" y="90"/>
                  </a:lnTo>
                  <a:lnTo>
                    <a:pt x="113" y="90"/>
                  </a:lnTo>
                  <a:lnTo>
                    <a:pt x="124" y="75"/>
                  </a:lnTo>
                  <a:lnTo>
                    <a:pt x="119" y="55"/>
                  </a:lnTo>
                  <a:lnTo>
                    <a:pt x="119" y="54"/>
                  </a:lnTo>
                  <a:lnTo>
                    <a:pt x="119" y="36"/>
                  </a:lnTo>
                  <a:lnTo>
                    <a:pt x="101" y="25"/>
                  </a:lnTo>
                  <a:lnTo>
                    <a:pt x="101" y="23"/>
                  </a:lnTo>
                  <a:lnTo>
                    <a:pt x="88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85" name="Group 83"/>
          <p:cNvGrpSpPr>
            <a:grpSpLocks noChangeAspect="1"/>
          </p:cNvGrpSpPr>
          <p:nvPr/>
        </p:nvGrpSpPr>
        <p:grpSpPr>
          <a:xfrm>
            <a:off x="5538045" y="1855183"/>
            <a:ext cx="210408" cy="238110"/>
            <a:chOff x="6472238" y="1192213"/>
            <a:chExt cx="506413" cy="573087"/>
          </a:xfrm>
          <a:solidFill>
            <a:schemeClr val="tx1"/>
          </a:solidFill>
        </p:grpSpPr>
        <p:sp>
          <p:nvSpPr>
            <p:cNvPr id="186" name="Freeform 32"/>
            <p:cNvSpPr>
              <a:spLocks/>
            </p:cNvSpPr>
            <p:nvPr/>
          </p:nvSpPr>
          <p:spPr bwMode="auto">
            <a:xfrm>
              <a:off x="6472238" y="1358900"/>
              <a:ext cx="506413" cy="406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5" y="0"/>
                </a:cxn>
                <a:cxn ang="0">
                  <a:pos x="75" y="48"/>
                </a:cxn>
                <a:cxn ang="0">
                  <a:pos x="57" y="63"/>
                </a:cxn>
                <a:cxn ang="0">
                  <a:pos x="50" y="63"/>
                </a:cxn>
                <a:cxn ang="0">
                  <a:pos x="50" y="68"/>
                </a:cxn>
                <a:cxn ang="0">
                  <a:pos x="48" y="70"/>
                </a:cxn>
                <a:cxn ang="0">
                  <a:pos x="43" y="70"/>
                </a:cxn>
                <a:cxn ang="0">
                  <a:pos x="43" y="107"/>
                </a:cxn>
                <a:cxn ang="0">
                  <a:pos x="43" y="111"/>
                </a:cxn>
                <a:cxn ang="0">
                  <a:pos x="53" y="121"/>
                </a:cxn>
                <a:cxn ang="0">
                  <a:pos x="60" y="122"/>
                </a:cxn>
                <a:cxn ang="0">
                  <a:pos x="67" y="121"/>
                </a:cxn>
                <a:cxn ang="0">
                  <a:pos x="76" y="104"/>
                </a:cxn>
                <a:cxn ang="0">
                  <a:pos x="75" y="70"/>
                </a:cxn>
                <a:cxn ang="0">
                  <a:pos x="87" y="50"/>
                </a:cxn>
                <a:cxn ang="0">
                  <a:pos x="99" y="47"/>
                </a:cxn>
                <a:cxn ang="0">
                  <a:pos x="112" y="49"/>
                </a:cxn>
                <a:cxn ang="0">
                  <a:pos x="134" y="70"/>
                </a:cxn>
                <a:cxn ang="0">
                  <a:pos x="136" y="93"/>
                </a:cxn>
                <a:cxn ang="0">
                  <a:pos x="137" y="119"/>
                </a:cxn>
                <a:cxn ang="0">
                  <a:pos x="146" y="128"/>
                </a:cxn>
                <a:cxn ang="0">
                  <a:pos x="153" y="129"/>
                </a:cxn>
                <a:cxn ang="0">
                  <a:pos x="159" y="127"/>
                </a:cxn>
                <a:cxn ang="0">
                  <a:pos x="165" y="120"/>
                </a:cxn>
                <a:cxn ang="0">
                  <a:pos x="165" y="119"/>
                </a:cxn>
                <a:cxn ang="0">
                  <a:pos x="165" y="60"/>
                </a:cxn>
                <a:cxn ang="0">
                  <a:pos x="172" y="54"/>
                </a:cxn>
                <a:cxn ang="0">
                  <a:pos x="178" y="60"/>
                </a:cxn>
                <a:cxn ang="0">
                  <a:pos x="178" y="118"/>
                </a:cxn>
                <a:cxn ang="0">
                  <a:pos x="178" y="121"/>
                </a:cxn>
                <a:cxn ang="0">
                  <a:pos x="164" y="139"/>
                </a:cxn>
                <a:cxn ang="0">
                  <a:pos x="153" y="141"/>
                </a:cxn>
                <a:cxn ang="0">
                  <a:pos x="142" y="140"/>
                </a:cxn>
                <a:cxn ang="0">
                  <a:pos x="127" y="128"/>
                </a:cxn>
                <a:cxn ang="0">
                  <a:pos x="125" y="120"/>
                </a:cxn>
                <a:cxn ang="0">
                  <a:pos x="125" y="119"/>
                </a:cxn>
                <a:cxn ang="0">
                  <a:pos x="125" y="113"/>
                </a:cxn>
                <a:cxn ang="0">
                  <a:pos x="124" y="94"/>
                </a:cxn>
                <a:cxn ang="0">
                  <a:pos x="121" y="72"/>
                </a:cxn>
                <a:cxn ang="0">
                  <a:pos x="108" y="61"/>
                </a:cxn>
                <a:cxn ang="0">
                  <a:pos x="100" y="60"/>
                </a:cxn>
                <a:cxn ang="0">
                  <a:pos x="93" y="61"/>
                </a:cxn>
                <a:cxn ang="0">
                  <a:pos x="88" y="70"/>
                </a:cxn>
                <a:cxn ang="0">
                  <a:pos x="88" y="102"/>
                </a:cxn>
                <a:cxn ang="0">
                  <a:pos x="88" y="107"/>
                </a:cxn>
                <a:cxn ang="0">
                  <a:pos x="72" y="133"/>
                </a:cxn>
                <a:cxn ang="0">
                  <a:pos x="60" y="135"/>
                </a:cxn>
                <a:cxn ang="0">
                  <a:pos x="48" y="133"/>
                </a:cxn>
                <a:cxn ang="0">
                  <a:pos x="30" y="110"/>
                </a:cxn>
                <a:cxn ang="0">
                  <a:pos x="30" y="108"/>
                </a:cxn>
                <a:cxn ang="0">
                  <a:pos x="30" y="70"/>
                </a:cxn>
                <a:cxn ang="0">
                  <a:pos x="27" y="70"/>
                </a:cxn>
                <a:cxn ang="0">
                  <a:pos x="25" y="68"/>
                </a:cxn>
                <a:cxn ang="0">
                  <a:pos x="25" y="63"/>
                </a:cxn>
                <a:cxn ang="0">
                  <a:pos x="15" y="63"/>
                </a:cxn>
                <a:cxn ang="0">
                  <a:pos x="0" y="47"/>
                </a:cxn>
                <a:cxn ang="0">
                  <a:pos x="0" y="0"/>
                </a:cxn>
              </a:cxnLst>
              <a:rect l="0" t="0" r="r" b="b"/>
              <a:pathLst>
                <a:path w="178" h="142">
                  <a:moveTo>
                    <a:pt x="0" y="0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75" y="16"/>
                    <a:pt x="75" y="32"/>
                    <a:pt x="75" y="48"/>
                  </a:cubicBezTo>
                  <a:cubicBezTo>
                    <a:pt x="75" y="59"/>
                    <a:pt x="67" y="63"/>
                    <a:pt x="57" y="63"/>
                  </a:cubicBezTo>
                  <a:cubicBezTo>
                    <a:pt x="50" y="63"/>
                    <a:pt x="50" y="63"/>
                    <a:pt x="50" y="63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9"/>
                    <a:pt x="49" y="70"/>
                    <a:pt x="48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107"/>
                    <a:pt x="43" y="107"/>
                    <a:pt x="43" y="107"/>
                  </a:cubicBezTo>
                  <a:cubicBezTo>
                    <a:pt x="43" y="108"/>
                    <a:pt x="42" y="110"/>
                    <a:pt x="43" y="111"/>
                  </a:cubicBezTo>
                  <a:cubicBezTo>
                    <a:pt x="44" y="116"/>
                    <a:pt x="48" y="119"/>
                    <a:pt x="53" y="121"/>
                  </a:cubicBezTo>
                  <a:cubicBezTo>
                    <a:pt x="55" y="122"/>
                    <a:pt x="57" y="122"/>
                    <a:pt x="60" y="122"/>
                  </a:cubicBezTo>
                  <a:cubicBezTo>
                    <a:pt x="62" y="122"/>
                    <a:pt x="65" y="122"/>
                    <a:pt x="67" y="121"/>
                  </a:cubicBezTo>
                  <a:cubicBezTo>
                    <a:pt x="71" y="119"/>
                    <a:pt x="75" y="115"/>
                    <a:pt x="76" y="104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75" y="60"/>
                    <a:pt x="80" y="54"/>
                    <a:pt x="87" y="50"/>
                  </a:cubicBezTo>
                  <a:cubicBezTo>
                    <a:pt x="91" y="48"/>
                    <a:pt x="95" y="47"/>
                    <a:pt x="99" y="47"/>
                  </a:cubicBezTo>
                  <a:cubicBezTo>
                    <a:pt x="104" y="47"/>
                    <a:pt x="108" y="48"/>
                    <a:pt x="112" y="49"/>
                  </a:cubicBezTo>
                  <a:cubicBezTo>
                    <a:pt x="123" y="52"/>
                    <a:pt x="132" y="60"/>
                    <a:pt x="134" y="70"/>
                  </a:cubicBezTo>
                  <a:cubicBezTo>
                    <a:pt x="135" y="77"/>
                    <a:pt x="136" y="84"/>
                    <a:pt x="136" y="93"/>
                  </a:cubicBezTo>
                  <a:cubicBezTo>
                    <a:pt x="137" y="101"/>
                    <a:pt x="137" y="109"/>
                    <a:pt x="137" y="119"/>
                  </a:cubicBezTo>
                  <a:cubicBezTo>
                    <a:pt x="138" y="124"/>
                    <a:pt x="142" y="127"/>
                    <a:pt x="146" y="128"/>
                  </a:cubicBezTo>
                  <a:cubicBezTo>
                    <a:pt x="148" y="128"/>
                    <a:pt x="151" y="129"/>
                    <a:pt x="153" y="129"/>
                  </a:cubicBezTo>
                  <a:cubicBezTo>
                    <a:pt x="155" y="129"/>
                    <a:pt x="157" y="128"/>
                    <a:pt x="159" y="127"/>
                  </a:cubicBezTo>
                  <a:cubicBezTo>
                    <a:pt x="163" y="126"/>
                    <a:pt x="165" y="124"/>
                    <a:pt x="165" y="120"/>
                  </a:cubicBezTo>
                  <a:cubicBezTo>
                    <a:pt x="165" y="120"/>
                    <a:pt x="165" y="119"/>
                    <a:pt x="165" y="119"/>
                  </a:cubicBezTo>
                  <a:cubicBezTo>
                    <a:pt x="165" y="60"/>
                    <a:pt x="165" y="60"/>
                    <a:pt x="165" y="60"/>
                  </a:cubicBezTo>
                  <a:cubicBezTo>
                    <a:pt x="165" y="57"/>
                    <a:pt x="168" y="54"/>
                    <a:pt x="172" y="54"/>
                  </a:cubicBezTo>
                  <a:cubicBezTo>
                    <a:pt x="175" y="54"/>
                    <a:pt x="178" y="57"/>
                    <a:pt x="178" y="60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9"/>
                    <a:pt x="178" y="120"/>
                    <a:pt x="178" y="121"/>
                  </a:cubicBezTo>
                  <a:cubicBezTo>
                    <a:pt x="178" y="130"/>
                    <a:pt x="172" y="136"/>
                    <a:pt x="164" y="139"/>
                  </a:cubicBezTo>
                  <a:cubicBezTo>
                    <a:pt x="161" y="140"/>
                    <a:pt x="157" y="141"/>
                    <a:pt x="153" y="141"/>
                  </a:cubicBezTo>
                  <a:cubicBezTo>
                    <a:pt x="150" y="142"/>
                    <a:pt x="146" y="141"/>
                    <a:pt x="142" y="140"/>
                  </a:cubicBezTo>
                  <a:cubicBezTo>
                    <a:pt x="136" y="138"/>
                    <a:pt x="130" y="134"/>
                    <a:pt x="127" y="128"/>
                  </a:cubicBezTo>
                  <a:cubicBezTo>
                    <a:pt x="126" y="125"/>
                    <a:pt x="125" y="123"/>
                    <a:pt x="125" y="120"/>
                  </a:cubicBezTo>
                  <a:cubicBezTo>
                    <a:pt x="125" y="120"/>
                    <a:pt x="125" y="120"/>
                    <a:pt x="125" y="119"/>
                  </a:cubicBezTo>
                  <a:cubicBezTo>
                    <a:pt x="125" y="117"/>
                    <a:pt x="125" y="115"/>
                    <a:pt x="125" y="113"/>
                  </a:cubicBezTo>
                  <a:cubicBezTo>
                    <a:pt x="124" y="106"/>
                    <a:pt x="124" y="100"/>
                    <a:pt x="124" y="94"/>
                  </a:cubicBezTo>
                  <a:cubicBezTo>
                    <a:pt x="123" y="86"/>
                    <a:pt x="122" y="78"/>
                    <a:pt x="121" y="72"/>
                  </a:cubicBezTo>
                  <a:cubicBezTo>
                    <a:pt x="120" y="67"/>
                    <a:pt x="115" y="63"/>
                    <a:pt x="108" y="61"/>
                  </a:cubicBezTo>
                  <a:cubicBezTo>
                    <a:pt x="106" y="60"/>
                    <a:pt x="103" y="60"/>
                    <a:pt x="100" y="60"/>
                  </a:cubicBezTo>
                  <a:cubicBezTo>
                    <a:pt x="97" y="60"/>
                    <a:pt x="95" y="60"/>
                    <a:pt x="93" y="61"/>
                  </a:cubicBezTo>
                  <a:cubicBezTo>
                    <a:pt x="90" y="63"/>
                    <a:pt x="88" y="66"/>
                    <a:pt x="88" y="70"/>
                  </a:cubicBezTo>
                  <a:cubicBezTo>
                    <a:pt x="88" y="102"/>
                    <a:pt x="88" y="102"/>
                    <a:pt x="88" y="102"/>
                  </a:cubicBezTo>
                  <a:cubicBezTo>
                    <a:pt x="88" y="104"/>
                    <a:pt x="89" y="105"/>
                    <a:pt x="88" y="107"/>
                  </a:cubicBezTo>
                  <a:cubicBezTo>
                    <a:pt x="88" y="121"/>
                    <a:pt x="81" y="129"/>
                    <a:pt x="72" y="133"/>
                  </a:cubicBezTo>
                  <a:cubicBezTo>
                    <a:pt x="68" y="134"/>
                    <a:pt x="64" y="135"/>
                    <a:pt x="60" y="135"/>
                  </a:cubicBezTo>
                  <a:cubicBezTo>
                    <a:pt x="56" y="135"/>
                    <a:pt x="52" y="134"/>
                    <a:pt x="48" y="133"/>
                  </a:cubicBezTo>
                  <a:cubicBezTo>
                    <a:pt x="39" y="129"/>
                    <a:pt x="31" y="122"/>
                    <a:pt x="30" y="110"/>
                  </a:cubicBezTo>
                  <a:cubicBezTo>
                    <a:pt x="30" y="110"/>
                    <a:pt x="30" y="109"/>
                    <a:pt x="30" y="108"/>
                  </a:cubicBezTo>
                  <a:cubicBezTo>
                    <a:pt x="30" y="70"/>
                    <a:pt x="30" y="70"/>
                    <a:pt x="30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70"/>
                    <a:pt x="25" y="69"/>
                    <a:pt x="25" y="68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6" y="63"/>
                    <a:pt x="0" y="55"/>
                    <a:pt x="0" y="4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7" name="Freeform 33"/>
            <p:cNvSpPr>
              <a:spLocks/>
            </p:cNvSpPr>
            <p:nvPr/>
          </p:nvSpPr>
          <p:spPr bwMode="auto">
            <a:xfrm>
              <a:off x="6500813" y="1192213"/>
              <a:ext cx="30163" cy="1603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6" y="0"/>
                </a:cxn>
                <a:cxn ang="0">
                  <a:pos x="11" y="5"/>
                </a:cxn>
                <a:cxn ang="0">
                  <a:pos x="11" y="56"/>
                </a:cxn>
                <a:cxn ang="0">
                  <a:pos x="0" y="56"/>
                </a:cxn>
                <a:cxn ang="0">
                  <a:pos x="0" y="5"/>
                </a:cxn>
                <a:cxn ang="0">
                  <a:pos x="6" y="0"/>
                </a:cxn>
              </a:cxnLst>
              <a:rect l="0" t="0" r="r" b="b"/>
              <a:pathLst>
                <a:path w="11" h="5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11" y="2"/>
                    <a:pt x="11" y="5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88" name="Freeform 34"/>
            <p:cNvSpPr>
              <a:spLocks/>
            </p:cNvSpPr>
            <p:nvPr/>
          </p:nvSpPr>
          <p:spPr bwMode="auto">
            <a:xfrm>
              <a:off x="6627813" y="1192213"/>
              <a:ext cx="28575" cy="16033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5" y="0"/>
                </a:cxn>
                <a:cxn ang="0">
                  <a:pos x="10" y="5"/>
                </a:cxn>
                <a:cxn ang="0">
                  <a:pos x="10" y="56"/>
                </a:cxn>
                <a:cxn ang="0">
                  <a:pos x="0" y="56"/>
                </a:cxn>
                <a:cxn ang="0">
                  <a:pos x="0" y="5"/>
                </a:cxn>
                <a:cxn ang="0">
                  <a:pos x="5" y="0"/>
                </a:cxn>
              </a:cxnLst>
              <a:rect l="0" t="0" r="r" b="b"/>
              <a:pathLst>
                <a:path w="10" h="56"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189" name="Group 101"/>
          <p:cNvGrpSpPr>
            <a:grpSpLocks noChangeAspect="1"/>
          </p:cNvGrpSpPr>
          <p:nvPr/>
        </p:nvGrpSpPr>
        <p:grpSpPr>
          <a:xfrm>
            <a:off x="3433148" y="2717912"/>
            <a:ext cx="213820" cy="214327"/>
            <a:chOff x="311150" y="1147763"/>
            <a:chExt cx="669925" cy="671513"/>
          </a:xfrm>
          <a:solidFill>
            <a:schemeClr val="tx1"/>
          </a:solidFill>
        </p:grpSpPr>
        <p:sp>
          <p:nvSpPr>
            <p:cNvPr id="190" name="Freeform 47"/>
            <p:cNvSpPr>
              <a:spLocks/>
            </p:cNvSpPr>
            <p:nvPr/>
          </p:nvSpPr>
          <p:spPr bwMode="auto">
            <a:xfrm>
              <a:off x="311150" y="1350963"/>
              <a:ext cx="323850" cy="468313"/>
            </a:xfrm>
            <a:custGeom>
              <a:avLst/>
              <a:gdLst/>
              <a:ahLst/>
              <a:cxnLst>
                <a:cxn ang="0">
                  <a:pos x="114" y="164"/>
                </a:cxn>
                <a:cxn ang="0">
                  <a:pos x="0" y="46"/>
                </a:cxn>
                <a:cxn ang="0">
                  <a:pos x="10" y="0"/>
                </a:cxn>
                <a:cxn ang="0">
                  <a:pos x="34" y="9"/>
                </a:cxn>
                <a:cxn ang="0">
                  <a:pos x="26" y="46"/>
                </a:cxn>
                <a:cxn ang="0">
                  <a:pos x="114" y="138"/>
                </a:cxn>
                <a:cxn ang="0">
                  <a:pos x="114" y="164"/>
                </a:cxn>
              </a:cxnLst>
              <a:rect l="0" t="0" r="r" b="b"/>
              <a:pathLst>
                <a:path w="114" h="164">
                  <a:moveTo>
                    <a:pt x="114" y="164"/>
                  </a:moveTo>
                  <a:cubicBezTo>
                    <a:pt x="51" y="162"/>
                    <a:pt x="0" y="110"/>
                    <a:pt x="0" y="46"/>
                  </a:cubicBezTo>
                  <a:cubicBezTo>
                    <a:pt x="0" y="30"/>
                    <a:pt x="4" y="14"/>
                    <a:pt x="10" y="0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20"/>
                    <a:pt x="26" y="33"/>
                    <a:pt x="26" y="46"/>
                  </a:cubicBezTo>
                  <a:cubicBezTo>
                    <a:pt x="26" y="96"/>
                    <a:pt x="65" y="136"/>
                    <a:pt x="114" y="138"/>
                  </a:cubicBezTo>
                  <a:lnTo>
                    <a:pt x="114" y="1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1" name="Freeform 48"/>
            <p:cNvSpPr>
              <a:spLocks/>
            </p:cNvSpPr>
            <p:nvPr/>
          </p:nvSpPr>
          <p:spPr bwMode="auto">
            <a:xfrm>
              <a:off x="641350" y="1147763"/>
              <a:ext cx="339725" cy="436563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119" y="117"/>
                </a:cxn>
                <a:cxn ang="0">
                  <a:pos x="113" y="153"/>
                </a:cxn>
                <a:cxn ang="0">
                  <a:pos x="113" y="153"/>
                </a:cxn>
                <a:cxn ang="0">
                  <a:pos x="89" y="144"/>
                </a:cxn>
                <a:cxn ang="0">
                  <a:pos x="89" y="144"/>
                </a:cxn>
                <a:cxn ang="0">
                  <a:pos x="93" y="117"/>
                </a:cxn>
                <a:cxn ang="0">
                  <a:pos x="1" y="26"/>
                </a:cxn>
                <a:cxn ang="0">
                  <a:pos x="0" y="26"/>
                </a:cxn>
                <a:cxn ang="0">
                  <a:pos x="0" y="26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1" y="0"/>
                </a:cxn>
              </a:cxnLst>
              <a:rect l="0" t="0" r="r" b="b"/>
              <a:pathLst>
                <a:path w="119" h="153">
                  <a:moveTo>
                    <a:pt x="1" y="0"/>
                  </a:moveTo>
                  <a:cubicBezTo>
                    <a:pt x="66" y="0"/>
                    <a:pt x="119" y="53"/>
                    <a:pt x="119" y="117"/>
                  </a:cubicBezTo>
                  <a:cubicBezTo>
                    <a:pt x="119" y="130"/>
                    <a:pt x="117" y="142"/>
                    <a:pt x="113" y="153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91" y="136"/>
                    <a:pt x="93" y="127"/>
                    <a:pt x="93" y="117"/>
                  </a:cubicBezTo>
                  <a:cubicBezTo>
                    <a:pt x="93" y="67"/>
                    <a:pt x="52" y="26"/>
                    <a:pt x="1" y="26"/>
                  </a:cubicBezTo>
                  <a:cubicBezTo>
                    <a:pt x="1" y="26"/>
                    <a:pt x="1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2" name="Oval 49"/>
            <p:cNvSpPr>
              <a:spLocks noChangeArrowheads="1"/>
            </p:cNvSpPr>
            <p:nvPr/>
          </p:nvSpPr>
          <p:spPr bwMode="auto">
            <a:xfrm>
              <a:off x="601663" y="1439863"/>
              <a:ext cx="85725" cy="873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3" name="Freeform 50"/>
            <p:cNvSpPr>
              <a:spLocks/>
            </p:cNvSpPr>
            <p:nvPr/>
          </p:nvSpPr>
          <p:spPr bwMode="auto">
            <a:xfrm>
              <a:off x="635000" y="1558925"/>
              <a:ext cx="328613" cy="260350"/>
            </a:xfrm>
            <a:custGeom>
              <a:avLst/>
              <a:gdLst/>
              <a:ahLst/>
              <a:cxnLst>
                <a:cxn ang="0">
                  <a:pos x="115" y="9"/>
                </a:cxn>
                <a:cxn ang="0">
                  <a:pos x="3" y="91"/>
                </a:cxn>
                <a:cxn ang="0">
                  <a:pos x="0" y="91"/>
                </a:cxn>
                <a:cxn ang="0">
                  <a:pos x="0" y="91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3" y="65"/>
                </a:cxn>
                <a:cxn ang="0">
                  <a:pos x="91" y="0"/>
                </a:cxn>
                <a:cxn ang="0">
                  <a:pos x="115" y="9"/>
                </a:cxn>
              </a:cxnLst>
              <a:rect l="0" t="0" r="r" b="b"/>
              <a:pathLst>
                <a:path w="115" h="91">
                  <a:moveTo>
                    <a:pt x="115" y="9"/>
                  </a:moveTo>
                  <a:cubicBezTo>
                    <a:pt x="100" y="57"/>
                    <a:pt x="56" y="91"/>
                    <a:pt x="3" y="91"/>
                  </a:cubicBezTo>
                  <a:cubicBezTo>
                    <a:pt x="2" y="91"/>
                    <a:pt x="1" y="91"/>
                    <a:pt x="0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" y="65"/>
                    <a:pt x="2" y="65"/>
                    <a:pt x="3" y="65"/>
                  </a:cubicBezTo>
                  <a:cubicBezTo>
                    <a:pt x="45" y="65"/>
                    <a:pt x="79" y="38"/>
                    <a:pt x="91" y="0"/>
                  </a:cubicBezTo>
                  <a:lnTo>
                    <a:pt x="115" y="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4" name="Freeform 51"/>
            <p:cNvSpPr>
              <a:spLocks/>
            </p:cNvSpPr>
            <p:nvPr/>
          </p:nvSpPr>
          <p:spPr bwMode="auto">
            <a:xfrm>
              <a:off x="339725" y="1147763"/>
              <a:ext cx="304800" cy="228600"/>
            </a:xfrm>
            <a:custGeom>
              <a:avLst/>
              <a:gdLst/>
              <a:ahLst/>
              <a:cxnLst>
                <a:cxn ang="0">
                  <a:pos x="106" y="26"/>
                </a:cxn>
                <a:cxn ang="0">
                  <a:pos x="24" y="80"/>
                </a:cxn>
                <a:cxn ang="0">
                  <a:pos x="24" y="80"/>
                </a:cxn>
                <a:cxn ang="0">
                  <a:pos x="0" y="71"/>
                </a:cxn>
                <a:cxn ang="0">
                  <a:pos x="0" y="71"/>
                </a:cxn>
                <a:cxn ang="0">
                  <a:pos x="107" y="0"/>
                </a:cxn>
                <a:cxn ang="0">
                  <a:pos x="106" y="26"/>
                </a:cxn>
              </a:cxnLst>
              <a:rect l="0" t="0" r="r" b="b"/>
              <a:pathLst>
                <a:path w="107" h="80">
                  <a:moveTo>
                    <a:pt x="106" y="26"/>
                  </a:moveTo>
                  <a:cubicBezTo>
                    <a:pt x="70" y="26"/>
                    <a:pt x="38" y="48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8" y="29"/>
                    <a:pt x="59" y="1"/>
                    <a:pt x="107" y="0"/>
                  </a:cubicBezTo>
                  <a:lnTo>
                    <a:pt x="106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5" name="Freeform 52"/>
            <p:cNvSpPr>
              <a:spLocks/>
            </p:cNvSpPr>
            <p:nvPr/>
          </p:nvSpPr>
          <p:spPr bwMode="auto">
            <a:xfrm>
              <a:off x="647700" y="1241425"/>
              <a:ext cx="58738" cy="206375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1" y="24"/>
                </a:cxn>
                <a:cxn ang="0">
                  <a:pos x="20" y="48"/>
                </a:cxn>
                <a:cxn ang="0">
                  <a:pos x="10" y="69"/>
                </a:cxn>
                <a:cxn ang="0">
                  <a:pos x="8" y="72"/>
                </a:cxn>
                <a:cxn ang="0">
                  <a:pos x="0" y="69"/>
                </a:cxn>
                <a:cxn ang="0">
                  <a:pos x="0" y="67"/>
                </a:cxn>
                <a:cxn ang="0">
                  <a:pos x="1" y="43"/>
                </a:cxn>
                <a:cxn ang="0">
                  <a:pos x="11" y="21"/>
                </a:cxn>
                <a:cxn ang="0">
                  <a:pos x="21" y="0"/>
                </a:cxn>
              </a:cxnLst>
              <a:rect l="0" t="0" r="r" b="b"/>
              <a:pathLst>
                <a:path w="21" h="72">
                  <a:moveTo>
                    <a:pt x="21" y="0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10" y="69"/>
                    <a:pt x="10" y="69"/>
                    <a:pt x="10" y="69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6" y="71"/>
                    <a:pt x="3" y="70"/>
                    <a:pt x="0" y="69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2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196" name="Freeform 53"/>
            <p:cNvSpPr>
              <a:spLocks/>
            </p:cNvSpPr>
            <p:nvPr/>
          </p:nvSpPr>
          <p:spPr bwMode="auto">
            <a:xfrm>
              <a:off x="450850" y="1516063"/>
              <a:ext cx="176213" cy="127000"/>
            </a:xfrm>
            <a:custGeom>
              <a:avLst/>
              <a:gdLst/>
              <a:ahLst/>
              <a:cxnLst>
                <a:cxn ang="0">
                  <a:pos x="0" y="44"/>
                </a:cxn>
                <a:cxn ang="0">
                  <a:pos x="15" y="28"/>
                </a:cxn>
                <a:cxn ang="0">
                  <a:pos x="29" y="13"/>
                </a:cxn>
                <a:cxn ang="0">
                  <a:pos x="49" y="4"/>
                </a:cxn>
                <a:cxn ang="0">
                  <a:pos x="58" y="0"/>
                </a:cxn>
                <a:cxn ang="0">
                  <a:pos x="62" y="2"/>
                </a:cxn>
                <a:cxn ang="0">
                  <a:pos x="54" y="11"/>
                </a:cxn>
                <a:cxn ang="0">
                  <a:pos x="40" y="27"/>
                </a:cxn>
                <a:cxn ang="0">
                  <a:pos x="20" y="35"/>
                </a:cxn>
                <a:cxn ang="0">
                  <a:pos x="0" y="44"/>
                </a:cxn>
              </a:cxnLst>
              <a:rect l="0" t="0" r="r" b="b"/>
              <a:pathLst>
                <a:path w="62" h="44">
                  <a:moveTo>
                    <a:pt x="0" y="44"/>
                  </a:moveTo>
                  <a:cubicBezTo>
                    <a:pt x="15" y="28"/>
                    <a:pt x="15" y="28"/>
                    <a:pt x="15" y="2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1"/>
                    <a:pt x="61" y="1"/>
                    <a:pt x="62" y="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20" y="35"/>
                    <a:pt x="20" y="35"/>
                    <a:pt x="20" y="35"/>
                  </a:cubicBezTo>
                  <a:lnTo>
                    <a:pt x="0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23" name="Group 301"/>
          <p:cNvGrpSpPr>
            <a:grpSpLocks noChangeAspect="1"/>
          </p:cNvGrpSpPr>
          <p:nvPr/>
        </p:nvGrpSpPr>
        <p:grpSpPr>
          <a:xfrm>
            <a:off x="1950779" y="1859115"/>
            <a:ext cx="216209" cy="215040"/>
            <a:chOff x="3841751" y="3013075"/>
            <a:chExt cx="293688" cy="292100"/>
          </a:xfrm>
          <a:solidFill>
            <a:schemeClr val="tx1"/>
          </a:solidFill>
        </p:grpSpPr>
        <p:sp>
          <p:nvSpPr>
            <p:cNvPr id="224" name="Freeform 69"/>
            <p:cNvSpPr>
              <a:spLocks noEditPoints="1"/>
            </p:cNvSpPr>
            <p:nvPr/>
          </p:nvSpPr>
          <p:spPr bwMode="auto">
            <a:xfrm>
              <a:off x="3841751" y="3013075"/>
              <a:ext cx="293688" cy="292100"/>
            </a:xfrm>
            <a:custGeom>
              <a:avLst/>
              <a:gdLst/>
              <a:ahLst/>
              <a:cxnLst>
                <a:cxn ang="0">
                  <a:pos x="116" y="55"/>
                </a:cxn>
                <a:cxn ang="0">
                  <a:pos x="58" y="0"/>
                </a:cxn>
                <a:cxn ang="0">
                  <a:pos x="1" y="45"/>
                </a:cxn>
                <a:cxn ang="0">
                  <a:pos x="0" y="58"/>
                </a:cxn>
                <a:cxn ang="0">
                  <a:pos x="0" y="65"/>
                </a:cxn>
                <a:cxn ang="0">
                  <a:pos x="58" y="116"/>
                </a:cxn>
                <a:cxn ang="0">
                  <a:pos x="112" y="79"/>
                </a:cxn>
                <a:cxn ang="0">
                  <a:pos x="116" y="58"/>
                </a:cxn>
                <a:cxn ang="0">
                  <a:pos x="116" y="55"/>
                </a:cxn>
                <a:cxn ang="0">
                  <a:pos x="32" y="66"/>
                </a:cxn>
                <a:cxn ang="0">
                  <a:pos x="21" y="55"/>
                </a:cxn>
                <a:cxn ang="0">
                  <a:pos x="32" y="44"/>
                </a:cxn>
                <a:cxn ang="0">
                  <a:pos x="43" y="55"/>
                </a:cxn>
                <a:cxn ang="0">
                  <a:pos x="32" y="66"/>
                </a:cxn>
                <a:cxn ang="0">
                  <a:pos x="107" y="69"/>
                </a:cxn>
                <a:cxn ang="0">
                  <a:pos x="84" y="83"/>
                </a:cxn>
                <a:cxn ang="0">
                  <a:pos x="61" y="56"/>
                </a:cxn>
                <a:cxn ang="0">
                  <a:pos x="32" y="23"/>
                </a:cxn>
                <a:cxn ang="0">
                  <a:pos x="19" y="25"/>
                </a:cxn>
                <a:cxn ang="0">
                  <a:pos x="58" y="8"/>
                </a:cxn>
                <a:cxn ang="0">
                  <a:pos x="109" y="58"/>
                </a:cxn>
                <a:cxn ang="0">
                  <a:pos x="107" y="69"/>
                </a:cxn>
              </a:cxnLst>
              <a:rect l="0" t="0" r="r" b="b"/>
              <a:pathLst>
                <a:path w="116" h="116">
                  <a:moveTo>
                    <a:pt x="116" y="55"/>
                  </a:moveTo>
                  <a:cubicBezTo>
                    <a:pt x="114" y="25"/>
                    <a:pt x="89" y="0"/>
                    <a:pt x="58" y="0"/>
                  </a:cubicBezTo>
                  <a:cubicBezTo>
                    <a:pt x="30" y="0"/>
                    <a:pt x="7" y="19"/>
                    <a:pt x="1" y="45"/>
                  </a:cubicBezTo>
                  <a:cubicBezTo>
                    <a:pt x="0" y="49"/>
                    <a:pt x="0" y="54"/>
                    <a:pt x="0" y="58"/>
                  </a:cubicBezTo>
                  <a:cubicBezTo>
                    <a:pt x="0" y="61"/>
                    <a:pt x="0" y="63"/>
                    <a:pt x="0" y="65"/>
                  </a:cubicBezTo>
                  <a:cubicBezTo>
                    <a:pt x="3" y="94"/>
                    <a:pt x="28" y="116"/>
                    <a:pt x="58" y="116"/>
                  </a:cubicBezTo>
                  <a:cubicBezTo>
                    <a:pt x="83" y="116"/>
                    <a:pt x="104" y="101"/>
                    <a:pt x="112" y="79"/>
                  </a:cubicBezTo>
                  <a:cubicBezTo>
                    <a:pt x="114" y="73"/>
                    <a:pt x="116" y="66"/>
                    <a:pt x="116" y="58"/>
                  </a:cubicBezTo>
                  <a:cubicBezTo>
                    <a:pt x="116" y="57"/>
                    <a:pt x="116" y="56"/>
                    <a:pt x="116" y="55"/>
                  </a:cubicBezTo>
                  <a:close/>
                  <a:moveTo>
                    <a:pt x="32" y="66"/>
                  </a:moveTo>
                  <a:cubicBezTo>
                    <a:pt x="26" y="66"/>
                    <a:pt x="21" y="61"/>
                    <a:pt x="21" y="55"/>
                  </a:cubicBezTo>
                  <a:cubicBezTo>
                    <a:pt x="21" y="49"/>
                    <a:pt x="26" y="44"/>
                    <a:pt x="32" y="44"/>
                  </a:cubicBezTo>
                  <a:cubicBezTo>
                    <a:pt x="38" y="44"/>
                    <a:pt x="43" y="49"/>
                    <a:pt x="43" y="55"/>
                  </a:cubicBezTo>
                  <a:cubicBezTo>
                    <a:pt x="43" y="61"/>
                    <a:pt x="38" y="66"/>
                    <a:pt x="32" y="66"/>
                  </a:cubicBezTo>
                  <a:close/>
                  <a:moveTo>
                    <a:pt x="107" y="69"/>
                  </a:moveTo>
                  <a:cubicBezTo>
                    <a:pt x="101" y="78"/>
                    <a:pt x="92" y="83"/>
                    <a:pt x="84" y="83"/>
                  </a:cubicBezTo>
                  <a:cubicBezTo>
                    <a:pt x="73" y="83"/>
                    <a:pt x="61" y="74"/>
                    <a:pt x="61" y="56"/>
                  </a:cubicBezTo>
                  <a:cubicBezTo>
                    <a:pt x="61" y="34"/>
                    <a:pt x="46" y="23"/>
                    <a:pt x="32" y="23"/>
                  </a:cubicBezTo>
                  <a:cubicBezTo>
                    <a:pt x="27" y="23"/>
                    <a:pt x="23" y="24"/>
                    <a:pt x="19" y="25"/>
                  </a:cubicBezTo>
                  <a:cubicBezTo>
                    <a:pt x="29" y="14"/>
                    <a:pt x="42" y="8"/>
                    <a:pt x="58" y="8"/>
                  </a:cubicBezTo>
                  <a:cubicBezTo>
                    <a:pt x="86" y="8"/>
                    <a:pt x="109" y="30"/>
                    <a:pt x="109" y="58"/>
                  </a:cubicBezTo>
                  <a:cubicBezTo>
                    <a:pt x="109" y="62"/>
                    <a:pt x="108" y="65"/>
                    <a:pt x="107" y="6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25" name="Oval 70"/>
            <p:cNvSpPr>
              <a:spLocks noChangeArrowheads="1"/>
            </p:cNvSpPr>
            <p:nvPr/>
          </p:nvSpPr>
          <p:spPr bwMode="auto">
            <a:xfrm>
              <a:off x="4024313" y="3141663"/>
              <a:ext cx="55563" cy="5556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27" name="Freeform 201"/>
          <p:cNvSpPr>
            <a:spLocks noChangeAspect="1" noEditPoints="1"/>
          </p:cNvSpPr>
          <p:nvPr/>
        </p:nvSpPr>
        <p:spPr bwMode="auto">
          <a:xfrm>
            <a:off x="1583149" y="1463194"/>
            <a:ext cx="233835" cy="205876"/>
          </a:xfrm>
          <a:custGeom>
            <a:avLst/>
            <a:gdLst>
              <a:gd name="T0" fmla="*/ 107 w 116"/>
              <a:gd name="T1" fmla="*/ 70 h 102"/>
              <a:gd name="T2" fmla="*/ 66 w 116"/>
              <a:gd name="T3" fmla="*/ 47 h 102"/>
              <a:gd name="T4" fmla="*/ 69 w 116"/>
              <a:gd name="T5" fmla="*/ 41 h 102"/>
              <a:gd name="T6" fmla="*/ 80 w 116"/>
              <a:gd name="T7" fmla="*/ 22 h 102"/>
              <a:gd name="T8" fmla="*/ 58 w 116"/>
              <a:gd name="T9" fmla="*/ 0 h 102"/>
              <a:gd name="T10" fmla="*/ 37 w 116"/>
              <a:gd name="T11" fmla="*/ 22 h 102"/>
              <a:gd name="T12" fmla="*/ 44 w 116"/>
              <a:gd name="T13" fmla="*/ 29 h 102"/>
              <a:gd name="T14" fmla="*/ 51 w 116"/>
              <a:gd name="T15" fmla="*/ 22 h 102"/>
              <a:gd name="T16" fmla="*/ 58 w 116"/>
              <a:gd name="T17" fmla="*/ 15 h 102"/>
              <a:gd name="T18" fmla="*/ 66 w 116"/>
              <a:gd name="T19" fmla="*/ 22 h 102"/>
              <a:gd name="T20" fmla="*/ 62 w 116"/>
              <a:gd name="T21" fmla="*/ 28 h 102"/>
              <a:gd name="T22" fmla="*/ 51 w 116"/>
              <a:gd name="T23" fmla="*/ 47 h 102"/>
              <a:gd name="T24" fmla="*/ 10 w 116"/>
              <a:gd name="T25" fmla="*/ 70 h 102"/>
              <a:gd name="T26" fmla="*/ 0 w 116"/>
              <a:gd name="T27" fmla="*/ 87 h 102"/>
              <a:gd name="T28" fmla="*/ 15 w 116"/>
              <a:gd name="T29" fmla="*/ 102 h 102"/>
              <a:gd name="T30" fmla="*/ 102 w 116"/>
              <a:gd name="T31" fmla="*/ 102 h 102"/>
              <a:gd name="T32" fmla="*/ 116 w 116"/>
              <a:gd name="T33" fmla="*/ 87 h 102"/>
              <a:gd name="T34" fmla="*/ 107 w 116"/>
              <a:gd name="T35" fmla="*/ 70 h 102"/>
              <a:gd name="T36" fmla="*/ 15 w 116"/>
              <a:gd name="T37" fmla="*/ 87 h 102"/>
              <a:gd name="T38" fmla="*/ 17 w 116"/>
              <a:gd name="T39" fmla="*/ 83 h 102"/>
              <a:gd name="T40" fmla="*/ 58 w 116"/>
              <a:gd name="T41" fmla="*/ 60 h 102"/>
              <a:gd name="T42" fmla="*/ 99 w 116"/>
              <a:gd name="T43" fmla="*/ 82 h 102"/>
              <a:gd name="T44" fmla="*/ 102 w 116"/>
              <a:gd name="T45" fmla="*/ 87 h 102"/>
              <a:gd name="T46" fmla="*/ 15 w 116"/>
              <a:gd name="T47" fmla="*/ 87 h 102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116" h="102">
                <a:moveTo>
                  <a:pt x="107" y="70"/>
                </a:moveTo>
                <a:cubicBezTo>
                  <a:pt x="66" y="47"/>
                  <a:pt x="66" y="47"/>
                  <a:pt x="66" y="47"/>
                </a:cubicBezTo>
                <a:cubicBezTo>
                  <a:pt x="66" y="45"/>
                  <a:pt x="67" y="42"/>
                  <a:pt x="69" y="41"/>
                </a:cubicBezTo>
                <a:cubicBezTo>
                  <a:pt x="76" y="37"/>
                  <a:pt x="80" y="30"/>
                  <a:pt x="80" y="22"/>
                </a:cubicBezTo>
                <a:cubicBezTo>
                  <a:pt x="80" y="10"/>
                  <a:pt x="70" y="0"/>
                  <a:pt x="58" y="0"/>
                </a:cubicBezTo>
                <a:cubicBezTo>
                  <a:pt x="46" y="0"/>
                  <a:pt x="37" y="10"/>
                  <a:pt x="37" y="22"/>
                </a:cubicBezTo>
                <a:cubicBezTo>
                  <a:pt x="37" y="26"/>
                  <a:pt x="40" y="29"/>
                  <a:pt x="44" y="29"/>
                </a:cubicBezTo>
                <a:cubicBezTo>
                  <a:pt x="48" y="29"/>
                  <a:pt x="51" y="26"/>
                  <a:pt x="51" y="22"/>
                </a:cubicBezTo>
                <a:cubicBezTo>
                  <a:pt x="51" y="18"/>
                  <a:pt x="54" y="15"/>
                  <a:pt x="58" y="15"/>
                </a:cubicBezTo>
                <a:cubicBezTo>
                  <a:pt x="62" y="15"/>
                  <a:pt x="66" y="18"/>
                  <a:pt x="66" y="22"/>
                </a:cubicBezTo>
                <a:cubicBezTo>
                  <a:pt x="66" y="25"/>
                  <a:pt x="64" y="27"/>
                  <a:pt x="62" y="28"/>
                </a:cubicBezTo>
                <a:cubicBezTo>
                  <a:pt x="55" y="32"/>
                  <a:pt x="51" y="39"/>
                  <a:pt x="51" y="47"/>
                </a:cubicBezTo>
                <a:cubicBezTo>
                  <a:pt x="10" y="70"/>
                  <a:pt x="10" y="70"/>
                  <a:pt x="10" y="70"/>
                </a:cubicBezTo>
                <a:cubicBezTo>
                  <a:pt x="4" y="74"/>
                  <a:pt x="0" y="81"/>
                  <a:pt x="0" y="87"/>
                </a:cubicBezTo>
                <a:cubicBezTo>
                  <a:pt x="0" y="95"/>
                  <a:pt x="7" y="102"/>
                  <a:pt x="15" y="102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10" y="102"/>
                  <a:pt x="116" y="95"/>
                  <a:pt x="116" y="87"/>
                </a:cubicBezTo>
                <a:cubicBezTo>
                  <a:pt x="116" y="81"/>
                  <a:pt x="112" y="74"/>
                  <a:pt x="107" y="70"/>
                </a:cubicBezTo>
                <a:close/>
                <a:moveTo>
                  <a:pt x="15" y="87"/>
                </a:moveTo>
                <a:cubicBezTo>
                  <a:pt x="15" y="86"/>
                  <a:pt x="16" y="83"/>
                  <a:pt x="17" y="83"/>
                </a:cubicBezTo>
                <a:cubicBezTo>
                  <a:pt x="58" y="60"/>
                  <a:pt x="58" y="60"/>
                  <a:pt x="58" y="60"/>
                </a:cubicBezTo>
                <a:cubicBezTo>
                  <a:pt x="99" y="82"/>
                  <a:pt x="99" y="82"/>
                  <a:pt x="99" y="82"/>
                </a:cubicBezTo>
                <a:cubicBezTo>
                  <a:pt x="100" y="83"/>
                  <a:pt x="102" y="86"/>
                  <a:pt x="102" y="87"/>
                </a:cubicBezTo>
                <a:lnTo>
                  <a:pt x="15" y="8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228" name="Freeform 202"/>
          <p:cNvSpPr>
            <a:spLocks noChangeAspect="1" noEditPoints="1"/>
          </p:cNvSpPr>
          <p:nvPr/>
        </p:nvSpPr>
        <p:spPr bwMode="auto">
          <a:xfrm>
            <a:off x="1937865" y="1461252"/>
            <a:ext cx="234996" cy="205621"/>
          </a:xfrm>
          <a:custGeom>
            <a:avLst/>
            <a:gdLst>
              <a:gd name="T0" fmla="*/ 87 w 116"/>
              <a:gd name="T1" fmla="*/ 69 h 101"/>
              <a:gd name="T2" fmla="*/ 93 w 116"/>
              <a:gd name="T3" fmla="*/ 10 h 101"/>
              <a:gd name="T4" fmla="*/ 91 w 116"/>
              <a:gd name="T5" fmla="*/ 6 h 101"/>
              <a:gd name="T6" fmla="*/ 58 w 116"/>
              <a:gd name="T7" fmla="*/ 0 h 101"/>
              <a:gd name="T8" fmla="*/ 24 w 116"/>
              <a:gd name="T9" fmla="*/ 6 h 101"/>
              <a:gd name="T10" fmla="*/ 22 w 116"/>
              <a:gd name="T11" fmla="*/ 10 h 101"/>
              <a:gd name="T12" fmla="*/ 29 w 116"/>
              <a:gd name="T13" fmla="*/ 69 h 101"/>
              <a:gd name="T14" fmla="*/ 0 w 116"/>
              <a:gd name="T15" fmla="*/ 72 h 101"/>
              <a:gd name="T16" fmla="*/ 21 w 116"/>
              <a:gd name="T17" fmla="*/ 94 h 101"/>
              <a:gd name="T18" fmla="*/ 58 w 116"/>
              <a:gd name="T19" fmla="*/ 101 h 101"/>
              <a:gd name="T20" fmla="*/ 94 w 116"/>
              <a:gd name="T21" fmla="*/ 94 h 101"/>
              <a:gd name="T22" fmla="*/ 116 w 116"/>
              <a:gd name="T23" fmla="*/ 72 h 101"/>
              <a:gd name="T24" fmla="*/ 87 w 116"/>
              <a:gd name="T25" fmla="*/ 69 h 101"/>
              <a:gd name="T26" fmla="*/ 43 w 116"/>
              <a:gd name="T27" fmla="*/ 13 h 101"/>
              <a:gd name="T28" fmla="*/ 43 w 116"/>
              <a:gd name="T29" fmla="*/ 13 h 101"/>
              <a:gd name="T30" fmla="*/ 48 w 116"/>
              <a:gd name="T31" fmla="*/ 59 h 101"/>
              <a:gd name="T32" fmla="*/ 48 w 116"/>
              <a:gd name="T33" fmla="*/ 71 h 101"/>
              <a:gd name="T34" fmla="*/ 34 w 116"/>
              <a:gd name="T35" fmla="*/ 70 h 101"/>
              <a:gd name="T36" fmla="*/ 34 w 116"/>
              <a:gd name="T37" fmla="*/ 59 h 101"/>
              <a:gd name="T38" fmla="*/ 29 w 116"/>
              <a:gd name="T39" fmla="*/ 13 h 101"/>
              <a:gd name="T40" fmla="*/ 29 w 116"/>
              <a:gd name="T41" fmla="*/ 11 h 101"/>
              <a:gd name="T42" fmla="*/ 43 w 116"/>
              <a:gd name="T43" fmla="*/ 13 h 101"/>
              <a:gd name="T44" fmla="*/ 110 w 116"/>
              <a:gd name="T45" fmla="*/ 76 h 101"/>
              <a:gd name="T46" fmla="*/ 109 w 116"/>
              <a:gd name="T47" fmla="*/ 77 h 101"/>
              <a:gd name="T48" fmla="*/ 94 w 116"/>
              <a:gd name="T49" fmla="*/ 87 h 101"/>
              <a:gd name="T50" fmla="*/ 58 w 116"/>
              <a:gd name="T51" fmla="*/ 94 h 101"/>
              <a:gd name="T52" fmla="*/ 21 w 116"/>
              <a:gd name="T53" fmla="*/ 87 h 101"/>
              <a:gd name="T54" fmla="*/ 6 w 116"/>
              <a:gd name="T55" fmla="*/ 77 h 101"/>
              <a:gd name="T56" fmla="*/ 6 w 116"/>
              <a:gd name="T57" fmla="*/ 76 h 101"/>
              <a:gd name="T58" fmla="*/ 6 w 116"/>
              <a:gd name="T59" fmla="*/ 76 h 101"/>
              <a:gd name="T60" fmla="*/ 8 w 116"/>
              <a:gd name="T61" fmla="*/ 72 h 101"/>
              <a:gd name="T62" fmla="*/ 13 w 116"/>
              <a:gd name="T63" fmla="*/ 72 h 101"/>
              <a:gd name="T64" fmla="*/ 22 w 116"/>
              <a:gd name="T65" fmla="*/ 78 h 101"/>
              <a:gd name="T66" fmla="*/ 58 w 116"/>
              <a:gd name="T67" fmla="*/ 85 h 101"/>
              <a:gd name="T68" fmla="*/ 93 w 116"/>
              <a:gd name="T69" fmla="*/ 78 h 101"/>
              <a:gd name="T70" fmla="*/ 103 w 116"/>
              <a:gd name="T71" fmla="*/ 72 h 101"/>
              <a:gd name="T72" fmla="*/ 107 w 116"/>
              <a:gd name="T73" fmla="*/ 72 h 101"/>
              <a:gd name="T74" fmla="*/ 110 w 116"/>
              <a:gd name="T75" fmla="*/ 75 h 101"/>
              <a:gd name="T76" fmla="*/ 110 w 116"/>
              <a:gd name="T77" fmla="*/ 76 h 101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116" h="101">
                <a:moveTo>
                  <a:pt x="87" y="69"/>
                </a:moveTo>
                <a:cubicBezTo>
                  <a:pt x="87" y="46"/>
                  <a:pt x="87" y="28"/>
                  <a:pt x="93" y="10"/>
                </a:cubicBezTo>
                <a:cubicBezTo>
                  <a:pt x="93" y="8"/>
                  <a:pt x="93" y="6"/>
                  <a:pt x="91" y="6"/>
                </a:cubicBezTo>
                <a:cubicBezTo>
                  <a:pt x="86" y="4"/>
                  <a:pt x="74" y="0"/>
                  <a:pt x="58" y="0"/>
                </a:cubicBezTo>
                <a:cubicBezTo>
                  <a:pt x="42" y="0"/>
                  <a:pt x="30" y="4"/>
                  <a:pt x="24" y="6"/>
                </a:cubicBezTo>
                <a:cubicBezTo>
                  <a:pt x="23" y="6"/>
                  <a:pt x="22" y="8"/>
                  <a:pt x="22" y="10"/>
                </a:cubicBezTo>
                <a:cubicBezTo>
                  <a:pt x="28" y="28"/>
                  <a:pt x="28" y="46"/>
                  <a:pt x="29" y="69"/>
                </a:cubicBezTo>
                <a:cubicBezTo>
                  <a:pt x="11" y="66"/>
                  <a:pt x="0" y="63"/>
                  <a:pt x="0" y="72"/>
                </a:cubicBezTo>
                <a:cubicBezTo>
                  <a:pt x="0" y="78"/>
                  <a:pt x="7" y="87"/>
                  <a:pt x="21" y="94"/>
                </a:cubicBezTo>
                <a:cubicBezTo>
                  <a:pt x="30" y="98"/>
                  <a:pt x="43" y="101"/>
                  <a:pt x="58" y="101"/>
                </a:cubicBezTo>
                <a:cubicBezTo>
                  <a:pt x="72" y="101"/>
                  <a:pt x="85" y="98"/>
                  <a:pt x="94" y="94"/>
                </a:cubicBezTo>
                <a:cubicBezTo>
                  <a:pt x="108" y="87"/>
                  <a:pt x="116" y="77"/>
                  <a:pt x="116" y="72"/>
                </a:cubicBezTo>
                <a:cubicBezTo>
                  <a:pt x="116" y="63"/>
                  <a:pt x="104" y="66"/>
                  <a:pt x="87" y="69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7" y="27"/>
                  <a:pt x="48" y="42"/>
                  <a:pt x="48" y="59"/>
                </a:cubicBezTo>
                <a:cubicBezTo>
                  <a:pt x="48" y="63"/>
                  <a:pt x="48" y="67"/>
                  <a:pt x="48" y="71"/>
                </a:cubicBezTo>
                <a:cubicBezTo>
                  <a:pt x="46" y="71"/>
                  <a:pt x="36" y="71"/>
                  <a:pt x="34" y="70"/>
                </a:cubicBezTo>
                <a:cubicBezTo>
                  <a:pt x="34" y="67"/>
                  <a:pt x="34" y="63"/>
                  <a:pt x="34" y="59"/>
                </a:cubicBezTo>
                <a:cubicBezTo>
                  <a:pt x="34" y="42"/>
                  <a:pt x="33" y="28"/>
                  <a:pt x="29" y="13"/>
                </a:cubicBezTo>
                <a:cubicBezTo>
                  <a:pt x="29" y="11"/>
                  <a:pt x="29" y="11"/>
                  <a:pt x="29" y="11"/>
                </a:cubicBezTo>
                <a:cubicBezTo>
                  <a:pt x="31" y="12"/>
                  <a:pt x="40" y="12"/>
                  <a:pt x="43" y="13"/>
                </a:cubicBezTo>
                <a:close/>
                <a:moveTo>
                  <a:pt x="110" y="76"/>
                </a:moveTo>
                <a:cubicBezTo>
                  <a:pt x="109" y="77"/>
                  <a:pt x="109" y="77"/>
                  <a:pt x="109" y="77"/>
                </a:cubicBezTo>
                <a:cubicBezTo>
                  <a:pt x="105" y="80"/>
                  <a:pt x="100" y="84"/>
                  <a:pt x="94" y="87"/>
                </a:cubicBezTo>
                <a:cubicBezTo>
                  <a:pt x="85" y="91"/>
                  <a:pt x="71" y="94"/>
                  <a:pt x="58" y="94"/>
                </a:cubicBezTo>
                <a:cubicBezTo>
                  <a:pt x="44" y="94"/>
                  <a:pt x="30" y="91"/>
                  <a:pt x="21" y="87"/>
                </a:cubicBezTo>
                <a:cubicBezTo>
                  <a:pt x="15" y="84"/>
                  <a:pt x="10" y="80"/>
                  <a:pt x="6" y="77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6"/>
                  <a:pt x="6" y="76"/>
                  <a:pt x="6" y="76"/>
                </a:cubicBezTo>
                <a:cubicBezTo>
                  <a:pt x="6" y="74"/>
                  <a:pt x="7" y="73"/>
                  <a:pt x="8" y="72"/>
                </a:cubicBezTo>
                <a:cubicBezTo>
                  <a:pt x="10" y="71"/>
                  <a:pt x="12" y="71"/>
                  <a:pt x="13" y="72"/>
                </a:cubicBezTo>
                <a:cubicBezTo>
                  <a:pt x="16" y="74"/>
                  <a:pt x="19" y="76"/>
                  <a:pt x="22" y="78"/>
                </a:cubicBezTo>
                <a:cubicBezTo>
                  <a:pt x="31" y="82"/>
                  <a:pt x="44" y="85"/>
                  <a:pt x="58" y="85"/>
                </a:cubicBezTo>
                <a:cubicBezTo>
                  <a:pt x="71" y="85"/>
                  <a:pt x="84" y="82"/>
                  <a:pt x="93" y="78"/>
                </a:cubicBezTo>
                <a:cubicBezTo>
                  <a:pt x="97" y="76"/>
                  <a:pt x="100" y="74"/>
                  <a:pt x="103" y="72"/>
                </a:cubicBezTo>
                <a:cubicBezTo>
                  <a:pt x="104" y="71"/>
                  <a:pt x="106" y="71"/>
                  <a:pt x="107" y="72"/>
                </a:cubicBezTo>
                <a:cubicBezTo>
                  <a:pt x="109" y="72"/>
                  <a:pt x="110" y="74"/>
                  <a:pt x="110" y="75"/>
                </a:cubicBezTo>
                <a:lnTo>
                  <a:pt x="110" y="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229" name="Group 284"/>
          <p:cNvGrpSpPr>
            <a:grpSpLocks noChangeAspect="1"/>
          </p:cNvGrpSpPr>
          <p:nvPr/>
        </p:nvGrpSpPr>
        <p:grpSpPr>
          <a:xfrm>
            <a:off x="4795552" y="1855792"/>
            <a:ext cx="222399" cy="224816"/>
            <a:chOff x="4427538" y="1254125"/>
            <a:chExt cx="292100" cy="295275"/>
          </a:xfrm>
          <a:solidFill>
            <a:schemeClr val="tx1"/>
          </a:solidFill>
        </p:grpSpPr>
        <p:sp>
          <p:nvSpPr>
            <p:cNvPr id="230" name="Freeform 211"/>
            <p:cNvSpPr>
              <a:spLocks/>
            </p:cNvSpPr>
            <p:nvPr/>
          </p:nvSpPr>
          <p:spPr bwMode="auto">
            <a:xfrm>
              <a:off x="4471988" y="1287463"/>
              <a:ext cx="33338" cy="33338"/>
            </a:xfrm>
            <a:custGeom>
              <a:avLst/>
              <a:gdLst/>
              <a:ahLst/>
              <a:cxnLst>
                <a:cxn ang="0">
                  <a:pos x="12" y="7"/>
                </a:cxn>
                <a:cxn ang="0">
                  <a:pos x="7" y="2"/>
                </a:cxn>
                <a:cxn ang="0">
                  <a:pos x="2" y="2"/>
                </a:cxn>
                <a:cxn ang="0">
                  <a:pos x="2" y="7"/>
                </a:cxn>
                <a:cxn ang="0">
                  <a:pos x="7" y="12"/>
                </a:cxn>
                <a:cxn ang="0">
                  <a:pos x="12" y="12"/>
                </a:cxn>
                <a:cxn ang="0">
                  <a:pos x="12" y="7"/>
                </a:cxn>
              </a:cxnLst>
              <a:rect l="0" t="0" r="r" b="b"/>
              <a:pathLst>
                <a:path w="13" h="13">
                  <a:moveTo>
                    <a:pt x="12" y="7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5" y="0"/>
                    <a:pt x="3" y="0"/>
                    <a:pt x="2" y="2"/>
                  </a:cubicBezTo>
                  <a:cubicBezTo>
                    <a:pt x="0" y="3"/>
                    <a:pt x="0" y="6"/>
                    <a:pt x="2" y="7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10" y="13"/>
                    <a:pt x="12" y="12"/>
                  </a:cubicBezTo>
                  <a:cubicBezTo>
                    <a:pt x="13" y="11"/>
                    <a:pt x="13" y="8"/>
                    <a:pt x="12" y="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1" name="Freeform 212"/>
            <p:cNvSpPr>
              <a:spLocks/>
            </p:cNvSpPr>
            <p:nvPr/>
          </p:nvSpPr>
          <p:spPr bwMode="auto">
            <a:xfrm>
              <a:off x="4427538" y="1382713"/>
              <a:ext cx="34925" cy="19050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4" y="7"/>
                </a:cxn>
                <a:cxn ang="0">
                  <a:pos x="11" y="7"/>
                </a:cxn>
                <a:cxn ang="0">
                  <a:pos x="14" y="4"/>
                </a:cxn>
                <a:cxn ang="0">
                  <a:pos x="11" y="0"/>
                </a:cxn>
              </a:cxnLst>
              <a:rect l="0" t="0" r="r" b="b"/>
              <a:pathLst>
                <a:path w="14" h="7">
                  <a:moveTo>
                    <a:pt x="11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3" y="7"/>
                    <a:pt x="14" y="6"/>
                    <a:pt x="14" y="4"/>
                  </a:cubicBezTo>
                  <a:cubicBezTo>
                    <a:pt x="14" y="2"/>
                    <a:pt x="13" y="0"/>
                    <a:pt x="1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2" name="Freeform 213"/>
            <p:cNvSpPr>
              <a:spLocks/>
            </p:cNvSpPr>
            <p:nvPr/>
          </p:nvSpPr>
          <p:spPr bwMode="auto">
            <a:xfrm>
              <a:off x="4684713" y="1401763"/>
              <a:ext cx="34925" cy="19050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" y="0"/>
                </a:cxn>
                <a:cxn ang="0">
                  <a:pos x="0" y="4"/>
                </a:cxn>
                <a:cxn ang="0">
                  <a:pos x="3" y="8"/>
                </a:cxn>
                <a:cxn ang="0">
                  <a:pos x="10" y="8"/>
                </a:cxn>
                <a:cxn ang="0">
                  <a:pos x="14" y="4"/>
                </a:cxn>
                <a:cxn ang="0">
                  <a:pos x="10" y="0"/>
                </a:cxn>
              </a:cxnLst>
              <a:rect l="0" t="0" r="r" b="b"/>
              <a:pathLst>
                <a:path w="14" h="8">
                  <a:moveTo>
                    <a:pt x="1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3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3" name="Freeform 214"/>
            <p:cNvSpPr>
              <a:spLocks/>
            </p:cNvSpPr>
            <p:nvPr/>
          </p:nvSpPr>
          <p:spPr bwMode="auto">
            <a:xfrm>
              <a:off x="4654551" y="1303338"/>
              <a:ext cx="31750" cy="31750"/>
            </a:xfrm>
            <a:custGeom>
              <a:avLst/>
              <a:gdLst/>
              <a:ahLst/>
              <a:cxnLst>
                <a:cxn ang="0">
                  <a:pos x="12" y="1"/>
                </a:cxn>
                <a:cxn ang="0">
                  <a:pos x="6" y="1"/>
                </a:cxn>
                <a:cxn ang="0">
                  <a:pos x="1" y="6"/>
                </a:cxn>
                <a:cxn ang="0">
                  <a:pos x="1" y="11"/>
                </a:cxn>
                <a:cxn ang="0">
                  <a:pos x="6" y="11"/>
                </a:cxn>
                <a:cxn ang="0">
                  <a:pos x="12" y="6"/>
                </a:cxn>
                <a:cxn ang="0">
                  <a:pos x="12" y="1"/>
                </a:cxn>
              </a:cxnLst>
              <a:rect l="0" t="0" r="r" b="b"/>
              <a:pathLst>
                <a:path w="13" h="13">
                  <a:moveTo>
                    <a:pt x="12" y="1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3" y="13"/>
                    <a:pt x="5" y="13"/>
                    <a:pt x="6" y="11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5"/>
                    <a:pt x="13" y="2"/>
                    <a:pt x="12" y="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4" name="Freeform 215"/>
            <p:cNvSpPr>
              <a:spLocks/>
            </p:cNvSpPr>
            <p:nvPr/>
          </p:nvSpPr>
          <p:spPr bwMode="auto">
            <a:xfrm>
              <a:off x="4573588" y="1254125"/>
              <a:ext cx="17463" cy="38100"/>
            </a:xfrm>
            <a:custGeom>
              <a:avLst/>
              <a:gdLst/>
              <a:ahLst/>
              <a:cxnLst>
                <a:cxn ang="0">
                  <a:pos x="4" y="15"/>
                </a:cxn>
                <a:cxn ang="0">
                  <a:pos x="6" y="14"/>
                </a:cxn>
                <a:cxn ang="0">
                  <a:pos x="7" y="11"/>
                </a:cxn>
                <a:cxn ang="0">
                  <a:pos x="7" y="4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0" y="11"/>
                </a:cxn>
                <a:cxn ang="0">
                  <a:pos x="4" y="15"/>
                </a:cxn>
              </a:cxnLst>
              <a:rect l="0" t="0" r="r" b="b"/>
              <a:pathLst>
                <a:path w="7" h="15">
                  <a:moveTo>
                    <a:pt x="4" y="15"/>
                  </a:moveTo>
                  <a:cubicBezTo>
                    <a:pt x="5" y="15"/>
                    <a:pt x="6" y="14"/>
                    <a:pt x="6" y="14"/>
                  </a:cubicBezTo>
                  <a:cubicBezTo>
                    <a:pt x="7" y="13"/>
                    <a:pt x="7" y="12"/>
                    <a:pt x="7" y="11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6" y="0"/>
                    <a:pt x="4" y="0"/>
                  </a:cubicBezTo>
                  <a:cubicBezTo>
                    <a:pt x="2" y="0"/>
                    <a:pt x="1" y="1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3"/>
                    <a:pt x="2" y="15"/>
                    <a:pt x="4" y="1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5" name="Freeform 216"/>
            <p:cNvSpPr>
              <a:spLocks noEditPoints="1"/>
            </p:cNvSpPr>
            <p:nvPr/>
          </p:nvSpPr>
          <p:spPr bwMode="auto">
            <a:xfrm>
              <a:off x="4500563" y="1327150"/>
              <a:ext cx="146050" cy="16668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0" y="29"/>
                </a:cxn>
                <a:cxn ang="0">
                  <a:pos x="14" y="54"/>
                </a:cxn>
                <a:cxn ang="0">
                  <a:pos x="14" y="66"/>
                </a:cxn>
                <a:cxn ang="0">
                  <a:pos x="44" y="66"/>
                </a:cxn>
                <a:cxn ang="0">
                  <a:pos x="44" y="54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40" y="48"/>
                </a:cxn>
                <a:cxn ang="0">
                  <a:pos x="36" y="50"/>
                </a:cxn>
                <a:cxn ang="0">
                  <a:pos x="36" y="54"/>
                </a:cxn>
                <a:cxn ang="0">
                  <a:pos x="36" y="58"/>
                </a:cxn>
                <a:cxn ang="0">
                  <a:pos x="22" y="58"/>
                </a:cxn>
                <a:cxn ang="0">
                  <a:pos x="22" y="54"/>
                </a:cxn>
                <a:cxn ang="0">
                  <a:pos x="22" y="50"/>
                </a:cxn>
                <a:cxn ang="0">
                  <a:pos x="18" y="48"/>
                </a:cxn>
                <a:cxn ang="0">
                  <a:pos x="7" y="29"/>
                </a:cxn>
                <a:cxn ang="0">
                  <a:pos x="29" y="8"/>
                </a:cxn>
                <a:cxn ang="0">
                  <a:pos x="51" y="29"/>
                </a:cxn>
                <a:cxn ang="0">
                  <a:pos x="40" y="48"/>
                </a:cxn>
              </a:cxnLst>
              <a:rect l="0" t="0" r="r" b="b"/>
              <a:pathLst>
                <a:path w="58" h="66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0"/>
                    <a:pt x="6" y="49"/>
                    <a:pt x="14" y="54"/>
                  </a:cubicBezTo>
                  <a:cubicBezTo>
                    <a:pt x="14" y="66"/>
                    <a:pt x="14" y="66"/>
                    <a:pt x="14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52" y="49"/>
                    <a:pt x="58" y="40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0" y="48"/>
                  </a:moveTo>
                  <a:cubicBezTo>
                    <a:pt x="36" y="50"/>
                    <a:pt x="36" y="50"/>
                    <a:pt x="36" y="50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1" y="44"/>
                    <a:pt x="7" y="37"/>
                    <a:pt x="7" y="29"/>
                  </a:cubicBezTo>
                  <a:cubicBezTo>
                    <a:pt x="7" y="17"/>
                    <a:pt x="17" y="8"/>
                    <a:pt x="29" y="8"/>
                  </a:cubicBezTo>
                  <a:cubicBezTo>
                    <a:pt x="41" y="8"/>
                    <a:pt x="51" y="17"/>
                    <a:pt x="51" y="29"/>
                  </a:cubicBezTo>
                  <a:cubicBezTo>
                    <a:pt x="51" y="37"/>
                    <a:pt x="47" y="44"/>
                    <a:pt x="40" y="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6" name="Freeform 217"/>
            <p:cNvSpPr>
              <a:spLocks/>
            </p:cNvSpPr>
            <p:nvPr/>
          </p:nvSpPr>
          <p:spPr bwMode="auto">
            <a:xfrm>
              <a:off x="4535488" y="1511300"/>
              <a:ext cx="76200" cy="38100"/>
            </a:xfrm>
            <a:custGeom>
              <a:avLst/>
              <a:gdLst/>
              <a:ahLst/>
              <a:cxnLst>
                <a:cxn ang="0">
                  <a:pos x="0" y="7"/>
                </a:cxn>
                <a:cxn ang="0">
                  <a:pos x="8" y="7"/>
                </a:cxn>
                <a:cxn ang="0">
                  <a:pos x="8" y="8"/>
                </a:cxn>
                <a:cxn ang="0">
                  <a:pos x="15" y="15"/>
                </a:cxn>
                <a:cxn ang="0">
                  <a:pos x="22" y="8"/>
                </a:cxn>
                <a:cxn ang="0">
                  <a:pos x="22" y="7"/>
                </a:cxn>
                <a:cxn ang="0">
                  <a:pos x="30" y="7"/>
                </a:cxn>
                <a:cxn ang="0">
                  <a:pos x="30" y="0"/>
                </a:cxn>
                <a:cxn ang="0">
                  <a:pos x="0" y="0"/>
                </a:cxn>
                <a:cxn ang="0">
                  <a:pos x="0" y="7"/>
                </a:cxn>
              </a:cxnLst>
              <a:rect l="0" t="0" r="r" b="b"/>
              <a:pathLst>
                <a:path w="30" h="15">
                  <a:moveTo>
                    <a:pt x="0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12"/>
                    <a:pt x="11" y="15"/>
                    <a:pt x="15" y="15"/>
                  </a:cubicBezTo>
                  <a:cubicBezTo>
                    <a:pt x="19" y="15"/>
                    <a:pt x="22" y="12"/>
                    <a:pt x="22" y="8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37" name="Group 281"/>
          <p:cNvGrpSpPr>
            <a:grpSpLocks noChangeAspect="1"/>
          </p:cNvGrpSpPr>
          <p:nvPr/>
        </p:nvGrpSpPr>
        <p:grpSpPr>
          <a:xfrm>
            <a:off x="6972451" y="1463674"/>
            <a:ext cx="195114" cy="209775"/>
            <a:chOff x="2670176" y="1254125"/>
            <a:chExt cx="274638" cy="295275"/>
          </a:xfrm>
          <a:solidFill>
            <a:schemeClr val="tx1"/>
          </a:solidFill>
        </p:grpSpPr>
        <p:sp>
          <p:nvSpPr>
            <p:cNvPr id="238" name="Rectangle 218"/>
            <p:cNvSpPr>
              <a:spLocks noChangeArrowheads="1"/>
            </p:cNvSpPr>
            <p:nvPr/>
          </p:nvSpPr>
          <p:spPr bwMode="auto">
            <a:xfrm>
              <a:off x="2687638" y="1438275"/>
              <a:ext cx="111125" cy="111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39" name="Rectangle 219"/>
            <p:cNvSpPr>
              <a:spLocks noChangeArrowheads="1"/>
            </p:cNvSpPr>
            <p:nvPr/>
          </p:nvSpPr>
          <p:spPr bwMode="auto">
            <a:xfrm>
              <a:off x="2816226" y="1438275"/>
              <a:ext cx="111125" cy="11112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0" name="Freeform 220"/>
            <p:cNvSpPr>
              <a:spLocks noEditPoints="1"/>
            </p:cNvSpPr>
            <p:nvPr/>
          </p:nvSpPr>
          <p:spPr bwMode="auto">
            <a:xfrm>
              <a:off x="2670176" y="1254125"/>
              <a:ext cx="274638" cy="166688"/>
            </a:xfrm>
            <a:custGeom>
              <a:avLst/>
              <a:gdLst/>
              <a:ahLst/>
              <a:cxnLst>
                <a:cxn ang="0">
                  <a:pos x="65" y="37"/>
                </a:cxn>
                <a:cxn ang="0">
                  <a:pos x="65" y="36"/>
                </a:cxn>
                <a:cxn ang="0">
                  <a:pos x="94" y="19"/>
                </a:cxn>
                <a:cxn ang="0">
                  <a:pos x="76" y="0"/>
                </a:cxn>
                <a:cxn ang="0">
                  <a:pos x="58" y="29"/>
                </a:cxn>
                <a:cxn ang="0">
                  <a:pos x="58" y="29"/>
                </a:cxn>
                <a:cxn ang="0">
                  <a:pos x="51" y="29"/>
                </a:cxn>
                <a:cxn ang="0">
                  <a:pos x="51" y="29"/>
                </a:cxn>
                <a:cxn ang="0">
                  <a:pos x="33" y="0"/>
                </a:cxn>
                <a:cxn ang="0">
                  <a:pos x="15" y="19"/>
                </a:cxn>
                <a:cxn ang="0">
                  <a:pos x="44" y="36"/>
                </a:cxn>
                <a:cxn ang="0">
                  <a:pos x="44" y="37"/>
                </a:cxn>
                <a:cxn ang="0">
                  <a:pos x="0" y="37"/>
                </a:cxn>
                <a:cxn ang="0">
                  <a:pos x="0" y="66"/>
                </a:cxn>
                <a:cxn ang="0">
                  <a:pos x="51" y="66"/>
                </a:cxn>
                <a:cxn ang="0">
                  <a:pos x="51" y="37"/>
                </a:cxn>
                <a:cxn ang="0">
                  <a:pos x="58" y="37"/>
                </a:cxn>
                <a:cxn ang="0">
                  <a:pos x="58" y="66"/>
                </a:cxn>
                <a:cxn ang="0">
                  <a:pos x="109" y="66"/>
                </a:cxn>
                <a:cxn ang="0">
                  <a:pos x="109" y="37"/>
                </a:cxn>
                <a:cxn ang="0">
                  <a:pos x="65" y="37"/>
                </a:cxn>
                <a:cxn ang="0">
                  <a:pos x="22" y="19"/>
                </a:cxn>
                <a:cxn ang="0">
                  <a:pos x="33" y="8"/>
                </a:cxn>
                <a:cxn ang="0">
                  <a:pos x="43" y="29"/>
                </a:cxn>
                <a:cxn ang="0">
                  <a:pos x="22" y="19"/>
                </a:cxn>
                <a:cxn ang="0">
                  <a:pos x="76" y="8"/>
                </a:cxn>
                <a:cxn ang="0">
                  <a:pos x="87" y="19"/>
                </a:cxn>
                <a:cxn ang="0">
                  <a:pos x="66" y="29"/>
                </a:cxn>
                <a:cxn ang="0">
                  <a:pos x="76" y="8"/>
                </a:cxn>
              </a:cxnLst>
              <a:rect l="0" t="0" r="r" b="b"/>
              <a:pathLst>
                <a:path w="109" h="66">
                  <a:moveTo>
                    <a:pt x="65" y="37"/>
                  </a:moveTo>
                  <a:cubicBezTo>
                    <a:pt x="65" y="36"/>
                    <a:pt x="65" y="36"/>
                    <a:pt x="65" y="36"/>
                  </a:cubicBezTo>
                  <a:cubicBezTo>
                    <a:pt x="76" y="35"/>
                    <a:pt x="94" y="31"/>
                    <a:pt x="94" y="19"/>
                  </a:cubicBezTo>
                  <a:cubicBezTo>
                    <a:pt x="94" y="9"/>
                    <a:pt x="85" y="0"/>
                    <a:pt x="76" y="0"/>
                  </a:cubicBezTo>
                  <a:cubicBezTo>
                    <a:pt x="68" y="0"/>
                    <a:pt x="60" y="8"/>
                    <a:pt x="58" y="29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49" y="8"/>
                    <a:pt x="41" y="0"/>
                    <a:pt x="33" y="0"/>
                  </a:cubicBezTo>
                  <a:cubicBezTo>
                    <a:pt x="24" y="0"/>
                    <a:pt x="15" y="9"/>
                    <a:pt x="15" y="19"/>
                  </a:cubicBezTo>
                  <a:cubicBezTo>
                    <a:pt x="15" y="31"/>
                    <a:pt x="33" y="35"/>
                    <a:pt x="44" y="36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09" y="37"/>
                    <a:pt x="109" y="37"/>
                    <a:pt x="109" y="37"/>
                  </a:cubicBezTo>
                  <a:lnTo>
                    <a:pt x="65" y="37"/>
                  </a:lnTo>
                  <a:close/>
                  <a:moveTo>
                    <a:pt x="22" y="19"/>
                  </a:moveTo>
                  <a:cubicBezTo>
                    <a:pt x="22" y="13"/>
                    <a:pt x="28" y="8"/>
                    <a:pt x="33" y="8"/>
                  </a:cubicBezTo>
                  <a:cubicBezTo>
                    <a:pt x="38" y="8"/>
                    <a:pt x="42" y="16"/>
                    <a:pt x="43" y="29"/>
                  </a:cubicBezTo>
                  <a:cubicBezTo>
                    <a:pt x="33" y="28"/>
                    <a:pt x="22" y="25"/>
                    <a:pt x="22" y="19"/>
                  </a:cubicBezTo>
                  <a:close/>
                  <a:moveTo>
                    <a:pt x="76" y="8"/>
                  </a:moveTo>
                  <a:cubicBezTo>
                    <a:pt x="81" y="8"/>
                    <a:pt x="87" y="13"/>
                    <a:pt x="87" y="19"/>
                  </a:cubicBezTo>
                  <a:cubicBezTo>
                    <a:pt x="87" y="24"/>
                    <a:pt x="76" y="28"/>
                    <a:pt x="66" y="29"/>
                  </a:cubicBezTo>
                  <a:cubicBezTo>
                    <a:pt x="67" y="16"/>
                    <a:pt x="71" y="8"/>
                    <a:pt x="76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grpSp>
        <p:nvGrpSpPr>
          <p:cNvPr id="241" name="Group 326"/>
          <p:cNvGrpSpPr>
            <a:grpSpLocks noChangeAspect="1"/>
          </p:cNvGrpSpPr>
          <p:nvPr/>
        </p:nvGrpSpPr>
        <p:grpSpPr>
          <a:xfrm>
            <a:off x="6339045" y="1458521"/>
            <a:ext cx="152246" cy="210191"/>
            <a:chOff x="5011738" y="2427288"/>
            <a:chExt cx="212725" cy="293688"/>
          </a:xfrm>
          <a:solidFill>
            <a:schemeClr val="tx1"/>
          </a:solidFill>
        </p:grpSpPr>
        <p:sp>
          <p:nvSpPr>
            <p:cNvPr id="242" name="Freeform 63"/>
            <p:cNvSpPr>
              <a:spLocks noEditPoints="1"/>
            </p:cNvSpPr>
            <p:nvPr/>
          </p:nvSpPr>
          <p:spPr bwMode="auto">
            <a:xfrm>
              <a:off x="5011738" y="2427288"/>
              <a:ext cx="212725" cy="293688"/>
            </a:xfrm>
            <a:custGeom>
              <a:avLst/>
              <a:gdLst/>
              <a:ahLst/>
              <a:cxnLst>
                <a:cxn ang="0">
                  <a:pos x="78" y="11"/>
                </a:cxn>
                <a:cxn ang="0">
                  <a:pos x="84" y="11"/>
                </a:cxn>
                <a:cxn ang="0">
                  <a:pos x="84" y="0"/>
                </a:cxn>
                <a:cxn ang="0">
                  <a:pos x="0" y="0"/>
                </a:cxn>
                <a:cxn ang="0">
                  <a:pos x="0" y="11"/>
                </a:cxn>
                <a:cxn ang="0">
                  <a:pos x="7" y="11"/>
                </a:cxn>
                <a:cxn ang="0">
                  <a:pos x="30" y="52"/>
                </a:cxn>
                <a:cxn ang="0">
                  <a:pos x="30" y="64"/>
                </a:cxn>
                <a:cxn ang="0">
                  <a:pos x="8" y="105"/>
                </a:cxn>
                <a:cxn ang="0">
                  <a:pos x="0" y="105"/>
                </a:cxn>
                <a:cxn ang="0">
                  <a:pos x="0" y="116"/>
                </a:cxn>
                <a:cxn ang="0">
                  <a:pos x="84" y="116"/>
                </a:cxn>
                <a:cxn ang="0">
                  <a:pos x="84" y="105"/>
                </a:cxn>
                <a:cxn ang="0">
                  <a:pos x="78" y="105"/>
                </a:cxn>
                <a:cxn ang="0">
                  <a:pos x="55" y="64"/>
                </a:cxn>
                <a:cxn ang="0">
                  <a:pos x="55" y="52"/>
                </a:cxn>
                <a:cxn ang="0">
                  <a:pos x="78" y="11"/>
                </a:cxn>
                <a:cxn ang="0">
                  <a:pos x="52" y="69"/>
                </a:cxn>
                <a:cxn ang="0">
                  <a:pos x="72" y="105"/>
                </a:cxn>
                <a:cxn ang="0">
                  <a:pos x="67" y="105"/>
                </a:cxn>
                <a:cxn ang="0">
                  <a:pos x="56" y="93"/>
                </a:cxn>
                <a:cxn ang="0">
                  <a:pos x="43" y="77"/>
                </a:cxn>
                <a:cxn ang="0">
                  <a:pos x="30" y="93"/>
                </a:cxn>
                <a:cxn ang="0">
                  <a:pos x="20" y="105"/>
                </a:cxn>
                <a:cxn ang="0">
                  <a:pos x="13" y="105"/>
                </a:cxn>
                <a:cxn ang="0">
                  <a:pos x="34" y="69"/>
                </a:cxn>
                <a:cxn ang="0">
                  <a:pos x="36" y="69"/>
                </a:cxn>
                <a:cxn ang="0">
                  <a:pos x="36" y="48"/>
                </a:cxn>
                <a:cxn ang="0">
                  <a:pos x="34" y="47"/>
                </a:cxn>
                <a:cxn ang="0">
                  <a:pos x="13" y="11"/>
                </a:cxn>
                <a:cxn ang="0">
                  <a:pos x="72" y="11"/>
                </a:cxn>
                <a:cxn ang="0">
                  <a:pos x="52" y="47"/>
                </a:cxn>
                <a:cxn ang="0">
                  <a:pos x="49" y="48"/>
                </a:cxn>
                <a:cxn ang="0">
                  <a:pos x="49" y="69"/>
                </a:cxn>
                <a:cxn ang="0">
                  <a:pos x="52" y="69"/>
                </a:cxn>
              </a:cxnLst>
              <a:rect l="0" t="0" r="r" b="b"/>
              <a:pathLst>
                <a:path w="84" h="116">
                  <a:moveTo>
                    <a:pt x="78" y="11"/>
                  </a:moveTo>
                  <a:cubicBezTo>
                    <a:pt x="84" y="11"/>
                    <a:pt x="84" y="11"/>
                    <a:pt x="84" y="11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33"/>
                    <a:pt x="16" y="48"/>
                    <a:pt x="30" y="52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17" y="69"/>
                    <a:pt x="9" y="83"/>
                    <a:pt x="8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7" y="83"/>
                    <a:pt x="69" y="69"/>
                    <a:pt x="55" y="64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69" y="48"/>
                    <a:pt x="77" y="33"/>
                    <a:pt x="78" y="11"/>
                  </a:cubicBezTo>
                  <a:close/>
                  <a:moveTo>
                    <a:pt x="52" y="69"/>
                  </a:moveTo>
                  <a:cubicBezTo>
                    <a:pt x="67" y="73"/>
                    <a:pt x="72" y="90"/>
                    <a:pt x="72" y="105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43" y="77"/>
                    <a:pt x="43" y="77"/>
                    <a:pt x="43" y="77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13" y="105"/>
                    <a:pt x="13" y="105"/>
                    <a:pt x="13" y="105"/>
                  </a:cubicBezTo>
                  <a:cubicBezTo>
                    <a:pt x="14" y="90"/>
                    <a:pt x="18" y="73"/>
                    <a:pt x="34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18" y="43"/>
                    <a:pt x="14" y="27"/>
                    <a:pt x="13" y="11"/>
                  </a:cubicBezTo>
                  <a:cubicBezTo>
                    <a:pt x="72" y="11"/>
                    <a:pt x="72" y="11"/>
                    <a:pt x="72" y="11"/>
                  </a:cubicBezTo>
                  <a:cubicBezTo>
                    <a:pt x="72" y="27"/>
                    <a:pt x="67" y="43"/>
                    <a:pt x="52" y="47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69"/>
                    <a:pt x="49" y="69"/>
                    <a:pt x="49" y="69"/>
                  </a:cubicBezTo>
                  <a:lnTo>
                    <a:pt x="52" y="6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  <p:sp>
          <p:nvSpPr>
            <p:cNvPr id="243" name="Freeform 64"/>
            <p:cNvSpPr>
              <a:spLocks/>
            </p:cNvSpPr>
            <p:nvPr/>
          </p:nvSpPr>
          <p:spPr bwMode="auto">
            <a:xfrm>
              <a:off x="5092701" y="2516188"/>
              <a:ext cx="60325" cy="34925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0" y="0"/>
                </a:cxn>
                <a:cxn ang="0">
                  <a:pos x="9" y="11"/>
                </a:cxn>
                <a:cxn ang="0">
                  <a:pos x="19" y="22"/>
                </a:cxn>
                <a:cxn ang="0">
                  <a:pos x="29" y="11"/>
                </a:cxn>
                <a:cxn ang="0">
                  <a:pos x="38" y="0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0"/>
                  </a:lnTo>
                  <a:lnTo>
                    <a:pt x="9" y="11"/>
                  </a:lnTo>
                  <a:lnTo>
                    <a:pt x="19" y="22"/>
                  </a:lnTo>
                  <a:lnTo>
                    <a:pt x="29" y="1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ea typeface="+mn-ea"/>
              </a:endParaRPr>
            </a:p>
          </p:txBody>
        </p:sp>
      </p:grpSp>
      <p:sp>
        <p:nvSpPr>
          <p:cNvPr id="244" name="Freeform 173"/>
          <p:cNvSpPr>
            <a:spLocks noChangeAspect="1" noEditPoints="1"/>
          </p:cNvSpPr>
          <p:nvPr/>
        </p:nvSpPr>
        <p:spPr bwMode="auto">
          <a:xfrm>
            <a:off x="5553439" y="1457766"/>
            <a:ext cx="198944" cy="211593"/>
          </a:xfrm>
          <a:custGeom>
            <a:avLst/>
            <a:gdLst>
              <a:gd name="T0" fmla="*/ 102 w 109"/>
              <a:gd name="T1" fmla="*/ 0 h 116"/>
              <a:gd name="T2" fmla="*/ 15 w 109"/>
              <a:gd name="T3" fmla="*/ 0 h 116"/>
              <a:gd name="T4" fmla="*/ 7 w 109"/>
              <a:gd name="T5" fmla="*/ 7 h 116"/>
              <a:gd name="T6" fmla="*/ 7 w 109"/>
              <a:gd name="T7" fmla="*/ 22 h 116"/>
              <a:gd name="T8" fmla="*/ 18 w 109"/>
              <a:gd name="T9" fmla="*/ 22 h 116"/>
              <a:gd name="T10" fmla="*/ 22 w 109"/>
              <a:gd name="T11" fmla="*/ 26 h 116"/>
              <a:gd name="T12" fmla="*/ 18 w 109"/>
              <a:gd name="T13" fmla="*/ 29 h 116"/>
              <a:gd name="T14" fmla="*/ 4 w 109"/>
              <a:gd name="T15" fmla="*/ 29 h 116"/>
              <a:gd name="T16" fmla="*/ 0 w 109"/>
              <a:gd name="T17" fmla="*/ 33 h 116"/>
              <a:gd name="T18" fmla="*/ 4 w 109"/>
              <a:gd name="T19" fmla="*/ 36 h 116"/>
              <a:gd name="T20" fmla="*/ 7 w 109"/>
              <a:gd name="T21" fmla="*/ 36 h 116"/>
              <a:gd name="T22" fmla="*/ 7 w 109"/>
              <a:gd name="T23" fmla="*/ 51 h 116"/>
              <a:gd name="T24" fmla="*/ 18 w 109"/>
              <a:gd name="T25" fmla="*/ 51 h 116"/>
              <a:gd name="T26" fmla="*/ 22 w 109"/>
              <a:gd name="T27" fmla="*/ 55 h 116"/>
              <a:gd name="T28" fmla="*/ 18 w 109"/>
              <a:gd name="T29" fmla="*/ 58 h 116"/>
              <a:gd name="T30" fmla="*/ 4 w 109"/>
              <a:gd name="T31" fmla="*/ 58 h 116"/>
              <a:gd name="T32" fmla="*/ 0 w 109"/>
              <a:gd name="T33" fmla="*/ 62 h 116"/>
              <a:gd name="T34" fmla="*/ 4 w 109"/>
              <a:gd name="T35" fmla="*/ 66 h 116"/>
              <a:gd name="T36" fmla="*/ 7 w 109"/>
              <a:gd name="T37" fmla="*/ 66 h 116"/>
              <a:gd name="T38" fmla="*/ 7 w 109"/>
              <a:gd name="T39" fmla="*/ 80 h 116"/>
              <a:gd name="T40" fmla="*/ 18 w 109"/>
              <a:gd name="T41" fmla="*/ 80 h 116"/>
              <a:gd name="T42" fmla="*/ 22 w 109"/>
              <a:gd name="T43" fmla="*/ 84 h 116"/>
              <a:gd name="T44" fmla="*/ 18 w 109"/>
              <a:gd name="T45" fmla="*/ 87 h 116"/>
              <a:gd name="T46" fmla="*/ 4 w 109"/>
              <a:gd name="T47" fmla="*/ 87 h 116"/>
              <a:gd name="T48" fmla="*/ 0 w 109"/>
              <a:gd name="T49" fmla="*/ 91 h 116"/>
              <a:gd name="T50" fmla="*/ 4 w 109"/>
              <a:gd name="T51" fmla="*/ 95 h 116"/>
              <a:gd name="T52" fmla="*/ 7 w 109"/>
              <a:gd name="T53" fmla="*/ 95 h 116"/>
              <a:gd name="T54" fmla="*/ 7 w 109"/>
              <a:gd name="T55" fmla="*/ 109 h 116"/>
              <a:gd name="T56" fmla="*/ 15 w 109"/>
              <a:gd name="T57" fmla="*/ 116 h 116"/>
              <a:gd name="T58" fmla="*/ 102 w 109"/>
              <a:gd name="T59" fmla="*/ 116 h 116"/>
              <a:gd name="T60" fmla="*/ 109 w 109"/>
              <a:gd name="T61" fmla="*/ 109 h 116"/>
              <a:gd name="T62" fmla="*/ 109 w 109"/>
              <a:gd name="T63" fmla="*/ 7 h 116"/>
              <a:gd name="T64" fmla="*/ 102 w 109"/>
              <a:gd name="T65" fmla="*/ 0 h 116"/>
              <a:gd name="T66" fmla="*/ 87 w 109"/>
              <a:gd name="T67" fmla="*/ 51 h 116"/>
              <a:gd name="T68" fmla="*/ 44 w 109"/>
              <a:gd name="T69" fmla="*/ 51 h 116"/>
              <a:gd name="T70" fmla="*/ 44 w 109"/>
              <a:gd name="T71" fmla="*/ 22 h 116"/>
              <a:gd name="T72" fmla="*/ 87 w 109"/>
              <a:gd name="T73" fmla="*/ 22 h 116"/>
              <a:gd name="T74" fmla="*/ 87 w 109"/>
              <a:gd name="T75" fmla="*/ 51 h 11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09" h="116">
                <a:moveTo>
                  <a:pt x="102" y="0"/>
                </a:moveTo>
                <a:cubicBezTo>
                  <a:pt x="15" y="0"/>
                  <a:pt x="15" y="0"/>
                  <a:pt x="15" y="0"/>
                </a:cubicBezTo>
                <a:cubicBezTo>
                  <a:pt x="11" y="0"/>
                  <a:pt x="7" y="3"/>
                  <a:pt x="7" y="7"/>
                </a:cubicBezTo>
                <a:cubicBezTo>
                  <a:pt x="7" y="22"/>
                  <a:pt x="7" y="22"/>
                  <a:pt x="7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20" y="22"/>
                  <a:pt x="22" y="24"/>
                  <a:pt x="22" y="26"/>
                </a:cubicBezTo>
                <a:cubicBezTo>
                  <a:pt x="22" y="28"/>
                  <a:pt x="20" y="29"/>
                  <a:pt x="18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2" y="29"/>
                  <a:pt x="0" y="31"/>
                  <a:pt x="0" y="33"/>
                </a:cubicBezTo>
                <a:cubicBezTo>
                  <a:pt x="0" y="35"/>
                  <a:pt x="2" y="36"/>
                  <a:pt x="4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51"/>
                  <a:pt x="7" y="51"/>
                  <a:pt x="7" y="51"/>
                </a:cubicBezTo>
                <a:cubicBezTo>
                  <a:pt x="18" y="51"/>
                  <a:pt x="18" y="51"/>
                  <a:pt x="18" y="51"/>
                </a:cubicBezTo>
                <a:cubicBezTo>
                  <a:pt x="20" y="51"/>
                  <a:pt x="22" y="53"/>
                  <a:pt x="22" y="55"/>
                </a:cubicBezTo>
                <a:cubicBezTo>
                  <a:pt x="22" y="57"/>
                  <a:pt x="20" y="58"/>
                  <a:pt x="18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2" y="58"/>
                  <a:pt x="0" y="60"/>
                  <a:pt x="0" y="62"/>
                </a:cubicBezTo>
                <a:cubicBezTo>
                  <a:pt x="0" y="64"/>
                  <a:pt x="2" y="66"/>
                  <a:pt x="4" y="66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80"/>
                  <a:pt x="7" y="80"/>
                  <a:pt x="7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20" y="80"/>
                  <a:pt x="22" y="82"/>
                  <a:pt x="22" y="84"/>
                </a:cubicBezTo>
                <a:cubicBezTo>
                  <a:pt x="22" y="86"/>
                  <a:pt x="20" y="87"/>
                  <a:pt x="18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7"/>
                  <a:pt x="0" y="89"/>
                  <a:pt x="0" y="91"/>
                </a:cubicBezTo>
                <a:cubicBezTo>
                  <a:pt x="0" y="93"/>
                  <a:pt x="2" y="95"/>
                  <a:pt x="4" y="95"/>
                </a:cubicBezTo>
                <a:cubicBezTo>
                  <a:pt x="7" y="95"/>
                  <a:pt x="7" y="95"/>
                  <a:pt x="7" y="95"/>
                </a:cubicBezTo>
                <a:cubicBezTo>
                  <a:pt x="7" y="109"/>
                  <a:pt x="7" y="109"/>
                  <a:pt x="7" y="109"/>
                </a:cubicBezTo>
                <a:cubicBezTo>
                  <a:pt x="7" y="113"/>
                  <a:pt x="11" y="116"/>
                  <a:pt x="15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106" y="116"/>
                  <a:pt x="109" y="113"/>
                  <a:pt x="109" y="109"/>
                </a:cubicBezTo>
                <a:cubicBezTo>
                  <a:pt x="109" y="7"/>
                  <a:pt x="109" y="7"/>
                  <a:pt x="109" y="7"/>
                </a:cubicBezTo>
                <a:cubicBezTo>
                  <a:pt x="109" y="3"/>
                  <a:pt x="106" y="0"/>
                  <a:pt x="102" y="0"/>
                </a:cubicBezTo>
                <a:close/>
                <a:moveTo>
                  <a:pt x="87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44" y="22"/>
                  <a:pt x="44" y="22"/>
                  <a:pt x="44" y="22"/>
                </a:cubicBezTo>
                <a:cubicBezTo>
                  <a:pt x="87" y="22"/>
                  <a:pt x="87" y="22"/>
                  <a:pt x="87" y="22"/>
                </a:cubicBezTo>
                <a:lnTo>
                  <a:pt x="87" y="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grpSp>
        <p:nvGrpSpPr>
          <p:cNvPr id="247" name="Group 49"/>
          <p:cNvGrpSpPr>
            <a:grpSpLocks noChangeAspect="1"/>
          </p:cNvGrpSpPr>
          <p:nvPr/>
        </p:nvGrpSpPr>
        <p:grpSpPr>
          <a:xfrm>
            <a:off x="3416857" y="1854814"/>
            <a:ext cx="221342" cy="219976"/>
            <a:chOff x="469900" y="379413"/>
            <a:chExt cx="493713" cy="490538"/>
          </a:xfrm>
          <a:solidFill>
            <a:schemeClr val="tx1"/>
          </a:solidFill>
        </p:grpSpPr>
        <p:sp>
          <p:nvSpPr>
            <p:cNvPr id="248" name="Freeform 5"/>
            <p:cNvSpPr>
              <a:spLocks/>
            </p:cNvSpPr>
            <p:nvPr/>
          </p:nvSpPr>
          <p:spPr bwMode="auto">
            <a:xfrm>
              <a:off x="495300" y="496888"/>
              <a:ext cx="468313" cy="14287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164" y="0"/>
                </a:cxn>
                <a:cxn ang="0">
                  <a:pos x="164" y="25"/>
                </a:cxn>
                <a:cxn ang="0">
                  <a:pos x="34" y="25"/>
                </a:cxn>
                <a:cxn ang="0">
                  <a:pos x="28" y="27"/>
                </a:cxn>
                <a:cxn ang="0">
                  <a:pos x="26" y="33"/>
                </a:cxn>
                <a:cxn ang="0">
                  <a:pos x="26" y="50"/>
                </a:cxn>
                <a:cxn ang="0">
                  <a:pos x="0" y="50"/>
                </a:cxn>
                <a:cxn ang="0">
                  <a:pos x="0" y="33"/>
                </a:cxn>
                <a:cxn ang="0">
                  <a:pos x="10" y="9"/>
                </a:cxn>
                <a:cxn ang="0">
                  <a:pos x="34" y="0"/>
                </a:cxn>
              </a:cxnLst>
              <a:rect l="0" t="0" r="r" b="b"/>
              <a:pathLst>
                <a:path w="164" h="50">
                  <a:moveTo>
                    <a:pt x="34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1" y="25"/>
                    <a:pt x="29" y="26"/>
                    <a:pt x="28" y="27"/>
                  </a:cubicBezTo>
                  <a:cubicBezTo>
                    <a:pt x="27" y="29"/>
                    <a:pt x="26" y="31"/>
                    <a:pt x="26" y="33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4"/>
                    <a:pt x="4" y="15"/>
                    <a:pt x="10" y="9"/>
                  </a:cubicBezTo>
                  <a:cubicBezTo>
                    <a:pt x="16" y="3"/>
                    <a:pt x="24" y="0"/>
                    <a:pt x="34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249" name="Freeform 6"/>
            <p:cNvSpPr>
              <a:spLocks/>
            </p:cNvSpPr>
            <p:nvPr/>
          </p:nvSpPr>
          <p:spPr bwMode="auto">
            <a:xfrm>
              <a:off x="469900" y="649288"/>
              <a:ext cx="125413" cy="4286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0" y="4"/>
                </a:cxn>
                <a:cxn ang="0">
                  <a:pos x="4" y="8"/>
                </a:cxn>
                <a:cxn ang="0">
                  <a:pos x="9" y="8"/>
                </a:cxn>
                <a:cxn ang="0">
                  <a:pos x="9" y="8"/>
                </a:cxn>
                <a:cxn ang="0">
                  <a:pos x="16" y="15"/>
                </a:cxn>
                <a:cxn ang="0">
                  <a:pos x="28" y="15"/>
                </a:cxn>
                <a:cxn ang="0">
                  <a:pos x="35" y="8"/>
                </a:cxn>
                <a:cxn ang="0">
                  <a:pos x="35" y="8"/>
                </a:cxn>
                <a:cxn ang="0">
                  <a:pos x="40" y="8"/>
                </a:cxn>
                <a:cxn ang="0">
                  <a:pos x="44" y="4"/>
                </a:cxn>
                <a:cxn ang="0">
                  <a:pos x="40" y="0"/>
                </a:cxn>
                <a:cxn ang="0">
                  <a:pos x="4" y="0"/>
                </a:cxn>
              </a:cxnLst>
              <a:rect l="0" t="0" r="r" b="b"/>
              <a:pathLst>
                <a:path w="44" h="15">
                  <a:moveTo>
                    <a:pt x="4" y="0"/>
                  </a:move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12"/>
                    <a:pt x="12" y="15"/>
                    <a:pt x="1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2" y="15"/>
                    <a:pt x="35" y="12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2" y="8"/>
                    <a:pt x="44" y="6"/>
                    <a:pt x="44" y="4"/>
                  </a:cubicBezTo>
                  <a:cubicBezTo>
                    <a:pt x="44" y="1"/>
                    <a:pt x="42" y="0"/>
                    <a:pt x="40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250" name="Freeform 7"/>
            <p:cNvSpPr>
              <a:spLocks/>
            </p:cNvSpPr>
            <p:nvPr/>
          </p:nvSpPr>
          <p:spPr bwMode="auto">
            <a:xfrm>
              <a:off x="469900" y="700088"/>
              <a:ext cx="125413" cy="169863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44" y="39"/>
                </a:cxn>
                <a:cxn ang="0">
                  <a:pos x="22" y="59"/>
                </a:cxn>
                <a:cxn ang="0">
                  <a:pos x="0" y="39"/>
                </a:cxn>
                <a:cxn ang="0">
                  <a:pos x="22" y="0"/>
                </a:cxn>
              </a:cxnLst>
              <a:rect l="0" t="0" r="r" b="b"/>
              <a:pathLst>
                <a:path w="44" h="59">
                  <a:moveTo>
                    <a:pt x="22" y="0"/>
                  </a:moveTo>
                  <a:cubicBezTo>
                    <a:pt x="27" y="19"/>
                    <a:pt x="44" y="29"/>
                    <a:pt x="44" y="39"/>
                  </a:cubicBezTo>
                  <a:cubicBezTo>
                    <a:pt x="44" y="49"/>
                    <a:pt x="38" y="59"/>
                    <a:pt x="22" y="59"/>
                  </a:cubicBezTo>
                  <a:cubicBezTo>
                    <a:pt x="6" y="59"/>
                    <a:pt x="0" y="49"/>
                    <a:pt x="0" y="39"/>
                  </a:cubicBezTo>
                  <a:cubicBezTo>
                    <a:pt x="0" y="29"/>
                    <a:pt x="17" y="19"/>
                    <a:pt x="22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251" name="Freeform 8"/>
            <p:cNvSpPr>
              <a:spLocks/>
            </p:cNvSpPr>
            <p:nvPr/>
          </p:nvSpPr>
          <p:spPr bwMode="auto">
            <a:xfrm>
              <a:off x="590550" y="379413"/>
              <a:ext cx="284163" cy="131763"/>
            </a:xfrm>
            <a:custGeom>
              <a:avLst/>
              <a:gdLst/>
              <a:ahLst/>
              <a:cxnLst>
                <a:cxn ang="0">
                  <a:pos x="61" y="8"/>
                </a:cxn>
                <a:cxn ang="0">
                  <a:pos x="100" y="12"/>
                </a:cxn>
                <a:cxn ang="0">
                  <a:pos x="61" y="15"/>
                </a:cxn>
                <a:cxn ang="0">
                  <a:pos x="56" y="21"/>
                </a:cxn>
                <a:cxn ang="0">
                  <a:pos x="56" y="46"/>
                </a:cxn>
                <a:cxn ang="0">
                  <a:pos x="44" y="46"/>
                </a:cxn>
                <a:cxn ang="0">
                  <a:pos x="44" y="21"/>
                </a:cxn>
                <a:cxn ang="0">
                  <a:pos x="39" y="15"/>
                </a:cxn>
                <a:cxn ang="0">
                  <a:pos x="0" y="12"/>
                </a:cxn>
                <a:cxn ang="0">
                  <a:pos x="39" y="8"/>
                </a:cxn>
                <a:cxn ang="0">
                  <a:pos x="50" y="0"/>
                </a:cxn>
                <a:cxn ang="0">
                  <a:pos x="61" y="8"/>
                </a:cxn>
              </a:cxnLst>
              <a:rect l="0" t="0" r="r" b="b"/>
              <a:pathLst>
                <a:path w="100" h="46">
                  <a:moveTo>
                    <a:pt x="61" y="8"/>
                  </a:moveTo>
                  <a:cubicBezTo>
                    <a:pt x="85" y="2"/>
                    <a:pt x="100" y="3"/>
                    <a:pt x="100" y="12"/>
                  </a:cubicBezTo>
                  <a:cubicBezTo>
                    <a:pt x="100" y="21"/>
                    <a:pt x="85" y="22"/>
                    <a:pt x="61" y="15"/>
                  </a:cubicBezTo>
                  <a:cubicBezTo>
                    <a:pt x="60" y="18"/>
                    <a:pt x="58" y="20"/>
                    <a:pt x="56" y="21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1" y="20"/>
                    <a:pt x="40" y="18"/>
                    <a:pt x="39" y="15"/>
                  </a:cubicBezTo>
                  <a:cubicBezTo>
                    <a:pt x="15" y="22"/>
                    <a:pt x="0" y="21"/>
                    <a:pt x="0" y="12"/>
                  </a:cubicBezTo>
                  <a:cubicBezTo>
                    <a:pt x="0" y="3"/>
                    <a:pt x="15" y="2"/>
                    <a:pt x="39" y="8"/>
                  </a:cubicBezTo>
                  <a:cubicBezTo>
                    <a:pt x="40" y="4"/>
                    <a:pt x="45" y="0"/>
                    <a:pt x="50" y="0"/>
                  </a:cubicBezTo>
                  <a:cubicBezTo>
                    <a:pt x="55" y="0"/>
                    <a:pt x="59" y="4"/>
                    <a:pt x="61" y="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  <p:sp>
          <p:nvSpPr>
            <p:cNvPr id="252" name="Freeform 9"/>
            <p:cNvSpPr>
              <a:spLocks/>
            </p:cNvSpPr>
            <p:nvPr/>
          </p:nvSpPr>
          <p:spPr bwMode="auto">
            <a:xfrm>
              <a:off x="484188" y="760413"/>
              <a:ext cx="34925" cy="92075"/>
            </a:xfrm>
            <a:custGeom>
              <a:avLst/>
              <a:gdLst/>
              <a:ahLst/>
              <a:cxnLst>
                <a:cxn ang="0">
                  <a:pos x="11" y="32"/>
                </a:cxn>
                <a:cxn ang="0">
                  <a:pos x="0" y="18"/>
                </a:cxn>
                <a:cxn ang="0">
                  <a:pos x="12" y="0"/>
                </a:cxn>
                <a:cxn ang="0">
                  <a:pos x="3" y="19"/>
                </a:cxn>
                <a:cxn ang="0">
                  <a:pos x="11" y="32"/>
                </a:cxn>
              </a:cxnLst>
              <a:rect l="0" t="0" r="r" b="b"/>
              <a:pathLst>
                <a:path w="12" h="32">
                  <a:moveTo>
                    <a:pt x="11" y="32"/>
                  </a:moveTo>
                  <a:cubicBezTo>
                    <a:pt x="3" y="30"/>
                    <a:pt x="0" y="24"/>
                    <a:pt x="0" y="18"/>
                  </a:cubicBezTo>
                  <a:cubicBezTo>
                    <a:pt x="0" y="13"/>
                    <a:pt x="7" y="8"/>
                    <a:pt x="12" y="0"/>
                  </a:cubicBezTo>
                  <a:cubicBezTo>
                    <a:pt x="7" y="7"/>
                    <a:pt x="2" y="13"/>
                    <a:pt x="3" y="19"/>
                  </a:cubicBezTo>
                  <a:cubicBezTo>
                    <a:pt x="4" y="24"/>
                    <a:pt x="7" y="29"/>
                    <a:pt x="11" y="3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defTabSz="457126">
                <a:defRPr/>
              </a:pPr>
              <a:endParaRPr lang="en-US" sz="506"/>
            </a:p>
          </p:txBody>
        </p:sp>
      </p:grpSp>
      <p:sp>
        <p:nvSpPr>
          <p:cNvPr id="254" name="Freeform 86"/>
          <p:cNvSpPr>
            <a:spLocks noChangeAspect="1" noChangeArrowheads="1"/>
          </p:cNvSpPr>
          <p:nvPr/>
        </p:nvSpPr>
        <p:spPr bwMode="auto">
          <a:xfrm>
            <a:off x="1581109" y="2716620"/>
            <a:ext cx="225458" cy="212388"/>
          </a:xfrm>
          <a:custGeom>
            <a:avLst/>
            <a:gdLst>
              <a:gd name="T0" fmla="*/ 208283 w 609"/>
              <a:gd name="T1" fmla="*/ 63389 h 573"/>
              <a:gd name="T2" fmla="*/ 208283 w 609"/>
              <a:gd name="T3" fmla="*/ 63389 h 573"/>
              <a:gd name="T4" fmla="*/ 152525 w 609"/>
              <a:gd name="T5" fmla="*/ 7563 h 573"/>
              <a:gd name="T6" fmla="*/ 178066 w 609"/>
              <a:gd name="T7" fmla="*/ 0 h 573"/>
              <a:gd name="T8" fmla="*/ 218715 w 609"/>
              <a:gd name="T9" fmla="*/ 40699 h 573"/>
              <a:gd name="T10" fmla="*/ 208283 w 609"/>
              <a:gd name="T11" fmla="*/ 63389 h 573"/>
              <a:gd name="T12" fmla="*/ 208283 w 609"/>
              <a:gd name="T13" fmla="*/ 109490 h 573"/>
              <a:gd name="T14" fmla="*/ 208283 w 609"/>
              <a:gd name="T15" fmla="*/ 109490 h 573"/>
              <a:gd name="T16" fmla="*/ 180584 w 609"/>
              <a:gd name="T17" fmla="*/ 175401 h 573"/>
              <a:gd name="T18" fmla="*/ 195693 w 609"/>
              <a:gd name="T19" fmla="*/ 190888 h 573"/>
              <a:gd name="T20" fmla="*/ 198211 w 609"/>
              <a:gd name="T21" fmla="*/ 195930 h 573"/>
              <a:gd name="T22" fmla="*/ 188138 w 609"/>
              <a:gd name="T23" fmla="*/ 206015 h 573"/>
              <a:gd name="T24" fmla="*/ 180584 w 609"/>
              <a:gd name="T25" fmla="*/ 203494 h 573"/>
              <a:gd name="T26" fmla="*/ 165116 w 609"/>
              <a:gd name="T27" fmla="*/ 188367 h 573"/>
              <a:gd name="T28" fmla="*/ 109358 w 609"/>
              <a:gd name="T29" fmla="*/ 206015 h 573"/>
              <a:gd name="T30" fmla="*/ 53240 w 609"/>
              <a:gd name="T31" fmla="*/ 188367 h 573"/>
              <a:gd name="T32" fmla="*/ 38131 w 609"/>
              <a:gd name="T33" fmla="*/ 203494 h 573"/>
              <a:gd name="T34" fmla="*/ 30577 w 609"/>
              <a:gd name="T35" fmla="*/ 206015 h 573"/>
              <a:gd name="T36" fmla="*/ 20145 w 609"/>
              <a:gd name="T37" fmla="*/ 195930 h 573"/>
              <a:gd name="T38" fmla="*/ 25541 w 609"/>
              <a:gd name="T39" fmla="*/ 190888 h 573"/>
              <a:gd name="T40" fmla="*/ 38131 w 609"/>
              <a:gd name="T41" fmla="*/ 175401 h 573"/>
              <a:gd name="T42" fmla="*/ 10072 w 609"/>
              <a:gd name="T43" fmla="*/ 109490 h 573"/>
              <a:gd name="T44" fmla="*/ 109358 w 609"/>
              <a:gd name="T45" fmla="*/ 10085 h 573"/>
              <a:gd name="T46" fmla="*/ 208283 w 609"/>
              <a:gd name="T47" fmla="*/ 109490 h 573"/>
              <a:gd name="T48" fmla="*/ 109358 w 609"/>
              <a:gd name="T49" fmla="*/ 30614 h 573"/>
              <a:gd name="T50" fmla="*/ 109358 w 609"/>
              <a:gd name="T51" fmla="*/ 30614 h 573"/>
              <a:gd name="T52" fmla="*/ 30577 w 609"/>
              <a:gd name="T53" fmla="*/ 109490 h 573"/>
              <a:gd name="T54" fmla="*/ 109358 w 609"/>
              <a:gd name="T55" fmla="*/ 185846 h 573"/>
              <a:gd name="T56" fmla="*/ 188138 w 609"/>
              <a:gd name="T57" fmla="*/ 109490 h 573"/>
              <a:gd name="T58" fmla="*/ 109358 w 609"/>
              <a:gd name="T59" fmla="*/ 30614 h 573"/>
              <a:gd name="T60" fmla="*/ 150007 w 609"/>
              <a:gd name="T61" fmla="*/ 119575 h 573"/>
              <a:gd name="T62" fmla="*/ 150007 w 609"/>
              <a:gd name="T63" fmla="*/ 119575 h 573"/>
              <a:gd name="T64" fmla="*/ 109358 w 609"/>
              <a:gd name="T65" fmla="*/ 119575 h 573"/>
              <a:gd name="T66" fmla="*/ 99285 w 609"/>
              <a:gd name="T67" fmla="*/ 109490 h 573"/>
              <a:gd name="T68" fmla="*/ 99285 w 609"/>
              <a:gd name="T69" fmla="*/ 53305 h 573"/>
              <a:gd name="T70" fmla="*/ 109358 w 609"/>
              <a:gd name="T71" fmla="*/ 43220 h 573"/>
              <a:gd name="T72" fmla="*/ 119430 w 609"/>
              <a:gd name="T73" fmla="*/ 53305 h 573"/>
              <a:gd name="T74" fmla="*/ 119430 w 609"/>
              <a:gd name="T75" fmla="*/ 99046 h 573"/>
              <a:gd name="T76" fmla="*/ 150007 w 609"/>
              <a:gd name="T77" fmla="*/ 99046 h 573"/>
              <a:gd name="T78" fmla="*/ 160079 w 609"/>
              <a:gd name="T79" fmla="*/ 109490 h 573"/>
              <a:gd name="T80" fmla="*/ 150007 w 609"/>
              <a:gd name="T81" fmla="*/ 119575 h 573"/>
              <a:gd name="T82" fmla="*/ 10072 w 609"/>
              <a:gd name="T83" fmla="*/ 65910 h 573"/>
              <a:gd name="T84" fmla="*/ 10072 w 609"/>
              <a:gd name="T85" fmla="*/ 65910 h 573"/>
              <a:gd name="T86" fmla="*/ 0 w 609"/>
              <a:gd name="T87" fmla="*/ 40699 h 573"/>
              <a:gd name="T88" fmla="*/ 40649 w 609"/>
              <a:gd name="T89" fmla="*/ 0 h 573"/>
              <a:gd name="T90" fmla="*/ 66190 w 609"/>
              <a:gd name="T91" fmla="*/ 7563 h 573"/>
              <a:gd name="T92" fmla="*/ 10072 w 609"/>
              <a:gd name="T93" fmla="*/ 65910 h 573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09" h="573">
                <a:moveTo>
                  <a:pt x="579" y="176"/>
                </a:moveTo>
                <a:lnTo>
                  <a:pt x="579" y="176"/>
                </a:lnTo>
                <a:cubicBezTo>
                  <a:pt x="551" y="106"/>
                  <a:pt x="495" y="56"/>
                  <a:pt x="424" y="21"/>
                </a:cubicBezTo>
                <a:cubicBezTo>
                  <a:pt x="445" y="7"/>
                  <a:pt x="466" y="0"/>
                  <a:pt x="495" y="0"/>
                </a:cubicBezTo>
                <a:cubicBezTo>
                  <a:pt x="558" y="0"/>
                  <a:pt x="608" y="49"/>
                  <a:pt x="608" y="113"/>
                </a:cubicBezTo>
                <a:cubicBezTo>
                  <a:pt x="608" y="134"/>
                  <a:pt x="594" y="162"/>
                  <a:pt x="579" y="176"/>
                </a:cubicBezTo>
                <a:close/>
                <a:moveTo>
                  <a:pt x="579" y="304"/>
                </a:moveTo>
                <a:lnTo>
                  <a:pt x="579" y="304"/>
                </a:lnTo>
                <a:cubicBezTo>
                  <a:pt x="579" y="374"/>
                  <a:pt x="551" y="438"/>
                  <a:pt x="502" y="487"/>
                </a:cubicBezTo>
                <a:cubicBezTo>
                  <a:pt x="544" y="530"/>
                  <a:pt x="544" y="530"/>
                  <a:pt x="544" y="530"/>
                </a:cubicBezTo>
                <a:cubicBezTo>
                  <a:pt x="544" y="530"/>
                  <a:pt x="551" y="537"/>
                  <a:pt x="551" y="544"/>
                </a:cubicBezTo>
                <a:cubicBezTo>
                  <a:pt x="551" y="565"/>
                  <a:pt x="537" y="572"/>
                  <a:pt x="523" y="572"/>
                </a:cubicBezTo>
                <a:cubicBezTo>
                  <a:pt x="516" y="572"/>
                  <a:pt x="509" y="572"/>
                  <a:pt x="502" y="565"/>
                </a:cubicBezTo>
                <a:cubicBezTo>
                  <a:pt x="459" y="523"/>
                  <a:pt x="459" y="523"/>
                  <a:pt x="459" y="523"/>
                </a:cubicBezTo>
                <a:cubicBezTo>
                  <a:pt x="417" y="558"/>
                  <a:pt x="360" y="572"/>
                  <a:pt x="304" y="572"/>
                </a:cubicBezTo>
                <a:cubicBezTo>
                  <a:pt x="247" y="572"/>
                  <a:pt x="191" y="558"/>
                  <a:pt x="148" y="523"/>
                </a:cubicBezTo>
                <a:cubicBezTo>
                  <a:pt x="106" y="565"/>
                  <a:pt x="106" y="565"/>
                  <a:pt x="106" y="565"/>
                </a:cubicBezTo>
                <a:cubicBezTo>
                  <a:pt x="99" y="572"/>
                  <a:pt x="92" y="572"/>
                  <a:pt x="85" y="572"/>
                </a:cubicBezTo>
                <a:cubicBezTo>
                  <a:pt x="71" y="572"/>
                  <a:pt x="56" y="565"/>
                  <a:pt x="56" y="544"/>
                </a:cubicBezTo>
                <a:cubicBezTo>
                  <a:pt x="56" y="537"/>
                  <a:pt x="64" y="530"/>
                  <a:pt x="71" y="530"/>
                </a:cubicBezTo>
                <a:cubicBezTo>
                  <a:pt x="106" y="487"/>
                  <a:pt x="106" y="487"/>
                  <a:pt x="106" y="487"/>
                </a:cubicBezTo>
                <a:cubicBezTo>
                  <a:pt x="56" y="438"/>
                  <a:pt x="28" y="374"/>
                  <a:pt x="28" y="304"/>
                </a:cubicBezTo>
                <a:cubicBezTo>
                  <a:pt x="28" y="148"/>
                  <a:pt x="155" y="28"/>
                  <a:pt x="304" y="28"/>
                </a:cubicBezTo>
                <a:cubicBezTo>
                  <a:pt x="452" y="28"/>
                  <a:pt x="579" y="148"/>
                  <a:pt x="579" y="304"/>
                </a:cubicBezTo>
                <a:close/>
                <a:moveTo>
                  <a:pt x="304" y="85"/>
                </a:moveTo>
                <a:lnTo>
                  <a:pt x="304" y="85"/>
                </a:lnTo>
                <a:cubicBezTo>
                  <a:pt x="184" y="85"/>
                  <a:pt x="85" y="183"/>
                  <a:pt x="85" y="304"/>
                </a:cubicBezTo>
                <a:cubicBezTo>
                  <a:pt x="85" y="424"/>
                  <a:pt x="184" y="516"/>
                  <a:pt x="304" y="516"/>
                </a:cubicBezTo>
                <a:cubicBezTo>
                  <a:pt x="424" y="516"/>
                  <a:pt x="523" y="424"/>
                  <a:pt x="523" y="304"/>
                </a:cubicBezTo>
                <a:cubicBezTo>
                  <a:pt x="523" y="183"/>
                  <a:pt x="424" y="85"/>
                  <a:pt x="304" y="85"/>
                </a:cubicBezTo>
                <a:close/>
                <a:moveTo>
                  <a:pt x="417" y="332"/>
                </a:moveTo>
                <a:lnTo>
                  <a:pt x="417" y="332"/>
                </a:lnTo>
                <a:cubicBezTo>
                  <a:pt x="304" y="332"/>
                  <a:pt x="304" y="332"/>
                  <a:pt x="304" y="332"/>
                </a:cubicBezTo>
                <a:cubicBezTo>
                  <a:pt x="290" y="332"/>
                  <a:pt x="276" y="318"/>
                  <a:pt x="276" y="304"/>
                </a:cubicBezTo>
                <a:cubicBezTo>
                  <a:pt x="276" y="148"/>
                  <a:pt x="276" y="148"/>
                  <a:pt x="276" y="148"/>
                </a:cubicBezTo>
                <a:cubicBezTo>
                  <a:pt x="276" y="134"/>
                  <a:pt x="290" y="120"/>
                  <a:pt x="304" y="120"/>
                </a:cubicBezTo>
                <a:cubicBezTo>
                  <a:pt x="318" y="120"/>
                  <a:pt x="332" y="134"/>
                  <a:pt x="332" y="148"/>
                </a:cubicBezTo>
                <a:cubicBezTo>
                  <a:pt x="332" y="275"/>
                  <a:pt x="332" y="275"/>
                  <a:pt x="332" y="275"/>
                </a:cubicBezTo>
                <a:cubicBezTo>
                  <a:pt x="417" y="275"/>
                  <a:pt x="417" y="275"/>
                  <a:pt x="417" y="275"/>
                </a:cubicBezTo>
                <a:cubicBezTo>
                  <a:pt x="431" y="275"/>
                  <a:pt x="445" y="282"/>
                  <a:pt x="445" y="304"/>
                </a:cubicBezTo>
                <a:cubicBezTo>
                  <a:pt x="445" y="318"/>
                  <a:pt x="431" y="332"/>
                  <a:pt x="417" y="332"/>
                </a:cubicBezTo>
                <a:close/>
                <a:moveTo>
                  <a:pt x="28" y="183"/>
                </a:moveTo>
                <a:lnTo>
                  <a:pt x="28" y="183"/>
                </a:lnTo>
                <a:cubicBezTo>
                  <a:pt x="14" y="162"/>
                  <a:pt x="0" y="141"/>
                  <a:pt x="0" y="113"/>
                </a:cubicBezTo>
                <a:cubicBezTo>
                  <a:pt x="0" y="49"/>
                  <a:pt x="49" y="0"/>
                  <a:pt x="113" y="0"/>
                </a:cubicBezTo>
                <a:cubicBezTo>
                  <a:pt x="141" y="0"/>
                  <a:pt x="162" y="7"/>
                  <a:pt x="184" y="21"/>
                </a:cubicBezTo>
                <a:cubicBezTo>
                  <a:pt x="113" y="56"/>
                  <a:pt x="56" y="113"/>
                  <a:pt x="28" y="18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55" name="Freeform 87"/>
          <p:cNvSpPr>
            <a:spLocks noChangeAspect="1" noChangeArrowheads="1"/>
          </p:cNvSpPr>
          <p:nvPr/>
        </p:nvSpPr>
        <p:spPr bwMode="auto">
          <a:xfrm>
            <a:off x="1240497" y="2713719"/>
            <a:ext cx="212913" cy="214467"/>
          </a:xfrm>
          <a:custGeom>
            <a:avLst/>
            <a:gdLst>
              <a:gd name="T0" fmla="*/ 109828 w 602"/>
              <a:gd name="T1" fmla="*/ 218715 h 609"/>
              <a:gd name="T2" fmla="*/ 109828 w 602"/>
              <a:gd name="T3" fmla="*/ 218715 h 609"/>
              <a:gd name="T4" fmla="*/ 0 w 602"/>
              <a:gd name="T5" fmla="*/ 109358 h 609"/>
              <a:gd name="T6" fmla="*/ 109828 w 602"/>
              <a:gd name="T7" fmla="*/ 0 h 609"/>
              <a:gd name="T8" fmla="*/ 217127 w 602"/>
              <a:gd name="T9" fmla="*/ 109358 h 609"/>
              <a:gd name="T10" fmla="*/ 109828 w 602"/>
              <a:gd name="T11" fmla="*/ 218715 h 609"/>
              <a:gd name="T12" fmla="*/ 109828 w 602"/>
              <a:gd name="T13" fmla="*/ 20505 h 609"/>
              <a:gd name="T14" fmla="*/ 109828 w 602"/>
              <a:gd name="T15" fmla="*/ 20505 h 609"/>
              <a:gd name="T16" fmla="*/ 20231 w 602"/>
              <a:gd name="T17" fmla="*/ 109358 h 609"/>
              <a:gd name="T18" fmla="*/ 109828 w 602"/>
              <a:gd name="T19" fmla="*/ 198570 h 609"/>
              <a:gd name="T20" fmla="*/ 196534 w 602"/>
              <a:gd name="T21" fmla="*/ 109358 h 609"/>
              <a:gd name="T22" fmla="*/ 109828 w 602"/>
              <a:gd name="T23" fmla="*/ 20505 h 609"/>
              <a:gd name="T24" fmla="*/ 153181 w 602"/>
              <a:gd name="T25" fmla="*/ 119790 h 609"/>
              <a:gd name="T26" fmla="*/ 153181 w 602"/>
              <a:gd name="T27" fmla="*/ 119790 h 609"/>
              <a:gd name="T28" fmla="*/ 132588 w 602"/>
              <a:gd name="T29" fmla="*/ 119790 h 609"/>
              <a:gd name="T30" fmla="*/ 119944 w 602"/>
              <a:gd name="T31" fmla="*/ 119790 h 609"/>
              <a:gd name="T32" fmla="*/ 109828 w 602"/>
              <a:gd name="T33" fmla="*/ 119790 h 609"/>
              <a:gd name="T34" fmla="*/ 109828 w 602"/>
              <a:gd name="T35" fmla="*/ 119790 h 609"/>
              <a:gd name="T36" fmla="*/ 99712 w 602"/>
              <a:gd name="T37" fmla="*/ 109358 h 609"/>
              <a:gd name="T38" fmla="*/ 99712 w 602"/>
              <a:gd name="T39" fmla="*/ 48563 h 609"/>
              <a:gd name="T40" fmla="*/ 109828 w 602"/>
              <a:gd name="T41" fmla="*/ 38491 h 609"/>
              <a:gd name="T42" fmla="*/ 119944 w 602"/>
              <a:gd name="T43" fmla="*/ 48563 h 609"/>
              <a:gd name="T44" fmla="*/ 119944 w 602"/>
              <a:gd name="T45" fmla="*/ 99285 h 609"/>
              <a:gd name="T46" fmla="*/ 132588 w 602"/>
              <a:gd name="T47" fmla="*/ 99285 h 609"/>
              <a:gd name="T48" fmla="*/ 153181 w 602"/>
              <a:gd name="T49" fmla="*/ 99285 h 609"/>
              <a:gd name="T50" fmla="*/ 163297 w 602"/>
              <a:gd name="T51" fmla="*/ 109358 h 609"/>
              <a:gd name="T52" fmla="*/ 153181 w 602"/>
              <a:gd name="T53" fmla="*/ 119790 h 609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602" h="609">
                <a:moveTo>
                  <a:pt x="304" y="608"/>
                </a:moveTo>
                <a:lnTo>
                  <a:pt x="304" y="608"/>
                </a:lnTo>
                <a:cubicBezTo>
                  <a:pt x="134" y="608"/>
                  <a:pt x="0" y="474"/>
                  <a:pt x="0" y="304"/>
                </a:cubicBezTo>
                <a:cubicBezTo>
                  <a:pt x="0" y="135"/>
                  <a:pt x="134" y="0"/>
                  <a:pt x="304" y="0"/>
                </a:cubicBezTo>
                <a:cubicBezTo>
                  <a:pt x="466" y="0"/>
                  <a:pt x="601" y="135"/>
                  <a:pt x="601" y="304"/>
                </a:cubicBezTo>
                <a:cubicBezTo>
                  <a:pt x="601" y="474"/>
                  <a:pt x="466" y="608"/>
                  <a:pt x="304" y="608"/>
                </a:cubicBezTo>
                <a:close/>
                <a:moveTo>
                  <a:pt x="304" y="57"/>
                </a:moveTo>
                <a:lnTo>
                  <a:pt x="304" y="57"/>
                </a:lnTo>
                <a:cubicBezTo>
                  <a:pt x="169" y="57"/>
                  <a:pt x="56" y="170"/>
                  <a:pt x="56" y="304"/>
                </a:cubicBezTo>
                <a:cubicBezTo>
                  <a:pt x="56" y="439"/>
                  <a:pt x="169" y="552"/>
                  <a:pt x="304" y="552"/>
                </a:cubicBezTo>
                <a:cubicBezTo>
                  <a:pt x="438" y="552"/>
                  <a:pt x="544" y="439"/>
                  <a:pt x="544" y="304"/>
                </a:cubicBezTo>
                <a:cubicBezTo>
                  <a:pt x="544" y="170"/>
                  <a:pt x="438" y="57"/>
                  <a:pt x="304" y="57"/>
                </a:cubicBezTo>
                <a:close/>
                <a:moveTo>
                  <a:pt x="424" y="333"/>
                </a:moveTo>
                <a:lnTo>
                  <a:pt x="424" y="333"/>
                </a:lnTo>
                <a:cubicBezTo>
                  <a:pt x="367" y="333"/>
                  <a:pt x="367" y="333"/>
                  <a:pt x="367" y="333"/>
                </a:cubicBezTo>
                <a:cubicBezTo>
                  <a:pt x="332" y="333"/>
                  <a:pt x="332" y="333"/>
                  <a:pt x="332" y="333"/>
                </a:cubicBezTo>
                <a:cubicBezTo>
                  <a:pt x="304" y="333"/>
                  <a:pt x="304" y="333"/>
                  <a:pt x="304" y="333"/>
                </a:cubicBezTo>
                <a:cubicBezTo>
                  <a:pt x="283" y="333"/>
                  <a:pt x="276" y="319"/>
                  <a:pt x="276" y="304"/>
                </a:cubicBezTo>
                <a:cubicBezTo>
                  <a:pt x="276" y="135"/>
                  <a:pt x="276" y="135"/>
                  <a:pt x="276" y="135"/>
                </a:cubicBezTo>
                <a:cubicBezTo>
                  <a:pt x="276" y="121"/>
                  <a:pt x="283" y="107"/>
                  <a:pt x="304" y="107"/>
                </a:cubicBezTo>
                <a:cubicBezTo>
                  <a:pt x="318" y="107"/>
                  <a:pt x="332" y="121"/>
                  <a:pt x="332" y="135"/>
                </a:cubicBezTo>
                <a:cubicBezTo>
                  <a:pt x="332" y="276"/>
                  <a:pt x="332" y="276"/>
                  <a:pt x="332" y="276"/>
                </a:cubicBezTo>
                <a:cubicBezTo>
                  <a:pt x="367" y="276"/>
                  <a:pt x="367" y="276"/>
                  <a:pt x="367" y="276"/>
                </a:cubicBezTo>
                <a:cubicBezTo>
                  <a:pt x="424" y="276"/>
                  <a:pt x="424" y="276"/>
                  <a:pt x="424" y="276"/>
                </a:cubicBezTo>
                <a:cubicBezTo>
                  <a:pt x="438" y="276"/>
                  <a:pt x="452" y="290"/>
                  <a:pt x="452" y="304"/>
                </a:cubicBezTo>
                <a:cubicBezTo>
                  <a:pt x="452" y="319"/>
                  <a:pt x="438" y="333"/>
                  <a:pt x="424" y="3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wrap="none" anchor="ctr"/>
          <a:lstStyle/>
          <a:p>
            <a:endParaRPr lang="de-DE"/>
          </a:p>
        </p:txBody>
      </p:sp>
      <p:sp>
        <p:nvSpPr>
          <p:cNvPr id="283" name="Freeform 16"/>
          <p:cNvSpPr>
            <a:spLocks noChangeAspect="1" noEditPoints="1"/>
          </p:cNvSpPr>
          <p:nvPr/>
        </p:nvSpPr>
        <p:spPr bwMode="auto">
          <a:xfrm>
            <a:off x="1228155" y="2295825"/>
            <a:ext cx="219075" cy="209550"/>
          </a:xfrm>
          <a:custGeom>
            <a:avLst/>
            <a:gdLst>
              <a:gd name="T0" fmla="*/ 146012 w 64"/>
              <a:gd name="T1" fmla="*/ 302302 h 61"/>
              <a:gd name="T2" fmla="*/ 127761 w 64"/>
              <a:gd name="T3" fmla="*/ 329784 h 61"/>
              <a:gd name="T4" fmla="*/ 18252 w 64"/>
              <a:gd name="T5" fmla="*/ 329784 h 61"/>
              <a:gd name="T6" fmla="*/ 0 w 64"/>
              <a:gd name="T7" fmla="*/ 302302 h 61"/>
              <a:gd name="T8" fmla="*/ 0 w 64"/>
              <a:gd name="T9" fmla="*/ 64125 h 61"/>
              <a:gd name="T10" fmla="*/ 18252 w 64"/>
              <a:gd name="T11" fmla="*/ 45803 h 61"/>
              <a:gd name="T12" fmla="*/ 127761 w 64"/>
              <a:gd name="T13" fmla="*/ 45803 h 61"/>
              <a:gd name="T14" fmla="*/ 146012 w 64"/>
              <a:gd name="T15" fmla="*/ 64125 h 61"/>
              <a:gd name="T16" fmla="*/ 146012 w 64"/>
              <a:gd name="T17" fmla="*/ 302302 h 61"/>
              <a:gd name="T18" fmla="*/ 91258 w 64"/>
              <a:gd name="T19" fmla="*/ 109928 h 61"/>
              <a:gd name="T20" fmla="*/ 63880 w 64"/>
              <a:gd name="T21" fmla="*/ 91607 h 61"/>
              <a:gd name="T22" fmla="*/ 45629 w 64"/>
              <a:gd name="T23" fmla="*/ 109928 h 61"/>
              <a:gd name="T24" fmla="*/ 63880 w 64"/>
              <a:gd name="T25" fmla="*/ 137410 h 61"/>
              <a:gd name="T26" fmla="*/ 91258 w 64"/>
              <a:gd name="T27" fmla="*/ 109928 h 61"/>
              <a:gd name="T28" fmla="*/ 565797 w 64"/>
              <a:gd name="T29" fmla="*/ 247338 h 61"/>
              <a:gd name="T30" fmla="*/ 565797 w 64"/>
              <a:gd name="T31" fmla="*/ 219856 h 61"/>
              <a:gd name="T32" fmla="*/ 556671 w 64"/>
              <a:gd name="T33" fmla="*/ 164892 h 61"/>
              <a:gd name="T34" fmla="*/ 556671 w 64"/>
              <a:gd name="T35" fmla="*/ 128249 h 61"/>
              <a:gd name="T36" fmla="*/ 538419 w 64"/>
              <a:gd name="T37" fmla="*/ 91607 h 61"/>
              <a:gd name="T38" fmla="*/ 520168 w 64"/>
              <a:gd name="T39" fmla="*/ 27482 h 61"/>
              <a:gd name="T40" fmla="*/ 447162 w 64"/>
              <a:gd name="T41" fmla="*/ 0 h 61"/>
              <a:gd name="T42" fmla="*/ 428910 w 64"/>
              <a:gd name="T43" fmla="*/ 0 h 61"/>
              <a:gd name="T44" fmla="*/ 401533 w 64"/>
              <a:gd name="T45" fmla="*/ 0 h 61"/>
              <a:gd name="T46" fmla="*/ 392407 w 64"/>
              <a:gd name="T47" fmla="*/ 0 h 61"/>
              <a:gd name="T48" fmla="*/ 255521 w 64"/>
              <a:gd name="T49" fmla="*/ 27482 h 61"/>
              <a:gd name="T50" fmla="*/ 200767 w 64"/>
              <a:gd name="T51" fmla="*/ 45803 h 61"/>
              <a:gd name="T52" fmla="*/ 173389 w 64"/>
              <a:gd name="T53" fmla="*/ 64125 h 61"/>
              <a:gd name="T54" fmla="*/ 173389 w 64"/>
              <a:gd name="T55" fmla="*/ 302302 h 61"/>
              <a:gd name="T56" fmla="*/ 191641 w 64"/>
              <a:gd name="T57" fmla="*/ 329784 h 61"/>
              <a:gd name="T58" fmla="*/ 264647 w 64"/>
              <a:gd name="T59" fmla="*/ 393908 h 61"/>
              <a:gd name="T60" fmla="*/ 301150 w 64"/>
              <a:gd name="T61" fmla="*/ 439711 h 61"/>
              <a:gd name="T62" fmla="*/ 319401 w 64"/>
              <a:gd name="T63" fmla="*/ 494675 h 61"/>
              <a:gd name="T64" fmla="*/ 346779 w 64"/>
              <a:gd name="T65" fmla="*/ 558800 h 61"/>
              <a:gd name="T66" fmla="*/ 365030 w 64"/>
              <a:gd name="T67" fmla="*/ 558800 h 61"/>
              <a:gd name="T68" fmla="*/ 447162 w 64"/>
              <a:gd name="T69" fmla="*/ 467193 h 61"/>
              <a:gd name="T70" fmla="*/ 419785 w 64"/>
              <a:gd name="T71" fmla="*/ 393908 h 61"/>
              <a:gd name="T72" fmla="*/ 410659 w 64"/>
              <a:gd name="T73" fmla="*/ 375587 h 61"/>
              <a:gd name="T74" fmla="*/ 511042 w 64"/>
              <a:gd name="T75" fmla="*/ 375587 h 61"/>
              <a:gd name="T76" fmla="*/ 584048 w 64"/>
              <a:gd name="T77" fmla="*/ 302302 h 61"/>
              <a:gd name="T78" fmla="*/ 565797 w 64"/>
              <a:gd name="T79" fmla="*/ 247338 h 61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4" h="61">
                <a:moveTo>
                  <a:pt x="16" y="33"/>
                </a:moveTo>
                <a:cubicBezTo>
                  <a:pt x="16" y="34"/>
                  <a:pt x="15" y="36"/>
                  <a:pt x="14" y="36"/>
                </a:cubicBezTo>
                <a:cubicBezTo>
                  <a:pt x="2" y="36"/>
                  <a:pt x="2" y="36"/>
                  <a:pt x="2" y="36"/>
                </a:cubicBezTo>
                <a:cubicBezTo>
                  <a:pt x="1" y="36"/>
                  <a:pt x="0" y="34"/>
                  <a:pt x="0" y="33"/>
                </a:cubicBezTo>
                <a:cubicBezTo>
                  <a:pt x="0" y="7"/>
                  <a:pt x="0" y="7"/>
                  <a:pt x="0" y="7"/>
                </a:cubicBezTo>
                <a:cubicBezTo>
                  <a:pt x="0" y="6"/>
                  <a:pt x="1" y="5"/>
                  <a:pt x="2" y="5"/>
                </a:cubicBezTo>
                <a:cubicBezTo>
                  <a:pt x="14" y="5"/>
                  <a:pt x="14" y="5"/>
                  <a:pt x="14" y="5"/>
                </a:cubicBezTo>
                <a:cubicBezTo>
                  <a:pt x="15" y="5"/>
                  <a:pt x="16" y="6"/>
                  <a:pt x="16" y="7"/>
                </a:cubicBezTo>
                <a:lnTo>
                  <a:pt x="16" y="33"/>
                </a:lnTo>
                <a:close/>
                <a:moveTo>
                  <a:pt x="10" y="12"/>
                </a:moveTo>
                <a:cubicBezTo>
                  <a:pt x="10" y="11"/>
                  <a:pt x="9" y="10"/>
                  <a:pt x="7" y="10"/>
                </a:cubicBezTo>
                <a:cubicBezTo>
                  <a:pt x="6" y="10"/>
                  <a:pt x="5" y="11"/>
                  <a:pt x="5" y="12"/>
                </a:cubicBezTo>
                <a:cubicBezTo>
                  <a:pt x="5" y="14"/>
                  <a:pt x="6" y="15"/>
                  <a:pt x="7" y="15"/>
                </a:cubicBezTo>
                <a:cubicBezTo>
                  <a:pt x="9" y="15"/>
                  <a:pt x="10" y="14"/>
                  <a:pt x="10" y="12"/>
                </a:cubicBezTo>
                <a:close/>
                <a:moveTo>
                  <a:pt x="62" y="27"/>
                </a:moveTo>
                <a:cubicBezTo>
                  <a:pt x="62" y="26"/>
                  <a:pt x="62" y="25"/>
                  <a:pt x="62" y="24"/>
                </a:cubicBezTo>
                <a:cubicBezTo>
                  <a:pt x="62" y="22"/>
                  <a:pt x="62" y="20"/>
                  <a:pt x="61" y="18"/>
                </a:cubicBezTo>
                <a:cubicBezTo>
                  <a:pt x="61" y="17"/>
                  <a:pt x="61" y="15"/>
                  <a:pt x="61" y="14"/>
                </a:cubicBezTo>
                <a:cubicBezTo>
                  <a:pt x="60" y="12"/>
                  <a:pt x="60" y="11"/>
                  <a:pt x="59" y="10"/>
                </a:cubicBezTo>
                <a:cubicBezTo>
                  <a:pt x="59" y="7"/>
                  <a:pt x="58" y="5"/>
                  <a:pt x="57" y="3"/>
                </a:cubicBezTo>
                <a:cubicBezTo>
                  <a:pt x="55" y="1"/>
                  <a:pt x="52" y="0"/>
                  <a:pt x="49" y="0"/>
                </a:cubicBezTo>
                <a:cubicBezTo>
                  <a:pt x="48" y="0"/>
                  <a:pt x="48" y="0"/>
                  <a:pt x="47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2" y="1"/>
                  <a:pt x="28" y="3"/>
                </a:cubicBezTo>
                <a:cubicBezTo>
                  <a:pt x="25" y="4"/>
                  <a:pt x="23" y="5"/>
                  <a:pt x="22" y="5"/>
                </a:cubicBezTo>
                <a:cubicBezTo>
                  <a:pt x="20" y="5"/>
                  <a:pt x="19" y="6"/>
                  <a:pt x="19" y="7"/>
                </a:cubicBezTo>
                <a:cubicBezTo>
                  <a:pt x="19" y="33"/>
                  <a:pt x="19" y="33"/>
                  <a:pt x="19" y="33"/>
                </a:cubicBezTo>
                <a:cubicBezTo>
                  <a:pt x="19" y="34"/>
                  <a:pt x="20" y="35"/>
                  <a:pt x="21" y="36"/>
                </a:cubicBezTo>
                <a:cubicBezTo>
                  <a:pt x="23" y="36"/>
                  <a:pt x="27" y="41"/>
                  <a:pt x="29" y="43"/>
                </a:cubicBezTo>
                <a:cubicBezTo>
                  <a:pt x="30" y="45"/>
                  <a:pt x="31" y="46"/>
                  <a:pt x="33" y="48"/>
                </a:cubicBezTo>
                <a:cubicBezTo>
                  <a:pt x="34" y="49"/>
                  <a:pt x="35" y="52"/>
                  <a:pt x="35" y="54"/>
                </a:cubicBezTo>
                <a:cubicBezTo>
                  <a:pt x="36" y="56"/>
                  <a:pt x="36" y="59"/>
                  <a:pt x="38" y="61"/>
                </a:cubicBezTo>
                <a:cubicBezTo>
                  <a:pt x="38" y="61"/>
                  <a:pt x="39" y="61"/>
                  <a:pt x="40" y="61"/>
                </a:cubicBezTo>
                <a:cubicBezTo>
                  <a:pt x="49" y="61"/>
                  <a:pt x="49" y="54"/>
                  <a:pt x="49" y="51"/>
                </a:cubicBezTo>
                <a:cubicBezTo>
                  <a:pt x="49" y="48"/>
                  <a:pt x="47" y="45"/>
                  <a:pt x="46" y="43"/>
                </a:cubicBezTo>
                <a:cubicBezTo>
                  <a:pt x="46" y="42"/>
                  <a:pt x="46" y="42"/>
                  <a:pt x="45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60" y="41"/>
                  <a:pt x="64" y="37"/>
                  <a:pt x="64" y="33"/>
                </a:cubicBezTo>
                <a:cubicBezTo>
                  <a:pt x="64" y="31"/>
                  <a:pt x="63" y="29"/>
                  <a:pt x="62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84" name="Freeform 148"/>
          <p:cNvSpPr>
            <a:spLocks noChangeAspect="1" noEditPoints="1"/>
          </p:cNvSpPr>
          <p:nvPr/>
        </p:nvSpPr>
        <p:spPr bwMode="auto">
          <a:xfrm>
            <a:off x="1569957" y="2295867"/>
            <a:ext cx="220266" cy="213122"/>
          </a:xfrm>
          <a:custGeom>
            <a:avLst/>
            <a:gdLst>
              <a:gd name="T0" fmla="*/ 147070 w 64"/>
              <a:gd name="T1" fmla="*/ 494071 h 62"/>
              <a:gd name="T2" fmla="*/ 128686 w 64"/>
              <a:gd name="T3" fmla="*/ 521520 h 62"/>
              <a:gd name="T4" fmla="*/ 18384 w 64"/>
              <a:gd name="T5" fmla="*/ 521520 h 62"/>
              <a:gd name="T6" fmla="*/ 0 w 64"/>
              <a:gd name="T7" fmla="*/ 494071 h 62"/>
              <a:gd name="T8" fmla="*/ 0 w 64"/>
              <a:gd name="T9" fmla="*/ 265335 h 62"/>
              <a:gd name="T10" fmla="*/ 18384 w 64"/>
              <a:gd name="T11" fmla="*/ 237886 h 62"/>
              <a:gd name="T12" fmla="*/ 128686 w 64"/>
              <a:gd name="T13" fmla="*/ 237886 h 62"/>
              <a:gd name="T14" fmla="*/ 147070 w 64"/>
              <a:gd name="T15" fmla="*/ 265335 h 62"/>
              <a:gd name="T16" fmla="*/ 147070 w 64"/>
              <a:gd name="T17" fmla="*/ 494071 h 62"/>
              <a:gd name="T18" fmla="*/ 64343 w 64"/>
              <a:gd name="T19" fmla="*/ 430025 h 62"/>
              <a:gd name="T20" fmla="*/ 45959 w 64"/>
              <a:gd name="T21" fmla="*/ 448324 h 62"/>
              <a:gd name="T22" fmla="*/ 64343 w 64"/>
              <a:gd name="T23" fmla="*/ 475772 h 62"/>
              <a:gd name="T24" fmla="*/ 91919 w 64"/>
              <a:gd name="T25" fmla="*/ 448324 h 62"/>
              <a:gd name="T26" fmla="*/ 64343 w 64"/>
              <a:gd name="T27" fmla="*/ 430025 h 62"/>
              <a:gd name="T28" fmla="*/ 569895 w 64"/>
              <a:gd name="T29" fmla="*/ 320231 h 62"/>
              <a:gd name="T30" fmla="*/ 569895 w 64"/>
              <a:gd name="T31" fmla="*/ 347680 h 62"/>
              <a:gd name="T32" fmla="*/ 560703 w 64"/>
              <a:gd name="T33" fmla="*/ 393427 h 62"/>
              <a:gd name="T34" fmla="*/ 560703 w 64"/>
              <a:gd name="T35" fmla="*/ 439174 h 62"/>
              <a:gd name="T36" fmla="*/ 542320 w 64"/>
              <a:gd name="T37" fmla="*/ 475772 h 62"/>
              <a:gd name="T38" fmla="*/ 523936 w 64"/>
              <a:gd name="T39" fmla="*/ 539819 h 62"/>
              <a:gd name="T40" fmla="*/ 450401 w 64"/>
              <a:gd name="T41" fmla="*/ 567267 h 62"/>
              <a:gd name="T42" fmla="*/ 432017 w 64"/>
              <a:gd name="T43" fmla="*/ 567267 h 62"/>
              <a:gd name="T44" fmla="*/ 404442 w 64"/>
              <a:gd name="T45" fmla="*/ 567267 h 62"/>
              <a:gd name="T46" fmla="*/ 395250 w 64"/>
              <a:gd name="T47" fmla="*/ 567267 h 62"/>
              <a:gd name="T48" fmla="*/ 257372 w 64"/>
              <a:gd name="T49" fmla="*/ 539819 h 62"/>
              <a:gd name="T50" fmla="*/ 202221 w 64"/>
              <a:gd name="T51" fmla="*/ 521520 h 62"/>
              <a:gd name="T52" fmla="*/ 174645 w 64"/>
              <a:gd name="T53" fmla="*/ 494071 h 62"/>
              <a:gd name="T54" fmla="*/ 174645 w 64"/>
              <a:gd name="T55" fmla="*/ 265335 h 62"/>
              <a:gd name="T56" fmla="*/ 193029 w 64"/>
              <a:gd name="T57" fmla="*/ 237886 h 62"/>
              <a:gd name="T58" fmla="*/ 266564 w 64"/>
              <a:gd name="T59" fmla="*/ 173840 h 62"/>
              <a:gd name="T60" fmla="*/ 303331 w 64"/>
              <a:gd name="T61" fmla="*/ 128093 h 62"/>
              <a:gd name="T62" fmla="*/ 321715 w 64"/>
              <a:gd name="T63" fmla="*/ 73196 h 62"/>
              <a:gd name="T64" fmla="*/ 349291 w 64"/>
              <a:gd name="T65" fmla="*/ 9149 h 62"/>
              <a:gd name="T66" fmla="*/ 367674 w 64"/>
              <a:gd name="T67" fmla="*/ 0 h 62"/>
              <a:gd name="T68" fmla="*/ 450401 w 64"/>
              <a:gd name="T69" fmla="*/ 100644 h 62"/>
              <a:gd name="T70" fmla="*/ 422826 w 64"/>
              <a:gd name="T71" fmla="*/ 164690 h 62"/>
              <a:gd name="T72" fmla="*/ 413634 w 64"/>
              <a:gd name="T73" fmla="*/ 192139 h 62"/>
              <a:gd name="T74" fmla="*/ 514744 w 64"/>
              <a:gd name="T75" fmla="*/ 192139 h 62"/>
              <a:gd name="T76" fmla="*/ 588279 w 64"/>
              <a:gd name="T77" fmla="*/ 265335 h 62"/>
              <a:gd name="T78" fmla="*/ 569895 w 64"/>
              <a:gd name="T79" fmla="*/ 320231 h 62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4" h="62">
                <a:moveTo>
                  <a:pt x="16" y="54"/>
                </a:moveTo>
                <a:cubicBezTo>
                  <a:pt x="16" y="56"/>
                  <a:pt x="15" y="57"/>
                  <a:pt x="14" y="57"/>
                </a:cubicBezTo>
                <a:cubicBezTo>
                  <a:pt x="2" y="57"/>
                  <a:pt x="2" y="57"/>
                  <a:pt x="2" y="57"/>
                </a:cubicBezTo>
                <a:cubicBezTo>
                  <a:pt x="1" y="57"/>
                  <a:pt x="0" y="56"/>
                  <a:pt x="0" y="5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1" y="26"/>
                  <a:pt x="2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6" y="27"/>
                  <a:pt x="16" y="29"/>
                </a:cubicBezTo>
                <a:lnTo>
                  <a:pt x="16" y="54"/>
                </a:lnTo>
                <a:close/>
                <a:moveTo>
                  <a:pt x="7" y="47"/>
                </a:moveTo>
                <a:cubicBezTo>
                  <a:pt x="6" y="47"/>
                  <a:pt x="5" y="48"/>
                  <a:pt x="5" y="49"/>
                </a:cubicBezTo>
                <a:cubicBezTo>
                  <a:pt x="5" y="51"/>
                  <a:pt x="6" y="52"/>
                  <a:pt x="7" y="52"/>
                </a:cubicBezTo>
                <a:cubicBezTo>
                  <a:pt x="9" y="52"/>
                  <a:pt x="10" y="51"/>
                  <a:pt x="10" y="49"/>
                </a:cubicBezTo>
                <a:cubicBezTo>
                  <a:pt x="10" y="48"/>
                  <a:pt x="9" y="47"/>
                  <a:pt x="7" y="47"/>
                </a:cubicBezTo>
                <a:close/>
                <a:moveTo>
                  <a:pt x="62" y="35"/>
                </a:moveTo>
                <a:cubicBezTo>
                  <a:pt x="62" y="36"/>
                  <a:pt x="62" y="37"/>
                  <a:pt x="62" y="38"/>
                </a:cubicBezTo>
                <a:cubicBezTo>
                  <a:pt x="62" y="40"/>
                  <a:pt x="62" y="42"/>
                  <a:pt x="61" y="43"/>
                </a:cubicBezTo>
                <a:cubicBezTo>
                  <a:pt x="61" y="45"/>
                  <a:pt x="61" y="46"/>
                  <a:pt x="61" y="48"/>
                </a:cubicBezTo>
                <a:cubicBezTo>
                  <a:pt x="60" y="49"/>
                  <a:pt x="60" y="51"/>
                  <a:pt x="59" y="52"/>
                </a:cubicBezTo>
                <a:cubicBezTo>
                  <a:pt x="59" y="55"/>
                  <a:pt x="58" y="57"/>
                  <a:pt x="57" y="59"/>
                </a:cubicBezTo>
                <a:cubicBezTo>
                  <a:pt x="55" y="61"/>
                  <a:pt x="52" y="62"/>
                  <a:pt x="49" y="62"/>
                </a:cubicBezTo>
                <a:cubicBezTo>
                  <a:pt x="48" y="62"/>
                  <a:pt x="48" y="62"/>
                  <a:pt x="47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38" y="62"/>
                  <a:pt x="32" y="60"/>
                  <a:pt x="28" y="59"/>
                </a:cubicBezTo>
                <a:cubicBezTo>
                  <a:pt x="25" y="58"/>
                  <a:pt x="23" y="57"/>
                  <a:pt x="22" y="57"/>
                </a:cubicBezTo>
                <a:cubicBezTo>
                  <a:pt x="20" y="57"/>
                  <a:pt x="19" y="56"/>
                  <a:pt x="19" y="54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7"/>
                  <a:pt x="20" y="26"/>
                  <a:pt x="21" y="26"/>
                </a:cubicBezTo>
                <a:cubicBezTo>
                  <a:pt x="23" y="26"/>
                  <a:pt x="27" y="21"/>
                  <a:pt x="29" y="19"/>
                </a:cubicBezTo>
                <a:cubicBezTo>
                  <a:pt x="30" y="17"/>
                  <a:pt x="31" y="15"/>
                  <a:pt x="33" y="14"/>
                </a:cubicBezTo>
                <a:cubicBezTo>
                  <a:pt x="34" y="13"/>
                  <a:pt x="35" y="10"/>
                  <a:pt x="35" y="8"/>
                </a:cubicBezTo>
                <a:cubicBezTo>
                  <a:pt x="36" y="5"/>
                  <a:pt x="36" y="3"/>
                  <a:pt x="38" y="1"/>
                </a:cubicBezTo>
                <a:cubicBezTo>
                  <a:pt x="38" y="1"/>
                  <a:pt x="39" y="0"/>
                  <a:pt x="40" y="0"/>
                </a:cubicBezTo>
                <a:cubicBezTo>
                  <a:pt x="49" y="0"/>
                  <a:pt x="49" y="8"/>
                  <a:pt x="49" y="11"/>
                </a:cubicBezTo>
                <a:cubicBezTo>
                  <a:pt x="49" y="14"/>
                  <a:pt x="47" y="16"/>
                  <a:pt x="46" y="18"/>
                </a:cubicBezTo>
                <a:cubicBezTo>
                  <a:pt x="46" y="19"/>
                  <a:pt x="46" y="20"/>
                  <a:pt x="45" y="21"/>
                </a:cubicBezTo>
                <a:cubicBezTo>
                  <a:pt x="56" y="21"/>
                  <a:pt x="56" y="21"/>
                  <a:pt x="56" y="21"/>
                </a:cubicBezTo>
                <a:cubicBezTo>
                  <a:pt x="60" y="21"/>
                  <a:pt x="64" y="25"/>
                  <a:pt x="64" y="29"/>
                </a:cubicBezTo>
                <a:cubicBezTo>
                  <a:pt x="64" y="31"/>
                  <a:pt x="63" y="33"/>
                  <a:pt x="62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85" name="Freeform 67"/>
          <p:cNvSpPr>
            <a:spLocks noChangeAspect="1" noEditPoints="1"/>
          </p:cNvSpPr>
          <p:nvPr/>
        </p:nvSpPr>
        <p:spPr bwMode="auto">
          <a:xfrm>
            <a:off x="3805511" y="2306904"/>
            <a:ext cx="233363" cy="200025"/>
          </a:xfrm>
          <a:custGeom>
            <a:avLst/>
            <a:gdLst>
              <a:gd name="T0" fmla="*/ 622137 w 68"/>
              <a:gd name="T1" fmla="*/ 441434 h 58"/>
              <a:gd name="T2" fmla="*/ 585541 w 68"/>
              <a:gd name="T3" fmla="*/ 487417 h 58"/>
              <a:gd name="T4" fmla="*/ 484901 w 68"/>
              <a:gd name="T5" fmla="*/ 487417 h 58"/>
              <a:gd name="T6" fmla="*/ 402559 w 68"/>
              <a:gd name="T7" fmla="*/ 505810 h 58"/>
              <a:gd name="T8" fmla="*/ 292770 w 68"/>
              <a:gd name="T9" fmla="*/ 533400 h 58"/>
              <a:gd name="T10" fmla="*/ 182981 w 68"/>
              <a:gd name="T11" fmla="*/ 432238 h 58"/>
              <a:gd name="T12" fmla="*/ 182981 w 68"/>
              <a:gd name="T13" fmla="*/ 423041 h 58"/>
              <a:gd name="T14" fmla="*/ 164683 w 68"/>
              <a:gd name="T15" fmla="*/ 367862 h 58"/>
              <a:gd name="T16" fmla="*/ 164683 w 68"/>
              <a:gd name="T17" fmla="*/ 349469 h 58"/>
              <a:gd name="T18" fmla="*/ 155534 w 68"/>
              <a:gd name="T19" fmla="*/ 312683 h 58"/>
              <a:gd name="T20" fmla="*/ 91491 w 68"/>
              <a:gd name="T21" fmla="*/ 312683 h 58"/>
              <a:gd name="T22" fmla="*/ 0 w 68"/>
              <a:gd name="T23" fmla="*/ 220717 h 58"/>
              <a:gd name="T24" fmla="*/ 91491 w 68"/>
              <a:gd name="T25" fmla="*/ 128752 h 58"/>
              <a:gd name="T26" fmla="*/ 219578 w 68"/>
              <a:gd name="T27" fmla="*/ 128752 h 58"/>
              <a:gd name="T28" fmla="*/ 219578 w 68"/>
              <a:gd name="T29" fmla="*/ 82769 h 58"/>
              <a:gd name="T30" fmla="*/ 311069 w 68"/>
              <a:gd name="T31" fmla="*/ 0 h 58"/>
              <a:gd name="T32" fmla="*/ 393410 w 68"/>
              <a:gd name="T33" fmla="*/ 91966 h 58"/>
              <a:gd name="T34" fmla="*/ 430006 w 68"/>
              <a:gd name="T35" fmla="*/ 128752 h 58"/>
              <a:gd name="T36" fmla="*/ 484901 w 68"/>
              <a:gd name="T37" fmla="*/ 174734 h 58"/>
              <a:gd name="T38" fmla="*/ 585541 w 68"/>
              <a:gd name="T39" fmla="*/ 174734 h 58"/>
              <a:gd name="T40" fmla="*/ 622137 w 68"/>
              <a:gd name="T41" fmla="*/ 220717 h 58"/>
              <a:gd name="T42" fmla="*/ 622137 w 68"/>
              <a:gd name="T43" fmla="*/ 441434 h 58"/>
              <a:gd name="T44" fmla="*/ 494050 w 68"/>
              <a:gd name="T45" fmla="*/ 441434 h 58"/>
              <a:gd name="T46" fmla="*/ 494050 w 68"/>
              <a:gd name="T47" fmla="*/ 220717 h 58"/>
              <a:gd name="T48" fmla="*/ 484901 w 68"/>
              <a:gd name="T49" fmla="*/ 220717 h 58"/>
              <a:gd name="T50" fmla="*/ 402559 w 68"/>
              <a:gd name="T51" fmla="*/ 165538 h 58"/>
              <a:gd name="T52" fmla="*/ 356814 w 68"/>
              <a:gd name="T53" fmla="*/ 110359 h 58"/>
              <a:gd name="T54" fmla="*/ 347665 w 68"/>
              <a:gd name="T55" fmla="*/ 91966 h 58"/>
              <a:gd name="T56" fmla="*/ 311069 w 68"/>
              <a:gd name="T57" fmla="*/ 36786 h 58"/>
              <a:gd name="T58" fmla="*/ 256174 w 68"/>
              <a:gd name="T59" fmla="*/ 82769 h 58"/>
              <a:gd name="T60" fmla="*/ 292770 w 68"/>
              <a:gd name="T61" fmla="*/ 174734 h 58"/>
              <a:gd name="T62" fmla="*/ 91491 w 68"/>
              <a:gd name="T63" fmla="*/ 174734 h 58"/>
              <a:gd name="T64" fmla="*/ 45745 w 68"/>
              <a:gd name="T65" fmla="*/ 220717 h 58"/>
              <a:gd name="T66" fmla="*/ 91491 w 68"/>
              <a:gd name="T67" fmla="*/ 266700 h 58"/>
              <a:gd name="T68" fmla="*/ 210429 w 68"/>
              <a:gd name="T69" fmla="*/ 266700 h 58"/>
              <a:gd name="T70" fmla="*/ 192131 w 68"/>
              <a:gd name="T71" fmla="*/ 303486 h 58"/>
              <a:gd name="T72" fmla="*/ 210429 w 68"/>
              <a:gd name="T73" fmla="*/ 340272 h 58"/>
              <a:gd name="T74" fmla="*/ 210429 w 68"/>
              <a:gd name="T75" fmla="*/ 367862 h 58"/>
              <a:gd name="T76" fmla="*/ 228727 w 68"/>
              <a:gd name="T77" fmla="*/ 413845 h 58"/>
              <a:gd name="T78" fmla="*/ 228727 w 68"/>
              <a:gd name="T79" fmla="*/ 432238 h 58"/>
              <a:gd name="T80" fmla="*/ 292770 w 68"/>
              <a:gd name="T81" fmla="*/ 487417 h 58"/>
              <a:gd name="T82" fmla="*/ 484901 w 68"/>
              <a:gd name="T83" fmla="*/ 441434 h 58"/>
              <a:gd name="T84" fmla="*/ 494050 w 68"/>
              <a:gd name="T85" fmla="*/ 441434 h 58"/>
              <a:gd name="T86" fmla="*/ 558093 w 68"/>
              <a:gd name="T87" fmla="*/ 395452 h 58"/>
              <a:gd name="T88" fmla="*/ 539795 w 68"/>
              <a:gd name="T89" fmla="*/ 423041 h 58"/>
              <a:gd name="T90" fmla="*/ 558093 w 68"/>
              <a:gd name="T91" fmla="*/ 441434 h 58"/>
              <a:gd name="T92" fmla="*/ 585541 w 68"/>
              <a:gd name="T93" fmla="*/ 423041 h 58"/>
              <a:gd name="T94" fmla="*/ 558093 w 68"/>
              <a:gd name="T95" fmla="*/ 395452 h 5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68" h="58">
                <a:moveTo>
                  <a:pt x="68" y="48"/>
                </a:moveTo>
                <a:cubicBezTo>
                  <a:pt x="68" y="51"/>
                  <a:pt x="66" y="53"/>
                  <a:pt x="64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50" y="53"/>
                  <a:pt x="47" y="54"/>
                  <a:pt x="44" y="55"/>
                </a:cubicBezTo>
                <a:cubicBezTo>
                  <a:pt x="40" y="57"/>
                  <a:pt x="36" y="58"/>
                  <a:pt x="32" y="58"/>
                </a:cubicBezTo>
                <a:cubicBezTo>
                  <a:pt x="25" y="58"/>
                  <a:pt x="20" y="54"/>
                  <a:pt x="20" y="47"/>
                </a:cubicBezTo>
                <a:cubicBezTo>
                  <a:pt x="20" y="46"/>
                  <a:pt x="20" y="46"/>
                  <a:pt x="20" y="46"/>
                </a:cubicBezTo>
                <a:cubicBezTo>
                  <a:pt x="19" y="45"/>
                  <a:pt x="18" y="42"/>
                  <a:pt x="18" y="40"/>
                </a:cubicBezTo>
                <a:cubicBezTo>
                  <a:pt x="18" y="39"/>
                  <a:pt x="18" y="39"/>
                  <a:pt x="18" y="38"/>
                </a:cubicBezTo>
                <a:cubicBezTo>
                  <a:pt x="17" y="37"/>
                  <a:pt x="17" y="35"/>
                  <a:pt x="17" y="34"/>
                </a:cubicBezTo>
                <a:cubicBezTo>
                  <a:pt x="10" y="34"/>
                  <a:pt x="10" y="34"/>
                  <a:pt x="10" y="34"/>
                </a:cubicBezTo>
                <a:cubicBezTo>
                  <a:pt x="5" y="34"/>
                  <a:pt x="0" y="29"/>
                  <a:pt x="0" y="24"/>
                </a:cubicBezTo>
                <a:cubicBezTo>
                  <a:pt x="0" y="19"/>
                  <a:pt x="5" y="14"/>
                  <a:pt x="10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3"/>
                  <a:pt x="24" y="11"/>
                  <a:pt x="24" y="9"/>
                </a:cubicBezTo>
                <a:cubicBezTo>
                  <a:pt x="24" y="3"/>
                  <a:pt x="28" y="0"/>
                  <a:pt x="34" y="0"/>
                </a:cubicBezTo>
                <a:cubicBezTo>
                  <a:pt x="40" y="0"/>
                  <a:pt x="41" y="6"/>
                  <a:pt x="43" y="10"/>
                </a:cubicBezTo>
                <a:cubicBezTo>
                  <a:pt x="45" y="11"/>
                  <a:pt x="46" y="13"/>
                  <a:pt x="47" y="14"/>
                </a:cubicBezTo>
                <a:cubicBezTo>
                  <a:pt x="48" y="16"/>
                  <a:pt x="51" y="19"/>
                  <a:pt x="53" y="19"/>
                </a:cubicBezTo>
                <a:cubicBezTo>
                  <a:pt x="64" y="19"/>
                  <a:pt x="64" y="19"/>
                  <a:pt x="64" y="19"/>
                </a:cubicBezTo>
                <a:cubicBezTo>
                  <a:pt x="66" y="19"/>
                  <a:pt x="68" y="21"/>
                  <a:pt x="68" y="24"/>
                </a:cubicBezTo>
                <a:lnTo>
                  <a:pt x="68" y="48"/>
                </a:lnTo>
                <a:close/>
                <a:moveTo>
                  <a:pt x="54" y="48"/>
                </a:moveTo>
                <a:cubicBezTo>
                  <a:pt x="54" y="24"/>
                  <a:pt x="54" y="24"/>
                  <a:pt x="54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49" y="24"/>
                  <a:pt x="46" y="20"/>
                  <a:pt x="44" y="18"/>
                </a:cubicBezTo>
                <a:cubicBezTo>
                  <a:pt x="42" y="16"/>
                  <a:pt x="41" y="14"/>
                  <a:pt x="39" y="12"/>
                </a:cubicBezTo>
                <a:cubicBezTo>
                  <a:pt x="39" y="11"/>
                  <a:pt x="38" y="10"/>
                  <a:pt x="38" y="10"/>
                </a:cubicBezTo>
                <a:cubicBezTo>
                  <a:pt x="37" y="9"/>
                  <a:pt x="35" y="4"/>
                  <a:pt x="34" y="4"/>
                </a:cubicBezTo>
                <a:cubicBezTo>
                  <a:pt x="31" y="4"/>
                  <a:pt x="28" y="6"/>
                  <a:pt x="28" y="9"/>
                </a:cubicBezTo>
                <a:cubicBezTo>
                  <a:pt x="28" y="14"/>
                  <a:pt x="32" y="17"/>
                  <a:pt x="32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8" y="19"/>
                  <a:pt x="5" y="21"/>
                  <a:pt x="5" y="24"/>
                </a:cubicBezTo>
                <a:cubicBezTo>
                  <a:pt x="5" y="26"/>
                  <a:pt x="8" y="29"/>
                  <a:pt x="10" y="29"/>
                </a:cubicBezTo>
                <a:cubicBezTo>
                  <a:pt x="23" y="29"/>
                  <a:pt x="23" y="29"/>
                  <a:pt x="23" y="29"/>
                </a:cubicBezTo>
                <a:cubicBezTo>
                  <a:pt x="22" y="30"/>
                  <a:pt x="21" y="31"/>
                  <a:pt x="21" y="33"/>
                </a:cubicBezTo>
                <a:cubicBezTo>
                  <a:pt x="21" y="34"/>
                  <a:pt x="22" y="36"/>
                  <a:pt x="23" y="37"/>
                </a:cubicBezTo>
                <a:cubicBezTo>
                  <a:pt x="23" y="38"/>
                  <a:pt x="23" y="39"/>
                  <a:pt x="23" y="40"/>
                </a:cubicBezTo>
                <a:cubicBezTo>
                  <a:pt x="23" y="41"/>
                  <a:pt x="24" y="44"/>
                  <a:pt x="25" y="45"/>
                </a:cubicBezTo>
                <a:cubicBezTo>
                  <a:pt x="25" y="45"/>
                  <a:pt x="25" y="46"/>
                  <a:pt x="25" y="47"/>
                </a:cubicBezTo>
                <a:cubicBezTo>
                  <a:pt x="25" y="51"/>
                  <a:pt x="28" y="53"/>
                  <a:pt x="32" y="53"/>
                </a:cubicBezTo>
                <a:cubicBezTo>
                  <a:pt x="40" y="53"/>
                  <a:pt x="46" y="48"/>
                  <a:pt x="53" y="48"/>
                </a:cubicBezTo>
                <a:lnTo>
                  <a:pt x="54" y="48"/>
                </a:lnTo>
                <a:close/>
                <a:moveTo>
                  <a:pt x="61" y="43"/>
                </a:moveTo>
                <a:cubicBezTo>
                  <a:pt x="60" y="43"/>
                  <a:pt x="59" y="44"/>
                  <a:pt x="59" y="46"/>
                </a:cubicBezTo>
                <a:cubicBezTo>
                  <a:pt x="59" y="47"/>
                  <a:pt x="60" y="48"/>
                  <a:pt x="61" y="48"/>
                </a:cubicBezTo>
                <a:cubicBezTo>
                  <a:pt x="63" y="48"/>
                  <a:pt x="64" y="47"/>
                  <a:pt x="64" y="46"/>
                </a:cubicBezTo>
                <a:cubicBezTo>
                  <a:pt x="64" y="44"/>
                  <a:pt x="63" y="43"/>
                  <a:pt x="61" y="4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86" name="Freeform 125"/>
          <p:cNvSpPr>
            <a:spLocks noChangeAspect="1" noEditPoints="1"/>
          </p:cNvSpPr>
          <p:nvPr/>
        </p:nvSpPr>
        <p:spPr bwMode="auto">
          <a:xfrm>
            <a:off x="2318788" y="2299103"/>
            <a:ext cx="203002" cy="217884"/>
          </a:xfrm>
          <a:custGeom>
            <a:avLst/>
            <a:gdLst>
              <a:gd name="T0" fmla="*/ 449908 w 59"/>
              <a:gd name="T1" fmla="*/ 395851 h 63"/>
              <a:gd name="T2" fmla="*/ 385635 w 59"/>
              <a:gd name="T3" fmla="*/ 395851 h 63"/>
              <a:gd name="T4" fmla="*/ 403999 w 59"/>
              <a:gd name="T5" fmla="*/ 469498 h 63"/>
              <a:gd name="T6" fmla="*/ 394817 w 59"/>
              <a:gd name="T7" fmla="*/ 533939 h 63"/>
              <a:gd name="T8" fmla="*/ 302999 w 59"/>
              <a:gd name="T9" fmla="*/ 579968 h 63"/>
              <a:gd name="T10" fmla="*/ 275454 w 59"/>
              <a:gd name="T11" fmla="*/ 561556 h 63"/>
              <a:gd name="T12" fmla="*/ 229545 w 59"/>
              <a:gd name="T13" fmla="*/ 451086 h 63"/>
              <a:gd name="T14" fmla="*/ 192818 w 59"/>
              <a:gd name="T15" fmla="*/ 405057 h 63"/>
              <a:gd name="T16" fmla="*/ 146909 w 59"/>
              <a:gd name="T17" fmla="*/ 349822 h 63"/>
              <a:gd name="T18" fmla="*/ 45909 w 59"/>
              <a:gd name="T19" fmla="*/ 349822 h 63"/>
              <a:gd name="T20" fmla="*/ 0 w 59"/>
              <a:gd name="T21" fmla="*/ 312999 h 63"/>
              <a:gd name="T22" fmla="*/ 0 w 59"/>
              <a:gd name="T23" fmla="*/ 82853 h 63"/>
              <a:gd name="T24" fmla="*/ 45909 w 59"/>
              <a:gd name="T25" fmla="*/ 36823 h 63"/>
              <a:gd name="T26" fmla="*/ 146909 w 59"/>
              <a:gd name="T27" fmla="*/ 36823 h 63"/>
              <a:gd name="T28" fmla="*/ 192818 w 59"/>
              <a:gd name="T29" fmla="*/ 27618 h 63"/>
              <a:gd name="T30" fmla="*/ 348908 w 59"/>
              <a:gd name="T31" fmla="*/ 0 h 63"/>
              <a:gd name="T32" fmla="*/ 385635 w 59"/>
              <a:gd name="T33" fmla="*/ 0 h 63"/>
              <a:gd name="T34" fmla="*/ 495817 w 59"/>
              <a:gd name="T35" fmla="*/ 101264 h 63"/>
              <a:gd name="T36" fmla="*/ 495817 w 59"/>
              <a:gd name="T37" fmla="*/ 101264 h 63"/>
              <a:gd name="T38" fmla="*/ 514181 w 59"/>
              <a:gd name="T39" fmla="*/ 165705 h 63"/>
              <a:gd name="T40" fmla="*/ 514181 w 59"/>
              <a:gd name="T41" fmla="*/ 174911 h 63"/>
              <a:gd name="T42" fmla="*/ 523362 w 59"/>
              <a:gd name="T43" fmla="*/ 230146 h 63"/>
              <a:gd name="T44" fmla="*/ 523362 w 59"/>
              <a:gd name="T45" fmla="*/ 248558 h 63"/>
              <a:gd name="T46" fmla="*/ 541726 w 59"/>
              <a:gd name="T47" fmla="*/ 312999 h 63"/>
              <a:gd name="T48" fmla="*/ 449908 w 59"/>
              <a:gd name="T49" fmla="*/ 395851 h 63"/>
              <a:gd name="T50" fmla="*/ 73454 w 59"/>
              <a:gd name="T51" fmla="*/ 82853 h 63"/>
              <a:gd name="T52" fmla="*/ 45909 w 59"/>
              <a:gd name="T53" fmla="*/ 110470 h 63"/>
              <a:gd name="T54" fmla="*/ 73454 w 59"/>
              <a:gd name="T55" fmla="*/ 128882 h 63"/>
              <a:gd name="T56" fmla="*/ 91818 w 59"/>
              <a:gd name="T57" fmla="*/ 110470 h 63"/>
              <a:gd name="T58" fmla="*/ 73454 w 59"/>
              <a:gd name="T59" fmla="*/ 82853 h 63"/>
              <a:gd name="T60" fmla="*/ 468272 w 59"/>
              <a:gd name="T61" fmla="*/ 266969 h 63"/>
              <a:gd name="T62" fmla="*/ 477453 w 59"/>
              <a:gd name="T63" fmla="*/ 230146 h 63"/>
              <a:gd name="T64" fmla="*/ 459090 w 59"/>
              <a:gd name="T65" fmla="*/ 184117 h 63"/>
              <a:gd name="T66" fmla="*/ 468272 w 59"/>
              <a:gd name="T67" fmla="*/ 165705 h 63"/>
              <a:gd name="T68" fmla="*/ 449908 w 59"/>
              <a:gd name="T69" fmla="*/ 119676 h 63"/>
              <a:gd name="T70" fmla="*/ 449908 w 59"/>
              <a:gd name="T71" fmla="*/ 101264 h 63"/>
              <a:gd name="T72" fmla="*/ 385635 w 59"/>
              <a:gd name="T73" fmla="*/ 36823 h 63"/>
              <a:gd name="T74" fmla="*/ 339726 w 59"/>
              <a:gd name="T75" fmla="*/ 36823 h 63"/>
              <a:gd name="T76" fmla="*/ 220363 w 59"/>
              <a:gd name="T77" fmla="*/ 64441 h 63"/>
              <a:gd name="T78" fmla="*/ 146909 w 59"/>
              <a:gd name="T79" fmla="*/ 82853 h 63"/>
              <a:gd name="T80" fmla="*/ 137727 w 59"/>
              <a:gd name="T81" fmla="*/ 82853 h 63"/>
              <a:gd name="T82" fmla="*/ 137727 w 59"/>
              <a:gd name="T83" fmla="*/ 312999 h 63"/>
              <a:gd name="T84" fmla="*/ 146909 w 59"/>
              <a:gd name="T85" fmla="*/ 312999 h 63"/>
              <a:gd name="T86" fmla="*/ 229545 w 59"/>
              <a:gd name="T87" fmla="*/ 386645 h 63"/>
              <a:gd name="T88" fmla="*/ 257090 w 59"/>
              <a:gd name="T89" fmla="*/ 423469 h 63"/>
              <a:gd name="T90" fmla="*/ 302999 w 59"/>
              <a:gd name="T91" fmla="*/ 533939 h 63"/>
              <a:gd name="T92" fmla="*/ 358090 w 59"/>
              <a:gd name="T93" fmla="*/ 469498 h 63"/>
              <a:gd name="T94" fmla="*/ 330545 w 59"/>
              <a:gd name="T95" fmla="*/ 349822 h 63"/>
              <a:gd name="T96" fmla="*/ 449908 w 59"/>
              <a:gd name="T97" fmla="*/ 349822 h 63"/>
              <a:gd name="T98" fmla="*/ 495817 w 59"/>
              <a:gd name="T99" fmla="*/ 312999 h 63"/>
              <a:gd name="T100" fmla="*/ 468272 w 59"/>
              <a:gd name="T101" fmla="*/ 266969 h 63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9" h="63">
                <a:moveTo>
                  <a:pt x="49" y="43"/>
                </a:moveTo>
                <a:cubicBezTo>
                  <a:pt x="42" y="43"/>
                  <a:pt x="42" y="43"/>
                  <a:pt x="42" y="43"/>
                </a:cubicBezTo>
                <a:cubicBezTo>
                  <a:pt x="43" y="46"/>
                  <a:pt x="44" y="48"/>
                  <a:pt x="44" y="51"/>
                </a:cubicBezTo>
                <a:cubicBezTo>
                  <a:pt x="44" y="53"/>
                  <a:pt x="44" y="55"/>
                  <a:pt x="43" y="58"/>
                </a:cubicBezTo>
                <a:cubicBezTo>
                  <a:pt x="41" y="61"/>
                  <a:pt x="37" y="63"/>
                  <a:pt x="33" y="63"/>
                </a:cubicBezTo>
                <a:cubicBezTo>
                  <a:pt x="32" y="63"/>
                  <a:pt x="31" y="62"/>
                  <a:pt x="30" y="61"/>
                </a:cubicBezTo>
                <a:cubicBezTo>
                  <a:pt x="26" y="58"/>
                  <a:pt x="27" y="52"/>
                  <a:pt x="25" y="49"/>
                </a:cubicBezTo>
                <a:cubicBezTo>
                  <a:pt x="24" y="48"/>
                  <a:pt x="22" y="46"/>
                  <a:pt x="21" y="44"/>
                </a:cubicBezTo>
                <a:cubicBezTo>
                  <a:pt x="20" y="43"/>
                  <a:pt x="17" y="39"/>
                  <a:pt x="16" y="38"/>
                </a:cubicBezTo>
                <a:cubicBezTo>
                  <a:pt x="5" y="38"/>
                  <a:pt x="5" y="38"/>
                  <a:pt x="5" y="38"/>
                </a:cubicBezTo>
                <a:cubicBezTo>
                  <a:pt x="3" y="38"/>
                  <a:pt x="0" y="36"/>
                  <a:pt x="0" y="34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3" y="4"/>
                  <a:pt x="5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7" y="4"/>
                  <a:pt x="20" y="3"/>
                  <a:pt x="21" y="3"/>
                </a:cubicBezTo>
                <a:cubicBezTo>
                  <a:pt x="27" y="1"/>
                  <a:pt x="32" y="0"/>
                  <a:pt x="38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9" y="0"/>
                  <a:pt x="54" y="4"/>
                  <a:pt x="54" y="11"/>
                </a:cubicBezTo>
                <a:cubicBezTo>
                  <a:pt x="54" y="11"/>
                  <a:pt x="54" y="11"/>
                  <a:pt x="54" y="11"/>
                </a:cubicBezTo>
                <a:cubicBezTo>
                  <a:pt x="55" y="13"/>
                  <a:pt x="56" y="15"/>
                  <a:pt x="56" y="18"/>
                </a:cubicBezTo>
                <a:cubicBezTo>
                  <a:pt x="56" y="18"/>
                  <a:pt x="56" y="19"/>
                  <a:pt x="56" y="19"/>
                </a:cubicBezTo>
                <a:cubicBezTo>
                  <a:pt x="57" y="21"/>
                  <a:pt x="57" y="23"/>
                  <a:pt x="57" y="25"/>
                </a:cubicBezTo>
                <a:cubicBezTo>
                  <a:pt x="57" y="26"/>
                  <a:pt x="57" y="27"/>
                  <a:pt x="57" y="27"/>
                </a:cubicBezTo>
                <a:cubicBezTo>
                  <a:pt x="58" y="29"/>
                  <a:pt x="59" y="31"/>
                  <a:pt x="59" y="34"/>
                </a:cubicBezTo>
                <a:cubicBezTo>
                  <a:pt x="59" y="39"/>
                  <a:pt x="54" y="43"/>
                  <a:pt x="49" y="43"/>
                </a:cubicBezTo>
                <a:close/>
                <a:moveTo>
                  <a:pt x="8" y="9"/>
                </a:moveTo>
                <a:cubicBezTo>
                  <a:pt x="6" y="9"/>
                  <a:pt x="5" y="10"/>
                  <a:pt x="5" y="12"/>
                </a:cubicBezTo>
                <a:cubicBezTo>
                  <a:pt x="5" y="13"/>
                  <a:pt x="6" y="14"/>
                  <a:pt x="8" y="14"/>
                </a:cubicBezTo>
                <a:cubicBezTo>
                  <a:pt x="9" y="14"/>
                  <a:pt x="10" y="13"/>
                  <a:pt x="10" y="12"/>
                </a:cubicBezTo>
                <a:cubicBezTo>
                  <a:pt x="10" y="10"/>
                  <a:pt x="9" y="9"/>
                  <a:pt x="8" y="9"/>
                </a:cubicBezTo>
                <a:close/>
                <a:moveTo>
                  <a:pt x="51" y="29"/>
                </a:moveTo>
                <a:cubicBezTo>
                  <a:pt x="52" y="28"/>
                  <a:pt x="52" y="26"/>
                  <a:pt x="52" y="25"/>
                </a:cubicBezTo>
                <a:cubicBezTo>
                  <a:pt x="52" y="23"/>
                  <a:pt x="52" y="21"/>
                  <a:pt x="50" y="20"/>
                </a:cubicBezTo>
                <a:cubicBezTo>
                  <a:pt x="51" y="19"/>
                  <a:pt x="51" y="19"/>
                  <a:pt x="51" y="18"/>
                </a:cubicBezTo>
                <a:cubicBezTo>
                  <a:pt x="51" y="16"/>
                  <a:pt x="50" y="14"/>
                  <a:pt x="49" y="13"/>
                </a:cubicBezTo>
                <a:cubicBezTo>
                  <a:pt x="49" y="12"/>
                  <a:pt x="49" y="11"/>
                  <a:pt x="49" y="11"/>
                </a:cubicBezTo>
                <a:cubicBezTo>
                  <a:pt x="49" y="6"/>
                  <a:pt x="46" y="4"/>
                  <a:pt x="42" y="4"/>
                </a:cubicBezTo>
                <a:cubicBezTo>
                  <a:pt x="37" y="4"/>
                  <a:pt x="37" y="4"/>
                  <a:pt x="37" y="4"/>
                </a:cubicBezTo>
                <a:cubicBezTo>
                  <a:pt x="32" y="4"/>
                  <a:pt x="28" y="6"/>
                  <a:pt x="24" y="7"/>
                </a:cubicBezTo>
                <a:cubicBezTo>
                  <a:pt x="22" y="8"/>
                  <a:pt x="18" y="9"/>
                  <a:pt x="16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34"/>
                  <a:pt x="15" y="34"/>
                  <a:pt x="1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9" y="34"/>
                  <a:pt x="24" y="40"/>
                  <a:pt x="25" y="42"/>
                </a:cubicBezTo>
                <a:cubicBezTo>
                  <a:pt x="26" y="43"/>
                  <a:pt x="27" y="45"/>
                  <a:pt x="28" y="46"/>
                </a:cubicBezTo>
                <a:cubicBezTo>
                  <a:pt x="32" y="50"/>
                  <a:pt x="31" y="55"/>
                  <a:pt x="33" y="58"/>
                </a:cubicBezTo>
                <a:cubicBezTo>
                  <a:pt x="38" y="58"/>
                  <a:pt x="39" y="55"/>
                  <a:pt x="39" y="51"/>
                </a:cubicBezTo>
                <a:cubicBezTo>
                  <a:pt x="39" y="46"/>
                  <a:pt x="36" y="43"/>
                  <a:pt x="36" y="38"/>
                </a:cubicBezTo>
                <a:cubicBezTo>
                  <a:pt x="49" y="38"/>
                  <a:pt x="49" y="38"/>
                  <a:pt x="49" y="38"/>
                </a:cubicBezTo>
                <a:cubicBezTo>
                  <a:pt x="52" y="38"/>
                  <a:pt x="54" y="36"/>
                  <a:pt x="54" y="34"/>
                </a:cubicBezTo>
                <a:cubicBezTo>
                  <a:pt x="54" y="32"/>
                  <a:pt x="53" y="29"/>
                  <a:pt x="51" y="2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87" name="Freeform 206"/>
          <p:cNvSpPr>
            <a:spLocks noChangeAspect="1" noEditPoints="1"/>
          </p:cNvSpPr>
          <p:nvPr/>
        </p:nvSpPr>
        <p:spPr bwMode="auto">
          <a:xfrm>
            <a:off x="3447273" y="2297087"/>
            <a:ext cx="182451" cy="211600"/>
          </a:xfrm>
          <a:custGeom>
            <a:avLst/>
            <a:gdLst>
              <a:gd name="T0" fmla="*/ 437284 w 59"/>
              <a:gd name="T1" fmla="*/ 439270 h 68"/>
              <a:gd name="T2" fmla="*/ 428174 w 59"/>
              <a:gd name="T3" fmla="*/ 439270 h 68"/>
              <a:gd name="T4" fmla="*/ 373513 w 59"/>
              <a:gd name="T5" fmla="*/ 457573 h 68"/>
              <a:gd name="T6" fmla="*/ 355293 w 59"/>
              <a:gd name="T7" fmla="*/ 457573 h 68"/>
              <a:gd name="T8" fmla="*/ 309743 w 59"/>
              <a:gd name="T9" fmla="*/ 475876 h 68"/>
              <a:gd name="T10" fmla="*/ 309743 w 59"/>
              <a:gd name="T11" fmla="*/ 530784 h 68"/>
              <a:gd name="T12" fmla="*/ 227752 w 59"/>
              <a:gd name="T13" fmla="*/ 622299 h 68"/>
              <a:gd name="T14" fmla="*/ 136651 w 59"/>
              <a:gd name="T15" fmla="*/ 530784 h 68"/>
              <a:gd name="T16" fmla="*/ 136651 w 59"/>
              <a:gd name="T17" fmla="*/ 402664 h 68"/>
              <a:gd name="T18" fmla="*/ 91101 w 59"/>
              <a:gd name="T19" fmla="*/ 411816 h 68"/>
              <a:gd name="T20" fmla="*/ 0 w 59"/>
              <a:gd name="T21" fmla="*/ 311150 h 68"/>
              <a:gd name="T22" fmla="*/ 91101 w 59"/>
              <a:gd name="T23" fmla="*/ 228786 h 68"/>
              <a:gd name="T24" fmla="*/ 136651 w 59"/>
              <a:gd name="T25" fmla="*/ 192181 h 68"/>
              <a:gd name="T26" fmla="*/ 182202 w 59"/>
              <a:gd name="T27" fmla="*/ 137272 h 68"/>
              <a:gd name="T28" fmla="*/ 182202 w 59"/>
              <a:gd name="T29" fmla="*/ 45757 h 68"/>
              <a:gd name="T30" fmla="*/ 227752 w 59"/>
              <a:gd name="T31" fmla="*/ 0 h 68"/>
              <a:gd name="T32" fmla="*/ 446394 w 59"/>
              <a:gd name="T33" fmla="*/ 0 h 68"/>
              <a:gd name="T34" fmla="*/ 491945 w 59"/>
              <a:gd name="T35" fmla="*/ 45757 h 68"/>
              <a:gd name="T36" fmla="*/ 491945 w 59"/>
              <a:gd name="T37" fmla="*/ 137272 h 68"/>
              <a:gd name="T38" fmla="*/ 510165 w 59"/>
              <a:gd name="T39" fmla="*/ 219635 h 68"/>
              <a:gd name="T40" fmla="*/ 537495 w 59"/>
              <a:gd name="T41" fmla="*/ 329452 h 68"/>
              <a:gd name="T42" fmla="*/ 437284 w 59"/>
              <a:gd name="T43" fmla="*/ 439270 h 68"/>
              <a:gd name="T44" fmla="*/ 446394 w 59"/>
              <a:gd name="T45" fmla="*/ 137272 h 68"/>
              <a:gd name="T46" fmla="*/ 446394 w 59"/>
              <a:gd name="T47" fmla="*/ 128120 h 68"/>
              <a:gd name="T48" fmla="*/ 227752 w 59"/>
              <a:gd name="T49" fmla="*/ 128120 h 68"/>
              <a:gd name="T50" fmla="*/ 227752 w 59"/>
              <a:gd name="T51" fmla="*/ 137272 h 68"/>
              <a:gd name="T52" fmla="*/ 173092 w 59"/>
              <a:gd name="T53" fmla="*/ 228786 h 68"/>
              <a:gd name="T54" fmla="*/ 118431 w 59"/>
              <a:gd name="T55" fmla="*/ 265392 h 68"/>
              <a:gd name="T56" fmla="*/ 91101 w 59"/>
              <a:gd name="T57" fmla="*/ 274544 h 68"/>
              <a:gd name="T58" fmla="*/ 45550 w 59"/>
              <a:gd name="T59" fmla="*/ 311150 h 68"/>
              <a:gd name="T60" fmla="*/ 91101 w 59"/>
              <a:gd name="T61" fmla="*/ 366058 h 68"/>
              <a:gd name="T62" fmla="*/ 182202 w 59"/>
              <a:gd name="T63" fmla="*/ 329452 h 68"/>
              <a:gd name="T64" fmla="*/ 182202 w 59"/>
              <a:gd name="T65" fmla="*/ 530784 h 68"/>
              <a:gd name="T66" fmla="*/ 227752 w 59"/>
              <a:gd name="T67" fmla="*/ 576542 h 68"/>
              <a:gd name="T68" fmla="*/ 273303 w 59"/>
              <a:gd name="T69" fmla="*/ 530784 h 68"/>
              <a:gd name="T70" fmla="*/ 273303 w 59"/>
              <a:gd name="T71" fmla="*/ 411816 h 68"/>
              <a:gd name="T72" fmla="*/ 309743 w 59"/>
              <a:gd name="T73" fmla="*/ 430118 h 68"/>
              <a:gd name="T74" fmla="*/ 346183 w 59"/>
              <a:gd name="T75" fmla="*/ 411816 h 68"/>
              <a:gd name="T76" fmla="*/ 373513 w 59"/>
              <a:gd name="T77" fmla="*/ 411816 h 68"/>
              <a:gd name="T78" fmla="*/ 409954 w 59"/>
              <a:gd name="T79" fmla="*/ 393513 h 68"/>
              <a:gd name="T80" fmla="*/ 437284 w 59"/>
              <a:gd name="T81" fmla="*/ 393513 h 68"/>
              <a:gd name="T82" fmla="*/ 491945 w 59"/>
              <a:gd name="T83" fmla="*/ 329452 h 68"/>
              <a:gd name="T84" fmla="*/ 446394 w 59"/>
              <a:gd name="T85" fmla="*/ 137272 h 68"/>
              <a:gd name="T86" fmla="*/ 428174 w 59"/>
              <a:gd name="T87" fmla="*/ 45757 h 68"/>
              <a:gd name="T88" fmla="*/ 400844 w 59"/>
              <a:gd name="T89" fmla="*/ 64060 h 68"/>
              <a:gd name="T90" fmla="*/ 428174 w 59"/>
              <a:gd name="T91" fmla="*/ 82363 h 68"/>
              <a:gd name="T92" fmla="*/ 446394 w 59"/>
              <a:gd name="T93" fmla="*/ 64060 h 68"/>
              <a:gd name="T94" fmla="*/ 428174 w 59"/>
              <a:gd name="T95" fmla="*/ 45757 h 6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59" h="68">
                <a:moveTo>
                  <a:pt x="48" y="48"/>
                </a:moveTo>
                <a:cubicBezTo>
                  <a:pt x="47" y="48"/>
                  <a:pt x="47" y="48"/>
                  <a:pt x="47" y="48"/>
                </a:cubicBezTo>
                <a:cubicBezTo>
                  <a:pt x="45" y="49"/>
                  <a:pt x="43" y="50"/>
                  <a:pt x="41" y="50"/>
                </a:cubicBezTo>
                <a:cubicBezTo>
                  <a:pt x="40" y="50"/>
                  <a:pt x="40" y="50"/>
                  <a:pt x="39" y="50"/>
                </a:cubicBezTo>
                <a:cubicBezTo>
                  <a:pt x="38" y="51"/>
                  <a:pt x="36" y="51"/>
                  <a:pt x="34" y="52"/>
                </a:cubicBezTo>
                <a:cubicBezTo>
                  <a:pt x="34" y="58"/>
                  <a:pt x="34" y="58"/>
                  <a:pt x="34" y="58"/>
                </a:cubicBezTo>
                <a:cubicBezTo>
                  <a:pt x="34" y="63"/>
                  <a:pt x="30" y="68"/>
                  <a:pt x="25" y="68"/>
                </a:cubicBezTo>
                <a:cubicBezTo>
                  <a:pt x="19" y="68"/>
                  <a:pt x="15" y="63"/>
                  <a:pt x="15" y="58"/>
                </a:cubicBezTo>
                <a:cubicBezTo>
                  <a:pt x="15" y="44"/>
                  <a:pt x="15" y="44"/>
                  <a:pt x="15" y="44"/>
                </a:cubicBezTo>
                <a:cubicBezTo>
                  <a:pt x="14" y="44"/>
                  <a:pt x="12" y="45"/>
                  <a:pt x="10" y="45"/>
                </a:cubicBezTo>
                <a:cubicBezTo>
                  <a:pt x="4" y="45"/>
                  <a:pt x="0" y="40"/>
                  <a:pt x="0" y="34"/>
                </a:cubicBezTo>
                <a:cubicBezTo>
                  <a:pt x="0" y="29"/>
                  <a:pt x="7" y="27"/>
                  <a:pt x="10" y="25"/>
                </a:cubicBezTo>
                <a:cubicBezTo>
                  <a:pt x="12" y="24"/>
                  <a:pt x="14" y="22"/>
                  <a:pt x="15" y="21"/>
                </a:cubicBezTo>
                <a:cubicBezTo>
                  <a:pt x="17" y="20"/>
                  <a:pt x="20" y="17"/>
                  <a:pt x="20" y="15"/>
                </a:cubicBezTo>
                <a:cubicBezTo>
                  <a:pt x="20" y="5"/>
                  <a:pt x="20" y="5"/>
                  <a:pt x="20" y="5"/>
                </a:cubicBezTo>
                <a:cubicBezTo>
                  <a:pt x="20" y="2"/>
                  <a:pt x="22" y="0"/>
                  <a:pt x="2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2" y="0"/>
                  <a:pt x="54" y="2"/>
                  <a:pt x="54" y="5"/>
                </a:cubicBezTo>
                <a:cubicBezTo>
                  <a:pt x="54" y="15"/>
                  <a:pt x="54" y="15"/>
                  <a:pt x="54" y="15"/>
                </a:cubicBezTo>
                <a:cubicBezTo>
                  <a:pt x="54" y="18"/>
                  <a:pt x="55" y="22"/>
                  <a:pt x="56" y="24"/>
                </a:cubicBezTo>
                <a:cubicBezTo>
                  <a:pt x="58" y="28"/>
                  <a:pt x="59" y="32"/>
                  <a:pt x="59" y="36"/>
                </a:cubicBezTo>
                <a:cubicBezTo>
                  <a:pt x="59" y="43"/>
                  <a:pt x="55" y="48"/>
                  <a:pt x="48" y="48"/>
                </a:cubicBezTo>
                <a:close/>
                <a:moveTo>
                  <a:pt x="49" y="15"/>
                </a:moveTo>
                <a:cubicBezTo>
                  <a:pt x="49" y="14"/>
                  <a:pt x="49" y="14"/>
                  <a:pt x="49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5"/>
                  <a:pt x="25" y="15"/>
                  <a:pt x="25" y="15"/>
                </a:cubicBezTo>
                <a:cubicBezTo>
                  <a:pt x="25" y="20"/>
                  <a:pt x="21" y="22"/>
                  <a:pt x="19" y="25"/>
                </a:cubicBezTo>
                <a:cubicBezTo>
                  <a:pt x="17" y="26"/>
                  <a:pt x="15" y="28"/>
                  <a:pt x="13" y="29"/>
                </a:cubicBezTo>
                <a:cubicBezTo>
                  <a:pt x="12" y="29"/>
                  <a:pt x="11" y="30"/>
                  <a:pt x="10" y="30"/>
                </a:cubicBezTo>
                <a:cubicBezTo>
                  <a:pt x="10" y="31"/>
                  <a:pt x="5" y="33"/>
                  <a:pt x="5" y="34"/>
                </a:cubicBezTo>
                <a:cubicBezTo>
                  <a:pt x="5" y="37"/>
                  <a:pt x="7" y="40"/>
                  <a:pt x="10" y="40"/>
                </a:cubicBezTo>
                <a:cubicBezTo>
                  <a:pt x="15" y="40"/>
                  <a:pt x="17" y="36"/>
                  <a:pt x="20" y="36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61"/>
                  <a:pt x="22" y="63"/>
                  <a:pt x="25" y="63"/>
                </a:cubicBezTo>
                <a:cubicBezTo>
                  <a:pt x="27" y="63"/>
                  <a:pt x="30" y="61"/>
                  <a:pt x="30" y="58"/>
                </a:cubicBezTo>
                <a:cubicBezTo>
                  <a:pt x="30" y="45"/>
                  <a:pt x="30" y="45"/>
                  <a:pt x="30" y="45"/>
                </a:cubicBezTo>
                <a:cubicBezTo>
                  <a:pt x="31" y="46"/>
                  <a:pt x="32" y="47"/>
                  <a:pt x="34" y="47"/>
                </a:cubicBezTo>
                <a:cubicBezTo>
                  <a:pt x="35" y="47"/>
                  <a:pt x="37" y="46"/>
                  <a:pt x="38" y="45"/>
                </a:cubicBezTo>
                <a:cubicBezTo>
                  <a:pt x="39" y="45"/>
                  <a:pt x="40" y="45"/>
                  <a:pt x="41" y="45"/>
                </a:cubicBezTo>
                <a:cubicBezTo>
                  <a:pt x="42" y="45"/>
                  <a:pt x="45" y="45"/>
                  <a:pt x="45" y="43"/>
                </a:cubicBezTo>
                <a:cubicBezTo>
                  <a:pt x="46" y="43"/>
                  <a:pt x="47" y="43"/>
                  <a:pt x="48" y="43"/>
                </a:cubicBezTo>
                <a:cubicBezTo>
                  <a:pt x="52" y="43"/>
                  <a:pt x="54" y="40"/>
                  <a:pt x="54" y="36"/>
                </a:cubicBezTo>
                <a:cubicBezTo>
                  <a:pt x="54" y="29"/>
                  <a:pt x="49" y="22"/>
                  <a:pt x="49" y="15"/>
                </a:cubicBezTo>
                <a:close/>
                <a:moveTo>
                  <a:pt x="47" y="5"/>
                </a:moveTo>
                <a:cubicBezTo>
                  <a:pt x="45" y="5"/>
                  <a:pt x="44" y="6"/>
                  <a:pt x="44" y="7"/>
                </a:cubicBezTo>
                <a:cubicBezTo>
                  <a:pt x="44" y="8"/>
                  <a:pt x="45" y="9"/>
                  <a:pt x="47" y="9"/>
                </a:cubicBezTo>
                <a:cubicBezTo>
                  <a:pt x="48" y="9"/>
                  <a:pt x="49" y="8"/>
                  <a:pt x="49" y="7"/>
                </a:cubicBezTo>
                <a:cubicBezTo>
                  <a:pt x="49" y="6"/>
                  <a:pt x="48" y="5"/>
                  <a:pt x="47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88" name="Freeform 106"/>
          <p:cNvSpPr>
            <a:spLocks noChangeAspect="1" noEditPoints="1"/>
          </p:cNvSpPr>
          <p:nvPr/>
        </p:nvSpPr>
        <p:spPr bwMode="auto">
          <a:xfrm>
            <a:off x="3046594" y="2301706"/>
            <a:ext cx="220861" cy="188714"/>
          </a:xfrm>
          <a:custGeom>
            <a:avLst/>
            <a:gdLst>
              <a:gd name="T0" fmla="*/ 505554 w 64"/>
              <a:gd name="T1" fmla="*/ 293100 h 55"/>
              <a:gd name="T2" fmla="*/ 450403 w 64"/>
              <a:gd name="T3" fmla="*/ 293100 h 55"/>
              <a:gd name="T4" fmla="*/ 432019 w 64"/>
              <a:gd name="T5" fmla="*/ 329737 h 55"/>
              <a:gd name="T6" fmla="*/ 432019 w 64"/>
              <a:gd name="T7" fmla="*/ 348056 h 55"/>
              <a:gd name="T8" fmla="*/ 413635 w 64"/>
              <a:gd name="T9" fmla="*/ 403012 h 55"/>
              <a:gd name="T10" fmla="*/ 312524 w 64"/>
              <a:gd name="T11" fmla="*/ 503765 h 55"/>
              <a:gd name="T12" fmla="*/ 211413 w 64"/>
              <a:gd name="T13" fmla="*/ 476287 h 55"/>
              <a:gd name="T14" fmla="*/ 137878 w 64"/>
              <a:gd name="T15" fmla="*/ 457968 h 55"/>
              <a:gd name="T16" fmla="*/ 36768 w 64"/>
              <a:gd name="T17" fmla="*/ 457968 h 55"/>
              <a:gd name="T18" fmla="*/ 0 w 64"/>
              <a:gd name="T19" fmla="*/ 412171 h 55"/>
              <a:gd name="T20" fmla="*/ 0 w 64"/>
              <a:gd name="T21" fmla="*/ 210665 h 55"/>
              <a:gd name="T22" fmla="*/ 36768 w 64"/>
              <a:gd name="T23" fmla="*/ 164869 h 55"/>
              <a:gd name="T24" fmla="*/ 137878 w 64"/>
              <a:gd name="T25" fmla="*/ 164869 h 55"/>
              <a:gd name="T26" fmla="*/ 183838 w 64"/>
              <a:gd name="T27" fmla="*/ 128231 h 55"/>
              <a:gd name="T28" fmla="*/ 211413 w 64"/>
              <a:gd name="T29" fmla="*/ 82434 h 55"/>
              <a:gd name="T30" fmla="*/ 294141 w 64"/>
              <a:gd name="T31" fmla="*/ 0 h 55"/>
              <a:gd name="T32" fmla="*/ 386059 w 64"/>
              <a:gd name="T33" fmla="*/ 82434 h 55"/>
              <a:gd name="T34" fmla="*/ 376868 w 64"/>
              <a:gd name="T35" fmla="*/ 119072 h 55"/>
              <a:gd name="T36" fmla="*/ 505554 w 64"/>
              <a:gd name="T37" fmla="*/ 119072 h 55"/>
              <a:gd name="T38" fmla="*/ 588281 w 64"/>
              <a:gd name="T39" fmla="*/ 210665 h 55"/>
              <a:gd name="T40" fmla="*/ 505554 w 64"/>
              <a:gd name="T41" fmla="*/ 293100 h 55"/>
              <a:gd name="T42" fmla="*/ 64343 w 64"/>
              <a:gd name="T43" fmla="*/ 375534 h 55"/>
              <a:gd name="T44" fmla="*/ 36768 w 64"/>
              <a:gd name="T45" fmla="*/ 393853 h 55"/>
              <a:gd name="T46" fmla="*/ 64343 w 64"/>
              <a:gd name="T47" fmla="*/ 412171 h 55"/>
              <a:gd name="T48" fmla="*/ 82727 w 64"/>
              <a:gd name="T49" fmla="*/ 393853 h 55"/>
              <a:gd name="T50" fmla="*/ 64343 w 64"/>
              <a:gd name="T51" fmla="*/ 375534 h 55"/>
              <a:gd name="T52" fmla="*/ 505554 w 64"/>
              <a:gd name="T53" fmla="*/ 164869 h 55"/>
              <a:gd name="T54" fmla="*/ 312524 w 64"/>
              <a:gd name="T55" fmla="*/ 164869 h 55"/>
              <a:gd name="T56" fmla="*/ 340100 w 64"/>
              <a:gd name="T57" fmla="*/ 82434 h 55"/>
              <a:gd name="T58" fmla="*/ 294141 w 64"/>
              <a:gd name="T59" fmla="*/ 36637 h 55"/>
              <a:gd name="T60" fmla="*/ 266565 w 64"/>
              <a:gd name="T61" fmla="*/ 82434 h 55"/>
              <a:gd name="T62" fmla="*/ 248181 w 64"/>
              <a:gd name="T63" fmla="*/ 109912 h 55"/>
              <a:gd name="T64" fmla="*/ 211413 w 64"/>
              <a:gd name="T65" fmla="*/ 155709 h 55"/>
              <a:gd name="T66" fmla="*/ 137878 w 64"/>
              <a:gd name="T67" fmla="*/ 210665 h 55"/>
              <a:gd name="T68" fmla="*/ 119495 w 64"/>
              <a:gd name="T69" fmla="*/ 210665 h 55"/>
              <a:gd name="T70" fmla="*/ 119495 w 64"/>
              <a:gd name="T71" fmla="*/ 412171 h 55"/>
              <a:gd name="T72" fmla="*/ 137878 w 64"/>
              <a:gd name="T73" fmla="*/ 412171 h 55"/>
              <a:gd name="T74" fmla="*/ 312524 w 64"/>
              <a:gd name="T75" fmla="*/ 457968 h 55"/>
              <a:gd name="T76" fmla="*/ 376868 w 64"/>
              <a:gd name="T77" fmla="*/ 403012 h 55"/>
              <a:gd name="T78" fmla="*/ 367676 w 64"/>
              <a:gd name="T79" fmla="*/ 384693 h 55"/>
              <a:gd name="T80" fmla="*/ 395251 w 64"/>
              <a:gd name="T81" fmla="*/ 348056 h 55"/>
              <a:gd name="T82" fmla="*/ 386059 w 64"/>
              <a:gd name="T83" fmla="*/ 320578 h 55"/>
              <a:gd name="T84" fmla="*/ 404443 w 64"/>
              <a:gd name="T85" fmla="*/ 283940 h 55"/>
              <a:gd name="T86" fmla="*/ 395251 w 64"/>
              <a:gd name="T87" fmla="*/ 247303 h 55"/>
              <a:gd name="T88" fmla="*/ 505554 w 64"/>
              <a:gd name="T89" fmla="*/ 247303 h 55"/>
              <a:gd name="T90" fmla="*/ 542322 w 64"/>
              <a:gd name="T91" fmla="*/ 210665 h 55"/>
              <a:gd name="T92" fmla="*/ 505554 w 64"/>
              <a:gd name="T93" fmla="*/ 164869 h 5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4" h="55">
                <a:moveTo>
                  <a:pt x="55" y="32"/>
                </a:moveTo>
                <a:cubicBezTo>
                  <a:pt x="49" y="32"/>
                  <a:pt x="49" y="32"/>
                  <a:pt x="49" y="32"/>
                </a:cubicBezTo>
                <a:cubicBezTo>
                  <a:pt x="48" y="33"/>
                  <a:pt x="48" y="35"/>
                  <a:pt x="47" y="36"/>
                </a:cubicBezTo>
                <a:cubicBezTo>
                  <a:pt x="47" y="36"/>
                  <a:pt x="47" y="37"/>
                  <a:pt x="47" y="38"/>
                </a:cubicBezTo>
                <a:cubicBezTo>
                  <a:pt x="47" y="40"/>
                  <a:pt x="47" y="42"/>
                  <a:pt x="45" y="44"/>
                </a:cubicBezTo>
                <a:cubicBezTo>
                  <a:pt x="45" y="51"/>
                  <a:pt x="41" y="55"/>
                  <a:pt x="34" y="55"/>
                </a:cubicBezTo>
                <a:cubicBezTo>
                  <a:pt x="30" y="55"/>
                  <a:pt x="26" y="53"/>
                  <a:pt x="23" y="52"/>
                </a:cubicBezTo>
                <a:cubicBezTo>
                  <a:pt x="20" y="51"/>
                  <a:pt x="17" y="50"/>
                  <a:pt x="15" y="50"/>
                </a:cubicBezTo>
                <a:cubicBezTo>
                  <a:pt x="4" y="50"/>
                  <a:pt x="4" y="50"/>
                  <a:pt x="4" y="50"/>
                </a:cubicBezTo>
                <a:cubicBezTo>
                  <a:pt x="2" y="50"/>
                  <a:pt x="0" y="48"/>
                  <a:pt x="0" y="45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20"/>
                  <a:pt x="2" y="18"/>
                  <a:pt x="4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16" y="18"/>
                  <a:pt x="19" y="15"/>
                  <a:pt x="20" y="14"/>
                </a:cubicBezTo>
                <a:cubicBezTo>
                  <a:pt x="21" y="12"/>
                  <a:pt x="22" y="11"/>
                  <a:pt x="23" y="9"/>
                </a:cubicBezTo>
                <a:cubicBezTo>
                  <a:pt x="25" y="6"/>
                  <a:pt x="27" y="0"/>
                  <a:pt x="32" y="0"/>
                </a:cubicBezTo>
                <a:cubicBezTo>
                  <a:pt x="37" y="0"/>
                  <a:pt x="42" y="3"/>
                  <a:pt x="42" y="9"/>
                </a:cubicBezTo>
                <a:cubicBezTo>
                  <a:pt x="42" y="10"/>
                  <a:pt x="42" y="12"/>
                  <a:pt x="41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60" y="13"/>
                  <a:pt x="64" y="18"/>
                  <a:pt x="64" y="23"/>
                </a:cubicBezTo>
                <a:cubicBezTo>
                  <a:pt x="64" y="28"/>
                  <a:pt x="60" y="32"/>
                  <a:pt x="55" y="32"/>
                </a:cubicBezTo>
                <a:close/>
                <a:moveTo>
                  <a:pt x="7" y="41"/>
                </a:moveTo>
                <a:cubicBezTo>
                  <a:pt x="5" y="41"/>
                  <a:pt x="4" y="42"/>
                  <a:pt x="4" y="43"/>
                </a:cubicBezTo>
                <a:cubicBezTo>
                  <a:pt x="4" y="44"/>
                  <a:pt x="5" y="45"/>
                  <a:pt x="7" y="45"/>
                </a:cubicBezTo>
                <a:cubicBezTo>
                  <a:pt x="8" y="45"/>
                  <a:pt x="9" y="44"/>
                  <a:pt x="9" y="43"/>
                </a:cubicBezTo>
                <a:cubicBezTo>
                  <a:pt x="9" y="42"/>
                  <a:pt x="8" y="41"/>
                  <a:pt x="7" y="41"/>
                </a:cubicBezTo>
                <a:close/>
                <a:moveTo>
                  <a:pt x="55" y="18"/>
                </a:moveTo>
                <a:cubicBezTo>
                  <a:pt x="34" y="18"/>
                  <a:pt x="34" y="18"/>
                  <a:pt x="34" y="18"/>
                </a:cubicBezTo>
                <a:cubicBezTo>
                  <a:pt x="34" y="16"/>
                  <a:pt x="37" y="13"/>
                  <a:pt x="37" y="9"/>
                </a:cubicBezTo>
                <a:cubicBezTo>
                  <a:pt x="37" y="5"/>
                  <a:pt x="35" y="4"/>
                  <a:pt x="32" y="4"/>
                </a:cubicBezTo>
                <a:cubicBezTo>
                  <a:pt x="31" y="4"/>
                  <a:pt x="29" y="8"/>
                  <a:pt x="29" y="9"/>
                </a:cubicBezTo>
                <a:cubicBezTo>
                  <a:pt x="28" y="10"/>
                  <a:pt x="28" y="11"/>
                  <a:pt x="27" y="12"/>
                </a:cubicBezTo>
                <a:cubicBezTo>
                  <a:pt x="26" y="13"/>
                  <a:pt x="25" y="15"/>
                  <a:pt x="23" y="17"/>
                </a:cubicBezTo>
                <a:cubicBezTo>
                  <a:pt x="21" y="19"/>
                  <a:pt x="18" y="23"/>
                  <a:pt x="15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3" y="45"/>
                  <a:pt x="13" y="45"/>
                  <a:pt x="13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21" y="45"/>
                  <a:pt x="27" y="50"/>
                  <a:pt x="34" y="50"/>
                </a:cubicBezTo>
                <a:cubicBezTo>
                  <a:pt x="38" y="50"/>
                  <a:pt x="41" y="48"/>
                  <a:pt x="41" y="44"/>
                </a:cubicBezTo>
                <a:cubicBezTo>
                  <a:pt x="41" y="43"/>
                  <a:pt x="41" y="43"/>
                  <a:pt x="40" y="42"/>
                </a:cubicBezTo>
                <a:cubicBezTo>
                  <a:pt x="42" y="41"/>
                  <a:pt x="43" y="39"/>
                  <a:pt x="43" y="38"/>
                </a:cubicBezTo>
                <a:cubicBezTo>
                  <a:pt x="43" y="37"/>
                  <a:pt x="43" y="36"/>
                  <a:pt x="42" y="35"/>
                </a:cubicBezTo>
                <a:cubicBezTo>
                  <a:pt x="43" y="34"/>
                  <a:pt x="44" y="33"/>
                  <a:pt x="44" y="31"/>
                </a:cubicBezTo>
                <a:cubicBezTo>
                  <a:pt x="44" y="30"/>
                  <a:pt x="44" y="28"/>
                  <a:pt x="43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7" y="27"/>
                  <a:pt x="59" y="25"/>
                  <a:pt x="59" y="23"/>
                </a:cubicBezTo>
                <a:cubicBezTo>
                  <a:pt x="59" y="20"/>
                  <a:pt x="57" y="18"/>
                  <a:pt x="55" y="1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89" name="Freeform 94"/>
          <p:cNvSpPr>
            <a:spLocks noChangeAspect="1" noEditPoints="1"/>
          </p:cNvSpPr>
          <p:nvPr/>
        </p:nvSpPr>
        <p:spPr bwMode="auto">
          <a:xfrm>
            <a:off x="2693105" y="2291987"/>
            <a:ext cx="183914" cy="214309"/>
          </a:xfrm>
          <a:custGeom>
            <a:avLst/>
            <a:gdLst>
              <a:gd name="T0" fmla="*/ 539678 w 62"/>
              <a:gd name="T1" fmla="*/ 431094 h 72"/>
              <a:gd name="T2" fmla="*/ 521384 w 62"/>
              <a:gd name="T3" fmla="*/ 513644 h 72"/>
              <a:gd name="T4" fmla="*/ 521384 w 62"/>
              <a:gd name="T5" fmla="*/ 614539 h 72"/>
              <a:gd name="T6" fmla="*/ 475648 w 62"/>
              <a:gd name="T7" fmla="*/ 660400 h 72"/>
              <a:gd name="T8" fmla="*/ 237824 w 62"/>
              <a:gd name="T9" fmla="*/ 660400 h 72"/>
              <a:gd name="T10" fmla="*/ 192089 w 62"/>
              <a:gd name="T11" fmla="*/ 614539 h 72"/>
              <a:gd name="T12" fmla="*/ 192089 w 62"/>
              <a:gd name="T13" fmla="*/ 513644 h 72"/>
              <a:gd name="T14" fmla="*/ 146353 w 62"/>
              <a:gd name="T15" fmla="*/ 458611 h 72"/>
              <a:gd name="T16" fmla="*/ 100618 w 62"/>
              <a:gd name="T17" fmla="*/ 421922 h 72"/>
              <a:gd name="T18" fmla="*/ 0 w 62"/>
              <a:gd name="T19" fmla="*/ 330200 h 72"/>
              <a:gd name="T20" fmla="*/ 100618 w 62"/>
              <a:gd name="T21" fmla="*/ 229306 h 72"/>
              <a:gd name="T22" fmla="*/ 146353 w 62"/>
              <a:gd name="T23" fmla="*/ 238478 h 72"/>
              <a:gd name="T24" fmla="*/ 146353 w 62"/>
              <a:gd name="T25" fmla="*/ 100894 h 72"/>
              <a:gd name="T26" fmla="*/ 237824 w 62"/>
              <a:gd name="T27" fmla="*/ 0 h 72"/>
              <a:gd name="T28" fmla="*/ 329295 w 62"/>
              <a:gd name="T29" fmla="*/ 100894 h 72"/>
              <a:gd name="T30" fmla="*/ 329295 w 62"/>
              <a:gd name="T31" fmla="*/ 155928 h 72"/>
              <a:gd name="T32" fmla="*/ 375030 w 62"/>
              <a:gd name="T33" fmla="*/ 174272 h 72"/>
              <a:gd name="T34" fmla="*/ 393324 w 62"/>
              <a:gd name="T35" fmla="*/ 174272 h 72"/>
              <a:gd name="T36" fmla="*/ 457354 w 62"/>
              <a:gd name="T37" fmla="*/ 192617 h 72"/>
              <a:gd name="T38" fmla="*/ 567119 w 62"/>
              <a:gd name="T39" fmla="*/ 311856 h 72"/>
              <a:gd name="T40" fmla="*/ 539678 w 62"/>
              <a:gd name="T41" fmla="*/ 431094 h 72"/>
              <a:gd name="T42" fmla="*/ 457354 w 62"/>
              <a:gd name="T43" fmla="*/ 238478 h 72"/>
              <a:gd name="T44" fmla="*/ 439060 w 62"/>
              <a:gd name="T45" fmla="*/ 238478 h 72"/>
              <a:gd name="T46" fmla="*/ 393324 w 62"/>
              <a:gd name="T47" fmla="*/ 220133 h 72"/>
              <a:gd name="T48" fmla="*/ 365883 w 62"/>
              <a:gd name="T49" fmla="*/ 229306 h 72"/>
              <a:gd name="T50" fmla="*/ 320148 w 62"/>
              <a:gd name="T51" fmla="*/ 201789 h 72"/>
              <a:gd name="T52" fmla="*/ 283560 w 62"/>
              <a:gd name="T53" fmla="*/ 220133 h 72"/>
              <a:gd name="T54" fmla="*/ 283560 w 62"/>
              <a:gd name="T55" fmla="*/ 100894 h 72"/>
              <a:gd name="T56" fmla="*/ 237824 w 62"/>
              <a:gd name="T57" fmla="*/ 45861 h 72"/>
              <a:gd name="T58" fmla="*/ 192089 w 62"/>
              <a:gd name="T59" fmla="*/ 100894 h 72"/>
              <a:gd name="T60" fmla="*/ 192089 w 62"/>
              <a:gd name="T61" fmla="*/ 311856 h 72"/>
              <a:gd name="T62" fmla="*/ 100618 w 62"/>
              <a:gd name="T63" fmla="*/ 275167 h 72"/>
              <a:gd name="T64" fmla="*/ 54882 w 62"/>
              <a:gd name="T65" fmla="*/ 330200 h 72"/>
              <a:gd name="T66" fmla="*/ 100618 w 62"/>
              <a:gd name="T67" fmla="*/ 366889 h 72"/>
              <a:gd name="T68" fmla="*/ 128059 w 62"/>
              <a:gd name="T69" fmla="*/ 376061 h 72"/>
              <a:gd name="T70" fmla="*/ 182942 w 62"/>
              <a:gd name="T71" fmla="*/ 421922 h 72"/>
              <a:gd name="T72" fmla="*/ 237824 w 62"/>
              <a:gd name="T73" fmla="*/ 513644 h 72"/>
              <a:gd name="T74" fmla="*/ 237824 w 62"/>
              <a:gd name="T75" fmla="*/ 522817 h 72"/>
              <a:gd name="T76" fmla="*/ 475648 w 62"/>
              <a:gd name="T77" fmla="*/ 522817 h 72"/>
              <a:gd name="T78" fmla="*/ 475648 w 62"/>
              <a:gd name="T79" fmla="*/ 513644 h 72"/>
              <a:gd name="T80" fmla="*/ 521384 w 62"/>
              <a:gd name="T81" fmla="*/ 311856 h 72"/>
              <a:gd name="T82" fmla="*/ 457354 w 62"/>
              <a:gd name="T83" fmla="*/ 238478 h 72"/>
              <a:gd name="T84" fmla="*/ 448207 w 62"/>
              <a:gd name="T85" fmla="*/ 568678 h 72"/>
              <a:gd name="T86" fmla="*/ 429913 w 62"/>
              <a:gd name="T87" fmla="*/ 596194 h 72"/>
              <a:gd name="T88" fmla="*/ 448207 w 62"/>
              <a:gd name="T89" fmla="*/ 614539 h 72"/>
              <a:gd name="T90" fmla="*/ 475648 w 62"/>
              <a:gd name="T91" fmla="*/ 596194 h 72"/>
              <a:gd name="T92" fmla="*/ 448207 w 62"/>
              <a:gd name="T93" fmla="*/ 568678 h 72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62" h="72">
                <a:moveTo>
                  <a:pt x="59" y="47"/>
                </a:moveTo>
                <a:cubicBezTo>
                  <a:pt x="59" y="49"/>
                  <a:pt x="57" y="53"/>
                  <a:pt x="57" y="56"/>
                </a:cubicBezTo>
                <a:cubicBezTo>
                  <a:pt x="57" y="67"/>
                  <a:pt x="57" y="67"/>
                  <a:pt x="57" y="67"/>
                </a:cubicBezTo>
                <a:cubicBezTo>
                  <a:pt x="57" y="70"/>
                  <a:pt x="55" y="72"/>
                  <a:pt x="52" y="72"/>
                </a:cubicBezTo>
                <a:cubicBezTo>
                  <a:pt x="26" y="72"/>
                  <a:pt x="26" y="72"/>
                  <a:pt x="26" y="72"/>
                </a:cubicBezTo>
                <a:cubicBezTo>
                  <a:pt x="23" y="72"/>
                  <a:pt x="21" y="70"/>
                  <a:pt x="21" y="67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4"/>
                  <a:pt x="18" y="51"/>
                  <a:pt x="16" y="50"/>
                </a:cubicBezTo>
                <a:cubicBezTo>
                  <a:pt x="15" y="48"/>
                  <a:pt x="13" y="47"/>
                  <a:pt x="11" y="46"/>
                </a:cubicBezTo>
                <a:cubicBezTo>
                  <a:pt x="7" y="43"/>
                  <a:pt x="0" y="42"/>
                  <a:pt x="0" y="36"/>
                </a:cubicBezTo>
                <a:cubicBezTo>
                  <a:pt x="0" y="30"/>
                  <a:pt x="4" y="25"/>
                  <a:pt x="11" y="25"/>
                </a:cubicBezTo>
                <a:cubicBezTo>
                  <a:pt x="13" y="25"/>
                  <a:pt x="14" y="25"/>
                  <a:pt x="16" y="26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5"/>
                  <a:pt x="21" y="0"/>
                  <a:pt x="26" y="0"/>
                </a:cubicBezTo>
                <a:cubicBezTo>
                  <a:pt x="32" y="0"/>
                  <a:pt x="36" y="5"/>
                  <a:pt x="36" y="11"/>
                </a:cubicBezTo>
                <a:cubicBezTo>
                  <a:pt x="36" y="17"/>
                  <a:pt x="36" y="17"/>
                  <a:pt x="36" y="17"/>
                </a:cubicBezTo>
                <a:cubicBezTo>
                  <a:pt x="38" y="18"/>
                  <a:pt x="40" y="18"/>
                  <a:pt x="41" y="19"/>
                </a:cubicBezTo>
                <a:cubicBezTo>
                  <a:pt x="42" y="19"/>
                  <a:pt x="42" y="19"/>
                  <a:pt x="43" y="19"/>
                </a:cubicBezTo>
                <a:cubicBezTo>
                  <a:pt x="46" y="19"/>
                  <a:pt x="48" y="20"/>
                  <a:pt x="50" y="21"/>
                </a:cubicBezTo>
                <a:cubicBezTo>
                  <a:pt x="58" y="21"/>
                  <a:pt x="62" y="26"/>
                  <a:pt x="62" y="34"/>
                </a:cubicBezTo>
                <a:cubicBezTo>
                  <a:pt x="62" y="38"/>
                  <a:pt x="61" y="42"/>
                  <a:pt x="59" y="47"/>
                </a:cubicBezTo>
                <a:close/>
                <a:moveTo>
                  <a:pt x="50" y="26"/>
                </a:moveTo>
                <a:cubicBezTo>
                  <a:pt x="50" y="26"/>
                  <a:pt x="49" y="26"/>
                  <a:pt x="48" y="26"/>
                </a:cubicBezTo>
                <a:cubicBezTo>
                  <a:pt x="47" y="25"/>
                  <a:pt x="45" y="24"/>
                  <a:pt x="43" y="24"/>
                </a:cubicBezTo>
                <a:cubicBezTo>
                  <a:pt x="42" y="24"/>
                  <a:pt x="41" y="24"/>
                  <a:pt x="40" y="25"/>
                </a:cubicBezTo>
                <a:cubicBezTo>
                  <a:pt x="39" y="23"/>
                  <a:pt x="37" y="22"/>
                  <a:pt x="35" y="22"/>
                </a:cubicBezTo>
                <a:cubicBezTo>
                  <a:pt x="34" y="22"/>
                  <a:pt x="32" y="23"/>
                  <a:pt x="31" y="24"/>
                </a:cubicBezTo>
                <a:cubicBezTo>
                  <a:pt x="31" y="11"/>
                  <a:pt x="31" y="11"/>
                  <a:pt x="31" y="11"/>
                </a:cubicBezTo>
                <a:cubicBezTo>
                  <a:pt x="31" y="8"/>
                  <a:pt x="29" y="5"/>
                  <a:pt x="26" y="5"/>
                </a:cubicBezTo>
                <a:cubicBezTo>
                  <a:pt x="23" y="5"/>
                  <a:pt x="21" y="8"/>
                  <a:pt x="21" y="11"/>
                </a:cubicBezTo>
                <a:cubicBezTo>
                  <a:pt x="21" y="34"/>
                  <a:pt x="21" y="34"/>
                  <a:pt x="21" y="34"/>
                </a:cubicBezTo>
                <a:cubicBezTo>
                  <a:pt x="19" y="34"/>
                  <a:pt x="16" y="30"/>
                  <a:pt x="11" y="30"/>
                </a:cubicBezTo>
                <a:cubicBezTo>
                  <a:pt x="7" y="30"/>
                  <a:pt x="6" y="33"/>
                  <a:pt x="6" y="36"/>
                </a:cubicBezTo>
                <a:cubicBezTo>
                  <a:pt x="6" y="37"/>
                  <a:pt x="10" y="39"/>
                  <a:pt x="11" y="40"/>
                </a:cubicBezTo>
                <a:cubicBezTo>
                  <a:pt x="12" y="40"/>
                  <a:pt x="13" y="41"/>
                  <a:pt x="14" y="41"/>
                </a:cubicBezTo>
                <a:cubicBezTo>
                  <a:pt x="16" y="43"/>
                  <a:pt x="18" y="44"/>
                  <a:pt x="20" y="46"/>
                </a:cubicBezTo>
                <a:cubicBezTo>
                  <a:pt x="23" y="48"/>
                  <a:pt x="26" y="51"/>
                  <a:pt x="26" y="56"/>
                </a:cubicBezTo>
                <a:cubicBezTo>
                  <a:pt x="26" y="57"/>
                  <a:pt x="26" y="57"/>
                  <a:pt x="26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49"/>
                  <a:pt x="57" y="42"/>
                  <a:pt x="57" y="34"/>
                </a:cubicBezTo>
                <a:cubicBezTo>
                  <a:pt x="57" y="29"/>
                  <a:pt x="55" y="26"/>
                  <a:pt x="50" y="26"/>
                </a:cubicBezTo>
                <a:close/>
                <a:moveTo>
                  <a:pt x="49" y="62"/>
                </a:moveTo>
                <a:cubicBezTo>
                  <a:pt x="48" y="62"/>
                  <a:pt x="47" y="63"/>
                  <a:pt x="47" y="65"/>
                </a:cubicBezTo>
                <a:cubicBezTo>
                  <a:pt x="47" y="66"/>
                  <a:pt x="48" y="67"/>
                  <a:pt x="49" y="67"/>
                </a:cubicBezTo>
                <a:cubicBezTo>
                  <a:pt x="51" y="67"/>
                  <a:pt x="52" y="66"/>
                  <a:pt x="52" y="65"/>
                </a:cubicBezTo>
                <a:cubicBezTo>
                  <a:pt x="52" y="63"/>
                  <a:pt x="51" y="62"/>
                  <a:pt x="49" y="6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90" name="Freeform 161"/>
          <p:cNvSpPr>
            <a:spLocks noChangeAspect="1" noEditPoints="1"/>
          </p:cNvSpPr>
          <p:nvPr/>
        </p:nvSpPr>
        <p:spPr bwMode="auto">
          <a:xfrm>
            <a:off x="1969231" y="2296341"/>
            <a:ext cx="199682" cy="214753"/>
          </a:xfrm>
          <a:custGeom>
            <a:avLst/>
            <a:gdLst>
              <a:gd name="T0" fmla="*/ 485320 w 55"/>
              <a:gd name="T1" fmla="*/ 303078 h 59"/>
              <a:gd name="T2" fmla="*/ 485320 w 55"/>
              <a:gd name="T3" fmla="*/ 330631 h 59"/>
              <a:gd name="T4" fmla="*/ 476163 w 55"/>
              <a:gd name="T5" fmla="*/ 376552 h 59"/>
              <a:gd name="T6" fmla="*/ 476163 w 55"/>
              <a:gd name="T7" fmla="*/ 385736 h 59"/>
              <a:gd name="T8" fmla="*/ 457849 w 55"/>
              <a:gd name="T9" fmla="*/ 450025 h 59"/>
              <a:gd name="T10" fmla="*/ 357122 w 55"/>
              <a:gd name="T11" fmla="*/ 541867 h 59"/>
              <a:gd name="T12" fmla="*/ 338808 w 55"/>
              <a:gd name="T13" fmla="*/ 541867 h 59"/>
              <a:gd name="T14" fmla="*/ 311337 w 55"/>
              <a:gd name="T15" fmla="*/ 541867 h 59"/>
              <a:gd name="T16" fmla="*/ 183140 w 55"/>
              <a:gd name="T17" fmla="*/ 514314 h 59"/>
              <a:gd name="T18" fmla="*/ 137355 w 55"/>
              <a:gd name="T19" fmla="*/ 505130 h 59"/>
              <a:gd name="T20" fmla="*/ 36628 w 55"/>
              <a:gd name="T21" fmla="*/ 505130 h 59"/>
              <a:gd name="T22" fmla="*/ 0 w 55"/>
              <a:gd name="T23" fmla="*/ 459209 h 59"/>
              <a:gd name="T24" fmla="*/ 0 w 55"/>
              <a:gd name="T25" fmla="*/ 247973 h 59"/>
              <a:gd name="T26" fmla="*/ 36628 w 55"/>
              <a:gd name="T27" fmla="*/ 211236 h 59"/>
              <a:gd name="T28" fmla="*/ 128198 w 55"/>
              <a:gd name="T29" fmla="*/ 211236 h 59"/>
              <a:gd name="T30" fmla="*/ 173983 w 55"/>
              <a:gd name="T31" fmla="*/ 156131 h 59"/>
              <a:gd name="T32" fmla="*/ 210611 w 55"/>
              <a:gd name="T33" fmla="*/ 119394 h 59"/>
              <a:gd name="T34" fmla="*/ 247239 w 55"/>
              <a:gd name="T35" fmla="*/ 9184 h 59"/>
              <a:gd name="T36" fmla="*/ 283866 w 55"/>
              <a:gd name="T37" fmla="*/ 0 h 59"/>
              <a:gd name="T38" fmla="*/ 366279 w 55"/>
              <a:gd name="T39" fmla="*/ 45921 h 59"/>
              <a:gd name="T40" fmla="*/ 375436 w 55"/>
              <a:gd name="T41" fmla="*/ 101026 h 59"/>
              <a:gd name="T42" fmla="*/ 357122 w 55"/>
              <a:gd name="T43" fmla="*/ 165315 h 59"/>
              <a:gd name="T44" fmla="*/ 412064 w 55"/>
              <a:gd name="T45" fmla="*/ 165315 h 59"/>
              <a:gd name="T46" fmla="*/ 503634 w 55"/>
              <a:gd name="T47" fmla="*/ 247973 h 59"/>
              <a:gd name="T48" fmla="*/ 485320 w 55"/>
              <a:gd name="T49" fmla="*/ 303078 h 59"/>
              <a:gd name="T50" fmla="*/ 64099 w 55"/>
              <a:gd name="T51" fmla="*/ 422473 h 59"/>
              <a:gd name="T52" fmla="*/ 36628 w 55"/>
              <a:gd name="T53" fmla="*/ 440841 h 59"/>
              <a:gd name="T54" fmla="*/ 64099 w 55"/>
              <a:gd name="T55" fmla="*/ 459209 h 59"/>
              <a:gd name="T56" fmla="*/ 82413 w 55"/>
              <a:gd name="T57" fmla="*/ 440841 h 59"/>
              <a:gd name="T58" fmla="*/ 64099 w 55"/>
              <a:gd name="T59" fmla="*/ 422473 h 59"/>
              <a:gd name="T60" fmla="*/ 412064 w 55"/>
              <a:gd name="T61" fmla="*/ 211236 h 59"/>
              <a:gd name="T62" fmla="*/ 302180 w 55"/>
              <a:gd name="T63" fmla="*/ 211236 h 59"/>
              <a:gd name="T64" fmla="*/ 329651 w 55"/>
              <a:gd name="T65" fmla="*/ 101026 h 59"/>
              <a:gd name="T66" fmla="*/ 283866 w 55"/>
              <a:gd name="T67" fmla="*/ 45921 h 59"/>
              <a:gd name="T68" fmla="*/ 238082 w 55"/>
              <a:gd name="T69" fmla="*/ 146947 h 59"/>
              <a:gd name="T70" fmla="*/ 210611 w 55"/>
              <a:gd name="T71" fmla="*/ 174500 h 59"/>
              <a:gd name="T72" fmla="*/ 137355 w 55"/>
              <a:gd name="T73" fmla="*/ 247973 h 59"/>
              <a:gd name="T74" fmla="*/ 119041 w 55"/>
              <a:gd name="T75" fmla="*/ 247973 h 59"/>
              <a:gd name="T76" fmla="*/ 119041 w 55"/>
              <a:gd name="T77" fmla="*/ 459209 h 59"/>
              <a:gd name="T78" fmla="*/ 137355 w 55"/>
              <a:gd name="T79" fmla="*/ 459209 h 59"/>
              <a:gd name="T80" fmla="*/ 201454 w 55"/>
              <a:gd name="T81" fmla="*/ 477578 h 59"/>
              <a:gd name="T82" fmla="*/ 311337 w 55"/>
              <a:gd name="T83" fmla="*/ 505130 h 59"/>
              <a:gd name="T84" fmla="*/ 347965 w 55"/>
              <a:gd name="T85" fmla="*/ 505130 h 59"/>
              <a:gd name="T86" fmla="*/ 412064 w 55"/>
              <a:gd name="T87" fmla="*/ 450025 h 59"/>
              <a:gd name="T88" fmla="*/ 412064 w 55"/>
              <a:gd name="T89" fmla="*/ 431657 h 59"/>
              <a:gd name="T90" fmla="*/ 430378 w 55"/>
              <a:gd name="T91" fmla="*/ 385736 h 59"/>
              <a:gd name="T92" fmla="*/ 430378 w 55"/>
              <a:gd name="T93" fmla="*/ 367367 h 59"/>
              <a:gd name="T94" fmla="*/ 448692 w 55"/>
              <a:gd name="T95" fmla="*/ 330631 h 59"/>
              <a:gd name="T96" fmla="*/ 430378 w 55"/>
              <a:gd name="T97" fmla="*/ 293894 h 59"/>
              <a:gd name="T98" fmla="*/ 457849 w 55"/>
              <a:gd name="T99" fmla="*/ 247973 h 59"/>
              <a:gd name="T100" fmla="*/ 412064 w 55"/>
              <a:gd name="T101" fmla="*/ 211236 h 5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5" h="59">
                <a:moveTo>
                  <a:pt x="53" y="33"/>
                </a:moveTo>
                <a:cubicBezTo>
                  <a:pt x="53" y="34"/>
                  <a:pt x="53" y="35"/>
                  <a:pt x="53" y="36"/>
                </a:cubicBezTo>
                <a:cubicBezTo>
                  <a:pt x="53" y="37"/>
                  <a:pt x="53" y="39"/>
                  <a:pt x="52" y="41"/>
                </a:cubicBezTo>
                <a:cubicBezTo>
                  <a:pt x="52" y="41"/>
                  <a:pt x="52" y="42"/>
                  <a:pt x="52" y="42"/>
                </a:cubicBezTo>
                <a:cubicBezTo>
                  <a:pt x="52" y="45"/>
                  <a:pt x="51" y="47"/>
                  <a:pt x="50" y="49"/>
                </a:cubicBezTo>
                <a:cubicBezTo>
                  <a:pt x="50" y="55"/>
                  <a:pt x="45" y="59"/>
                  <a:pt x="39" y="59"/>
                </a:cubicBezTo>
                <a:cubicBezTo>
                  <a:pt x="37" y="59"/>
                  <a:pt x="37" y="59"/>
                  <a:pt x="37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29" y="59"/>
                  <a:pt x="24" y="58"/>
                  <a:pt x="20" y="56"/>
                </a:cubicBezTo>
                <a:cubicBezTo>
                  <a:pt x="19" y="56"/>
                  <a:pt x="16" y="55"/>
                  <a:pt x="15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2" y="23"/>
                  <a:pt x="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6" y="22"/>
                  <a:pt x="18" y="19"/>
                  <a:pt x="19" y="17"/>
                </a:cubicBezTo>
                <a:cubicBezTo>
                  <a:pt x="20" y="16"/>
                  <a:pt x="21" y="14"/>
                  <a:pt x="23" y="13"/>
                </a:cubicBezTo>
                <a:cubicBezTo>
                  <a:pt x="25" y="10"/>
                  <a:pt x="24" y="5"/>
                  <a:pt x="27" y="1"/>
                </a:cubicBezTo>
                <a:cubicBezTo>
                  <a:pt x="28" y="0"/>
                  <a:pt x="29" y="0"/>
                  <a:pt x="31" y="0"/>
                </a:cubicBezTo>
                <a:cubicBezTo>
                  <a:pt x="34" y="0"/>
                  <a:pt x="38" y="1"/>
                  <a:pt x="40" y="5"/>
                </a:cubicBezTo>
                <a:cubicBezTo>
                  <a:pt x="41" y="7"/>
                  <a:pt x="41" y="9"/>
                  <a:pt x="41" y="11"/>
                </a:cubicBezTo>
                <a:cubicBezTo>
                  <a:pt x="41" y="14"/>
                  <a:pt x="40" y="16"/>
                  <a:pt x="39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50" y="18"/>
                  <a:pt x="55" y="22"/>
                  <a:pt x="55" y="27"/>
                </a:cubicBezTo>
                <a:cubicBezTo>
                  <a:pt x="55" y="29"/>
                  <a:pt x="54" y="31"/>
                  <a:pt x="53" y="33"/>
                </a:cubicBezTo>
                <a:close/>
                <a:moveTo>
                  <a:pt x="7" y="46"/>
                </a:moveTo>
                <a:cubicBezTo>
                  <a:pt x="5" y="46"/>
                  <a:pt x="4" y="47"/>
                  <a:pt x="4" y="48"/>
                </a:cubicBezTo>
                <a:cubicBezTo>
                  <a:pt x="4" y="49"/>
                  <a:pt x="5" y="50"/>
                  <a:pt x="7" y="50"/>
                </a:cubicBezTo>
                <a:cubicBezTo>
                  <a:pt x="8" y="50"/>
                  <a:pt x="9" y="49"/>
                  <a:pt x="9" y="48"/>
                </a:cubicBezTo>
                <a:cubicBezTo>
                  <a:pt x="9" y="47"/>
                  <a:pt x="8" y="46"/>
                  <a:pt x="7" y="46"/>
                </a:cubicBezTo>
                <a:close/>
                <a:moveTo>
                  <a:pt x="45" y="23"/>
                </a:moveTo>
                <a:cubicBezTo>
                  <a:pt x="33" y="23"/>
                  <a:pt x="33" y="23"/>
                  <a:pt x="33" y="23"/>
                </a:cubicBezTo>
                <a:cubicBezTo>
                  <a:pt x="33" y="19"/>
                  <a:pt x="36" y="16"/>
                  <a:pt x="36" y="11"/>
                </a:cubicBezTo>
                <a:cubicBezTo>
                  <a:pt x="36" y="7"/>
                  <a:pt x="36" y="5"/>
                  <a:pt x="31" y="5"/>
                </a:cubicBezTo>
                <a:cubicBezTo>
                  <a:pt x="28" y="7"/>
                  <a:pt x="30" y="12"/>
                  <a:pt x="26" y="16"/>
                </a:cubicBezTo>
                <a:cubicBezTo>
                  <a:pt x="25" y="17"/>
                  <a:pt x="24" y="18"/>
                  <a:pt x="23" y="19"/>
                </a:cubicBezTo>
                <a:cubicBezTo>
                  <a:pt x="22" y="21"/>
                  <a:pt x="17" y="27"/>
                  <a:pt x="15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13" y="50"/>
                  <a:pt x="13" y="50"/>
                  <a:pt x="13" y="50"/>
                </a:cubicBezTo>
                <a:cubicBezTo>
                  <a:pt x="15" y="50"/>
                  <a:pt x="15" y="50"/>
                  <a:pt x="15" y="50"/>
                </a:cubicBezTo>
                <a:cubicBezTo>
                  <a:pt x="17" y="50"/>
                  <a:pt x="20" y="52"/>
                  <a:pt x="22" y="52"/>
                </a:cubicBezTo>
                <a:cubicBezTo>
                  <a:pt x="26" y="54"/>
                  <a:pt x="30" y="55"/>
                  <a:pt x="34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42" y="55"/>
                  <a:pt x="45" y="53"/>
                  <a:pt x="45" y="49"/>
                </a:cubicBezTo>
                <a:cubicBezTo>
                  <a:pt x="45" y="48"/>
                  <a:pt x="45" y="47"/>
                  <a:pt x="45" y="47"/>
                </a:cubicBezTo>
                <a:cubicBezTo>
                  <a:pt x="47" y="46"/>
                  <a:pt x="47" y="44"/>
                  <a:pt x="47" y="42"/>
                </a:cubicBezTo>
                <a:cubicBezTo>
                  <a:pt x="47" y="41"/>
                  <a:pt x="47" y="41"/>
                  <a:pt x="47" y="40"/>
                </a:cubicBezTo>
                <a:cubicBezTo>
                  <a:pt x="48" y="39"/>
                  <a:pt x="49" y="37"/>
                  <a:pt x="49" y="36"/>
                </a:cubicBezTo>
                <a:cubicBezTo>
                  <a:pt x="49" y="34"/>
                  <a:pt x="48" y="33"/>
                  <a:pt x="47" y="32"/>
                </a:cubicBezTo>
                <a:cubicBezTo>
                  <a:pt x="49" y="32"/>
                  <a:pt x="50" y="29"/>
                  <a:pt x="50" y="27"/>
                </a:cubicBezTo>
                <a:cubicBezTo>
                  <a:pt x="50" y="25"/>
                  <a:pt x="48" y="23"/>
                  <a:pt x="45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91" name="Freeform 87"/>
          <p:cNvSpPr>
            <a:spLocks noChangeAspect="1" noEditPoints="1"/>
          </p:cNvSpPr>
          <p:nvPr/>
        </p:nvSpPr>
        <p:spPr bwMode="auto">
          <a:xfrm>
            <a:off x="4811667" y="2297208"/>
            <a:ext cx="209550" cy="213122"/>
          </a:xfrm>
          <a:custGeom>
            <a:avLst/>
            <a:gdLst>
              <a:gd name="T0" fmla="*/ 283906 w 61"/>
              <a:gd name="T1" fmla="*/ 567267 h 62"/>
              <a:gd name="T2" fmla="*/ 0 w 61"/>
              <a:gd name="T3" fmla="*/ 283634 h 62"/>
              <a:gd name="T4" fmla="*/ 283906 w 61"/>
              <a:gd name="T5" fmla="*/ 0 h 62"/>
              <a:gd name="T6" fmla="*/ 558654 w 61"/>
              <a:gd name="T7" fmla="*/ 283634 h 62"/>
              <a:gd name="T8" fmla="*/ 283906 w 61"/>
              <a:gd name="T9" fmla="*/ 567267 h 62"/>
              <a:gd name="T10" fmla="*/ 283906 w 61"/>
              <a:gd name="T11" fmla="*/ 54897 h 62"/>
              <a:gd name="T12" fmla="*/ 45791 w 61"/>
              <a:gd name="T13" fmla="*/ 283634 h 62"/>
              <a:gd name="T14" fmla="*/ 283906 w 61"/>
              <a:gd name="T15" fmla="*/ 521520 h 62"/>
              <a:gd name="T16" fmla="*/ 512863 w 61"/>
              <a:gd name="T17" fmla="*/ 283634 h 62"/>
              <a:gd name="T18" fmla="*/ 283906 w 61"/>
              <a:gd name="T19" fmla="*/ 54897 h 62"/>
              <a:gd name="T20" fmla="*/ 183165 w 61"/>
              <a:gd name="T21" fmla="*/ 237886 h 62"/>
              <a:gd name="T22" fmla="*/ 137374 w 61"/>
              <a:gd name="T23" fmla="*/ 192139 h 62"/>
              <a:gd name="T24" fmla="*/ 183165 w 61"/>
              <a:gd name="T25" fmla="*/ 146391 h 62"/>
              <a:gd name="T26" fmla="*/ 228957 w 61"/>
              <a:gd name="T27" fmla="*/ 192139 h 62"/>
              <a:gd name="T28" fmla="*/ 183165 w 61"/>
              <a:gd name="T29" fmla="*/ 237886 h 62"/>
              <a:gd name="T30" fmla="*/ 402964 w 61"/>
              <a:gd name="T31" fmla="*/ 439174 h 62"/>
              <a:gd name="T32" fmla="*/ 366330 w 61"/>
              <a:gd name="T33" fmla="*/ 420876 h 62"/>
              <a:gd name="T34" fmla="*/ 283906 w 61"/>
              <a:gd name="T35" fmla="*/ 356829 h 62"/>
              <a:gd name="T36" fmla="*/ 192324 w 61"/>
              <a:gd name="T37" fmla="*/ 420876 h 62"/>
              <a:gd name="T38" fmla="*/ 164849 w 61"/>
              <a:gd name="T39" fmla="*/ 439174 h 62"/>
              <a:gd name="T40" fmla="*/ 146532 w 61"/>
              <a:gd name="T41" fmla="*/ 411726 h 62"/>
              <a:gd name="T42" fmla="*/ 283906 w 61"/>
              <a:gd name="T43" fmla="*/ 311082 h 62"/>
              <a:gd name="T44" fmla="*/ 412122 w 61"/>
              <a:gd name="T45" fmla="*/ 411726 h 62"/>
              <a:gd name="T46" fmla="*/ 402964 w 61"/>
              <a:gd name="T47" fmla="*/ 439174 h 62"/>
              <a:gd name="T48" fmla="*/ 375489 w 61"/>
              <a:gd name="T49" fmla="*/ 237886 h 62"/>
              <a:gd name="T50" fmla="*/ 329697 w 61"/>
              <a:gd name="T51" fmla="*/ 192139 h 62"/>
              <a:gd name="T52" fmla="*/ 375489 w 61"/>
              <a:gd name="T53" fmla="*/ 146391 h 62"/>
              <a:gd name="T54" fmla="*/ 421280 w 61"/>
              <a:gd name="T55" fmla="*/ 192139 h 62"/>
              <a:gd name="T56" fmla="*/ 375489 w 61"/>
              <a:gd name="T57" fmla="*/ 237886 h 6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6"/>
                </a:moveTo>
                <a:cubicBezTo>
                  <a:pt x="16" y="6"/>
                  <a:pt x="5" y="17"/>
                  <a:pt x="5" y="31"/>
                </a:cubicBezTo>
                <a:cubicBezTo>
                  <a:pt x="5" y="45"/>
                  <a:pt x="16" y="57"/>
                  <a:pt x="31" y="57"/>
                </a:cubicBezTo>
                <a:cubicBezTo>
                  <a:pt x="45" y="57"/>
                  <a:pt x="56" y="45"/>
                  <a:pt x="56" y="31"/>
                </a:cubicBezTo>
                <a:cubicBezTo>
                  <a:pt x="56" y="17"/>
                  <a:pt x="45" y="6"/>
                  <a:pt x="31" y="6"/>
                </a:cubicBezTo>
                <a:close/>
                <a:moveTo>
                  <a:pt x="20" y="26"/>
                </a:moveTo>
                <a:cubicBezTo>
                  <a:pt x="17" y="26"/>
                  <a:pt x="15" y="24"/>
                  <a:pt x="15" y="21"/>
                </a:cubicBezTo>
                <a:cubicBezTo>
                  <a:pt x="15" y="18"/>
                  <a:pt x="17" y="16"/>
                  <a:pt x="20" y="16"/>
                </a:cubicBezTo>
                <a:cubicBezTo>
                  <a:pt x="23" y="16"/>
                  <a:pt x="25" y="18"/>
                  <a:pt x="25" y="21"/>
                </a:cubicBezTo>
                <a:cubicBezTo>
                  <a:pt x="25" y="24"/>
                  <a:pt x="23" y="26"/>
                  <a:pt x="20" y="26"/>
                </a:cubicBezTo>
                <a:close/>
                <a:moveTo>
                  <a:pt x="44" y="48"/>
                </a:moveTo>
                <a:cubicBezTo>
                  <a:pt x="42" y="48"/>
                  <a:pt x="41" y="48"/>
                  <a:pt x="40" y="46"/>
                </a:cubicBezTo>
                <a:cubicBezTo>
                  <a:pt x="39" y="42"/>
                  <a:pt x="35" y="39"/>
                  <a:pt x="31" y="39"/>
                </a:cubicBezTo>
                <a:cubicBezTo>
                  <a:pt x="26" y="39"/>
                  <a:pt x="22" y="42"/>
                  <a:pt x="21" y="46"/>
                </a:cubicBezTo>
                <a:cubicBezTo>
                  <a:pt x="20" y="48"/>
                  <a:pt x="19" y="48"/>
                  <a:pt x="18" y="48"/>
                </a:cubicBezTo>
                <a:cubicBezTo>
                  <a:pt x="16" y="47"/>
                  <a:pt x="15" y="46"/>
                  <a:pt x="16" y="45"/>
                </a:cubicBezTo>
                <a:cubicBezTo>
                  <a:pt x="18" y="38"/>
                  <a:pt x="24" y="34"/>
                  <a:pt x="31" y="34"/>
                </a:cubicBezTo>
                <a:cubicBezTo>
                  <a:pt x="37" y="34"/>
                  <a:pt x="43" y="38"/>
                  <a:pt x="45" y="45"/>
                </a:cubicBezTo>
                <a:cubicBezTo>
                  <a:pt x="46" y="46"/>
                  <a:pt x="45" y="47"/>
                  <a:pt x="44" y="48"/>
                </a:cubicBezTo>
                <a:close/>
                <a:moveTo>
                  <a:pt x="41" y="26"/>
                </a:moveTo>
                <a:cubicBezTo>
                  <a:pt x="38" y="26"/>
                  <a:pt x="36" y="24"/>
                  <a:pt x="36" y="21"/>
                </a:cubicBezTo>
                <a:cubicBezTo>
                  <a:pt x="36" y="18"/>
                  <a:pt x="38" y="16"/>
                  <a:pt x="41" y="16"/>
                </a:cubicBezTo>
                <a:cubicBezTo>
                  <a:pt x="44" y="16"/>
                  <a:pt x="46" y="18"/>
                  <a:pt x="46" y="21"/>
                </a:cubicBezTo>
                <a:cubicBezTo>
                  <a:pt x="46" y="24"/>
                  <a:pt x="44" y="26"/>
                  <a:pt x="41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92" name="Freeform 114"/>
          <p:cNvSpPr>
            <a:spLocks noChangeAspect="1" noEditPoints="1"/>
          </p:cNvSpPr>
          <p:nvPr/>
        </p:nvSpPr>
        <p:spPr bwMode="auto">
          <a:xfrm>
            <a:off x="6300043" y="1852143"/>
            <a:ext cx="228999" cy="228999"/>
          </a:xfrm>
          <a:custGeom>
            <a:avLst/>
            <a:gdLst>
              <a:gd name="T0" fmla="*/ 348454 w 72"/>
              <a:gd name="T1" fmla="*/ 458611 h 72"/>
              <a:gd name="T2" fmla="*/ 348454 w 72"/>
              <a:gd name="T3" fmla="*/ 486128 h 72"/>
              <a:gd name="T4" fmla="*/ 174227 w 72"/>
              <a:gd name="T5" fmla="*/ 660400 h 72"/>
              <a:gd name="T6" fmla="*/ 0 w 72"/>
              <a:gd name="T7" fmla="*/ 449439 h 72"/>
              <a:gd name="T8" fmla="*/ 73359 w 72"/>
              <a:gd name="T9" fmla="*/ 495300 h 72"/>
              <a:gd name="T10" fmla="*/ 91698 w 72"/>
              <a:gd name="T11" fmla="*/ 486128 h 72"/>
              <a:gd name="T12" fmla="*/ 256755 w 72"/>
              <a:gd name="T13" fmla="*/ 385233 h 72"/>
              <a:gd name="T14" fmla="*/ 348454 w 72"/>
              <a:gd name="T15" fmla="*/ 458611 h 72"/>
              <a:gd name="T16" fmla="*/ 660228 w 72"/>
              <a:gd name="T17" fmla="*/ 64206 h 72"/>
              <a:gd name="T18" fmla="*/ 641888 w 72"/>
              <a:gd name="T19" fmla="*/ 119239 h 72"/>
              <a:gd name="T20" fmla="*/ 467662 w 72"/>
              <a:gd name="T21" fmla="*/ 394406 h 72"/>
              <a:gd name="T22" fmla="*/ 385133 w 72"/>
              <a:gd name="T23" fmla="*/ 431094 h 72"/>
              <a:gd name="T24" fmla="*/ 275095 w 72"/>
              <a:gd name="T25" fmla="*/ 311856 h 72"/>
              <a:gd name="T26" fmla="*/ 311774 w 72"/>
              <a:gd name="T27" fmla="*/ 238478 h 72"/>
              <a:gd name="T28" fmla="*/ 541020 w 72"/>
              <a:gd name="T29" fmla="*/ 18344 h 72"/>
              <a:gd name="T30" fmla="*/ 596039 w 72"/>
              <a:gd name="T31" fmla="*/ 0 h 72"/>
              <a:gd name="T32" fmla="*/ 660228 w 72"/>
              <a:gd name="T33" fmla="*/ 64206 h 72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0" t="0" r="r" b="b"/>
            <a:pathLst>
              <a:path w="72" h="72">
                <a:moveTo>
                  <a:pt x="38" y="50"/>
                </a:moveTo>
                <a:cubicBezTo>
                  <a:pt x="38" y="53"/>
                  <a:pt x="38" y="53"/>
                  <a:pt x="38" y="53"/>
                </a:cubicBezTo>
                <a:cubicBezTo>
                  <a:pt x="39" y="64"/>
                  <a:pt x="31" y="72"/>
                  <a:pt x="19" y="72"/>
                </a:cubicBezTo>
                <a:cubicBezTo>
                  <a:pt x="6" y="72"/>
                  <a:pt x="0" y="61"/>
                  <a:pt x="0" y="49"/>
                </a:cubicBezTo>
                <a:cubicBezTo>
                  <a:pt x="1" y="50"/>
                  <a:pt x="6" y="54"/>
                  <a:pt x="8" y="54"/>
                </a:cubicBezTo>
                <a:cubicBezTo>
                  <a:pt x="9" y="54"/>
                  <a:pt x="10" y="54"/>
                  <a:pt x="10" y="53"/>
                </a:cubicBezTo>
                <a:cubicBezTo>
                  <a:pt x="14" y="44"/>
                  <a:pt x="19" y="42"/>
                  <a:pt x="28" y="42"/>
                </a:cubicBezTo>
                <a:cubicBezTo>
                  <a:pt x="30" y="46"/>
                  <a:pt x="34" y="49"/>
                  <a:pt x="38" y="50"/>
                </a:cubicBezTo>
                <a:close/>
                <a:moveTo>
                  <a:pt x="72" y="7"/>
                </a:moveTo>
                <a:cubicBezTo>
                  <a:pt x="72" y="9"/>
                  <a:pt x="71" y="11"/>
                  <a:pt x="70" y="13"/>
                </a:cubicBezTo>
                <a:cubicBezTo>
                  <a:pt x="67" y="19"/>
                  <a:pt x="56" y="39"/>
                  <a:pt x="51" y="43"/>
                </a:cubicBezTo>
                <a:cubicBezTo>
                  <a:pt x="49" y="45"/>
                  <a:pt x="46" y="47"/>
                  <a:pt x="42" y="47"/>
                </a:cubicBezTo>
                <a:cubicBezTo>
                  <a:pt x="36" y="47"/>
                  <a:pt x="30" y="41"/>
                  <a:pt x="30" y="34"/>
                </a:cubicBezTo>
                <a:cubicBezTo>
                  <a:pt x="30" y="31"/>
                  <a:pt x="31" y="28"/>
                  <a:pt x="34" y="26"/>
                </a:cubicBezTo>
                <a:cubicBezTo>
                  <a:pt x="59" y="2"/>
                  <a:pt x="59" y="2"/>
                  <a:pt x="59" y="2"/>
                </a:cubicBezTo>
                <a:cubicBezTo>
                  <a:pt x="61" y="1"/>
                  <a:pt x="63" y="0"/>
                  <a:pt x="65" y="0"/>
                </a:cubicBezTo>
                <a:cubicBezTo>
                  <a:pt x="68" y="0"/>
                  <a:pt x="72" y="3"/>
                  <a:pt x="72" y="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93" name="Freeform 135"/>
          <p:cNvSpPr>
            <a:spLocks noChangeAspect="1" noEditPoints="1"/>
          </p:cNvSpPr>
          <p:nvPr/>
        </p:nvSpPr>
        <p:spPr bwMode="auto">
          <a:xfrm>
            <a:off x="4470556" y="2295581"/>
            <a:ext cx="209550" cy="213122"/>
          </a:xfrm>
          <a:custGeom>
            <a:avLst/>
            <a:gdLst>
              <a:gd name="T0" fmla="*/ 283906 w 61"/>
              <a:gd name="T1" fmla="*/ 567267 h 62"/>
              <a:gd name="T2" fmla="*/ 0 w 61"/>
              <a:gd name="T3" fmla="*/ 283634 h 62"/>
              <a:gd name="T4" fmla="*/ 283906 w 61"/>
              <a:gd name="T5" fmla="*/ 0 h 62"/>
              <a:gd name="T6" fmla="*/ 558654 w 61"/>
              <a:gd name="T7" fmla="*/ 283634 h 62"/>
              <a:gd name="T8" fmla="*/ 283906 w 61"/>
              <a:gd name="T9" fmla="*/ 567267 h 62"/>
              <a:gd name="T10" fmla="*/ 283906 w 61"/>
              <a:gd name="T11" fmla="*/ 54897 h 62"/>
              <a:gd name="T12" fmla="*/ 45791 w 61"/>
              <a:gd name="T13" fmla="*/ 283634 h 62"/>
              <a:gd name="T14" fmla="*/ 283906 w 61"/>
              <a:gd name="T15" fmla="*/ 521520 h 62"/>
              <a:gd name="T16" fmla="*/ 512863 w 61"/>
              <a:gd name="T17" fmla="*/ 283634 h 62"/>
              <a:gd name="T18" fmla="*/ 283906 w 61"/>
              <a:gd name="T19" fmla="*/ 54897 h 62"/>
              <a:gd name="T20" fmla="*/ 183165 w 61"/>
              <a:gd name="T21" fmla="*/ 237886 h 62"/>
              <a:gd name="T22" fmla="*/ 137374 w 61"/>
              <a:gd name="T23" fmla="*/ 192139 h 62"/>
              <a:gd name="T24" fmla="*/ 183165 w 61"/>
              <a:gd name="T25" fmla="*/ 146391 h 62"/>
              <a:gd name="T26" fmla="*/ 228957 w 61"/>
              <a:gd name="T27" fmla="*/ 192139 h 62"/>
              <a:gd name="T28" fmla="*/ 183165 w 61"/>
              <a:gd name="T29" fmla="*/ 237886 h 62"/>
              <a:gd name="T30" fmla="*/ 283906 w 61"/>
              <a:gd name="T31" fmla="*/ 448324 h 62"/>
              <a:gd name="T32" fmla="*/ 146532 w 61"/>
              <a:gd name="T33" fmla="*/ 347680 h 62"/>
              <a:gd name="T34" fmla="*/ 164849 w 61"/>
              <a:gd name="T35" fmla="*/ 320231 h 62"/>
              <a:gd name="T36" fmla="*/ 192324 w 61"/>
              <a:gd name="T37" fmla="*/ 338530 h 62"/>
              <a:gd name="T38" fmla="*/ 283906 w 61"/>
              <a:gd name="T39" fmla="*/ 402577 h 62"/>
              <a:gd name="T40" fmla="*/ 366330 w 61"/>
              <a:gd name="T41" fmla="*/ 338530 h 62"/>
              <a:gd name="T42" fmla="*/ 402964 w 61"/>
              <a:gd name="T43" fmla="*/ 320231 h 62"/>
              <a:gd name="T44" fmla="*/ 412122 w 61"/>
              <a:gd name="T45" fmla="*/ 347680 h 62"/>
              <a:gd name="T46" fmla="*/ 283906 w 61"/>
              <a:gd name="T47" fmla="*/ 448324 h 62"/>
              <a:gd name="T48" fmla="*/ 375489 w 61"/>
              <a:gd name="T49" fmla="*/ 237886 h 62"/>
              <a:gd name="T50" fmla="*/ 329697 w 61"/>
              <a:gd name="T51" fmla="*/ 192139 h 62"/>
              <a:gd name="T52" fmla="*/ 375489 w 61"/>
              <a:gd name="T53" fmla="*/ 146391 h 62"/>
              <a:gd name="T54" fmla="*/ 421280 w 61"/>
              <a:gd name="T55" fmla="*/ 192139 h 62"/>
              <a:gd name="T56" fmla="*/ 375489 w 61"/>
              <a:gd name="T57" fmla="*/ 237886 h 62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61" h="62">
                <a:moveTo>
                  <a:pt x="31" y="62"/>
                </a:move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1" y="14"/>
                  <a:pt x="61" y="31"/>
                </a:cubicBezTo>
                <a:cubicBezTo>
                  <a:pt x="61" y="48"/>
                  <a:pt x="48" y="62"/>
                  <a:pt x="31" y="62"/>
                </a:cubicBezTo>
                <a:close/>
                <a:moveTo>
                  <a:pt x="31" y="6"/>
                </a:moveTo>
                <a:cubicBezTo>
                  <a:pt x="16" y="6"/>
                  <a:pt x="5" y="17"/>
                  <a:pt x="5" y="31"/>
                </a:cubicBezTo>
                <a:cubicBezTo>
                  <a:pt x="5" y="45"/>
                  <a:pt x="16" y="57"/>
                  <a:pt x="31" y="57"/>
                </a:cubicBezTo>
                <a:cubicBezTo>
                  <a:pt x="45" y="57"/>
                  <a:pt x="56" y="45"/>
                  <a:pt x="56" y="31"/>
                </a:cubicBezTo>
                <a:cubicBezTo>
                  <a:pt x="56" y="17"/>
                  <a:pt x="45" y="6"/>
                  <a:pt x="31" y="6"/>
                </a:cubicBezTo>
                <a:close/>
                <a:moveTo>
                  <a:pt x="20" y="26"/>
                </a:moveTo>
                <a:cubicBezTo>
                  <a:pt x="17" y="26"/>
                  <a:pt x="15" y="24"/>
                  <a:pt x="15" y="21"/>
                </a:cubicBezTo>
                <a:cubicBezTo>
                  <a:pt x="15" y="18"/>
                  <a:pt x="17" y="16"/>
                  <a:pt x="20" y="16"/>
                </a:cubicBezTo>
                <a:cubicBezTo>
                  <a:pt x="23" y="16"/>
                  <a:pt x="25" y="18"/>
                  <a:pt x="25" y="21"/>
                </a:cubicBezTo>
                <a:cubicBezTo>
                  <a:pt x="25" y="24"/>
                  <a:pt x="23" y="26"/>
                  <a:pt x="20" y="26"/>
                </a:cubicBezTo>
                <a:close/>
                <a:moveTo>
                  <a:pt x="31" y="49"/>
                </a:moveTo>
                <a:cubicBezTo>
                  <a:pt x="24" y="49"/>
                  <a:pt x="18" y="45"/>
                  <a:pt x="16" y="38"/>
                </a:cubicBezTo>
                <a:cubicBezTo>
                  <a:pt x="15" y="37"/>
                  <a:pt x="16" y="36"/>
                  <a:pt x="18" y="35"/>
                </a:cubicBezTo>
                <a:cubicBezTo>
                  <a:pt x="19" y="35"/>
                  <a:pt x="20" y="36"/>
                  <a:pt x="21" y="37"/>
                </a:cubicBezTo>
                <a:cubicBezTo>
                  <a:pt x="22" y="41"/>
                  <a:pt x="26" y="44"/>
                  <a:pt x="31" y="44"/>
                </a:cubicBezTo>
                <a:cubicBezTo>
                  <a:pt x="35" y="44"/>
                  <a:pt x="39" y="41"/>
                  <a:pt x="40" y="37"/>
                </a:cubicBezTo>
                <a:cubicBezTo>
                  <a:pt x="41" y="36"/>
                  <a:pt x="42" y="35"/>
                  <a:pt x="44" y="35"/>
                </a:cubicBezTo>
                <a:cubicBezTo>
                  <a:pt x="45" y="36"/>
                  <a:pt x="46" y="37"/>
                  <a:pt x="45" y="38"/>
                </a:cubicBezTo>
                <a:cubicBezTo>
                  <a:pt x="43" y="45"/>
                  <a:pt x="37" y="49"/>
                  <a:pt x="31" y="49"/>
                </a:cubicBezTo>
                <a:close/>
                <a:moveTo>
                  <a:pt x="41" y="26"/>
                </a:moveTo>
                <a:cubicBezTo>
                  <a:pt x="38" y="26"/>
                  <a:pt x="36" y="24"/>
                  <a:pt x="36" y="21"/>
                </a:cubicBezTo>
                <a:cubicBezTo>
                  <a:pt x="36" y="18"/>
                  <a:pt x="38" y="16"/>
                  <a:pt x="41" y="16"/>
                </a:cubicBezTo>
                <a:cubicBezTo>
                  <a:pt x="44" y="16"/>
                  <a:pt x="46" y="18"/>
                  <a:pt x="46" y="21"/>
                </a:cubicBezTo>
                <a:cubicBezTo>
                  <a:pt x="46" y="24"/>
                  <a:pt x="44" y="26"/>
                  <a:pt x="41" y="2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94" name="Freeform 41"/>
          <p:cNvSpPr>
            <a:spLocks noChangeAspect="1" noEditPoints="1"/>
          </p:cNvSpPr>
          <p:nvPr/>
        </p:nvSpPr>
        <p:spPr bwMode="auto">
          <a:xfrm>
            <a:off x="3788035" y="2715709"/>
            <a:ext cx="262969" cy="209302"/>
          </a:xfrm>
          <a:custGeom>
            <a:avLst/>
            <a:gdLst>
              <a:gd name="T0" fmla="*/ 576392 w 68"/>
              <a:gd name="T1" fmla="*/ 486127 h 54"/>
              <a:gd name="T2" fmla="*/ 558093 w 68"/>
              <a:gd name="T3" fmla="*/ 495299 h 54"/>
              <a:gd name="T4" fmla="*/ 73193 w 68"/>
              <a:gd name="T5" fmla="*/ 495299 h 54"/>
              <a:gd name="T6" fmla="*/ 54894 w 68"/>
              <a:gd name="T7" fmla="*/ 486127 h 54"/>
              <a:gd name="T8" fmla="*/ 0 w 68"/>
              <a:gd name="T9" fmla="*/ 311855 h 54"/>
              <a:gd name="T10" fmla="*/ 311069 w 68"/>
              <a:gd name="T11" fmla="*/ 0 h 54"/>
              <a:gd name="T12" fmla="*/ 622137 w 68"/>
              <a:gd name="T13" fmla="*/ 311855 h 54"/>
              <a:gd name="T14" fmla="*/ 576392 w 68"/>
              <a:gd name="T15" fmla="*/ 486127 h 54"/>
              <a:gd name="T16" fmla="*/ 91491 w 68"/>
              <a:gd name="T17" fmla="*/ 275166 h 54"/>
              <a:gd name="T18" fmla="*/ 45745 w 68"/>
              <a:gd name="T19" fmla="*/ 311855 h 54"/>
              <a:gd name="T20" fmla="*/ 91491 w 68"/>
              <a:gd name="T21" fmla="*/ 357716 h 54"/>
              <a:gd name="T22" fmla="*/ 137236 w 68"/>
              <a:gd name="T23" fmla="*/ 311855 h 54"/>
              <a:gd name="T24" fmla="*/ 91491 w 68"/>
              <a:gd name="T25" fmla="*/ 275166 h 54"/>
              <a:gd name="T26" fmla="*/ 155534 w 68"/>
              <a:gd name="T27" fmla="*/ 119239 h 54"/>
              <a:gd name="T28" fmla="*/ 118938 w 68"/>
              <a:gd name="T29" fmla="*/ 155927 h 54"/>
              <a:gd name="T30" fmla="*/ 155534 w 68"/>
              <a:gd name="T31" fmla="*/ 201788 h 54"/>
              <a:gd name="T32" fmla="*/ 201280 w 68"/>
              <a:gd name="T33" fmla="*/ 155927 h 54"/>
              <a:gd name="T34" fmla="*/ 155534 w 68"/>
              <a:gd name="T35" fmla="*/ 119239 h 54"/>
              <a:gd name="T36" fmla="*/ 384261 w 68"/>
              <a:gd name="T37" fmla="*/ 192616 h 54"/>
              <a:gd name="T38" fmla="*/ 375112 w 68"/>
              <a:gd name="T39" fmla="*/ 165100 h 54"/>
              <a:gd name="T40" fmla="*/ 347665 w 68"/>
              <a:gd name="T41" fmla="*/ 183444 h 54"/>
              <a:gd name="T42" fmla="*/ 311069 w 68"/>
              <a:gd name="T43" fmla="*/ 311855 h 54"/>
              <a:gd name="T44" fmla="*/ 247025 w 68"/>
              <a:gd name="T45" fmla="*/ 366888 h 54"/>
              <a:gd name="T46" fmla="*/ 301919 w 68"/>
              <a:gd name="T47" fmla="*/ 449438 h 54"/>
              <a:gd name="T48" fmla="*/ 384261 w 68"/>
              <a:gd name="T49" fmla="*/ 403577 h 54"/>
              <a:gd name="T50" fmla="*/ 356814 w 68"/>
              <a:gd name="T51" fmla="*/ 330199 h 54"/>
              <a:gd name="T52" fmla="*/ 384261 w 68"/>
              <a:gd name="T53" fmla="*/ 192616 h 54"/>
              <a:gd name="T54" fmla="*/ 311069 w 68"/>
              <a:gd name="T55" fmla="*/ 45861 h 54"/>
              <a:gd name="T56" fmla="*/ 274472 w 68"/>
              <a:gd name="T57" fmla="*/ 91722 h 54"/>
              <a:gd name="T58" fmla="*/ 311069 w 68"/>
              <a:gd name="T59" fmla="*/ 137583 h 54"/>
              <a:gd name="T60" fmla="*/ 356814 w 68"/>
              <a:gd name="T61" fmla="*/ 91722 h 54"/>
              <a:gd name="T62" fmla="*/ 311069 w 68"/>
              <a:gd name="T63" fmla="*/ 45861 h 54"/>
              <a:gd name="T64" fmla="*/ 466603 w 68"/>
              <a:gd name="T65" fmla="*/ 119239 h 54"/>
              <a:gd name="T66" fmla="*/ 430006 w 68"/>
              <a:gd name="T67" fmla="*/ 155927 h 54"/>
              <a:gd name="T68" fmla="*/ 466603 w 68"/>
              <a:gd name="T69" fmla="*/ 201788 h 54"/>
              <a:gd name="T70" fmla="*/ 512348 w 68"/>
              <a:gd name="T71" fmla="*/ 155927 h 54"/>
              <a:gd name="T72" fmla="*/ 466603 w 68"/>
              <a:gd name="T73" fmla="*/ 119239 h 54"/>
              <a:gd name="T74" fmla="*/ 539795 w 68"/>
              <a:gd name="T75" fmla="*/ 275166 h 54"/>
              <a:gd name="T76" fmla="*/ 494050 w 68"/>
              <a:gd name="T77" fmla="*/ 311855 h 54"/>
              <a:gd name="T78" fmla="*/ 539795 w 68"/>
              <a:gd name="T79" fmla="*/ 357716 h 54"/>
              <a:gd name="T80" fmla="*/ 585541 w 68"/>
              <a:gd name="T81" fmla="*/ 311855 h 54"/>
              <a:gd name="T82" fmla="*/ 539795 w 68"/>
              <a:gd name="T83" fmla="*/ 275166 h 5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68" h="54">
                <a:moveTo>
                  <a:pt x="63" y="53"/>
                </a:moveTo>
                <a:cubicBezTo>
                  <a:pt x="63" y="53"/>
                  <a:pt x="62" y="54"/>
                  <a:pt x="61" y="54"/>
                </a:cubicBezTo>
                <a:cubicBezTo>
                  <a:pt x="8" y="54"/>
                  <a:pt x="8" y="54"/>
                  <a:pt x="8" y="54"/>
                </a:cubicBezTo>
                <a:cubicBezTo>
                  <a:pt x="7" y="54"/>
                  <a:pt x="6" y="53"/>
                  <a:pt x="6" y="53"/>
                </a:cubicBezTo>
                <a:cubicBezTo>
                  <a:pt x="2" y="47"/>
                  <a:pt x="0" y="41"/>
                  <a:pt x="0" y="34"/>
                </a:cubicBezTo>
                <a:cubicBezTo>
                  <a:pt x="0" y="16"/>
                  <a:pt x="16" y="0"/>
                  <a:pt x="34" y="0"/>
                </a:cubicBezTo>
                <a:cubicBezTo>
                  <a:pt x="53" y="0"/>
                  <a:pt x="68" y="16"/>
                  <a:pt x="68" y="34"/>
                </a:cubicBezTo>
                <a:cubicBezTo>
                  <a:pt x="68" y="41"/>
                  <a:pt x="67" y="47"/>
                  <a:pt x="63" y="53"/>
                </a:cubicBezTo>
                <a:close/>
                <a:moveTo>
                  <a:pt x="10" y="30"/>
                </a:moveTo>
                <a:cubicBezTo>
                  <a:pt x="7" y="30"/>
                  <a:pt x="5" y="32"/>
                  <a:pt x="5" y="34"/>
                </a:cubicBezTo>
                <a:cubicBezTo>
                  <a:pt x="5" y="37"/>
                  <a:pt x="7" y="39"/>
                  <a:pt x="10" y="39"/>
                </a:cubicBezTo>
                <a:cubicBezTo>
                  <a:pt x="13" y="39"/>
                  <a:pt x="15" y="37"/>
                  <a:pt x="15" y="34"/>
                </a:cubicBezTo>
                <a:cubicBezTo>
                  <a:pt x="15" y="32"/>
                  <a:pt x="13" y="30"/>
                  <a:pt x="10" y="30"/>
                </a:cubicBezTo>
                <a:close/>
                <a:moveTo>
                  <a:pt x="17" y="13"/>
                </a:moveTo>
                <a:cubicBezTo>
                  <a:pt x="15" y="13"/>
                  <a:pt x="13" y="15"/>
                  <a:pt x="13" y="17"/>
                </a:cubicBezTo>
                <a:cubicBezTo>
                  <a:pt x="13" y="20"/>
                  <a:pt x="15" y="22"/>
                  <a:pt x="17" y="22"/>
                </a:cubicBezTo>
                <a:cubicBezTo>
                  <a:pt x="20" y="22"/>
                  <a:pt x="22" y="20"/>
                  <a:pt x="22" y="17"/>
                </a:cubicBezTo>
                <a:cubicBezTo>
                  <a:pt x="22" y="15"/>
                  <a:pt x="20" y="13"/>
                  <a:pt x="17" y="13"/>
                </a:cubicBezTo>
                <a:close/>
                <a:moveTo>
                  <a:pt x="42" y="21"/>
                </a:moveTo>
                <a:cubicBezTo>
                  <a:pt x="43" y="20"/>
                  <a:pt x="42" y="19"/>
                  <a:pt x="41" y="18"/>
                </a:cubicBezTo>
                <a:cubicBezTo>
                  <a:pt x="39" y="18"/>
                  <a:pt x="38" y="19"/>
                  <a:pt x="38" y="20"/>
                </a:cubicBezTo>
                <a:cubicBezTo>
                  <a:pt x="34" y="34"/>
                  <a:pt x="34" y="34"/>
                  <a:pt x="34" y="34"/>
                </a:cubicBezTo>
                <a:cubicBezTo>
                  <a:pt x="31" y="35"/>
                  <a:pt x="28" y="37"/>
                  <a:pt x="27" y="40"/>
                </a:cubicBezTo>
                <a:cubicBezTo>
                  <a:pt x="26" y="44"/>
                  <a:pt x="29" y="48"/>
                  <a:pt x="33" y="49"/>
                </a:cubicBezTo>
                <a:cubicBezTo>
                  <a:pt x="37" y="50"/>
                  <a:pt x="40" y="47"/>
                  <a:pt x="42" y="44"/>
                </a:cubicBezTo>
                <a:cubicBezTo>
                  <a:pt x="42" y="40"/>
                  <a:pt x="41" y="37"/>
                  <a:pt x="39" y="36"/>
                </a:cubicBezTo>
                <a:lnTo>
                  <a:pt x="42" y="21"/>
                </a:lnTo>
                <a:close/>
                <a:moveTo>
                  <a:pt x="34" y="5"/>
                </a:moveTo>
                <a:cubicBezTo>
                  <a:pt x="32" y="5"/>
                  <a:pt x="30" y="7"/>
                  <a:pt x="30" y="10"/>
                </a:cubicBezTo>
                <a:cubicBezTo>
                  <a:pt x="30" y="13"/>
                  <a:pt x="32" y="15"/>
                  <a:pt x="34" y="15"/>
                </a:cubicBezTo>
                <a:cubicBezTo>
                  <a:pt x="37" y="15"/>
                  <a:pt x="39" y="13"/>
                  <a:pt x="39" y="10"/>
                </a:cubicBezTo>
                <a:cubicBezTo>
                  <a:pt x="39" y="7"/>
                  <a:pt x="37" y="5"/>
                  <a:pt x="34" y="5"/>
                </a:cubicBezTo>
                <a:close/>
                <a:moveTo>
                  <a:pt x="51" y="13"/>
                </a:moveTo>
                <a:cubicBezTo>
                  <a:pt x="49" y="13"/>
                  <a:pt x="47" y="15"/>
                  <a:pt x="47" y="17"/>
                </a:cubicBezTo>
                <a:cubicBezTo>
                  <a:pt x="47" y="20"/>
                  <a:pt x="49" y="22"/>
                  <a:pt x="51" y="22"/>
                </a:cubicBezTo>
                <a:cubicBezTo>
                  <a:pt x="54" y="22"/>
                  <a:pt x="56" y="20"/>
                  <a:pt x="56" y="17"/>
                </a:cubicBezTo>
                <a:cubicBezTo>
                  <a:pt x="56" y="15"/>
                  <a:pt x="54" y="13"/>
                  <a:pt x="51" y="13"/>
                </a:cubicBezTo>
                <a:close/>
                <a:moveTo>
                  <a:pt x="59" y="30"/>
                </a:moveTo>
                <a:cubicBezTo>
                  <a:pt x="56" y="30"/>
                  <a:pt x="54" y="32"/>
                  <a:pt x="54" y="34"/>
                </a:cubicBezTo>
                <a:cubicBezTo>
                  <a:pt x="54" y="37"/>
                  <a:pt x="56" y="39"/>
                  <a:pt x="59" y="39"/>
                </a:cubicBezTo>
                <a:cubicBezTo>
                  <a:pt x="61" y="39"/>
                  <a:pt x="64" y="37"/>
                  <a:pt x="64" y="34"/>
                </a:cubicBezTo>
                <a:cubicBezTo>
                  <a:pt x="64" y="32"/>
                  <a:pt x="61" y="30"/>
                  <a:pt x="59" y="3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95" name="Freeform 84"/>
          <p:cNvSpPr>
            <a:spLocks noChangeAspect="1" noEditPoints="1"/>
          </p:cNvSpPr>
          <p:nvPr/>
        </p:nvSpPr>
        <p:spPr bwMode="auto">
          <a:xfrm>
            <a:off x="5209492" y="2303757"/>
            <a:ext cx="200025" cy="200025"/>
          </a:xfrm>
          <a:custGeom>
            <a:avLst/>
            <a:gdLst>
              <a:gd name="T0" fmla="*/ 266631 w 58"/>
              <a:gd name="T1" fmla="*/ 533400 h 58"/>
              <a:gd name="T2" fmla="*/ 0 w 58"/>
              <a:gd name="T3" fmla="*/ 266700 h 58"/>
              <a:gd name="T4" fmla="*/ 266631 w 58"/>
              <a:gd name="T5" fmla="*/ 0 h 58"/>
              <a:gd name="T6" fmla="*/ 533261 w 58"/>
              <a:gd name="T7" fmla="*/ 266700 h 58"/>
              <a:gd name="T8" fmla="*/ 266631 w 58"/>
              <a:gd name="T9" fmla="*/ 533400 h 58"/>
              <a:gd name="T10" fmla="*/ 266631 w 58"/>
              <a:gd name="T11" fmla="*/ 36786 h 58"/>
              <a:gd name="T12" fmla="*/ 45971 w 58"/>
              <a:gd name="T13" fmla="*/ 266700 h 58"/>
              <a:gd name="T14" fmla="*/ 266631 w 58"/>
              <a:gd name="T15" fmla="*/ 487417 h 58"/>
              <a:gd name="T16" fmla="*/ 487290 w 58"/>
              <a:gd name="T17" fmla="*/ 266700 h 58"/>
              <a:gd name="T18" fmla="*/ 266631 w 58"/>
              <a:gd name="T19" fmla="*/ 36786 h 58"/>
              <a:gd name="T20" fmla="*/ 174689 w 58"/>
              <a:gd name="T21" fmla="*/ 220717 h 58"/>
              <a:gd name="T22" fmla="*/ 128718 w 58"/>
              <a:gd name="T23" fmla="*/ 174734 h 58"/>
              <a:gd name="T24" fmla="*/ 174689 w 58"/>
              <a:gd name="T25" fmla="*/ 128752 h 58"/>
              <a:gd name="T26" fmla="*/ 220660 w 58"/>
              <a:gd name="T27" fmla="*/ 174734 h 58"/>
              <a:gd name="T28" fmla="*/ 174689 w 58"/>
              <a:gd name="T29" fmla="*/ 220717 h 58"/>
              <a:gd name="T30" fmla="*/ 376960 w 58"/>
              <a:gd name="T31" fmla="*/ 349469 h 58"/>
              <a:gd name="T32" fmla="*/ 156301 w 58"/>
              <a:gd name="T33" fmla="*/ 349469 h 58"/>
              <a:gd name="T34" fmla="*/ 128718 w 58"/>
              <a:gd name="T35" fmla="*/ 331076 h 58"/>
              <a:gd name="T36" fmla="*/ 156301 w 58"/>
              <a:gd name="T37" fmla="*/ 312683 h 58"/>
              <a:gd name="T38" fmla="*/ 376960 w 58"/>
              <a:gd name="T39" fmla="*/ 312683 h 58"/>
              <a:gd name="T40" fmla="*/ 395349 w 58"/>
              <a:gd name="T41" fmla="*/ 331076 h 58"/>
              <a:gd name="T42" fmla="*/ 376960 w 58"/>
              <a:gd name="T43" fmla="*/ 349469 h 58"/>
              <a:gd name="T44" fmla="*/ 358572 w 58"/>
              <a:gd name="T45" fmla="*/ 220717 h 58"/>
              <a:gd name="T46" fmla="*/ 312601 w 58"/>
              <a:gd name="T47" fmla="*/ 174734 h 58"/>
              <a:gd name="T48" fmla="*/ 358572 w 58"/>
              <a:gd name="T49" fmla="*/ 128752 h 58"/>
              <a:gd name="T50" fmla="*/ 395349 w 58"/>
              <a:gd name="T51" fmla="*/ 174734 h 58"/>
              <a:gd name="T52" fmla="*/ 358572 w 58"/>
              <a:gd name="T53" fmla="*/ 220717 h 58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13" y="58"/>
                  <a:pt x="0" y="45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29" y="4"/>
                </a:moveTo>
                <a:cubicBezTo>
                  <a:pt x="16" y="4"/>
                  <a:pt x="5" y="15"/>
                  <a:pt x="5" y="29"/>
                </a:cubicBezTo>
                <a:cubicBezTo>
                  <a:pt x="5" y="42"/>
                  <a:pt x="16" y="53"/>
                  <a:pt x="29" y="53"/>
                </a:cubicBezTo>
                <a:cubicBezTo>
                  <a:pt x="42" y="53"/>
                  <a:pt x="53" y="42"/>
                  <a:pt x="53" y="29"/>
                </a:cubicBezTo>
                <a:cubicBezTo>
                  <a:pt x="53" y="15"/>
                  <a:pt x="42" y="4"/>
                  <a:pt x="29" y="4"/>
                </a:cubicBezTo>
                <a:close/>
                <a:moveTo>
                  <a:pt x="19" y="24"/>
                </a:moveTo>
                <a:cubicBezTo>
                  <a:pt x="17" y="24"/>
                  <a:pt x="14" y="22"/>
                  <a:pt x="14" y="19"/>
                </a:cubicBezTo>
                <a:cubicBezTo>
                  <a:pt x="14" y="16"/>
                  <a:pt x="17" y="14"/>
                  <a:pt x="19" y="14"/>
                </a:cubicBezTo>
                <a:cubicBezTo>
                  <a:pt x="22" y="14"/>
                  <a:pt x="24" y="16"/>
                  <a:pt x="24" y="19"/>
                </a:cubicBezTo>
                <a:cubicBezTo>
                  <a:pt x="24" y="22"/>
                  <a:pt x="22" y="24"/>
                  <a:pt x="19" y="24"/>
                </a:cubicBezTo>
                <a:close/>
                <a:moveTo>
                  <a:pt x="41" y="38"/>
                </a:moveTo>
                <a:cubicBezTo>
                  <a:pt x="17" y="38"/>
                  <a:pt x="17" y="38"/>
                  <a:pt x="17" y="38"/>
                </a:cubicBezTo>
                <a:cubicBezTo>
                  <a:pt x="15" y="38"/>
                  <a:pt x="14" y="37"/>
                  <a:pt x="14" y="36"/>
                </a:cubicBezTo>
                <a:cubicBezTo>
                  <a:pt x="14" y="35"/>
                  <a:pt x="15" y="34"/>
                  <a:pt x="17" y="34"/>
                </a:cubicBezTo>
                <a:cubicBezTo>
                  <a:pt x="41" y="34"/>
                  <a:pt x="41" y="34"/>
                  <a:pt x="41" y="34"/>
                </a:cubicBezTo>
                <a:cubicBezTo>
                  <a:pt x="42" y="34"/>
                  <a:pt x="43" y="35"/>
                  <a:pt x="43" y="36"/>
                </a:cubicBezTo>
                <a:cubicBezTo>
                  <a:pt x="43" y="37"/>
                  <a:pt x="42" y="38"/>
                  <a:pt x="41" y="38"/>
                </a:cubicBezTo>
                <a:close/>
                <a:moveTo>
                  <a:pt x="39" y="24"/>
                </a:moveTo>
                <a:cubicBezTo>
                  <a:pt x="36" y="24"/>
                  <a:pt x="34" y="22"/>
                  <a:pt x="34" y="19"/>
                </a:cubicBezTo>
                <a:cubicBezTo>
                  <a:pt x="34" y="16"/>
                  <a:pt x="36" y="14"/>
                  <a:pt x="39" y="14"/>
                </a:cubicBezTo>
                <a:cubicBezTo>
                  <a:pt x="41" y="14"/>
                  <a:pt x="43" y="16"/>
                  <a:pt x="43" y="19"/>
                </a:cubicBezTo>
                <a:cubicBezTo>
                  <a:pt x="43" y="22"/>
                  <a:pt x="41" y="24"/>
                  <a:pt x="39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96" name="Freeform 244"/>
          <p:cNvSpPr>
            <a:spLocks noChangeAspect="1" noEditPoints="1"/>
          </p:cNvSpPr>
          <p:nvPr/>
        </p:nvSpPr>
        <p:spPr bwMode="auto">
          <a:xfrm>
            <a:off x="6965289" y="1874683"/>
            <a:ext cx="236339" cy="185738"/>
          </a:xfrm>
          <a:custGeom>
            <a:avLst/>
            <a:gdLst>
              <a:gd name="T0" fmla="*/ 621465 w 69"/>
              <a:gd name="T1" fmla="*/ 403577 h 54"/>
              <a:gd name="T2" fmla="*/ 566630 w 69"/>
              <a:gd name="T3" fmla="*/ 449438 h 54"/>
              <a:gd name="T4" fmla="*/ 548351 w 69"/>
              <a:gd name="T5" fmla="*/ 449438 h 54"/>
              <a:gd name="T6" fmla="*/ 274176 w 69"/>
              <a:gd name="T7" fmla="*/ 339372 h 54"/>
              <a:gd name="T8" fmla="*/ 274176 w 69"/>
              <a:gd name="T9" fmla="*/ 366888 h 54"/>
              <a:gd name="T10" fmla="*/ 109670 w 69"/>
              <a:gd name="T11" fmla="*/ 495299 h 54"/>
              <a:gd name="T12" fmla="*/ 0 w 69"/>
              <a:gd name="T13" fmla="*/ 394405 h 54"/>
              <a:gd name="T14" fmla="*/ 164505 w 69"/>
              <a:gd name="T15" fmla="*/ 275166 h 54"/>
              <a:gd name="T16" fmla="*/ 228480 w 69"/>
              <a:gd name="T17" fmla="*/ 275166 h 54"/>
              <a:gd name="T18" fmla="*/ 228480 w 69"/>
              <a:gd name="T19" fmla="*/ 220133 h 54"/>
              <a:gd name="T20" fmla="*/ 164505 w 69"/>
              <a:gd name="T21" fmla="*/ 229305 h 54"/>
              <a:gd name="T22" fmla="*/ 0 w 69"/>
              <a:gd name="T23" fmla="*/ 100894 h 54"/>
              <a:gd name="T24" fmla="*/ 109670 w 69"/>
              <a:gd name="T25" fmla="*/ 0 h 54"/>
              <a:gd name="T26" fmla="*/ 274176 w 69"/>
              <a:gd name="T27" fmla="*/ 128411 h 54"/>
              <a:gd name="T28" fmla="*/ 274176 w 69"/>
              <a:gd name="T29" fmla="*/ 165100 h 54"/>
              <a:gd name="T30" fmla="*/ 548351 w 69"/>
              <a:gd name="T31" fmla="*/ 55033 h 54"/>
              <a:gd name="T32" fmla="*/ 566630 w 69"/>
              <a:gd name="T33" fmla="*/ 55033 h 54"/>
              <a:gd name="T34" fmla="*/ 621465 w 69"/>
              <a:gd name="T35" fmla="*/ 91722 h 54"/>
              <a:gd name="T36" fmla="*/ 438681 w 69"/>
              <a:gd name="T37" fmla="*/ 247650 h 54"/>
              <a:gd name="T38" fmla="*/ 173645 w 69"/>
              <a:gd name="T39" fmla="*/ 82550 h 54"/>
              <a:gd name="T40" fmla="*/ 73114 w 69"/>
              <a:gd name="T41" fmla="*/ 73378 h 54"/>
              <a:gd name="T42" fmla="*/ 164505 w 69"/>
              <a:gd name="T43" fmla="*/ 174272 h 54"/>
              <a:gd name="T44" fmla="*/ 173645 w 69"/>
              <a:gd name="T45" fmla="*/ 82550 h 54"/>
              <a:gd name="T46" fmla="*/ 164505 w 69"/>
              <a:gd name="T47" fmla="*/ 330199 h 54"/>
              <a:gd name="T48" fmla="*/ 73114 w 69"/>
              <a:gd name="T49" fmla="*/ 421921 h 54"/>
              <a:gd name="T50" fmla="*/ 173645 w 69"/>
              <a:gd name="T51" fmla="*/ 421921 h 54"/>
              <a:gd name="T52" fmla="*/ 347289 w 69"/>
              <a:gd name="T53" fmla="*/ 293511 h 54"/>
              <a:gd name="T54" fmla="*/ 557490 w 69"/>
              <a:gd name="T55" fmla="*/ 73378 h 54"/>
              <a:gd name="T56" fmla="*/ 292454 w 69"/>
              <a:gd name="T57" fmla="*/ 256822 h 54"/>
              <a:gd name="T58" fmla="*/ 237619 w 69"/>
              <a:gd name="T59" fmla="*/ 293511 h 54"/>
              <a:gd name="T60" fmla="*/ 246758 w 69"/>
              <a:gd name="T61" fmla="*/ 302683 h 54"/>
              <a:gd name="T62" fmla="*/ 310732 w 69"/>
              <a:gd name="T63" fmla="*/ 284338 h 54"/>
              <a:gd name="T64" fmla="*/ 274176 w 69"/>
              <a:gd name="T65" fmla="*/ 220133 h 54"/>
              <a:gd name="T66" fmla="*/ 283315 w 69"/>
              <a:gd name="T67" fmla="*/ 201788 h 54"/>
              <a:gd name="T68" fmla="*/ 255897 w 69"/>
              <a:gd name="T69" fmla="*/ 183444 h 54"/>
              <a:gd name="T70" fmla="*/ 246758 w 69"/>
              <a:gd name="T71" fmla="*/ 201788 h 54"/>
              <a:gd name="T72" fmla="*/ 237619 w 69"/>
              <a:gd name="T73" fmla="*/ 201788 h 54"/>
              <a:gd name="T74" fmla="*/ 356428 w 69"/>
              <a:gd name="T75" fmla="*/ 247650 h 54"/>
              <a:gd name="T76" fmla="*/ 310732 w 69"/>
              <a:gd name="T77" fmla="*/ 247650 h 54"/>
              <a:gd name="T78" fmla="*/ 356428 w 69"/>
              <a:gd name="T79" fmla="*/ 247650 h 54"/>
              <a:gd name="T80" fmla="*/ 420403 w 69"/>
              <a:gd name="T81" fmla="*/ 265994 h 54"/>
              <a:gd name="T82" fmla="*/ 356428 w 69"/>
              <a:gd name="T83" fmla="*/ 311855 h 54"/>
              <a:gd name="T84" fmla="*/ 603186 w 69"/>
              <a:gd name="T85" fmla="*/ 403577 h 5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0" t="0" r="r" b="b"/>
            <a:pathLst>
              <a:path w="69" h="54">
                <a:moveTo>
                  <a:pt x="68" y="42"/>
                </a:moveTo>
                <a:cubicBezTo>
                  <a:pt x="68" y="43"/>
                  <a:pt x="69" y="44"/>
                  <a:pt x="68" y="44"/>
                </a:cubicBezTo>
                <a:cubicBezTo>
                  <a:pt x="68" y="45"/>
                  <a:pt x="68" y="46"/>
                  <a:pt x="67" y="46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1" y="49"/>
                </a:cubicBezTo>
                <a:cubicBezTo>
                  <a:pt x="61" y="49"/>
                  <a:pt x="60" y="49"/>
                  <a:pt x="60" y="49"/>
                </a:cubicBezTo>
                <a:cubicBezTo>
                  <a:pt x="34" y="34"/>
                  <a:pt x="34" y="34"/>
                  <a:pt x="34" y="34"/>
                </a:cubicBezTo>
                <a:cubicBezTo>
                  <a:pt x="30" y="37"/>
                  <a:pt x="30" y="37"/>
                  <a:pt x="30" y="37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8"/>
                  <a:pt x="30" y="39"/>
                  <a:pt x="30" y="40"/>
                </a:cubicBezTo>
                <a:cubicBezTo>
                  <a:pt x="29" y="44"/>
                  <a:pt x="27" y="48"/>
                  <a:pt x="22" y="51"/>
                </a:cubicBezTo>
                <a:cubicBezTo>
                  <a:pt x="19" y="53"/>
                  <a:pt x="15" y="54"/>
                  <a:pt x="12" y="54"/>
                </a:cubicBezTo>
                <a:cubicBezTo>
                  <a:pt x="8" y="54"/>
                  <a:pt x="6" y="53"/>
                  <a:pt x="3" y="51"/>
                </a:cubicBezTo>
                <a:cubicBezTo>
                  <a:pt x="1" y="49"/>
                  <a:pt x="0" y="46"/>
                  <a:pt x="0" y="43"/>
                </a:cubicBezTo>
                <a:cubicBezTo>
                  <a:pt x="1" y="39"/>
                  <a:pt x="3" y="35"/>
                  <a:pt x="8" y="33"/>
                </a:cubicBezTo>
                <a:cubicBezTo>
                  <a:pt x="11" y="31"/>
                  <a:pt x="15" y="30"/>
                  <a:pt x="18" y="30"/>
                </a:cubicBezTo>
                <a:cubicBezTo>
                  <a:pt x="20" y="30"/>
                  <a:pt x="22" y="30"/>
                  <a:pt x="24" y="31"/>
                </a:cubicBezTo>
                <a:cubicBezTo>
                  <a:pt x="24" y="30"/>
                  <a:pt x="24" y="30"/>
                  <a:pt x="25" y="30"/>
                </a:cubicBezTo>
                <a:cubicBezTo>
                  <a:pt x="29" y="27"/>
                  <a:pt x="29" y="27"/>
                  <a:pt x="29" y="27"/>
                </a:cubicBezTo>
                <a:cubicBezTo>
                  <a:pt x="25" y="24"/>
                  <a:pt x="25" y="24"/>
                  <a:pt x="25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2" y="24"/>
                  <a:pt x="20" y="25"/>
                  <a:pt x="18" y="25"/>
                </a:cubicBezTo>
                <a:cubicBezTo>
                  <a:pt x="15" y="25"/>
                  <a:pt x="11" y="24"/>
                  <a:pt x="8" y="22"/>
                </a:cubicBezTo>
                <a:cubicBezTo>
                  <a:pt x="3" y="19"/>
                  <a:pt x="1" y="15"/>
                  <a:pt x="0" y="11"/>
                </a:cubicBezTo>
                <a:cubicBezTo>
                  <a:pt x="0" y="8"/>
                  <a:pt x="1" y="5"/>
                  <a:pt x="3" y="3"/>
                </a:cubicBezTo>
                <a:cubicBezTo>
                  <a:pt x="6" y="1"/>
                  <a:pt x="8" y="0"/>
                  <a:pt x="12" y="0"/>
                </a:cubicBezTo>
                <a:cubicBezTo>
                  <a:pt x="15" y="0"/>
                  <a:pt x="19" y="2"/>
                  <a:pt x="22" y="4"/>
                </a:cubicBezTo>
                <a:cubicBezTo>
                  <a:pt x="27" y="6"/>
                  <a:pt x="29" y="10"/>
                  <a:pt x="30" y="14"/>
                </a:cubicBezTo>
                <a:cubicBezTo>
                  <a:pt x="30" y="15"/>
                  <a:pt x="30" y="16"/>
                  <a:pt x="29" y="18"/>
                </a:cubicBezTo>
                <a:cubicBezTo>
                  <a:pt x="29" y="18"/>
                  <a:pt x="29" y="18"/>
                  <a:pt x="30" y="18"/>
                </a:cubicBezTo>
                <a:cubicBezTo>
                  <a:pt x="34" y="20"/>
                  <a:pt x="34" y="20"/>
                  <a:pt x="34" y="20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5"/>
                  <a:pt x="61" y="5"/>
                  <a:pt x="61" y="5"/>
                </a:cubicBezTo>
                <a:cubicBezTo>
                  <a:pt x="62" y="5"/>
                  <a:pt x="62" y="5"/>
                  <a:pt x="62" y="6"/>
                </a:cubicBezTo>
                <a:cubicBezTo>
                  <a:pt x="67" y="8"/>
                  <a:pt x="67" y="8"/>
                  <a:pt x="67" y="8"/>
                </a:cubicBezTo>
                <a:cubicBezTo>
                  <a:pt x="68" y="8"/>
                  <a:pt x="68" y="9"/>
                  <a:pt x="68" y="10"/>
                </a:cubicBezTo>
                <a:cubicBezTo>
                  <a:pt x="69" y="11"/>
                  <a:pt x="68" y="12"/>
                  <a:pt x="68" y="12"/>
                </a:cubicBezTo>
                <a:cubicBezTo>
                  <a:pt x="48" y="27"/>
                  <a:pt x="48" y="27"/>
                  <a:pt x="48" y="27"/>
                </a:cubicBezTo>
                <a:lnTo>
                  <a:pt x="68" y="42"/>
                </a:lnTo>
                <a:close/>
                <a:moveTo>
                  <a:pt x="19" y="9"/>
                </a:moveTo>
                <a:cubicBezTo>
                  <a:pt x="17" y="7"/>
                  <a:pt x="14" y="6"/>
                  <a:pt x="12" y="6"/>
                </a:cubicBezTo>
                <a:cubicBezTo>
                  <a:pt x="10" y="6"/>
                  <a:pt x="9" y="7"/>
                  <a:pt x="8" y="8"/>
                </a:cubicBezTo>
                <a:cubicBezTo>
                  <a:pt x="5" y="10"/>
                  <a:pt x="7" y="14"/>
                  <a:pt x="11" y="16"/>
                </a:cubicBezTo>
                <a:cubicBezTo>
                  <a:pt x="13" y="18"/>
                  <a:pt x="16" y="19"/>
                  <a:pt x="18" y="19"/>
                </a:cubicBezTo>
                <a:cubicBezTo>
                  <a:pt x="20" y="19"/>
                  <a:pt x="21" y="18"/>
                  <a:pt x="22" y="17"/>
                </a:cubicBezTo>
                <a:cubicBezTo>
                  <a:pt x="25" y="15"/>
                  <a:pt x="23" y="11"/>
                  <a:pt x="19" y="9"/>
                </a:cubicBezTo>
                <a:close/>
                <a:moveTo>
                  <a:pt x="22" y="37"/>
                </a:moveTo>
                <a:cubicBezTo>
                  <a:pt x="21" y="36"/>
                  <a:pt x="20" y="36"/>
                  <a:pt x="18" y="36"/>
                </a:cubicBezTo>
                <a:cubicBezTo>
                  <a:pt x="16" y="36"/>
                  <a:pt x="13" y="36"/>
                  <a:pt x="11" y="38"/>
                </a:cubicBezTo>
                <a:cubicBezTo>
                  <a:pt x="7" y="40"/>
                  <a:pt x="5" y="44"/>
                  <a:pt x="8" y="46"/>
                </a:cubicBezTo>
                <a:cubicBezTo>
                  <a:pt x="9" y="47"/>
                  <a:pt x="10" y="48"/>
                  <a:pt x="12" y="48"/>
                </a:cubicBezTo>
                <a:cubicBezTo>
                  <a:pt x="14" y="48"/>
                  <a:pt x="17" y="47"/>
                  <a:pt x="19" y="46"/>
                </a:cubicBezTo>
                <a:cubicBezTo>
                  <a:pt x="23" y="43"/>
                  <a:pt x="25" y="39"/>
                  <a:pt x="22" y="37"/>
                </a:cubicBezTo>
                <a:close/>
                <a:moveTo>
                  <a:pt x="38" y="32"/>
                </a:moveTo>
                <a:cubicBezTo>
                  <a:pt x="66" y="10"/>
                  <a:pt x="66" y="10"/>
                  <a:pt x="66" y="10"/>
                </a:cubicBezTo>
                <a:cubicBezTo>
                  <a:pt x="61" y="8"/>
                  <a:pt x="61" y="8"/>
                  <a:pt x="61" y="8"/>
                </a:cubicBezTo>
                <a:cubicBezTo>
                  <a:pt x="32" y="24"/>
                  <a:pt x="32" y="24"/>
                  <a:pt x="32" y="24"/>
                </a:cubicBezTo>
                <a:cubicBezTo>
                  <a:pt x="32" y="28"/>
                  <a:pt x="32" y="28"/>
                  <a:pt x="32" y="28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7" y="33"/>
                </a:cubicBezTo>
                <a:cubicBezTo>
                  <a:pt x="27" y="33"/>
                  <a:pt x="27" y="33"/>
                  <a:pt x="27" y="33"/>
                </a:cubicBezTo>
                <a:cubicBezTo>
                  <a:pt x="28" y="34"/>
                  <a:pt x="28" y="34"/>
                  <a:pt x="28" y="34"/>
                </a:cubicBezTo>
                <a:cubicBezTo>
                  <a:pt x="34" y="31"/>
                  <a:pt x="34" y="31"/>
                  <a:pt x="34" y="31"/>
                </a:cubicBezTo>
                <a:lnTo>
                  <a:pt x="38" y="32"/>
                </a:lnTo>
                <a:close/>
                <a:moveTo>
                  <a:pt x="30" y="24"/>
                </a:moveTo>
                <a:cubicBezTo>
                  <a:pt x="30" y="24"/>
                  <a:pt x="30" y="24"/>
                  <a:pt x="30" y="24"/>
                </a:cubicBezTo>
                <a:cubicBezTo>
                  <a:pt x="30" y="23"/>
                  <a:pt x="30" y="22"/>
                  <a:pt x="31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28" y="20"/>
                  <a:pt x="28" y="20"/>
                  <a:pt x="28" y="20"/>
                </a:cubicBezTo>
                <a:cubicBezTo>
                  <a:pt x="27" y="21"/>
                  <a:pt x="27" y="21"/>
                  <a:pt x="27" y="21"/>
                </a:cubicBezTo>
                <a:cubicBezTo>
                  <a:pt x="27" y="21"/>
                  <a:pt x="27" y="21"/>
                  <a:pt x="27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2"/>
                  <a:pt x="26" y="22"/>
                  <a:pt x="26" y="22"/>
                </a:cubicBezTo>
                <a:lnTo>
                  <a:pt x="30" y="24"/>
                </a:lnTo>
                <a:close/>
                <a:moveTo>
                  <a:pt x="39" y="27"/>
                </a:moveTo>
                <a:cubicBezTo>
                  <a:pt x="39" y="28"/>
                  <a:pt x="38" y="30"/>
                  <a:pt x="37" y="30"/>
                </a:cubicBezTo>
                <a:cubicBezTo>
                  <a:pt x="36" y="30"/>
                  <a:pt x="34" y="28"/>
                  <a:pt x="34" y="27"/>
                </a:cubicBezTo>
                <a:cubicBezTo>
                  <a:pt x="34" y="26"/>
                  <a:pt x="36" y="25"/>
                  <a:pt x="37" y="25"/>
                </a:cubicBezTo>
                <a:cubicBezTo>
                  <a:pt x="38" y="25"/>
                  <a:pt x="39" y="26"/>
                  <a:pt x="39" y="27"/>
                </a:cubicBezTo>
                <a:close/>
                <a:moveTo>
                  <a:pt x="66" y="44"/>
                </a:moveTo>
                <a:cubicBezTo>
                  <a:pt x="46" y="29"/>
                  <a:pt x="46" y="29"/>
                  <a:pt x="46" y="29"/>
                </a:cubicBezTo>
                <a:cubicBezTo>
                  <a:pt x="40" y="34"/>
                  <a:pt x="40" y="34"/>
                  <a:pt x="40" y="34"/>
                </a:cubicBezTo>
                <a:cubicBezTo>
                  <a:pt x="39" y="34"/>
                  <a:pt x="39" y="34"/>
                  <a:pt x="39" y="34"/>
                </a:cubicBezTo>
                <a:cubicBezTo>
                  <a:pt x="61" y="47"/>
                  <a:pt x="61" y="47"/>
                  <a:pt x="61" y="47"/>
                </a:cubicBezTo>
                <a:lnTo>
                  <a:pt x="66" y="4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298" name="Freeform 52"/>
          <p:cNvSpPr>
            <a:spLocks noChangeAspect="1" noEditPoints="1"/>
          </p:cNvSpPr>
          <p:nvPr/>
        </p:nvSpPr>
        <p:spPr bwMode="auto">
          <a:xfrm>
            <a:off x="1968567" y="2717943"/>
            <a:ext cx="211107" cy="211107"/>
          </a:xfrm>
          <a:custGeom>
            <a:avLst/>
            <a:gdLst>
              <a:gd name="T0" fmla="*/ 247239 w 55"/>
              <a:gd name="T1" fmla="*/ 503765 h 55"/>
              <a:gd name="T2" fmla="*/ 0 w 55"/>
              <a:gd name="T3" fmla="*/ 247303 h 55"/>
              <a:gd name="T4" fmla="*/ 247239 w 55"/>
              <a:gd name="T5" fmla="*/ 0 h 55"/>
              <a:gd name="T6" fmla="*/ 503634 w 55"/>
              <a:gd name="T7" fmla="*/ 247303 h 55"/>
              <a:gd name="T8" fmla="*/ 247239 w 55"/>
              <a:gd name="T9" fmla="*/ 503765 h 55"/>
              <a:gd name="T10" fmla="*/ 247239 w 55"/>
              <a:gd name="T11" fmla="*/ 73275 h 55"/>
              <a:gd name="T12" fmla="*/ 73256 w 55"/>
              <a:gd name="T13" fmla="*/ 247303 h 55"/>
              <a:gd name="T14" fmla="*/ 247239 w 55"/>
              <a:gd name="T15" fmla="*/ 430490 h 55"/>
              <a:gd name="T16" fmla="*/ 430378 w 55"/>
              <a:gd name="T17" fmla="*/ 247303 h 55"/>
              <a:gd name="T18" fmla="*/ 247239 w 55"/>
              <a:gd name="T19" fmla="*/ 73275 h 55"/>
              <a:gd name="T20" fmla="*/ 293023 w 55"/>
              <a:gd name="T21" fmla="*/ 283940 h 55"/>
              <a:gd name="T22" fmla="*/ 283866 w 55"/>
              <a:gd name="T23" fmla="*/ 293100 h 55"/>
              <a:gd name="T24" fmla="*/ 173983 w 55"/>
              <a:gd name="T25" fmla="*/ 293100 h 55"/>
              <a:gd name="T26" fmla="*/ 164826 w 55"/>
              <a:gd name="T27" fmla="*/ 283940 h 55"/>
              <a:gd name="T28" fmla="*/ 164826 w 55"/>
              <a:gd name="T29" fmla="*/ 256462 h 55"/>
              <a:gd name="T30" fmla="*/ 173983 w 55"/>
              <a:gd name="T31" fmla="*/ 247303 h 55"/>
              <a:gd name="T32" fmla="*/ 247239 w 55"/>
              <a:gd name="T33" fmla="*/ 247303 h 55"/>
              <a:gd name="T34" fmla="*/ 247239 w 55"/>
              <a:gd name="T35" fmla="*/ 137390 h 55"/>
              <a:gd name="T36" fmla="*/ 256395 w 55"/>
              <a:gd name="T37" fmla="*/ 128231 h 55"/>
              <a:gd name="T38" fmla="*/ 283866 w 55"/>
              <a:gd name="T39" fmla="*/ 128231 h 55"/>
              <a:gd name="T40" fmla="*/ 293023 w 55"/>
              <a:gd name="T41" fmla="*/ 137390 h 55"/>
              <a:gd name="T42" fmla="*/ 293023 w 55"/>
              <a:gd name="T43" fmla="*/ 283940 h 55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300" name="Freeform 118"/>
          <p:cNvSpPr>
            <a:spLocks noChangeAspect="1" noChangeArrowheads="1"/>
          </p:cNvSpPr>
          <p:nvPr/>
        </p:nvSpPr>
        <p:spPr bwMode="auto">
          <a:xfrm>
            <a:off x="3034597" y="1860724"/>
            <a:ext cx="204942" cy="219076"/>
          </a:xfrm>
          <a:custGeom>
            <a:avLst/>
            <a:gdLst>
              <a:gd name="T0" fmla="*/ 257 w 409"/>
              <a:gd name="T1" fmla="*/ 408 h 436"/>
              <a:gd name="T2" fmla="*/ 257 w 409"/>
              <a:gd name="T3" fmla="*/ 408 h 436"/>
              <a:gd name="T4" fmla="*/ 275 w 409"/>
              <a:gd name="T5" fmla="*/ 426 h 436"/>
              <a:gd name="T6" fmla="*/ 372 w 409"/>
              <a:gd name="T7" fmla="*/ 435 h 436"/>
              <a:gd name="T8" fmla="*/ 391 w 409"/>
              <a:gd name="T9" fmla="*/ 417 h 436"/>
              <a:gd name="T10" fmla="*/ 391 w 409"/>
              <a:gd name="T11" fmla="*/ 337 h 436"/>
              <a:gd name="T12" fmla="*/ 266 w 409"/>
              <a:gd name="T13" fmla="*/ 328 h 436"/>
              <a:gd name="T14" fmla="*/ 257 w 409"/>
              <a:gd name="T15" fmla="*/ 408 h 436"/>
              <a:gd name="T16" fmla="*/ 18 w 409"/>
              <a:gd name="T17" fmla="*/ 337 h 436"/>
              <a:gd name="T18" fmla="*/ 18 w 409"/>
              <a:gd name="T19" fmla="*/ 337 h 436"/>
              <a:gd name="T20" fmla="*/ 18 w 409"/>
              <a:gd name="T21" fmla="*/ 417 h 436"/>
              <a:gd name="T22" fmla="*/ 35 w 409"/>
              <a:gd name="T23" fmla="*/ 435 h 436"/>
              <a:gd name="T24" fmla="*/ 133 w 409"/>
              <a:gd name="T25" fmla="*/ 426 h 436"/>
              <a:gd name="T26" fmla="*/ 151 w 409"/>
              <a:gd name="T27" fmla="*/ 408 h 436"/>
              <a:gd name="T28" fmla="*/ 142 w 409"/>
              <a:gd name="T29" fmla="*/ 328 h 436"/>
              <a:gd name="T30" fmla="*/ 18 w 409"/>
              <a:gd name="T31" fmla="*/ 337 h 436"/>
              <a:gd name="T32" fmla="*/ 0 w 409"/>
              <a:gd name="T33" fmla="*/ 205 h 436"/>
              <a:gd name="T34" fmla="*/ 0 w 409"/>
              <a:gd name="T35" fmla="*/ 205 h 436"/>
              <a:gd name="T36" fmla="*/ 9 w 409"/>
              <a:gd name="T37" fmla="*/ 293 h 436"/>
              <a:gd name="T38" fmla="*/ 133 w 409"/>
              <a:gd name="T39" fmla="*/ 275 h 436"/>
              <a:gd name="T40" fmla="*/ 133 w 409"/>
              <a:gd name="T41" fmla="*/ 196 h 436"/>
              <a:gd name="T42" fmla="*/ 133 w 409"/>
              <a:gd name="T43" fmla="*/ 187 h 436"/>
              <a:gd name="T44" fmla="*/ 204 w 409"/>
              <a:gd name="T45" fmla="*/ 116 h 436"/>
              <a:gd name="T46" fmla="*/ 275 w 409"/>
              <a:gd name="T47" fmla="*/ 187 h 436"/>
              <a:gd name="T48" fmla="*/ 275 w 409"/>
              <a:gd name="T49" fmla="*/ 196 h 436"/>
              <a:gd name="T50" fmla="*/ 266 w 409"/>
              <a:gd name="T51" fmla="*/ 275 h 436"/>
              <a:gd name="T52" fmla="*/ 399 w 409"/>
              <a:gd name="T53" fmla="*/ 293 h 436"/>
              <a:gd name="T54" fmla="*/ 408 w 409"/>
              <a:gd name="T55" fmla="*/ 205 h 436"/>
              <a:gd name="T56" fmla="*/ 408 w 409"/>
              <a:gd name="T57" fmla="*/ 187 h 436"/>
              <a:gd name="T58" fmla="*/ 204 w 409"/>
              <a:gd name="T59" fmla="*/ 0 h 436"/>
              <a:gd name="T60" fmla="*/ 0 w 409"/>
              <a:gd name="T61" fmla="*/ 187 h 436"/>
              <a:gd name="T62" fmla="*/ 0 w 409"/>
              <a:gd name="T63" fmla="*/ 205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9" h="436">
                <a:moveTo>
                  <a:pt x="257" y="408"/>
                </a:moveTo>
                <a:lnTo>
                  <a:pt x="257" y="408"/>
                </a:lnTo>
                <a:cubicBezTo>
                  <a:pt x="257" y="417"/>
                  <a:pt x="266" y="426"/>
                  <a:pt x="275" y="426"/>
                </a:cubicBezTo>
                <a:cubicBezTo>
                  <a:pt x="372" y="435"/>
                  <a:pt x="372" y="435"/>
                  <a:pt x="372" y="435"/>
                </a:cubicBezTo>
                <a:cubicBezTo>
                  <a:pt x="382" y="435"/>
                  <a:pt x="382" y="426"/>
                  <a:pt x="391" y="417"/>
                </a:cubicBezTo>
                <a:cubicBezTo>
                  <a:pt x="391" y="337"/>
                  <a:pt x="391" y="337"/>
                  <a:pt x="391" y="337"/>
                </a:cubicBezTo>
                <a:cubicBezTo>
                  <a:pt x="266" y="328"/>
                  <a:pt x="266" y="328"/>
                  <a:pt x="266" y="328"/>
                </a:cubicBezTo>
                <a:lnTo>
                  <a:pt x="257" y="408"/>
                </a:lnTo>
                <a:close/>
                <a:moveTo>
                  <a:pt x="18" y="337"/>
                </a:moveTo>
                <a:lnTo>
                  <a:pt x="18" y="337"/>
                </a:lnTo>
                <a:cubicBezTo>
                  <a:pt x="18" y="417"/>
                  <a:pt x="18" y="417"/>
                  <a:pt x="18" y="417"/>
                </a:cubicBezTo>
                <a:cubicBezTo>
                  <a:pt x="18" y="426"/>
                  <a:pt x="27" y="435"/>
                  <a:pt x="35" y="435"/>
                </a:cubicBezTo>
                <a:cubicBezTo>
                  <a:pt x="133" y="426"/>
                  <a:pt x="133" y="426"/>
                  <a:pt x="133" y="426"/>
                </a:cubicBezTo>
                <a:cubicBezTo>
                  <a:pt x="142" y="426"/>
                  <a:pt x="151" y="417"/>
                  <a:pt x="151" y="408"/>
                </a:cubicBezTo>
                <a:cubicBezTo>
                  <a:pt x="142" y="328"/>
                  <a:pt x="142" y="328"/>
                  <a:pt x="142" y="328"/>
                </a:cubicBezTo>
                <a:lnTo>
                  <a:pt x="18" y="337"/>
                </a:lnTo>
                <a:close/>
                <a:moveTo>
                  <a:pt x="0" y="205"/>
                </a:moveTo>
                <a:lnTo>
                  <a:pt x="0" y="205"/>
                </a:lnTo>
                <a:cubicBezTo>
                  <a:pt x="9" y="293"/>
                  <a:pt x="9" y="293"/>
                  <a:pt x="9" y="293"/>
                </a:cubicBezTo>
                <a:cubicBezTo>
                  <a:pt x="133" y="275"/>
                  <a:pt x="133" y="275"/>
                  <a:pt x="133" y="275"/>
                </a:cubicBezTo>
                <a:cubicBezTo>
                  <a:pt x="133" y="196"/>
                  <a:pt x="133" y="196"/>
                  <a:pt x="133" y="196"/>
                </a:cubicBezTo>
                <a:lnTo>
                  <a:pt x="133" y="187"/>
                </a:lnTo>
                <a:cubicBezTo>
                  <a:pt x="133" y="152"/>
                  <a:pt x="160" y="116"/>
                  <a:pt x="204" y="116"/>
                </a:cubicBezTo>
                <a:cubicBezTo>
                  <a:pt x="248" y="116"/>
                  <a:pt x="275" y="152"/>
                  <a:pt x="275" y="187"/>
                </a:cubicBezTo>
                <a:lnTo>
                  <a:pt x="275" y="196"/>
                </a:lnTo>
                <a:cubicBezTo>
                  <a:pt x="266" y="275"/>
                  <a:pt x="266" y="275"/>
                  <a:pt x="266" y="275"/>
                </a:cubicBezTo>
                <a:cubicBezTo>
                  <a:pt x="399" y="293"/>
                  <a:pt x="399" y="293"/>
                  <a:pt x="399" y="293"/>
                </a:cubicBezTo>
                <a:cubicBezTo>
                  <a:pt x="408" y="205"/>
                  <a:pt x="408" y="205"/>
                  <a:pt x="408" y="205"/>
                </a:cubicBezTo>
                <a:cubicBezTo>
                  <a:pt x="408" y="196"/>
                  <a:pt x="408" y="196"/>
                  <a:pt x="408" y="187"/>
                </a:cubicBezTo>
                <a:cubicBezTo>
                  <a:pt x="408" y="80"/>
                  <a:pt x="319" y="0"/>
                  <a:pt x="204" y="0"/>
                </a:cubicBezTo>
                <a:cubicBezTo>
                  <a:pt x="88" y="0"/>
                  <a:pt x="0" y="80"/>
                  <a:pt x="0" y="187"/>
                </a:cubicBezTo>
                <a:cubicBezTo>
                  <a:pt x="0" y="196"/>
                  <a:pt x="0" y="196"/>
                  <a:pt x="0" y="20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01" name="Freeform 34"/>
          <p:cNvSpPr>
            <a:spLocks noChangeAspect="1" noChangeArrowheads="1"/>
          </p:cNvSpPr>
          <p:nvPr/>
        </p:nvSpPr>
        <p:spPr bwMode="auto">
          <a:xfrm>
            <a:off x="6674910" y="1458911"/>
            <a:ext cx="121180" cy="213580"/>
          </a:xfrm>
          <a:custGeom>
            <a:avLst/>
            <a:gdLst>
              <a:gd name="T0" fmla="*/ 283 w 284"/>
              <a:gd name="T1" fmla="*/ 115 h 497"/>
              <a:gd name="T2" fmla="*/ 283 w 284"/>
              <a:gd name="T3" fmla="*/ 115 h 497"/>
              <a:gd name="T4" fmla="*/ 283 w 284"/>
              <a:gd name="T5" fmla="*/ 62 h 497"/>
              <a:gd name="T6" fmla="*/ 142 w 284"/>
              <a:gd name="T7" fmla="*/ 0 h 497"/>
              <a:gd name="T8" fmla="*/ 0 w 284"/>
              <a:gd name="T9" fmla="*/ 62 h 497"/>
              <a:gd name="T10" fmla="*/ 0 w 284"/>
              <a:gd name="T11" fmla="*/ 115 h 497"/>
              <a:gd name="T12" fmla="*/ 97 w 284"/>
              <a:gd name="T13" fmla="*/ 248 h 497"/>
              <a:gd name="T14" fmla="*/ 0 w 284"/>
              <a:gd name="T15" fmla="*/ 381 h 497"/>
              <a:gd name="T16" fmla="*/ 0 w 284"/>
              <a:gd name="T17" fmla="*/ 443 h 497"/>
              <a:gd name="T18" fmla="*/ 142 w 284"/>
              <a:gd name="T19" fmla="*/ 496 h 497"/>
              <a:gd name="T20" fmla="*/ 283 w 284"/>
              <a:gd name="T21" fmla="*/ 443 h 497"/>
              <a:gd name="T22" fmla="*/ 283 w 284"/>
              <a:gd name="T23" fmla="*/ 381 h 497"/>
              <a:gd name="T24" fmla="*/ 186 w 284"/>
              <a:gd name="T25" fmla="*/ 248 h 497"/>
              <a:gd name="T26" fmla="*/ 283 w 284"/>
              <a:gd name="T27" fmla="*/ 115 h 497"/>
              <a:gd name="T28" fmla="*/ 44 w 284"/>
              <a:gd name="T29" fmla="*/ 62 h 497"/>
              <a:gd name="T30" fmla="*/ 44 w 284"/>
              <a:gd name="T31" fmla="*/ 62 h 497"/>
              <a:gd name="T32" fmla="*/ 142 w 284"/>
              <a:gd name="T33" fmla="*/ 35 h 497"/>
              <a:gd name="T34" fmla="*/ 239 w 284"/>
              <a:gd name="T35" fmla="*/ 62 h 497"/>
              <a:gd name="T36" fmla="*/ 248 w 284"/>
              <a:gd name="T37" fmla="*/ 71 h 497"/>
              <a:gd name="T38" fmla="*/ 142 w 284"/>
              <a:gd name="T39" fmla="*/ 97 h 497"/>
              <a:gd name="T40" fmla="*/ 35 w 284"/>
              <a:gd name="T41" fmla="*/ 71 h 497"/>
              <a:gd name="T42" fmla="*/ 44 w 284"/>
              <a:gd name="T43" fmla="*/ 62 h 497"/>
              <a:gd name="T44" fmla="*/ 151 w 284"/>
              <a:gd name="T45" fmla="*/ 248 h 497"/>
              <a:gd name="T46" fmla="*/ 151 w 284"/>
              <a:gd name="T47" fmla="*/ 248 h 497"/>
              <a:gd name="T48" fmla="*/ 204 w 284"/>
              <a:gd name="T49" fmla="*/ 328 h 497"/>
              <a:gd name="T50" fmla="*/ 248 w 284"/>
              <a:gd name="T51" fmla="*/ 381 h 497"/>
              <a:gd name="T52" fmla="*/ 248 w 284"/>
              <a:gd name="T53" fmla="*/ 416 h 497"/>
              <a:gd name="T54" fmla="*/ 151 w 284"/>
              <a:gd name="T55" fmla="*/ 354 h 497"/>
              <a:gd name="T56" fmla="*/ 133 w 284"/>
              <a:gd name="T57" fmla="*/ 354 h 497"/>
              <a:gd name="T58" fmla="*/ 35 w 284"/>
              <a:gd name="T59" fmla="*/ 416 h 497"/>
              <a:gd name="T60" fmla="*/ 35 w 284"/>
              <a:gd name="T61" fmla="*/ 381 h 497"/>
              <a:gd name="T62" fmla="*/ 80 w 284"/>
              <a:gd name="T63" fmla="*/ 328 h 497"/>
              <a:gd name="T64" fmla="*/ 133 w 284"/>
              <a:gd name="T65" fmla="*/ 248 h 497"/>
              <a:gd name="T66" fmla="*/ 80 w 284"/>
              <a:gd name="T67" fmla="*/ 177 h 497"/>
              <a:gd name="T68" fmla="*/ 35 w 284"/>
              <a:gd name="T69" fmla="*/ 115 h 497"/>
              <a:gd name="T70" fmla="*/ 35 w 284"/>
              <a:gd name="T71" fmla="*/ 88 h 497"/>
              <a:gd name="T72" fmla="*/ 142 w 284"/>
              <a:gd name="T73" fmla="*/ 115 h 497"/>
              <a:gd name="T74" fmla="*/ 248 w 284"/>
              <a:gd name="T75" fmla="*/ 88 h 497"/>
              <a:gd name="T76" fmla="*/ 248 w 284"/>
              <a:gd name="T77" fmla="*/ 115 h 497"/>
              <a:gd name="T78" fmla="*/ 204 w 284"/>
              <a:gd name="T79" fmla="*/ 177 h 497"/>
              <a:gd name="T80" fmla="*/ 151 w 284"/>
              <a:gd name="T81" fmla="*/ 248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84" h="497">
                <a:moveTo>
                  <a:pt x="283" y="115"/>
                </a:moveTo>
                <a:lnTo>
                  <a:pt x="283" y="115"/>
                </a:lnTo>
                <a:cubicBezTo>
                  <a:pt x="283" y="62"/>
                  <a:pt x="283" y="62"/>
                  <a:pt x="283" y="62"/>
                </a:cubicBezTo>
                <a:cubicBezTo>
                  <a:pt x="283" y="35"/>
                  <a:pt x="221" y="0"/>
                  <a:pt x="142" y="0"/>
                </a:cubicBezTo>
                <a:cubicBezTo>
                  <a:pt x="61" y="0"/>
                  <a:pt x="0" y="35"/>
                  <a:pt x="0" y="62"/>
                </a:cubicBezTo>
                <a:cubicBezTo>
                  <a:pt x="0" y="62"/>
                  <a:pt x="0" y="62"/>
                  <a:pt x="0" y="115"/>
                </a:cubicBezTo>
                <a:cubicBezTo>
                  <a:pt x="0" y="168"/>
                  <a:pt x="97" y="213"/>
                  <a:pt x="97" y="248"/>
                </a:cubicBezTo>
                <a:cubicBezTo>
                  <a:pt x="97" y="292"/>
                  <a:pt x="0" y="328"/>
                  <a:pt x="0" y="381"/>
                </a:cubicBezTo>
                <a:cubicBezTo>
                  <a:pt x="0" y="434"/>
                  <a:pt x="0" y="443"/>
                  <a:pt x="0" y="443"/>
                </a:cubicBezTo>
                <a:cubicBezTo>
                  <a:pt x="0" y="460"/>
                  <a:pt x="61" y="496"/>
                  <a:pt x="142" y="496"/>
                </a:cubicBezTo>
                <a:cubicBezTo>
                  <a:pt x="221" y="496"/>
                  <a:pt x="283" y="460"/>
                  <a:pt x="283" y="443"/>
                </a:cubicBezTo>
                <a:cubicBezTo>
                  <a:pt x="283" y="443"/>
                  <a:pt x="283" y="434"/>
                  <a:pt x="283" y="381"/>
                </a:cubicBezTo>
                <a:cubicBezTo>
                  <a:pt x="283" y="328"/>
                  <a:pt x="186" y="292"/>
                  <a:pt x="186" y="248"/>
                </a:cubicBezTo>
                <a:cubicBezTo>
                  <a:pt x="186" y="213"/>
                  <a:pt x="283" y="168"/>
                  <a:pt x="283" y="115"/>
                </a:cubicBezTo>
                <a:close/>
                <a:moveTo>
                  <a:pt x="44" y="62"/>
                </a:moveTo>
                <a:lnTo>
                  <a:pt x="44" y="62"/>
                </a:lnTo>
                <a:cubicBezTo>
                  <a:pt x="61" y="53"/>
                  <a:pt x="88" y="35"/>
                  <a:pt x="142" y="35"/>
                </a:cubicBezTo>
                <a:cubicBezTo>
                  <a:pt x="195" y="35"/>
                  <a:pt x="239" y="62"/>
                  <a:pt x="239" y="62"/>
                </a:cubicBezTo>
                <a:cubicBezTo>
                  <a:pt x="248" y="62"/>
                  <a:pt x="257" y="71"/>
                  <a:pt x="248" y="71"/>
                </a:cubicBezTo>
                <a:cubicBezTo>
                  <a:pt x="230" y="88"/>
                  <a:pt x="186" y="97"/>
                  <a:pt x="142" y="97"/>
                </a:cubicBezTo>
                <a:cubicBezTo>
                  <a:pt x="97" y="97"/>
                  <a:pt x="53" y="88"/>
                  <a:pt x="35" y="71"/>
                </a:cubicBezTo>
                <a:cubicBezTo>
                  <a:pt x="26" y="71"/>
                  <a:pt x="44" y="62"/>
                  <a:pt x="44" y="62"/>
                </a:cubicBezTo>
                <a:close/>
                <a:moveTo>
                  <a:pt x="151" y="248"/>
                </a:moveTo>
                <a:lnTo>
                  <a:pt x="151" y="248"/>
                </a:lnTo>
                <a:cubicBezTo>
                  <a:pt x="151" y="283"/>
                  <a:pt x="177" y="301"/>
                  <a:pt x="204" y="328"/>
                </a:cubicBezTo>
                <a:cubicBezTo>
                  <a:pt x="221" y="345"/>
                  <a:pt x="248" y="372"/>
                  <a:pt x="248" y="381"/>
                </a:cubicBezTo>
                <a:cubicBezTo>
                  <a:pt x="248" y="416"/>
                  <a:pt x="248" y="416"/>
                  <a:pt x="248" y="416"/>
                </a:cubicBezTo>
                <a:cubicBezTo>
                  <a:pt x="230" y="407"/>
                  <a:pt x="151" y="390"/>
                  <a:pt x="151" y="354"/>
                </a:cubicBezTo>
                <a:cubicBezTo>
                  <a:pt x="151" y="337"/>
                  <a:pt x="133" y="337"/>
                  <a:pt x="133" y="354"/>
                </a:cubicBezTo>
                <a:cubicBezTo>
                  <a:pt x="133" y="390"/>
                  <a:pt x="61" y="407"/>
                  <a:pt x="35" y="416"/>
                </a:cubicBezTo>
                <a:cubicBezTo>
                  <a:pt x="35" y="381"/>
                  <a:pt x="35" y="381"/>
                  <a:pt x="35" y="381"/>
                </a:cubicBezTo>
                <a:cubicBezTo>
                  <a:pt x="35" y="372"/>
                  <a:pt x="61" y="345"/>
                  <a:pt x="80" y="328"/>
                </a:cubicBezTo>
                <a:cubicBezTo>
                  <a:pt x="106" y="301"/>
                  <a:pt x="133" y="283"/>
                  <a:pt x="133" y="248"/>
                </a:cubicBezTo>
                <a:cubicBezTo>
                  <a:pt x="133" y="222"/>
                  <a:pt x="106" y="203"/>
                  <a:pt x="80" y="177"/>
                </a:cubicBezTo>
                <a:cubicBezTo>
                  <a:pt x="61" y="159"/>
                  <a:pt x="35" y="132"/>
                  <a:pt x="35" y="115"/>
                </a:cubicBezTo>
                <a:cubicBezTo>
                  <a:pt x="35" y="88"/>
                  <a:pt x="35" y="88"/>
                  <a:pt x="35" y="88"/>
                </a:cubicBezTo>
                <a:cubicBezTo>
                  <a:pt x="61" y="106"/>
                  <a:pt x="97" y="115"/>
                  <a:pt x="142" y="115"/>
                </a:cubicBezTo>
                <a:cubicBezTo>
                  <a:pt x="186" y="115"/>
                  <a:pt x="230" y="106"/>
                  <a:pt x="248" y="88"/>
                </a:cubicBezTo>
                <a:cubicBezTo>
                  <a:pt x="248" y="115"/>
                  <a:pt x="248" y="115"/>
                  <a:pt x="248" y="115"/>
                </a:cubicBezTo>
                <a:cubicBezTo>
                  <a:pt x="248" y="132"/>
                  <a:pt x="221" y="159"/>
                  <a:pt x="204" y="177"/>
                </a:cubicBezTo>
                <a:cubicBezTo>
                  <a:pt x="177" y="203"/>
                  <a:pt x="151" y="222"/>
                  <a:pt x="151" y="24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02" name="Freeform 27"/>
          <p:cNvSpPr>
            <a:spLocks noChangeAspect="1" noChangeArrowheads="1"/>
          </p:cNvSpPr>
          <p:nvPr/>
        </p:nvSpPr>
        <p:spPr bwMode="auto">
          <a:xfrm>
            <a:off x="7273516" y="2288168"/>
            <a:ext cx="289103" cy="226431"/>
          </a:xfrm>
          <a:custGeom>
            <a:avLst/>
            <a:gdLst>
              <a:gd name="T0" fmla="*/ 434 w 506"/>
              <a:gd name="T1" fmla="*/ 70 h 399"/>
              <a:gd name="T2" fmla="*/ 434 w 506"/>
              <a:gd name="T3" fmla="*/ 70 h 399"/>
              <a:gd name="T4" fmla="*/ 168 w 506"/>
              <a:gd name="T5" fmla="*/ 35 h 399"/>
              <a:gd name="T6" fmla="*/ 9 w 506"/>
              <a:gd name="T7" fmla="*/ 221 h 399"/>
              <a:gd name="T8" fmla="*/ 195 w 506"/>
              <a:gd name="T9" fmla="*/ 398 h 399"/>
              <a:gd name="T10" fmla="*/ 381 w 506"/>
              <a:gd name="T11" fmla="*/ 310 h 399"/>
              <a:gd name="T12" fmla="*/ 363 w 506"/>
              <a:gd name="T13" fmla="*/ 212 h 399"/>
              <a:gd name="T14" fmla="*/ 469 w 506"/>
              <a:gd name="T15" fmla="*/ 203 h 399"/>
              <a:gd name="T16" fmla="*/ 434 w 506"/>
              <a:gd name="T17" fmla="*/ 70 h 399"/>
              <a:gd name="T18" fmla="*/ 274 w 506"/>
              <a:gd name="T19" fmla="*/ 301 h 399"/>
              <a:gd name="T20" fmla="*/ 274 w 506"/>
              <a:gd name="T21" fmla="*/ 301 h 399"/>
              <a:gd name="T22" fmla="*/ 239 w 506"/>
              <a:gd name="T23" fmla="*/ 265 h 399"/>
              <a:gd name="T24" fmla="*/ 274 w 506"/>
              <a:gd name="T25" fmla="*/ 230 h 399"/>
              <a:gd name="T26" fmla="*/ 309 w 506"/>
              <a:gd name="T27" fmla="*/ 265 h 399"/>
              <a:gd name="T28" fmla="*/ 274 w 506"/>
              <a:gd name="T29" fmla="*/ 301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6" h="399">
                <a:moveTo>
                  <a:pt x="434" y="70"/>
                </a:moveTo>
                <a:lnTo>
                  <a:pt x="434" y="70"/>
                </a:lnTo>
                <a:cubicBezTo>
                  <a:pt x="354" y="17"/>
                  <a:pt x="265" y="0"/>
                  <a:pt x="168" y="35"/>
                </a:cubicBezTo>
                <a:cubicBezTo>
                  <a:pt x="89" y="53"/>
                  <a:pt x="9" y="141"/>
                  <a:pt x="9" y="221"/>
                </a:cubicBezTo>
                <a:cubicBezTo>
                  <a:pt x="0" y="319"/>
                  <a:pt x="71" y="398"/>
                  <a:pt x="195" y="398"/>
                </a:cubicBezTo>
                <a:cubicBezTo>
                  <a:pt x="337" y="398"/>
                  <a:pt x="381" y="328"/>
                  <a:pt x="381" y="310"/>
                </a:cubicBezTo>
                <a:cubicBezTo>
                  <a:pt x="390" y="292"/>
                  <a:pt x="328" y="248"/>
                  <a:pt x="363" y="212"/>
                </a:cubicBezTo>
                <a:cubicBezTo>
                  <a:pt x="408" y="168"/>
                  <a:pt x="452" y="203"/>
                  <a:pt x="469" y="203"/>
                </a:cubicBezTo>
                <a:cubicBezTo>
                  <a:pt x="496" y="194"/>
                  <a:pt x="505" y="124"/>
                  <a:pt x="434" y="70"/>
                </a:cubicBezTo>
                <a:close/>
                <a:moveTo>
                  <a:pt x="274" y="301"/>
                </a:moveTo>
                <a:lnTo>
                  <a:pt x="274" y="301"/>
                </a:lnTo>
                <a:cubicBezTo>
                  <a:pt x="248" y="301"/>
                  <a:pt x="239" y="283"/>
                  <a:pt x="239" y="265"/>
                </a:cubicBezTo>
                <a:cubicBezTo>
                  <a:pt x="239" y="248"/>
                  <a:pt x="248" y="230"/>
                  <a:pt x="274" y="230"/>
                </a:cubicBezTo>
                <a:cubicBezTo>
                  <a:pt x="293" y="230"/>
                  <a:pt x="309" y="248"/>
                  <a:pt x="309" y="265"/>
                </a:cubicBezTo>
                <a:cubicBezTo>
                  <a:pt x="309" y="283"/>
                  <a:pt x="293" y="301"/>
                  <a:pt x="274" y="30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03" name="Freeform 149"/>
          <p:cNvSpPr>
            <a:spLocks noChangeAspect="1" noChangeArrowheads="1"/>
          </p:cNvSpPr>
          <p:nvPr/>
        </p:nvSpPr>
        <p:spPr bwMode="auto">
          <a:xfrm>
            <a:off x="4489981" y="1852435"/>
            <a:ext cx="163512" cy="222250"/>
          </a:xfrm>
          <a:custGeom>
            <a:avLst/>
            <a:gdLst>
              <a:gd name="T0" fmla="*/ 106 w 364"/>
              <a:gd name="T1" fmla="*/ 479 h 498"/>
              <a:gd name="T2" fmla="*/ 106 w 364"/>
              <a:gd name="T3" fmla="*/ 479 h 498"/>
              <a:gd name="T4" fmla="*/ 176 w 364"/>
              <a:gd name="T5" fmla="*/ 497 h 498"/>
              <a:gd name="T6" fmla="*/ 248 w 364"/>
              <a:gd name="T7" fmla="*/ 479 h 498"/>
              <a:gd name="T8" fmla="*/ 248 w 364"/>
              <a:gd name="T9" fmla="*/ 426 h 498"/>
              <a:gd name="T10" fmla="*/ 106 w 364"/>
              <a:gd name="T11" fmla="*/ 426 h 498"/>
              <a:gd name="T12" fmla="*/ 106 w 364"/>
              <a:gd name="T13" fmla="*/ 479 h 498"/>
              <a:gd name="T14" fmla="*/ 248 w 364"/>
              <a:gd name="T15" fmla="*/ 400 h 498"/>
              <a:gd name="T16" fmla="*/ 248 w 364"/>
              <a:gd name="T17" fmla="*/ 400 h 498"/>
              <a:gd name="T18" fmla="*/ 354 w 364"/>
              <a:gd name="T19" fmla="*/ 151 h 498"/>
              <a:gd name="T20" fmla="*/ 176 w 364"/>
              <a:gd name="T21" fmla="*/ 0 h 498"/>
              <a:gd name="T22" fmla="*/ 0 w 364"/>
              <a:gd name="T23" fmla="*/ 151 h 498"/>
              <a:gd name="T24" fmla="*/ 106 w 364"/>
              <a:gd name="T25" fmla="*/ 400 h 498"/>
              <a:gd name="T26" fmla="*/ 248 w 364"/>
              <a:gd name="T27" fmla="*/ 400 h 498"/>
              <a:gd name="T28" fmla="*/ 53 w 364"/>
              <a:gd name="T29" fmla="*/ 151 h 498"/>
              <a:gd name="T30" fmla="*/ 53 w 364"/>
              <a:gd name="T31" fmla="*/ 151 h 498"/>
              <a:gd name="T32" fmla="*/ 176 w 364"/>
              <a:gd name="T33" fmla="*/ 53 h 498"/>
              <a:gd name="T34" fmla="*/ 301 w 364"/>
              <a:gd name="T35" fmla="*/ 151 h 498"/>
              <a:gd name="T36" fmla="*/ 257 w 364"/>
              <a:gd name="T37" fmla="*/ 249 h 498"/>
              <a:gd name="T38" fmla="*/ 194 w 364"/>
              <a:gd name="T39" fmla="*/ 355 h 498"/>
              <a:gd name="T40" fmla="*/ 159 w 364"/>
              <a:gd name="T41" fmla="*/ 355 h 498"/>
              <a:gd name="T42" fmla="*/ 97 w 364"/>
              <a:gd name="T43" fmla="*/ 249 h 498"/>
              <a:gd name="T44" fmla="*/ 53 w 364"/>
              <a:gd name="T45" fmla="*/ 151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64" h="498">
                <a:moveTo>
                  <a:pt x="106" y="479"/>
                </a:moveTo>
                <a:lnTo>
                  <a:pt x="106" y="479"/>
                </a:lnTo>
                <a:cubicBezTo>
                  <a:pt x="123" y="488"/>
                  <a:pt x="150" y="497"/>
                  <a:pt x="176" y="497"/>
                </a:cubicBezTo>
                <a:cubicBezTo>
                  <a:pt x="203" y="497"/>
                  <a:pt x="229" y="488"/>
                  <a:pt x="248" y="479"/>
                </a:cubicBezTo>
                <a:cubicBezTo>
                  <a:pt x="248" y="426"/>
                  <a:pt x="248" y="426"/>
                  <a:pt x="248" y="426"/>
                </a:cubicBezTo>
                <a:cubicBezTo>
                  <a:pt x="106" y="426"/>
                  <a:pt x="106" y="426"/>
                  <a:pt x="106" y="426"/>
                </a:cubicBezTo>
                <a:lnTo>
                  <a:pt x="106" y="479"/>
                </a:lnTo>
                <a:close/>
                <a:moveTo>
                  <a:pt x="248" y="400"/>
                </a:moveTo>
                <a:lnTo>
                  <a:pt x="248" y="400"/>
                </a:lnTo>
                <a:cubicBezTo>
                  <a:pt x="248" y="293"/>
                  <a:pt x="363" y="258"/>
                  <a:pt x="354" y="151"/>
                </a:cubicBezTo>
                <a:cubicBezTo>
                  <a:pt x="345" y="80"/>
                  <a:pt x="301" y="0"/>
                  <a:pt x="176" y="0"/>
                </a:cubicBezTo>
                <a:cubicBezTo>
                  <a:pt x="53" y="0"/>
                  <a:pt x="9" y="80"/>
                  <a:pt x="0" y="151"/>
                </a:cubicBezTo>
                <a:cubicBezTo>
                  <a:pt x="0" y="258"/>
                  <a:pt x="106" y="293"/>
                  <a:pt x="106" y="400"/>
                </a:cubicBezTo>
                <a:lnTo>
                  <a:pt x="248" y="400"/>
                </a:lnTo>
                <a:close/>
                <a:moveTo>
                  <a:pt x="53" y="151"/>
                </a:moveTo>
                <a:lnTo>
                  <a:pt x="53" y="151"/>
                </a:lnTo>
                <a:cubicBezTo>
                  <a:pt x="62" y="89"/>
                  <a:pt x="106" y="53"/>
                  <a:pt x="176" y="53"/>
                </a:cubicBezTo>
                <a:cubicBezTo>
                  <a:pt x="248" y="53"/>
                  <a:pt x="292" y="89"/>
                  <a:pt x="301" y="151"/>
                </a:cubicBezTo>
                <a:cubicBezTo>
                  <a:pt x="301" y="187"/>
                  <a:pt x="283" y="213"/>
                  <a:pt x="257" y="249"/>
                </a:cubicBezTo>
                <a:cubicBezTo>
                  <a:pt x="229" y="275"/>
                  <a:pt x="213" y="311"/>
                  <a:pt x="194" y="355"/>
                </a:cubicBezTo>
                <a:cubicBezTo>
                  <a:pt x="159" y="355"/>
                  <a:pt x="159" y="355"/>
                  <a:pt x="159" y="355"/>
                </a:cubicBezTo>
                <a:cubicBezTo>
                  <a:pt x="141" y="311"/>
                  <a:pt x="123" y="275"/>
                  <a:pt x="97" y="249"/>
                </a:cubicBezTo>
                <a:cubicBezTo>
                  <a:pt x="70" y="213"/>
                  <a:pt x="53" y="187"/>
                  <a:pt x="53" y="15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grpSp>
        <p:nvGrpSpPr>
          <p:cNvPr id="304" name="Group 1"/>
          <p:cNvGrpSpPr>
            <a:grpSpLocks noChangeAspect="1"/>
          </p:cNvGrpSpPr>
          <p:nvPr/>
        </p:nvGrpSpPr>
        <p:grpSpPr bwMode="auto">
          <a:xfrm>
            <a:off x="2700377" y="2715836"/>
            <a:ext cx="216743" cy="213434"/>
            <a:chOff x="7197121" y="8332916"/>
            <a:chExt cx="553830" cy="543285"/>
          </a:xfrm>
          <a:solidFill>
            <a:schemeClr val="tx1"/>
          </a:solidFill>
        </p:grpSpPr>
        <p:sp>
          <p:nvSpPr>
            <p:cNvPr id="305" name="Freeform 31"/>
            <p:cNvSpPr>
              <a:spLocks noChangeArrowheads="1"/>
            </p:cNvSpPr>
            <p:nvPr/>
          </p:nvSpPr>
          <p:spPr bwMode="auto">
            <a:xfrm>
              <a:off x="7197121" y="8332916"/>
              <a:ext cx="553830" cy="543285"/>
            </a:xfrm>
            <a:custGeom>
              <a:avLst/>
              <a:gdLst>
                <a:gd name="T0" fmla="*/ 231 w 462"/>
                <a:gd name="T1" fmla="*/ 0 h 453"/>
                <a:gd name="T2" fmla="*/ 231 w 462"/>
                <a:gd name="T3" fmla="*/ 0 h 453"/>
                <a:gd name="T4" fmla="*/ 0 w 462"/>
                <a:gd name="T5" fmla="*/ 222 h 453"/>
                <a:gd name="T6" fmla="*/ 231 w 462"/>
                <a:gd name="T7" fmla="*/ 452 h 453"/>
                <a:gd name="T8" fmla="*/ 461 w 462"/>
                <a:gd name="T9" fmla="*/ 222 h 453"/>
                <a:gd name="T10" fmla="*/ 231 w 462"/>
                <a:gd name="T11" fmla="*/ 0 h 453"/>
                <a:gd name="T12" fmla="*/ 231 w 462"/>
                <a:gd name="T13" fmla="*/ 399 h 453"/>
                <a:gd name="T14" fmla="*/ 231 w 462"/>
                <a:gd name="T15" fmla="*/ 399 h 453"/>
                <a:gd name="T16" fmla="*/ 53 w 462"/>
                <a:gd name="T17" fmla="*/ 222 h 453"/>
                <a:gd name="T18" fmla="*/ 231 w 462"/>
                <a:gd name="T19" fmla="*/ 45 h 453"/>
                <a:gd name="T20" fmla="*/ 408 w 462"/>
                <a:gd name="T21" fmla="*/ 222 h 453"/>
                <a:gd name="T22" fmla="*/ 231 w 462"/>
                <a:gd name="T23" fmla="*/ 399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2" h="453">
                  <a:moveTo>
                    <a:pt x="231" y="0"/>
                  </a:moveTo>
                  <a:lnTo>
                    <a:pt x="231" y="0"/>
                  </a:lnTo>
                  <a:cubicBezTo>
                    <a:pt x="106" y="0"/>
                    <a:pt x="0" y="98"/>
                    <a:pt x="0" y="222"/>
                  </a:cubicBezTo>
                  <a:cubicBezTo>
                    <a:pt x="0" y="346"/>
                    <a:pt x="106" y="452"/>
                    <a:pt x="231" y="452"/>
                  </a:cubicBezTo>
                  <a:cubicBezTo>
                    <a:pt x="355" y="452"/>
                    <a:pt x="461" y="346"/>
                    <a:pt x="461" y="222"/>
                  </a:cubicBezTo>
                  <a:cubicBezTo>
                    <a:pt x="461" y="98"/>
                    <a:pt x="355" y="0"/>
                    <a:pt x="231" y="0"/>
                  </a:cubicBezTo>
                  <a:close/>
                  <a:moveTo>
                    <a:pt x="231" y="399"/>
                  </a:moveTo>
                  <a:lnTo>
                    <a:pt x="231" y="399"/>
                  </a:lnTo>
                  <a:cubicBezTo>
                    <a:pt x="133" y="399"/>
                    <a:pt x="53" y="319"/>
                    <a:pt x="53" y="222"/>
                  </a:cubicBezTo>
                  <a:cubicBezTo>
                    <a:pt x="53" y="124"/>
                    <a:pt x="133" y="45"/>
                    <a:pt x="231" y="45"/>
                  </a:cubicBezTo>
                  <a:cubicBezTo>
                    <a:pt x="328" y="45"/>
                    <a:pt x="408" y="124"/>
                    <a:pt x="408" y="222"/>
                  </a:cubicBezTo>
                  <a:cubicBezTo>
                    <a:pt x="408" y="319"/>
                    <a:pt x="328" y="399"/>
                    <a:pt x="231" y="3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  <p:sp>
          <p:nvSpPr>
            <p:cNvPr id="306" name="Freeform 32"/>
            <p:cNvSpPr>
              <a:spLocks noChangeArrowheads="1"/>
            </p:cNvSpPr>
            <p:nvPr/>
          </p:nvSpPr>
          <p:spPr bwMode="auto">
            <a:xfrm>
              <a:off x="7450784" y="8450839"/>
              <a:ext cx="126832" cy="261114"/>
            </a:xfrm>
            <a:custGeom>
              <a:avLst/>
              <a:gdLst>
                <a:gd name="T0" fmla="*/ 36 w 107"/>
                <a:gd name="T1" fmla="*/ 0 h 222"/>
                <a:gd name="T2" fmla="*/ 0 w 107"/>
                <a:gd name="T3" fmla="*/ 0 h 222"/>
                <a:gd name="T4" fmla="*/ 0 w 107"/>
                <a:gd name="T5" fmla="*/ 133 h 222"/>
                <a:gd name="T6" fmla="*/ 89 w 107"/>
                <a:gd name="T7" fmla="*/ 221 h 222"/>
                <a:gd name="T8" fmla="*/ 106 w 107"/>
                <a:gd name="T9" fmla="*/ 195 h 222"/>
                <a:gd name="T10" fmla="*/ 36 w 107"/>
                <a:gd name="T11" fmla="*/ 114 h 222"/>
                <a:gd name="T12" fmla="*/ 36 w 107"/>
                <a:gd name="T1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222">
                  <a:moveTo>
                    <a:pt x="36" y="0"/>
                  </a:moveTo>
                  <a:lnTo>
                    <a:pt x="0" y="0"/>
                  </a:lnTo>
                  <a:lnTo>
                    <a:pt x="0" y="133"/>
                  </a:lnTo>
                  <a:lnTo>
                    <a:pt x="89" y="221"/>
                  </a:lnTo>
                  <a:lnTo>
                    <a:pt x="106" y="195"/>
                  </a:lnTo>
                  <a:lnTo>
                    <a:pt x="36" y="114"/>
                  </a:lnTo>
                  <a:lnTo>
                    <a:pt x="3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  <a:ea typeface="+mn-ea"/>
              </a:endParaRPr>
            </a:p>
          </p:txBody>
        </p:sp>
      </p:grpSp>
      <p:sp>
        <p:nvSpPr>
          <p:cNvPr id="307" name="Freeform 95"/>
          <p:cNvSpPr>
            <a:spLocks noChangeAspect="1" noChangeArrowheads="1"/>
          </p:cNvSpPr>
          <p:nvPr/>
        </p:nvSpPr>
        <p:spPr bwMode="auto">
          <a:xfrm>
            <a:off x="3040359" y="2715424"/>
            <a:ext cx="247749" cy="219162"/>
          </a:xfrm>
          <a:custGeom>
            <a:avLst/>
            <a:gdLst>
              <a:gd name="T0" fmla="*/ 257 w 462"/>
              <a:gd name="T1" fmla="*/ 0 h 409"/>
              <a:gd name="T2" fmla="*/ 257 w 462"/>
              <a:gd name="T3" fmla="*/ 0 h 409"/>
              <a:gd name="T4" fmla="*/ 62 w 462"/>
              <a:gd name="T5" fmla="*/ 205 h 409"/>
              <a:gd name="T6" fmla="*/ 0 w 462"/>
              <a:gd name="T7" fmla="*/ 205 h 409"/>
              <a:gd name="T8" fmla="*/ 89 w 462"/>
              <a:gd name="T9" fmla="*/ 302 h 409"/>
              <a:gd name="T10" fmla="*/ 178 w 462"/>
              <a:gd name="T11" fmla="*/ 205 h 409"/>
              <a:gd name="T12" fmla="*/ 106 w 462"/>
              <a:gd name="T13" fmla="*/ 205 h 409"/>
              <a:gd name="T14" fmla="*/ 257 w 462"/>
              <a:gd name="T15" fmla="*/ 53 h 409"/>
              <a:gd name="T16" fmla="*/ 416 w 462"/>
              <a:gd name="T17" fmla="*/ 205 h 409"/>
              <a:gd name="T18" fmla="*/ 257 w 462"/>
              <a:gd name="T19" fmla="*/ 364 h 409"/>
              <a:gd name="T20" fmla="*/ 169 w 462"/>
              <a:gd name="T21" fmla="*/ 328 h 409"/>
              <a:gd name="T22" fmla="*/ 133 w 462"/>
              <a:gd name="T23" fmla="*/ 364 h 409"/>
              <a:gd name="T24" fmla="*/ 257 w 462"/>
              <a:gd name="T25" fmla="*/ 408 h 409"/>
              <a:gd name="T26" fmla="*/ 461 w 462"/>
              <a:gd name="T27" fmla="*/ 205 h 409"/>
              <a:gd name="T28" fmla="*/ 257 w 462"/>
              <a:gd name="T29" fmla="*/ 0 h 409"/>
              <a:gd name="T30" fmla="*/ 240 w 462"/>
              <a:gd name="T31" fmla="*/ 98 h 409"/>
              <a:gd name="T32" fmla="*/ 240 w 462"/>
              <a:gd name="T33" fmla="*/ 98 h 409"/>
              <a:gd name="T34" fmla="*/ 240 w 462"/>
              <a:gd name="T35" fmla="*/ 213 h 409"/>
              <a:gd name="T36" fmla="*/ 319 w 462"/>
              <a:gd name="T37" fmla="*/ 293 h 409"/>
              <a:gd name="T38" fmla="*/ 346 w 462"/>
              <a:gd name="T39" fmla="*/ 266 h 409"/>
              <a:gd name="T40" fmla="*/ 275 w 462"/>
              <a:gd name="T41" fmla="*/ 205 h 409"/>
              <a:gd name="T42" fmla="*/ 275 w 462"/>
              <a:gd name="T43" fmla="*/ 98 h 409"/>
              <a:gd name="T44" fmla="*/ 240 w 462"/>
              <a:gd name="T45" fmla="*/ 98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62" h="409">
                <a:moveTo>
                  <a:pt x="257" y="0"/>
                </a:moveTo>
                <a:lnTo>
                  <a:pt x="257" y="0"/>
                </a:lnTo>
                <a:cubicBezTo>
                  <a:pt x="151" y="0"/>
                  <a:pt x="62" y="89"/>
                  <a:pt x="62" y="205"/>
                </a:cubicBezTo>
                <a:cubicBezTo>
                  <a:pt x="0" y="205"/>
                  <a:pt x="0" y="205"/>
                  <a:pt x="0" y="205"/>
                </a:cubicBezTo>
                <a:cubicBezTo>
                  <a:pt x="89" y="302"/>
                  <a:pt x="89" y="302"/>
                  <a:pt x="89" y="302"/>
                </a:cubicBezTo>
                <a:cubicBezTo>
                  <a:pt x="178" y="205"/>
                  <a:pt x="178" y="205"/>
                  <a:pt x="178" y="205"/>
                </a:cubicBezTo>
                <a:cubicBezTo>
                  <a:pt x="106" y="205"/>
                  <a:pt x="106" y="205"/>
                  <a:pt x="106" y="205"/>
                </a:cubicBezTo>
                <a:cubicBezTo>
                  <a:pt x="115" y="124"/>
                  <a:pt x="178" y="53"/>
                  <a:pt x="257" y="53"/>
                </a:cubicBezTo>
                <a:cubicBezTo>
                  <a:pt x="346" y="53"/>
                  <a:pt x="416" y="124"/>
                  <a:pt x="416" y="205"/>
                </a:cubicBezTo>
                <a:cubicBezTo>
                  <a:pt x="416" y="293"/>
                  <a:pt x="346" y="364"/>
                  <a:pt x="257" y="364"/>
                </a:cubicBezTo>
                <a:cubicBezTo>
                  <a:pt x="231" y="364"/>
                  <a:pt x="196" y="346"/>
                  <a:pt x="169" y="328"/>
                </a:cubicBezTo>
                <a:cubicBezTo>
                  <a:pt x="133" y="364"/>
                  <a:pt x="133" y="364"/>
                  <a:pt x="133" y="364"/>
                </a:cubicBezTo>
                <a:cubicBezTo>
                  <a:pt x="169" y="391"/>
                  <a:pt x="213" y="408"/>
                  <a:pt x="257" y="408"/>
                </a:cubicBezTo>
                <a:cubicBezTo>
                  <a:pt x="372" y="408"/>
                  <a:pt x="461" y="319"/>
                  <a:pt x="461" y="205"/>
                </a:cubicBezTo>
                <a:cubicBezTo>
                  <a:pt x="461" y="98"/>
                  <a:pt x="372" y="0"/>
                  <a:pt x="257" y="0"/>
                </a:cubicBezTo>
                <a:close/>
                <a:moveTo>
                  <a:pt x="240" y="98"/>
                </a:moveTo>
                <a:lnTo>
                  <a:pt x="240" y="98"/>
                </a:lnTo>
                <a:cubicBezTo>
                  <a:pt x="240" y="213"/>
                  <a:pt x="240" y="213"/>
                  <a:pt x="240" y="213"/>
                </a:cubicBezTo>
                <a:cubicBezTo>
                  <a:pt x="319" y="293"/>
                  <a:pt x="319" y="293"/>
                  <a:pt x="319" y="293"/>
                </a:cubicBezTo>
                <a:cubicBezTo>
                  <a:pt x="346" y="266"/>
                  <a:pt x="346" y="266"/>
                  <a:pt x="346" y="266"/>
                </a:cubicBezTo>
                <a:cubicBezTo>
                  <a:pt x="275" y="205"/>
                  <a:pt x="275" y="205"/>
                  <a:pt x="275" y="205"/>
                </a:cubicBezTo>
                <a:cubicBezTo>
                  <a:pt x="275" y="98"/>
                  <a:pt x="275" y="98"/>
                  <a:pt x="275" y="98"/>
                </a:cubicBezTo>
                <a:lnTo>
                  <a:pt x="240" y="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08" name="Freeform 69"/>
          <p:cNvSpPr>
            <a:spLocks noChangeAspect="1" noEditPoints="1"/>
          </p:cNvSpPr>
          <p:nvPr/>
        </p:nvSpPr>
        <p:spPr bwMode="auto">
          <a:xfrm>
            <a:off x="2325497" y="2716912"/>
            <a:ext cx="210673" cy="212358"/>
          </a:xfrm>
          <a:custGeom>
            <a:avLst/>
            <a:gdLst>
              <a:gd name="T0" fmla="*/ 29 w 58"/>
              <a:gd name="T1" fmla="*/ 58 h 58"/>
              <a:gd name="T2" fmla="*/ 6 w 58"/>
              <a:gd name="T3" fmla="*/ 47 h 58"/>
              <a:gd name="T4" fmla="*/ 7 w 58"/>
              <a:gd name="T5" fmla="*/ 46 h 58"/>
              <a:gd name="T6" fmla="*/ 12 w 58"/>
              <a:gd name="T7" fmla="*/ 40 h 58"/>
              <a:gd name="T8" fmla="*/ 13 w 58"/>
              <a:gd name="T9" fmla="*/ 40 h 58"/>
              <a:gd name="T10" fmla="*/ 14 w 58"/>
              <a:gd name="T11" fmla="*/ 41 h 58"/>
              <a:gd name="T12" fmla="*/ 29 w 58"/>
              <a:gd name="T13" fmla="*/ 48 h 58"/>
              <a:gd name="T14" fmla="*/ 48 w 58"/>
              <a:gd name="T15" fmla="*/ 29 h 58"/>
              <a:gd name="T16" fmla="*/ 29 w 58"/>
              <a:gd name="T17" fmla="*/ 9 h 58"/>
              <a:gd name="T18" fmla="*/ 16 w 58"/>
              <a:gd name="T19" fmla="*/ 14 h 58"/>
              <a:gd name="T20" fmla="*/ 21 w 58"/>
              <a:gd name="T21" fmla="*/ 20 h 58"/>
              <a:gd name="T22" fmla="*/ 21 w 58"/>
              <a:gd name="T23" fmla="*/ 22 h 58"/>
              <a:gd name="T24" fmla="*/ 19 w 58"/>
              <a:gd name="T25" fmla="*/ 24 h 58"/>
              <a:gd name="T26" fmla="*/ 2 w 58"/>
              <a:gd name="T27" fmla="*/ 24 h 58"/>
              <a:gd name="T28" fmla="*/ 0 w 58"/>
              <a:gd name="T29" fmla="*/ 21 h 58"/>
              <a:gd name="T30" fmla="*/ 0 w 58"/>
              <a:gd name="T31" fmla="*/ 4 h 58"/>
              <a:gd name="T32" fmla="*/ 1 w 58"/>
              <a:gd name="T33" fmla="*/ 2 h 58"/>
              <a:gd name="T34" fmla="*/ 4 w 58"/>
              <a:gd name="T35" fmla="*/ 3 h 58"/>
              <a:gd name="T36" fmla="*/ 9 w 58"/>
              <a:gd name="T37" fmla="*/ 8 h 58"/>
              <a:gd name="T38" fmla="*/ 29 w 58"/>
              <a:gd name="T39" fmla="*/ 0 h 58"/>
              <a:gd name="T40" fmla="*/ 58 w 58"/>
              <a:gd name="T41" fmla="*/ 29 h 58"/>
              <a:gd name="T42" fmla="*/ 29 w 58"/>
              <a:gd name="T43" fmla="*/ 58 h 58"/>
              <a:gd name="T44" fmla="*/ 34 w 58"/>
              <a:gd name="T45" fmla="*/ 35 h 58"/>
              <a:gd name="T46" fmla="*/ 33 w 58"/>
              <a:gd name="T47" fmla="*/ 36 h 58"/>
              <a:gd name="T48" fmla="*/ 20 w 58"/>
              <a:gd name="T49" fmla="*/ 36 h 58"/>
              <a:gd name="T50" fmla="*/ 19 w 58"/>
              <a:gd name="T51" fmla="*/ 35 h 58"/>
              <a:gd name="T52" fmla="*/ 19 w 58"/>
              <a:gd name="T53" fmla="*/ 32 h 58"/>
              <a:gd name="T54" fmla="*/ 20 w 58"/>
              <a:gd name="T55" fmla="*/ 31 h 58"/>
              <a:gd name="T56" fmla="*/ 29 w 58"/>
              <a:gd name="T57" fmla="*/ 31 h 58"/>
              <a:gd name="T58" fmla="*/ 29 w 58"/>
              <a:gd name="T59" fmla="*/ 18 h 58"/>
              <a:gd name="T60" fmla="*/ 30 w 58"/>
              <a:gd name="T61" fmla="*/ 17 h 58"/>
              <a:gd name="T62" fmla="*/ 33 w 58"/>
              <a:gd name="T63" fmla="*/ 17 h 58"/>
              <a:gd name="T64" fmla="*/ 34 w 58"/>
              <a:gd name="T65" fmla="*/ 18 h 58"/>
              <a:gd name="T66" fmla="*/ 34 w 58"/>
              <a:gd name="T67" fmla="*/ 35 h 5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61" name="Freeform 234"/>
          <p:cNvSpPr>
            <a:spLocks noChangeAspect="1"/>
          </p:cNvSpPr>
          <p:nvPr/>
        </p:nvSpPr>
        <p:spPr bwMode="auto">
          <a:xfrm>
            <a:off x="5145243" y="1848857"/>
            <a:ext cx="222245" cy="225270"/>
          </a:xfrm>
          <a:custGeom>
            <a:avLst/>
            <a:gdLst>
              <a:gd name="T0" fmla="*/ 66 w 68"/>
              <a:gd name="T1" fmla="*/ 25 h 69"/>
              <a:gd name="T2" fmla="*/ 51 w 68"/>
              <a:gd name="T3" fmla="*/ 40 h 69"/>
              <a:gd name="T4" fmla="*/ 57 w 68"/>
              <a:gd name="T5" fmla="*/ 46 h 69"/>
              <a:gd name="T6" fmla="*/ 51 w 68"/>
              <a:gd name="T7" fmla="*/ 52 h 69"/>
              <a:gd name="T8" fmla="*/ 20 w 68"/>
              <a:gd name="T9" fmla="*/ 55 h 69"/>
              <a:gd name="T10" fmla="*/ 7 w 68"/>
              <a:gd name="T11" fmla="*/ 69 h 69"/>
              <a:gd name="T12" fmla="*/ 0 w 68"/>
              <a:gd name="T13" fmla="*/ 69 h 69"/>
              <a:gd name="T14" fmla="*/ 0 w 68"/>
              <a:gd name="T15" fmla="*/ 62 h 69"/>
              <a:gd name="T16" fmla="*/ 14 w 68"/>
              <a:gd name="T17" fmla="*/ 48 h 69"/>
              <a:gd name="T18" fmla="*/ 17 w 68"/>
              <a:gd name="T19" fmla="*/ 18 h 69"/>
              <a:gd name="T20" fmla="*/ 23 w 68"/>
              <a:gd name="T21" fmla="*/ 12 h 69"/>
              <a:gd name="T22" fmla="*/ 29 w 68"/>
              <a:gd name="T23" fmla="*/ 17 h 69"/>
              <a:gd name="T24" fmla="*/ 44 w 68"/>
              <a:gd name="T25" fmla="*/ 2 h 69"/>
              <a:gd name="T26" fmla="*/ 51 w 68"/>
              <a:gd name="T27" fmla="*/ 2 h 69"/>
              <a:gd name="T28" fmla="*/ 51 w 68"/>
              <a:gd name="T29" fmla="*/ 9 h 69"/>
              <a:gd name="T30" fmla="*/ 35 w 68"/>
              <a:gd name="T31" fmla="*/ 24 h 69"/>
              <a:gd name="T32" fmla="*/ 44 w 68"/>
              <a:gd name="T33" fmla="*/ 33 h 69"/>
              <a:gd name="T34" fmla="*/ 60 w 68"/>
              <a:gd name="T35" fmla="*/ 18 h 69"/>
              <a:gd name="T36" fmla="*/ 66 w 68"/>
              <a:gd name="T37" fmla="*/ 18 h 69"/>
              <a:gd name="T38" fmla="*/ 66 w 68"/>
              <a:gd name="T39" fmla="*/ 25 h 69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9">
                <a:moveTo>
                  <a:pt x="66" y="25"/>
                </a:moveTo>
                <a:cubicBezTo>
                  <a:pt x="51" y="40"/>
                  <a:pt x="51" y="40"/>
                  <a:pt x="51" y="40"/>
                </a:cubicBezTo>
                <a:cubicBezTo>
                  <a:pt x="57" y="46"/>
                  <a:pt x="57" y="46"/>
                  <a:pt x="57" y="46"/>
                </a:cubicBezTo>
                <a:cubicBezTo>
                  <a:pt x="51" y="52"/>
                  <a:pt x="51" y="52"/>
                  <a:pt x="51" y="52"/>
                </a:cubicBezTo>
                <a:cubicBezTo>
                  <a:pt x="42" y="60"/>
                  <a:pt x="30" y="61"/>
                  <a:pt x="20" y="55"/>
                </a:cubicBezTo>
                <a:cubicBezTo>
                  <a:pt x="7" y="69"/>
                  <a:pt x="7" y="69"/>
                  <a:pt x="7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2"/>
                  <a:pt x="0" y="62"/>
                  <a:pt x="0" y="62"/>
                </a:cubicBezTo>
                <a:cubicBezTo>
                  <a:pt x="14" y="48"/>
                  <a:pt x="14" y="48"/>
                  <a:pt x="14" y="48"/>
                </a:cubicBezTo>
                <a:cubicBezTo>
                  <a:pt x="7" y="39"/>
                  <a:pt x="8" y="26"/>
                  <a:pt x="17" y="18"/>
                </a:cubicBezTo>
                <a:cubicBezTo>
                  <a:pt x="23" y="12"/>
                  <a:pt x="23" y="12"/>
                  <a:pt x="23" y="12"/>
                </a:cubicBezTo>
                <a:cubicBezTo>
                  <a:pt x="29" y="17"/>
                  <a:pt x="29" y="17"/>
                  <a:pt x="29" y="17"/>
                </a:cubicBezTo>
                <a:cubicBezTo>
                  <a:pt x="44" y="2"/>
                  <a:pt x="44" y="2"/>
                  <a:pt x="44" y="2"/>
                </a:cubicBezTo>
                <a:cubicBezTo>
                  <a:pt x="46" y="0"/>
                  <a:pt x="49" y="0"/>
                  <a:pt x="51" y="2"/>
                </a:cubicBezTo>
                <a:cubicBezTo>
                  <a:pt x="52" y="4"/>
                  <a:pt x="52" y="7"/>
                  <a:pt x="51" y="9"/>
                </a:cubicBezTo>
                <a:cubicBezTo>
                  <a:pt x="35" y="24"/>
                  <a:pt x="35" y="24"/>
                  <a:pt x="35" y="24"/>
                </a:cubicBezTo>
                <a:cubicBezTo>
                  <a:pt x="44" y="33"/>
                  <a:pt x="44" y="33"/>
                  <a:pt x="44" y="33"/>
                </a:cubicBezTo>
                <a:cubicBezTo>
                  <a:pt x="60" y="18"/>
                  <a:pt x="60" y="18"/>
                  <a:pt x="60" y="18"/>
                </a:cubicBezTo>
                <a:cubicBezTo>
                  <a:pt x="61" y="16"/>
                  <a:pt x="64" y="16"/>
                  <a:pt x="66" y="18"/>
                </a:cubicBezTo>
                <a:cubicBezTo>
                  <a:pt x="68" y="20"/>
                  <a:pt x="68" y="23"/>
                  <a:pt x="66" y="2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62" name="Freeform 26"/>
          <p:cNvSpPr>
            <a:spLocks noChangeAspect="1" noChangeArrowheads="1"/>
          </p:cNvSpPr>
          <p:nvPr/>
        </p:nvSpPr>
        <p:spPr bwMode="auto">
          <a:xfrm>
            <a:off x="7688885" y="1851102"/>
            <a:ext cx="233225" cy="237081"/>
          </a:xfrm>
          <a:custGeom>
            <a:avLst/>
            <a:gdLst>
              <a:gd name="T0" fmla="*/ 256 w 426"/>
              <a:gd name="T1" fmla="*/ 265 h 435"/>
              <a:gd name="T2" fmla="*/ 256 w 426"/>
              <a:gd name="T3" fmla="*/ 265 h 435"/>
              <a:gd name="T4" fmla="*/ 0 w 426"/>
              <a:gd name="T5" fmla="*/ 301 h 435"/>
              <a:gd name="T6" fmla="*/ 35 w 426"/>
              <a:gd name="T7" fmla="*/ 345 h 435"/>
              <a:gd name="T8" fmla="*/ 346 w 426"/>
              <a:gd name="T9" fmla="*/ 345 h 435"/>
              <a:gd name="T10" fmla="*/ 346 w 426"/>
              <a:gd name="T11" fmla="*/ 35 h 435"/>
              <a:gd name="T12" fmla="*/ 292 w 426"/>
              <a:gd name="T13" fmla="*/ 0 h 435"/>
              <a:gd name="T14" fmla="*/ 256 w 426"/>
              <a:gd name="T15" fmla="*/ 26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26" h="435">
                <a:moveTo>
                  <a:pt x="256" y="265"/>
                </a:moveTo>
                <a:lnTo>
                  <a:pt x="256" y="265"/>
                </a:lnTo>
                <a:cubicBezTo>
                  <a:pt x="186" y="336"/>
                  <a:pt x="80" y="345"/>
                  <a:pt x="0" y="301"/>
                </a:cubicBezTo>
                <a:cubicBezTo>
                  <a:pt x="9" y="319"/>
                  <a:pt x="17" y="328"/>
                  <a:pt x="35" y="345"/>
                </a:cubicBezTo>
                <a:cubicBezTo>
                  <a:pt x="124" y="434"/>
                  <a:pt x="256" y="434"/>
                  <a:pt x="346" y="345"/>
                </a:cubicBezTo>
                <a:cubicBezTo>
                  <a:pt x="425" y="256"/>
                  <a:pt x="425" y="124"/>
                  <a:pt x="346" y="35"/>
                </a:cubicBezTo>
                <a:cubicBezTo>
                  <a:pt x="328" y="26"/>
                  <a:pt x="310" y="9"/>
                  <a:pt x="292" y="0"/>
                </a:cubicBezTo>
                <a:cubicBezTo>
                  <a:pt x="346" y="88"/>
                  <a:pt x="328" y="194"/>
                  <a:pt x="256" y="265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65" name="Freeform 35"/>
          <p:cNvSpPr>
            <a:spLocks noChangeAspect="1" noEditPoints="1"/>
          </p:cNvSpPr>
          <p:nvPr/>
        </p:nvSpPr>
        <p:spPr bwMode="auto">
          <a:xfrm>
            <a:off x="4185376" y="2302726"/>
            <a:ext cx="146545" cy="207827"/>
          </a:xfrm>
          <a:custGeom>
            <a:avLst/>
            <a:gdLst>
              <a:gd name="T0" fmla="*/ 6 w 51"/>
              <a:gd name="T1" fmla="*/ 37 h 72"/>
              <a:gd name="T2" fmla="*/ 16 w 51"/>
              <a:gd name="T3" fmla="*/ 30 h 72"/>
              <a:gd name="T4" fmla="*/ 16 w 51"/>
              <a:gd name="T5" fmla="*/ 0 h 72"/>
              <a:gd name="T6" fmla="*/ 43 w 51"/>
              <a:gd name="T7" fmla="*/ 2 h 72"/>
              <a:gd name="T8" fmla="*/ 43 w 51"/>
              <a:gd name="T9" fmla="*/ 31 h 72"/>
              <a:gd name="T10" fmla="*/ 24 w 51"/>
              <a:gd name="T11" fmla="*/ 72 h 72"/>
              <a:gd name="T12" fmla="*/ 0 w 51"/>
              <a:gd name="T13" fmla="*/ 51 h 72"/>
              <a:gd name="T14" fmla="*/ 6 w 51"/>
              <a:gd name="T15" fmla="*/ 55 h 72"/>
              <a:gd name="T16" fmla="*/ 40 w 51"/>
              <a:gd name="T17" fmla="*/ 61 h 72"/>
              <a:gd name="T18" fmla="*/ 44 w 51"/>
              <a:gd name="T19" fmla="*/ 36 h 72"/>
              <a:gd name="T20" fmla="*/ 23 w 51"/>
              <a:gd name="T21" fmla="*/ 33 h 72"/>
              <a:gd name="T22" fmla="*/ 39 w 51"/>
              <a:gd name="T23" fmla="*/ 40 h 72"/>
              <a:gd name="T24" fmla="*/ 42 w 51"/>
              <a:gd name="T25" fmla="*/ 43 h 72"/>
              <a:gd name="T26" fmla="*/ 34 w 51"/>
              <a:gd name="T27" fmla="*/ 47 h 72"/>
              <a:gd name="T28" fmla="*/ 29 w 51"/>
              <a:gd name="T29" fmla="*/ 64 h 72"/>
              <a:gd name="T30" fmla="*/ 23 w 51"/>
              <a:gd name="T31" fmla="*/ 56 h 72"/>
              <a:gd name="T32" fmla="*/ 22 w 51"/>
              <a:gd name="T33" fmla="*/ 57 h 72"/>
              <a:gd name="T34" fmla="*/ 6 w 51"/>
              <a:gd name="T35" fmla="*/ 53 h 72"/>
              <a:gd name="T36" fmla="*/ 10 w 51"/>
              <a:gd name="T37" fmla="*/ 53 h 72"/>
              <a:gd name="T38" fmla="*/ 17 w 51"/>
              <a:gd name="T39" fmla="*/ 56 h 72"/>
              <a:gd name="T40" fmla="*/ 5 w 51"/>
              <a:gd name="T41" fmla="*/ 51 h 72"/>
              <a:gd name="T42" fmla="*/ 22 w 51"/>
              <a:gd name="T43" fmla="*/ 51 h 72"/>
              <a:gd name="T44" fmla="*/ 22 w 51"/>
              <a:gd name="T45" fmla="*/ 46 h 72"/>
              <a:gd name="T46" fmla="*/ 11 w 51"/>
              <a:gd name="T47" fmla="*/ 38 h 72"/>
              <a:gd name="T48" fmla="*/ 21 w 51"/>
              <a:gd name="T49" fmla="*/ 28 h 72"/>
              <a:gd name="T50" fmla="*/ 26 w 51"/>
              <a:gd name="T51" fmla="*/ 28 h 72"/>
              <a:gd name="T52" fmla="*/ 16 w 51"/>
              <a:gd name="T53" fmla="*/ 5 h 72"/>
              <a:gd name="T54" fmla="*/ 21 w 51"/>
              <a:gd name="T55" fmla="*/ 28 h 72"/>
              <a:gd name="T56" fmla="*/ 30 w 51"/>
              <a:gd name="T57" fmla="*/ 44 h 72"/>
              <a:gd name="T58" fmla="*/ 27 w 51"/>
              <a:gd name="T59" fmla="*/ 47 h 72"/>
              <a:gd name="T60" fmla="*/ 38 w 51"/>
              <a:gd name="T61" fmla="*/ 30 h 72"/>
              <a:gd name="T62" fmla="*/ 43 w 51"/>
              <a:gd name="T63" fmla="*/ 6 h 72"/>
              <a:gd name="T64" fmla="*/ 33 w 51"/>
              <a:gd name="T65" fmla="*/ 29 h 7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51" h="72">
                <a:moveTo>
                  <a:pt x="7" y="41"/>
                </a:moveTo>
                <a:cubicBezTo>
                  <a:pt x="7" y="40"/>
                  <a:pt x="6" y="38"/>
                  <a:pt x="6" y="37"/>
                </a:cubicBezTo>
                <a:cubicBezTo>
                  <a:pt x="6" y="34"/>
                  <a:pt x="10" y="30"/>
                  <a:pt x="14" y="30"/>
                </a:cubicBezTo>
                <a:cubicBezTo>
                  <a:pt x="15" y="30"/>
                  <a:pt x="16" y="30"/>
                  <a:pt x="16" y="30"/>
                </a:cubicBezTo>
                <a:cubicBezTo>
                  <a:pt x="15" y="26"/>
                  <a:pt x="10" y="12"/>
                  <a:pt x="10" y="8"/>
                </a:cubicBezTo>
                <a:cubicBezTo>
                  <a:pt x="10" y="4"/>
                  <a:pt x="12" y="0"/>
                  <a:pt x="16" y="0"/>
                </a:cubicBezTo>
                <a:cubicBezTo>
                  <a:pt x="22" y="0"/>
                  <a:pt x="28" y="21"/>
                  <a:pt x="30" y="25"/>
                </a:cubicBezTo>
                <a:cubicBezTo>
                  <a:pt x="31" y="20"/>
                  <a:pt x="37" y="2"/>
                  <a:pt x="43" y="2"/>
                </a:cubicBezTo>
                <a:cubicBezTo>
                  <a:pt x="47" y="2"/>
                  <a:pt x="49" y="5"/>
                  <a:pt x="49" y="9"/>
                </a:cubicBezTo>
                <a:cubicBezTo>
                  <a:pt x="49" y="13"/>
                  <a:pt x="45" y="26"/>
                  <a:pt x="43" y="31"/>
                </a:cubicBezTo>
                <a:cubicBezTo>
                  <a:pt x="50" y="32"/>
                  <a:pt x="51" y="38"/>
                  <a:pt x="51" y="44"/>
                </a:cubicBezTo>
                <a:cubicBezTo>
                  <a:pt x="51" y="60"/>
                  <a:pt x="40" y="72"/>
                  <a:pt x="24" y="72"/>
                </a:cubicBezTo>
                <a:cubicBezTo>
                  <a:pt x="21" y="72"/>
                  <a:pt x="18" y="72"/>
                  <a:pt x="15" y="71"/>
                </a:cubicBezTo>
                <a:cubicBezTo>
                  <a:pt x="7" y="68"/>
                  <a:pt x="0" y="60"/>
                  <a:pt x="0" y="51"/>
                </a:cubicBezTo>
                <a:cubicBezTo>
                  <a:pt x="0" y="46"/>
                  <a:pt x="2" y="43"/>
                  <a:pt x="7" y="41"/>
                </a:cubicBezTo>
                <a:close/>
                <a:moveTo>
                  <a:pt x="6" y="55"/>
                </a:moveTo>
                <a:cubicBezTo>
                  <a:pt x="9" y="63"/>
                  <a:pt x="16" y="68"/>
                  <a:pt x="24" y="68"/>
                </a:cubicBezTo>
                <a:cubicBezTo>
                  <a:pt x="31" y="68"/>
                  <a:pt x="36" y="65"/>
                  <a:pt x="40" y="61"/>
                </a:cubicBezTo>
                <a:cubicBezTo>
                  <a:pt x="44" y="56"/>
                  <a:pt x="46" y="50"/>
                  <a:pt x="46" y="44"/>
                </a:cubicBezTo>
                <a:cubicBezTo>
                  <a:pt x="46" y="41"/>
                  <a:pt x="46" y="38"/>
                  <a:pt x="44" y="36"/>
                </a:cubicBezTo>
                <a:cubicBezTo>
                  <a:pt x="41" y="33"/>
                  <a:pt x="29" y="32"/>
                  <a:pt x="25" y="32"/>
                </a:cubicBezTo>
                <a:cubicBezTo>
                  <a:pt x="24" y="32"/>
                  <a:pt x="23" y="32"/>
                  <a:pt x="23" y="33"/>
                </a:cubicBezTo>
                <a:cubicBezTo>
                  <a:pt x="22" y="33"/>
                  <a:pt x="22" y="34"/>
                  <a:pt x="22" y="34"/>
                </a:cubicBezTo>
                <a:cubicBezTo>
                  <a:pt x="22" y="40"/>
                  <a:pt x="35" y="40"/>
                  <a:pt x="39" y="40"/>
                </a:cubicBezTo>
                <a:cubicBezTo>
                  <a:pt x="40" y="40"/>
                  <a:pt x="40" y="40"/>
                  <a:pt x="41" y="40"/>
                </a:cubicBezTo>
                <a:cubicBezTo>
                  <a:pt x="41" y="41"/>
                  <a:pt x="42" y="42"/>
                  <a:pt x="42" y="43"/>
                </a:cubicBezTo>
                <a:cubicBezTo>
                  <a:pt x="41" y="44"/>
                  <a:pt x="39" y="44"/>
                  <a:pt x="38" y="45"/>
                </a:cubicBezTo>
                <a:cubicBezTo>
                  <a:pt x="36" y="45"/>
                  <a:pt x="35" y="46"/>
                  <a:pt x="34" y="47"/>
                </a:cubicBezTo>
                <a:cubicBezTo>
                  <a:pt x="31" y="49"/>
                  <a:pt x="28" y="53"/>
                  <a:pt x="28" y="57"/>
                </a:cubicBezTo>
                <a:cubicBezTo>
                  <a:pt x="28" y="59"/>
                  <a:pt x="29" y="61"/>
                  <a:pt x="29" y="64"/>
                </a:cubicBezTo>
                <a:cubicBezTo>
                  <a:pt x="29" y="64"/>
                  <a:pt x="29" y="65"/>
                  <a:pt x="29" y="65"/>
                </a:cubicBezTo>
                <a:cubicBezTo>
                  <a:pt x="24" y="64"/>
                  <a:pt x="23" y="60"/>
                  <a:pt x="23" y="56"/>
                </a:cubicBezTo>
                <a:cubicBezTo>
                  <a:pt x="23" y="56"/>
                  <a:pt x="22" y="56"/>
                  <a:pt x="22" y="56"/>
                </a:cubicBezTo>
                <a:cubicBezTo>
                  <a:pt x="22" y="56"/>
                  <a:pt x="22" y="57"/>
                  <a:pt x="22" y="57"/>
                </a:cubicBezTo>
                <a:cubicBezTo>
                  <a:pt x="22" y="60"/>
                  <a:pt x="19" y="62"/>
                  <a:pt x="16" y="62"/>
                </a:cubicBezTo>
                <a:cubicBezTo>
                  <a:pt x="12" y="62"/>
                  <a:pt x="6" y="57"/>
                  <a:pt x="6" y="53"/>
                </a:cubicBezTo>
                <a:cubicBezTo>
                  <a:pt x="6" y="51"/>
                  <a:pt x="7" y="51"/>
                  <a:pt x="7" y="50"/>
                </a:cubicBezTo>
                <a:cubicBezTo>
                  <a:pt x="8" y="51"/>
                  <a:pt x="9" y="52"/>
                  <a:pt x="10" y="53"/>
                </a:cubicBezTo>
                <a:cubicBezTo>
                  <a:pt x="11" y="54"/>
                  <a:pt x="13" y="57"/>
                  <a:pt x="15" y="57"/>
                </a:cubicBezTo>
                <a:cubicBezTo>
                  <a:pt x="16" y="57"/>
                  <a:pt x="17" y="57"/>
                  <a:pt x="17" y="56"/>
                </a:cubicBezTo>
                <a:cubicBezTo>
                  <a:pt x="17" y="54"/>
                  <a:pt x="10" y="46"/>
                  <a:pt x="9" y="46"/>
                </a:cubicBezTo>
                <a:cubicBezTo>
                  <a:pt x="6" y="46"/>
                  <a:pt x="5" y="49"/>
                  <a:pt x="5" y="51"/>
                </a:cubicBezTo>
                <a:cubicBezTo>
                  <a:pt x="5" y="52"/>
                  <a:pt x="5" y="54"/>
                  <a:pt x="6" y="55"/>
                </a:cubicBezTo>
                <a:close/>
                <a:moveTo>
                  <a:pt x="22" y="51"/>
                </a:moveTo>
                <a:cubicBezTo>
                  <a:pt x="23" y="51"/>
                  <a:pt x="23" y="50"/>
                  <a:pt x="23" y="50"/>
                </a:cubicBezTo>
                <a:cubicBezTo>
                  <a:pt x="23" y="49"/>
                  <a:pt x="22" y="46"/>
                  <a:pt x="22" y="46"/>
                </a:cubicBezTo>
                <a:cubicBezTo>
                  <a:pt x="21" y="43"/>
                  <a:pt x="17" y="35"/>
                  <a:pt x="14" y="35"/>
                </a:cubicBezTo>
                <a:cubicBezTo>
                  <a:pt x="13" y="35"/>
                  <a:pt x="11" y="36"/>
                  <a:pt x="11" y="38"/>
                </a:cubicBezTo>
                <a:cubicBezTo>
                  <a:pt x="11" y="41"/>
                  <a:pt x="19" y="51"/>
                  <a:pt x="22" y="51"/>
                </a:cubicBezTo>
                <a:close/>
                <a:moveTo>
                  <a:pt x="21" y="28"/>
                </a:moveTo>
                <a:cubicBezTo>
                  <a:pt x="21" y="28"/>
                  <a:pt x="22" y="28"/>
                  <a:pt x="23" y="28"/>
                </a:cubicBezTo>
                <a:cubicBezTo>
                  <a:pt x="24" y="28"/>
                  <a:pt x="25" y="28"/>
                  <a:pt x="26" y="28"/>
                </a:cubicBezTo>
                <a:cubicBezTo>
                  <a:pt x="21" y="14"/>
                  <a:pt x="21" y="14"/>
                  <a:pt x="21" y="14"/>
                </a:cubicBezTo>
                <a:cubicBezTo>
                  <a:pt x="20" y="12"/>
                  <a:pt x="18" y="5"/>
                  <a:pt x="16" y="5"/>
                </a:cubicBezTo>
                <a:cubicBezTo>
                  <a:pt x="15" y="5"/>
                  <a:pt x="14" y="6"/>
                  <a:pt x="14" y="7"/>
                </a:cubicBezTo>
                <a:cubicBezTo>
                  <a:pt x="14" y="11"/>
                  <a:pt x="19" y="24"/>
                  <a:pt x="21" y="28"/>
                </a:cubicBezTo>
                <a:close/>
                <a:moveTo>
                  <a:pt x="27" y="47"/>
                </a:moveTo>
                <a:cubicBezTo>
                  <a:pt x="28" y="46"/>
                  <a:pt x="29" y="45"/>
                  <a:pt x="30" y="44"/>
                </a:cubicBezTo>
                <a:cubicBezTo>
                  <a:pt x="29" y="44"/>
                  <a:pt x="27" y="44"/>
                  <a:pt x="26" y="43"/>
                </a:cubicBezTo>
                <a:cubicBezTo>
                  <a:pt x="26" y="44"/>
                  <a:pt x="27" y="45"/>
                  <a:pt x="27" y="47"/>
                </a:cubicBezTo>
                <a:close/>
                <a:moveTo>
                  <a:pt x="33" y="29"/>
                </a:moveTo>
                <a:cubicBezTo>
                  <a:pt x="38" y="30"/>
                  <a:pt x="38" y="30"/>
                  <a:pt x="38" y="30"/>
                </a:cubicBezTo>
                <a:cubicBezTo>
                  <a:pt x="39" y="26"/>
                  <a:pt x="45" y="11"/>
                  <a:pt x="45" y="9"/>
                </a:cubicBezTo>
                <a:cubicBezTo>
                  <a:pt x="45" y="8"/>
                  <a:pt x="44" y="6"/>
                  <a:pt x="43" y="6"/>
                </a:cubicBezTo>
                <a:cubicBezTo>
                  <a:pt x="41" y="6"/>
                  <a:pt x="39" y="14"/>
                  <a:pt x="38" y="15"/>
                </a:cubicBezTo>
                <a:lnTo>
                  <a:pt x="33" y="2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66" name="Freeform 94"/>
          <p:cNvSpPr>
            <a:spLocks noChangeAspect="1" noChangeArrowheads="1"/>
          </p:cNvSpPr>
          <p:nvPr/>
        </p:nvSpPr>
        <p:spPr bwMode="auto">
          <a:xfrm>
            <a:off x="4151307" y="3138841"/>
            <a:ext cx="231775" cy="236538"/>
          </a:xfrm>
          <a:custGeom>
            <a:avLst/>
            <a:gdLst>
              <a:gd name="T0" fmla="*/ 151 w 524"/>
              <a:gd name="T1" fmla="*/ 114 h 532"/>
              <a:gd name="T2" fmla="*/ 151 w 524"/>
              <a:gd name="T3" fmla="*/ 114 h 532"/>
              <a:gd name="T4" fmla="*/ 106 w 524"/>
              <a:gd name="T5" fmla="*/ 425 h 532"/>
              <a:gd name="T6" fmla="*/ 417 w 524"/>
              <a:gd name="T7" fmla="*/ 380 h 532"/>
              <a:gd name="T8" fmla="*/ 337 w 524"/>
              <a:gd name="T9" fmla="*/ 195 h 532"/>
              <a:gd name="T10" fmla="*/ 151 w 524"/>
              <a:gd name="T11" fmla="*/ 114 h 532"/>
              <a:gd name="T12" fmla="*/ 381 w 524"/>
              <a:gd name="T13" fmla="*/ 354 h 532"/>
              <a:gd name="T14" fmla="*/ 381 w 524"/>
              <a:gd name="T15" fmla="*/ 354 h 532"/>
              <a:gd name="T16" fmla="*/ 248 w 524"/>
              <a:gd name="T17" fmla="*/ 283 h 532"/>
              <a:gd name="T18" fmla="*/ 177 w 524"/>
              <a:gd name="T19" fmla="*/ 150 h 532"/>
              <a:gd name="T20" fmla="*/ 311 w 524"/>
              <a:gd name="T21" fmla="*/ 221 h 532"/>
              <a:gd name="T22" fmla="*/ 381 w 524"/>
              <a:gd name="T23" fmla="*/ 354 h 532"/>
              <a:gd name="T24" fmla="*/ 390 w 524"/>
              <a:gd name="T25" fmla="*/ 159 h 532"/>
              <a:gd name="T26" fmla="*/ 390 w 524"/>
              <a:gd name="T27" fmla="*/ 159 h 532"/>
              <a:gd name="T28" fmla="*/ 408 w 524"/>
              <a:gd name="T29" fmla="*/ 150 h 532"/>
              <a:gd name="T30" fmla="*/ 452 w 524"/>
              <a:gd name="T31" fmla="*/ 106 h 532"/>
              <a:gd name="T32" fmla="*/ 452 w 524"/>
              <a:gd name="T33" fmla="*/ 70 h 532"/>
              <a:gd name="T34" fmla="*/ 417 w 524"/>
              <a:gd name="T35" fmla="*/ 70 h 532"/>
              <a:gd name="T36" fmla="*/ 372 w 524"/>
              <a:gd name="T37" fmla="*/ 114 h 532"/>
              <a:gd name="T38" fmla="*/ 372 w 524"/>
              <a:gd name="T39" fmla="*/ 150 h 532"/>
              <a:gd name="T40" fmla="*/ 390 w 524"/>
              <a:gd name="T41" fmla="*/ 159 h 532"/>
              <a:gd name="T42" fmla="*/ 293 w 524"/>
              <a:gd name="T43" fmla="*/ 97 h 532"/>
              <a:gd name="T44" fmla="*/ 293 w 524"/>
              <a:gd name="T45" fmla="*/ 97 h 532"/>
              <a:gd name="T46" fmla="*/ 311 w 524"/>
              <a:gd name="T47" fmla="*/ 97 h 532"/>
              <a:gd name="T48" fmla="*/ 328 w 524"/>
              <a:gd name="T49" fmla="*/ 88 h 532"/>
              <a:gd name="T50" fmla="*/ 355 w 524"/>
              <a:gd name="T51" fmla="*/ 35 h 532"/>
              <a:gd name="T52" fmla="*/ 346 w 524"/>
              <a:gd name="T53" fmla="*/ 8 h 532"/>
              <a:gd name="T54" fmla="*/ 311 w 524"/>
              <a:gd name="T55" fmla="*/ 17 h 532"/>
              <a:gd name="T56" fmla="*/ 284 w 524"/>
              <a:gd name="T57" fmla="*/ 61 h 532"/>
              <a:gd name="T58" fmla="*/ 293 w 524"/>
              <a:gd name="T59" fmla="*/ 97 h 532"/>
              <a:gd name="T60" fmla="*/ 514 w 524"/>
              <a:gd name="T61" fmla="*/ 167 h 532"/>
              <a:gd name="T62" fmla="*/ 514 w 524"/>
              <a:gd name="T63" fmla="*/ 167 h 532"/>
              <a:gd name="T64" fmla="*/ 478 w 524"/>
              <a:gd name="T65" fmla="*/ 159 h 532"/>
              <a:gd name="T66" fmla="*/ 434 w 524"/>
              <a:gd name="T67" fmla="*/ 185 h 532"/>
              <a:gd name="T68" fmla="*/ 425 w 524"/>
              <a:gd name="T69" fmla="*/ 221 h 532"/>
              <a:gd name="T70" fmla="*/ 443 w 524"/>
              <a:gd name="T71" fmla="*/ 239 h 532"/>
              <a:gd name="T72" fmla="*/ 461 w 524"/>
              <a:gd name="T73" fmla="*/ 230 h 532"/>
              <a:gd name="T74" fmla="*/ 505 w 524"/>
              <a:gd name="T75" fmla="*/ 204 h 532"/>
              <a:gd name="T76" fmla="*/ 514 w 524"/>
              <a:gd name="T77" fmla="*/ 167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24" h="532">
                <a:moveTo>
                  <a:pt x="151" y="114"/>
                </a:moveTo>
                <a:lnTo>
                  <a:pt x="151" y="114"/>
                </a:lnTo>
                <a:cubicBezTo>
                  <a:pt x="124" y="141"/>
                  <a:pt x="0" y="319"/>
                  <a:pt x="106" y="425"/>
                </a:cubicBezTo>
                <a:cubicBezTo>
                  <a:pt x="212" y="531"/>
                  <a:pt x="390" y="407"/>
                  <a:pt x="417" y="380"/>
                </a:cubicBezTo>
                <a:cubicBezTo>
                  <a:pt x="443" y="354"/>
                  <a:pt x="408" y="266"/>
                  <a:pt x="337" y="195"/>
                </a:cubicBezTo>
                <a:cubicBezTo>
                  <a:pt x="266" y="123"/>
                  <a:pt x="177" y="88"/>
                  <a:pt x="151" y="114"/>
                </a:cubicBezTo>
                <a:close/>
                <a:moveTo>
                  <a:pt x="381" y="354"/>
                </a:moveTo>
                <a:lnTo>
                  <a:pt x="381" y="354"/>
                </a:lnTo>
                <a:cubicBezTo>
                  <a:pt x="372" y="363"/>
                  <a:pt x="311" y="345"/>
                  <a:pt x="248" y="283"/>
                </a:cubicBezTo>
                <a:cubicBezTo>
                  <a:pt x="186" y="221"/>
                  <a:pt x="168" y="159"/>
                  <a:pt x="177" y="150"/>
                </a:cubicBezTo>
                <a:cubicBezTo>
                  <a:pt x="186" y="141"/>
                  <a:pt x="248" y="159"/>
                  <a:pt x="311" y="221"/>
                </a:cubicBezTo>
                <a:cubicBezTo>
                  <a:pt x="372" y="283"/>
                  <a:pt x="390" y="345"/>
                  <a:pt x="381" y="354"/>
                </a:cubicBezTo>
                <a:close/>
                <a:moveTo>
                  <a:pt x="390" y="159"/>
                </a:moveTo>
                <a:lnTo>
                  <a:pt x="390" y="159"/>
                </a:lnTo>
                <a:cubicBezTo>
                  <a:pt x="390" y="159"/>
                  <a:pt x="399" y="159"/>
                  <a:pt x="408" y="150"/>
                </a:cubicBezTo>
                <a:cubicBezTo>
                  <a:pt x="452" y="106"/>
                  <a:pt x="452" y="106"/>
                  <a:pt x="452" y="106"/>
                </a:cubicBezTo>
                <a:cubicBezTo>
                  <a:pt x="461" y="97"/>
                  <a:pt x="461" y="79"/>
                  <a:pt x="452" y="70"/>
                </a:cubicBezTo>
                <a:cubicBezTo>
                  <a:pt x="443" y="61"/>
                  <a:pt x="425" y="61"/>
                  <a:pt x="417" y="70"/>
                </a:cubicBezTo>
                <a:cubicBezTo>
                  <a:pt x="372" y="114"/>
                  <a:pt x="372" y="114"/>
                  <a:pt x="372" y="114"/>
                </a:cubicBezTo>
                <a:cubicBezTo>
                  <a:pt x="355" y="123"/>
                  <a:pt x="355" y="141"/>
                  <a:pt x="372" y="150"/>
                </a:cubicBezTo>
                <a:cubicBezTo>
                  <a:pt x="372" y="159"/>
                  <a:pt x="381" y="159"/>
                  <a:pt x="390" y="159"/>
                </a:cubicBezTo>
                <a:close/>
                <a:moveTo>
                  <a:pt x="293" y="97"/>
                </a:moveTo>
                <a:lnTo>
                  <a:pt x="293" y="97"/>
                </a:lnTo>
                <a:cubicBezTo>
                  <a:pt x="302" y="97"/>
                  <a:pt x="302" y="97"/>
                  <a:pt x="311" y="97"/>
                </a:cubicBezTo>
                <a:cubicBezTo>
                  <a:pt x="319" y="97"/>
                  <a:pt x="328" y="97"/>
                  <a:pt x="328" y="88"/>
                </a:cubicBezTo>
                <a:cubicBezTo>
                  <a:pt x="355" y="35"/>
                  <a:pt x="355" y="35"/>
                  <a:pt x="355" y="35"/>
                </a:cubicBezTo>
                <a:cubicBezTo>
                  <a:pt x="364" y="26"/>
                  <a:pt x="364" y="8"/>
                  <a:pt x="346" y="8"/>
                </a:cubicBezTo>
                <a:cubicBezTo>
                  <a:pt x="337" y="0"/>
                  <a:pt x="319" y="0"/>
                  <a:pt x="311" y="17"/>
                </a:cubicBezTo>
                <a:cubicBezTo>
                  <a:pt x="284" y="61"/>
                  <a:pt x="284" y="61"/>
                  <a:pt x="284" y="61"/>
                </a:cubicBezTo>
                <a:cubicBezTo>
                  <a:pt x="284" y="70"/>
                  <a:pt x="284" y="88"/>
                  <a:pt x="293" y="97"/>
                </a:cubicBezTo>
                <a:close/>
                <a:moveTo>
                  <a:pt x="514" y="167"/>
                </a:moveTo>
                <a:lnTo>
                  <a:pt x="514" y="167"/>
                </a:lnTo>
                <a:cubicBezTo>
                  <a:pt x="505" y="159"/>
                  <a:pt x="496" y="159"/>
                  <a:pt x="478" y="159"/>
                </a:cubicBezTo>
                <a:cubicBezTo>
                  <a:pt x="434" y="185"/>
                  <a:pt x="434" y="185"/>
                  <a:pt x="434" y="185"/>
                </a:cubicBezTo>
                <a:cubicBezTo>
                  <a:pt x="417" y="195"/>
                  <a:pt x="417" y="212"/>
                  <a:pt x="425" y="221"/>
                </a:cubicBezTo>
                <a:cubicBezTo>
                  <a:pt x="425" y="230"/>
                  <a:pt x="434" y="239"/>
                  <a:pt x="443" y="239"/>
                </a:cubicBezTo>
                <a:cubicBezTo>
                  <a:pt x="452" y="239"/>
                  <a:pt x="452" y="230"/>
                  <a:pt x="461" y="230"/>
                </a:cubicBezTo>
                <a:cubicBezTo>
                  <a:pt x="505" y="204"/>
                  <a:pt x="505" y="204"/>
                  <a:pt x="505" y="204"/>
                </a:cubicBezTo>
                <a:cubicBezTo>
                  <a:pt x="514" y="195"/>
                  <a:pt x="523" y="185"/>
                  <a:pt x="514" y="16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67" name="Freeform 95"/>
          <p:cNvSpPr>
            <a:spLocks noChangeAspect="1" noChangeArrowheads="1"/>
          </p:cNvSpPr>
          <p:nvPr/>
        </p:nvSpPr>
        <p:spPr bwMode="auto">
          <a:xfrm>
            <a:off x="3799758" y="3136440"/>
            <a:ext cx="209162" cy="209163"/>
          </a:xfrm>
          <a:custGeom>
            <a:avLst/>
            <a:gdLst>
              <a:gd name="T0" fmla="*/ 435 w 445"/>
              <a:gd name="T1" fmla="*/ 9 h 444"/>
              <a:gd name="T2" fmla="*/ 435 w 445"/>
              <a:gd name="T3" fmla="*/ 9 h 444"/>
              <a:gd name="T4" fmla="*/ 400 w 445"/>
              <a:gd name="T5" fmla="*/ 9 h 444"/>
              <a:gd name="T6" fmla="*/ 9 w 445"/>
              <a:gd name="T7" fmla="*/ 399 h 444"/>
              <a:gd name="T8" fmla="*/ 9 w 445"/>
              <a:gd name="T9" fmla="*/ 434 h 444"/>
              <a:gd name="T10" fmla="*/ 27 w 445"/>
              <a:gd name="T11" fmla="*/ 443 h 444"/>
              <a:gd name="T12" fmla="*/ 45 w 445"/>
              <a:gd name="T13" fmla="*/ 434 h 444"/>
              <a:gd name="T14" fmla="*/ 435 w 445"/>
              <a:gd name="T15" fmla="*/ 45 h 444"/>
              <a:gd name="T16" fmla="*/ 435 w 445"/>
              <a:gd name="T17" fmla="*/ 9 h 444"/>
              <a:gd name="T18" fmla="*/ 328 w 445"/>
              <a:gd name="T19" fmla="*/ 204 h 444"/>
              <a:gd name="T20" fmla="*/ 328 w 445"/>
              <a:gd name="T21" fmla="*/ 204 h 444"/>
              <a:gd name="T22" fmla="*/ 363 w 445"/>
              <a:gd name="T23" fmla="*/ 302 h 444"/>
              <a:gd name="T24" fmla="*/ 266 w 445"/>
              <a:gd name="T25" fmla="*/ 258 h 444"/>
              <a:gd name="T26" fmla="*/ 134 w 445"/>
              <a:gd name="T27" fmla="*/ 399 h 444"/>
              <a:gd name="T28" fmla="*/ 400 w 445"/>
              <a:gd name="T29" fmla="*/ 319 h 444"/>
              <a:gd name="T30" fmla="*/ 346 w 445"/>
              <a:gd name="T31" fmla="*/ 177 h 444"/>
              <a:gd name="T32" fmla="*/ 328 w 445"/>
              <a:gd name="T33" fmla="*/ 204 h 444"/>
              <a:gd name="T34" fmla="*/ 187 w 445"/>
              <a:gd name="T35" fmla="*/ 177 h 444"/>
              <a:gd name="T36" fmla="*/ 187 w 445"/>
              <a:gd name="T37" fmla="*/ 177 h 444"/>
              <a:gd name="T38" fmla="*/ 160 w 445"/>
              <a:gd name="T39" fmla="*/ 89 h 444"/>
              <a:gd name="T40" fmla="*/ 240 w 445"/>
              <a:gd name="T41" fmla="*/ 124 h 444"/>
              <a:gd name="T42" fmla="*/ 266 w 445"/>
              <a:gd name="T43" fmla="*/ 98 h 444"/>
              <a:gd name="T44" fmla="*/ 134 w 445"/>
              <a:gd name="T45" fmla="*/ 62 h 444"/>
              <a:gd name="T46" fmla="*/ 53 w 445"/>
              <a:gd name="T47" fmla="*/ 311 h 444"/>
              <a:gd name="T48" fmla="*/ 187 w 445"/>
              <a:gd name="T49" fmla="*/ 177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45" h="444">
                <a:moveTo>
                  <a:pt x="435" y="9"/>
                </a:moveTo>
                <a:lnTo>
                  <a:pt x="435" y="9"/>
                </a:lnTo>
                <a:cubicBezTo>
                  <a:pt x="425" y="0"/>
                  <a:pt x="408" y="0"/>
                  <a:pt x="400" y="9"/>
                </a:cubicBezTo>
                <a:cubicBezTo>
                  <a:pt x="9" y="399"/>
                  <a:pt x="9" y="399"/>
                  <a:pt x="9" y="399"/>
                </a:cubicBezTo>
                <a:cubicBezTo>
                  <a:pt x="0" y="408"/>
                  <a:pt x="0" y="425"/>
                  <a:pt x="9" y="434"/>
                </a:cubicBezTo>
                <a:cubicBezTo>
                  <a:pt x="18" y="443"/>
                  <a:pt x="18" y="443"/>
                  <a:pt x="27" y="443"/>
                </a:cubicBezTo>
                <a:cubicBezTo>
                  <a:pt x="36" y="443"/>
                  <a:pt x="36" y="443"/>
                  <a:pt x="45" y="434"/>
                </a:cubicBezTo>
                <a:cubicBezTo>
                  <a:pt x="435" y="45"/>
                  <a:pt x="435" y="45"/>
                  <a:pt x="435" y="45"/>
                </a:cubicBezTo>
                <a:cubicBezTo>
                  <a:pt x="444" y="36"/>
                  <a:pt x="444" y="27"/>
                  <a:pt x="435" y="9"/>
                </a:cubicBezTo>
                <a:close/>
                <a:moveTo>
                  <a:pt x="328" y="204"/>
                </a:moveTo>
                <a:lnTo>
                  <a:pt x="328" y="204"/>
                </a:lnTo>
                <a:cubicBezTo>
                  <a:pt x="363" y="249"/>
                  <a:pt x="372" y="293"/>
                  <a:pt x="363" y="302"/>
                </a:cubicBezTo>
                <a:cubicBezTo>
                  <a:pt x="355" y="302"/>
                  <a:pt x="319" y="293"/>
                  <a:pt x="266" y="258"/>
                </a:cubicBezTo>
                <a:cubicBezTo>
                  <a:pt x="134" y="399"/>
                  <a:pt x="134" y="399"/>
                  <a:pt x="134" y="399"/>
                </a:cubicBezTo>
                <a:cubicBezTo>
                  <a:pt x="240" y="443"/>
                  <a:pt x="372" y="346"/>
                  <a:pt x="400" y="319"/>
                </a:cubicBezTo>
                <a:cubicBezTo>
                  <a:pt x="417" y="302"/>
                  <a:pt x="400" y="240"/>
                  <a:pt x="346" y="177"/>
                </a:cubicBezTo>
                <a:lnTo>
                  <a:pt x="328" y="204"/>
                </a:lnTo>
                <a:close/>
                <a:moveTo>
                  <a:pt x="187" y="177"/>
                </a:moveTo>
                <a:lnTo>
                  <a:pt x="187" y="177"/>
                </a:lnTo>
                <a:cubicBezTo>
                  <a:pt x="160" y="133"/>
                  <a:pt x="151" y="98"/>
                  <a:pt x="160" y="89"/>
                </a:cubicBezTo>
                <a:cubicBezTo>
                  <a:pt x="160" y="89"/>
                  <a:pt x="196" y="98"/>
                  <a:pt x="240" y="124"/>
                </a:cubicBezTo>
                <a:cubicBezTo>
                  <a:pt x="266" y="98"/>
                  <a:pt x="266" y="98"/>
                  <a:pt x="266" y="98"/>
                </a:cubicBezTo>
                <a:cubicBezTo>
                  <a:pt x="204" y="53"/>
                  <a:pt x="160" y="36"/>
                  <a:pt x="134" y="62"/>
                </a:cubicBezTo>
                <a:cubicBezTo>
                  <a:pt x="106" y="80"/>
                  <a:pt x="27" y="204"/>
                  <a:pt x="53" y="311"/>
                </a:cubicBezTo>
                <a:lnTo>
                  <a:pt x="187" y="1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68" name="Freeform 66"/>
          <p:cNvSpPr>
            <a:spLocks noChangeAspect="1" noChangeArrowheads="1"/>
          </p:cNvSpPr>
          <p:nvPr/>
        </p:nvSpPr>
        <p:spPr bwMode="auto">
          <a:xfrm>
            <a:off x="6323869" y="2297150"/>
            <a:ext cx="210750" cy="210751"/>
          </a:xfrm>
          <a:custGeom>
            <a:avLst/>
            <a:gdLst>
              <a:gd name="T0" fmla="*/ 408 w 462"/>
              <a:gd name="T1" fmla="*/ 54 h 462"/>
              <a:gd name="T2" fmla="*/ 408 w 462"/>
              <a:gd name="T3" fmla="*/ 54 h 462"/>
              <a:gd name="T4" fmla="*/ 292 w 462"/>
              <a:gd name="T5" fmla="*/ 19 h 462"/>
              <a:gd name="T6" fmla="*/ 230 w 462"/>
              <a:gd name="T7" fmla="*/ 80 h 462"/>
              <a:gd name="T8" fmla="*/ 213 w 462"/>
              <a:gd name="T9" fmla="*/ 160 h 462"/>
              <a:gd name="T10" fmla="*/ 8 w 462"/>
              <a:gd name="T11" fmla="*/ 363 h 462"/>
              <a:gd name="T12" fmla="*/ 35 w 462"/>
              <a:gd name="T13" fmla="*/ 426 h 462"/>
              <a:gd name="T14" fmla="*/ 98 w 462"/>
              <a:gd name="T15" fmla="*/ 453 h 462"/>
              <a:gd name="T16" fmla="*/ 301 w 462"/>
              <a:gd name="T17" fmla="*/ 248 h 462"/>
              <a:gd name="T18" fmla="*/ 381 w 462"/>
              <a:gd name="T19" fmla="*/ 231 h 462"/>
              <a:gd name="T20" fmla="*/ 443 w 462"/>
              <a:gd name="T21" fmla="*/ 169 h 462"/>
              <a:gd name="T22" fmla="*/ 408 w 462"/>
              <a:gd name="T23" fmla="*/ 54 h 462"/>
              <a:gd name="T24" fmla="*/ 186 w 462"/>
              <a:gd name="T25" fmla="*/ 257 h 462"/>
              <a:gd name="T26" fmla="*/ 186 w 462"/>
              <a:gd name="T27" fmla="*/ 257 h 462"/>
              <a:gd name="T28" fmla="*/ 195 w 462"/>
              <a:gd name="T29" fmla="*/ 222 h 462"/>
              <a:gd name="T30" fmla="*/ 230 w 462"/>
              <a:gd name="T31" fmla="*/ 213 h 462"/>
              <a:gd name="T32" fmla="*/ 221 w 462"/>
              <a:gd name="T33" fmla="*/ 248 h 462"/>
              <a:gd name="T34" fmla="*/ 186 w 462"/>
              <a:gd name="T35" fmla="*/ 257 h 462"/>
              <a:gd name="T36" fmla="*/ 354 w 462"/>
              <a:gd name="T37" fmla="*/ 116 h 462"/>
              <a:gd name="T38" fmla="*/ 354 w 462"/>
              <a:gd name="T39" fmla="*/ 116 h 462"/>
              <a:gd name="T40" fmla="*/ 310 w 462"/>
              <a:gd name="T41" fmla="*/ 36 h 462"/>
              <a:gd name="T42" fmla="*/ 390 w 462"/>
              <a:gd name="T43" fmla="*/ 72 h 462"/>
              <a:gd name="T44" fmla="*/ 425 w 462"/>
              <a:gd name="T45" fmla="*/ 151 h 462"/>
              <a:gd name="T46" fmla="*/ 354 w 462"/>
              <a:gd name="T47" fmla="*/ 116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62" h="462">
                <a:moveTo>
                  <a:pt x="408" y="54"/>
                </a:moveTo>
                <a:lnTo>
                  <a:pt x="408" y="54"/>
                </a:lnTo>
                <a:cubicBezTo>
                  <a:pt x="363" y="19"/>
                  <a:pt x="310" y="0"/>
                  <a:pt x="292" y="19"/>
                </a:cubicBezTo>
                <a:cubicBezTo>
                  <a:pt x="230" y="80"/>
                  <a:pt x="230" y="80"/>
                  <a:pt x="230" y="80"/>
                </a:cubicBezTo>
                <a:cubicBezTo>
                  <a:pt x="221" y="89"/>
                  <a:pt x="213" y="125"/>
                  <a:pt x="213" y="160"/>
                </a:cubicBezTo>
                <a:cubicBezTo>
                  <a:pt x="8" y="363"/>
                  <a:pt x="8" y="363"/>
                  <a:pt x="8" y="363"/>
                </a:cubicBezTo>
                <a:cubicBezTo>
                  <a:pt x="0" y="372"/>
                  <a:pt x="8" y="408"/>
                  <a:pt x="35" y="426"/>
                </a:cubicBezTo>
                <a:cubicBezTo>
                  <a:pt x="62" y="453"/>
                  <a:pt x="89" y="461"/>
                  <a:pt x="98" y="453"/>
                </a:cubicBezTo>
                <a:cubicBezTo>
                  <a:pt x="301" y="248"/>
                  <a:pt x="301" y="248"/>
                  <a:pt x="301" y="248"/>
                </a:cubicBezTo>
                <a:cubicBezTo>
                  <a:pt x="336" y="248"/>
                  <a:pt x="372" y="240"/>
                  <a:pt x="381" y="231"/>
                </a:cubicBezTo>
                <a:cubicBezTo>
                  <a:pt x="443" y="169"/>
                  <a:pt x="443" y="169"/>
                  <a:pt x="443" y="169"/>
                </a:cubicBezTo>
                <a:cubicBezTo>
                  <a:pt x="461" y="151"/>
                  <a:pt x="452" y="98"/>
                  <a:pt x="408" y="54"/>
                </a:cubicBezTo>
                <a:close/>
                <a:moveTo>
                  <a:pt x="186" y="257"/>
                </a:moveTo>
                <a:lnTo>
                  <a:pt x="186" y="257"/>
                </a:lnTo>
                <a:cubicBezTo>
                  <a:pt x="177" y="248"/>
                  <a:pt x="177" y="231"/>
                  <a:pt x="195" y="222"/>
                </a:cubicBezTo>
                <a:cubicBezTo>
                  <a:pt x="204" y="204"/>
                  <a:pt x="221" y="204"/>
                  <a:pt x="230" y="213"/>
                </a:cubicBezTo>
                <a:cubicBezTo>
                  <a:pt x="239" y="222"/>
                  <a:pt x="239" y="240"/>
                  <a:pt x="221" y="248"/>
                </a:cubicBezTo>
                <a:cubicBezTo>
                  <a:pt x="213" y="266"/>
                  <a:pt x="195" y="266"/>
                  <a:pt x="186" y="257"/>
                </a:cubicBezTo>
                <a:close/>
                <a:moveTo>
                  <a:pt x="354" y="116"/>
                </a:moveTo>
                <a:lnTo>
                  <a:pt x="354" y="116"/>
                </a:lnTo>
                <a:cubicBezTo>
                  <a:pt x="319" y="80"/>
                  <a:pt x="310" y="36"/>
                  <a:pt x="310" y="36"/>
                </a:cubicBezTo>
                <a:cubicBezTo>
                  <a:pt x="319" y="27"/>
                  <a:pt x="354" y="44"/>
                  <a:pt x="390" y="72"/>
                </a:cubicBezTo>
                <a:cubicBezTo>
                  <a:pt x="425" y="107"/>
                  <a:pt x="434" y="142"/>
                  <a:pt x="425" y="151"/>
                </a:cubicBezTo>
                <a:cubicBezTo>
                  <a:pt x="425" y="151"/>
                  <a:pt x="381" y="142"/>
                  <a:pt x="354" y="1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69" name="Freeform 12"/>
          <p:cNvSpPr>
            <a:spLocks noChangeAspect="1" noChangeArrowheads="1"/>
          </p:cNvSpPr>
          <p:nvPr/>
        </p:nvSpPr>
        <p:spPr bwMode="auto">
          <a:xfrm>
            <a:off x="6923049" y="2292968"/>
            <a:ext cx="221632" cy="221631"/>
          </a:xfrm>
          <a:custGeom>
            <a:avLst/>
            <a:gdLst>
              <a:gd name="T0" fmla="*/ 230 w 462"/>
              <a:gd name="T1" fmla="*/ 9 h 461"/>
              <a:gd name="T2" fmla="*/ 230 w 462"/>
              <a:gd name="T3" fmla="*/ 9 h 461"/>
              <a:gd name="T4" fmla="*/ 0 w 462"/>
              <a:gd name="T5" fmla="*/ 239 h 461"/>
              <a:gd name="T6" fmla="*/ 230 w 462"/>
              <a:gd name="T7" fmla="*/ 460 h 461"/>
              <a:gd name="T8" fmla="*/ 461 w 462"/>
              <a:gd name="T9" fmla="*/ 230 h 461"/>
              <a:gd name="T10" fmla="*/ 230 w 462"/>
              <a:gd name="T11" fmla="*/ 9 h 461"/>
              <a:gd name="T12" fmla="*/ 248 w 462"/>
              <a:gd name="T13" fmla="*/ 79 h 461"/>
              <a:gd name="T14" fmla="*/ 248 w 462"/>
              <a:gd name="T15" fmla="*/ 79 h 461"/>
              <a:gd name="T16" fmla="*/ 283 w 462"/>
              <a:gd name="T17" fmla="*/ 106 h 461"/>
              <a:gd name="T18" fmla="*/ 239 w 462"/>
              <a:gd name="T19" fmla="*/ 150 h 461"/>
              <a:gd name="T20" fmla="*/ 213 w 462"/>
              <a:gd name="T21" fmla="*/ 115 h 461"/>
              <a:gd name="T22" fmla="*/ 248 w 462"/>
              <a:gd name="T23" fmla="*/ 79 h 461"/>
              <a:gd name="T24" fmla="*/ 195 w 462"/>
              <a:gd name="T25" fmla="*/ 372 h 461"/>
              <a:gd name="T26" fmla="*/ 195 w 462"/>
              <a:gd name="T27" fmla="*/ 372 h 461"/>
              <a:gd name="T28" fmla="*/ 177 w 462"/>
              <a:gd name="T29" fmla="*/ 327 h 461"/>
              <a:gd name="T30" fmla="*/ 195 w 462"/>
              <a:gd name="T31" fmla="*/ 248 h 461"/>
              <a:gd name="T32" fmla="*/ 195 w 462"/>
              <a:gd name="T33" fmla="*/ 230 h 461"/>
              <a:gd name="T34" fmla="*/ 160 w 462"/>
              <a:gd name="T35" fmla="*/ 248 h 461"/>
              <a:gd name="T36" fmla="*/ 151 w 462"/>
              <a:gd name="T37" fmla="*/ 239 h 461"/>
              <a:gd name="T38" fmla="*/ 248 w 462"/>
              <a:gd name="T39" fmla="*/ 185 h 461"/>
              <a:gd name="T40" fmla="*/ 266 w 462"/>
              <a:gd name="T41" fmla="*/ 230 h 461"/>
              <a:gd name="T42" fmla="*/ 239 w 462"/>
              <a:gd name="T43" fmla="*/ 310 h 461"/>
              <a:gd name="T44" fmla="*/ 239 w 462"/>
              <a:gd name="T45" fmla="*/ 327 h 461"/>
              <a:gd name="T46" fmla="*/ 275 w 462"/>
              <a:gd name="T47" fmla="*/ 310 h 461"/>
              <a:gd name="T48" fmla="*/ 283 w 462"/>
              <a:gd name="T49" fmla="*/ 327 h 461"/>
              <a:gd name="T50" fmla="*/ 195 w 462"/>
              <a:gd name="T51" fmla="*/ 372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62" h="461">
                <a:moveTo>
                  <a:pt x="230" y="9"/>
                </a:moveTo>
                <a:lnTo>
                  <a:pt x="230" y="9"/>
                </a:lnTo>
                <a:cubicBezTo>
                  <a:pt x="98" y="9"/>
                  <a:pt x="0" y="106"/>
                  <a:pt x="0" y="239"/>
                </a:cubicBezTo>
                <a:cubicBezTo>
                  <a:pt x="0" y="363"/>
                  <a:pt x="107" y="460"/>
                  <a:pt x="230" y="460"/>
                </a:cubicBezTo>
                <a:cubicBezTo>
                  <a:pt x="363" y="460"/>
                  <a:pt x="461" y="354"/>
                  <a:pt x="461" y="230"/>
                </a:cubicBezTo>
                <a:cubicBezTo>
                  <a:pt x="461" y="106"/>
                  <a:pt x="355" y="0"/>
                  <a:pt x="230" y="9"/>
                </a:cubicBezTo>
                <a:close/>
                <a:moveTo>
                  <a:pt x="248" y="79"/>
                </a:moveTo>
                <a:lnTo>
                  <a:pt x="248" y="79"/>
                </a:lnTo>
                <a:cubicBezTo>
                  <a:pt x="275" y="79"/>
                  <a:pt x="283" y="97"/>
                  <a:pt x="283" y="106"/>
                </a:cubicBezTo>
                <a:cubicBezTo>
                  <a:pt x="283" y="132"/>
                  <a:pt x="266" y="150"/>
                  <a:pt x="239" y="150"/>
                </a:cubicBezTo>
                <a:cubicBezTo>
                  <a:pt x="222" y="150"/>
                  <a:pt x="213" y="132"/>
                  <a:pt x="213" y="115"/>
                </a:cubicBezTo>
                <a:cubicBezTo>
                  <a:pt x="213" y="106"/>
                  <a:pt x="222" y="79"/>
                  <a:pt x="248" y="79"/>
                </a:cubicBezTo>
                <a:close/>
                <a:moveTo>
                  <a:pt x="195" y="372"/>
                </a:moveTo>
                <a:lnTo>
                  <a:pt x="195" y="372"/>
                </a:lnTo>
                <a:cubicBezTo>
                  <a:pt x="177" y="372"/>
                  <a:pt x="169" y="363"/>
                  <a:pt x="177" y="327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5" y="239"/>
                  <a:pt x="195" y="230"/>
                  <a:pt x="195" y="230"/>
                </a:cubicBezTo>
                <a:cubicBezTo>
                  <a:pt x="186" y="230"/>
                  <a:pt x="169" y="239"/>
                  <a:pt x="160" y="248"/>
                </a:cubicBezTo>
                <a:cubicBezTo>
                  <a:pt x="151" y="239"/>
                  <a:pt x="151" y="239"/>
                  <a:pt x="151" y="239"/>
                </a:cubicBezTo>
                <a:cubicBezTo>
                  <a:pt x="186" y="204"/>
                  <a:pt x="230" y="185"/>
                  <a:pt x="248" y="185"/>
                </a:cubicBezTo>
                <a:cubicBezTo>
                  <a:pt x="266" y="185"/>
                  <a:pt x="266" y="204"/>
                  <a:pt x="266" y="230"/>
                </a:cubicBezTo>
                <a:cubicBezTo>
                  <a:pt x="239" y="310"/>
                  <a:pt x="239" y="310"/>
                  <a:pt x="239" y="310"/>
                </a:cubicBezTo>
                <a:cubicBezTo>
                  <a:pt x="239" y="327"/>
                  <a:pt x="239" y="327"/>
                  <a:pt x="239" y="327"/>
                </a:cubicBezTo>
                <a:cubicBezTo>
                  <a:pt x="248" y="327"/>
                  <a:pt x="266" y="327"/>
                  <a:pt x="275" y="310"/>
                </a:cubicBezTo>
                <a:cubicBezTo>
                  <a:pt x="283" y="327"/>
                  <a:pt x="283" y="327"/>
                  <a:pt x="283" y="327"/>
                </a:cubicBezTo>
                <a:cubicBezTo>
                  <a:pt x="248" y="363"/>
                  <a:pt x="213" y="372"/>
                  <a:pt x="195" y="37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70" name="Freeform 13"/>
          <p:cNvSpPr>
            <a:spLocks noChangeAspect="1" noChangeArrowheads="1"/>
          </p:cNvSpPr>
          <p:nvPr/>
        </p:nvSpPr>
        <p:spPr bwMode="auto">
          <a:xfrm>
            <a:off x="6680011" y="2295525"/>
            <a:ext cx="103278" cy="219075"/>
          </a:xfrm>
          <a:custGeom>
            <a:avLst/>
            <a:gdLst>
              <a:gd name="T0" fmla="*/ 178 w 232"/>
              <a:gd name="T1" fmla="*/ 0 h 498"/>
              <a:gd name="T2" fmla="*/ 178 w 232"/>
              <a:gd name="T3" fmla="*/ 0 h 498"/>
              <a:gd name="T4" fmla="*/ 222 w 232"/>
              <a:gd name="T5" fmla="*/ 53 h 498"/>
              <a:gd name="T6" fmla="*/ 160 w 232"/>
              <a:gd name="T7" fmla="*/ 115 h 498"/>
              <a:gd name="T8" fmla="*/ 107 w 232"/>
              <a:gd name="T9" fmla="*/ 62 h 498"/>
              <a:gd name="T10" fmla="*/ 178 w 232"/>
              <a:gd name="T11" fmla="*/ 0 h 498"/>
              <a:gd name="T12" fmla="*/ 72 w 232"/>
              <a:gd name="T13" fmla="*/ 497 h 498"/>
              <a:gd name="T14" fmla="*/ 72 w 232"/>
              <a:gd name="T15" fmla="*/ 497 h 498"/>
              <a:gd name="T16" fmla="*/ 45 w 232"/>
              <a:gd name="T17" fmla="*/ 407 h 498"/>
              <a:gd name="T18" fmla="*/ 81 w 232"/>
              <a:gd name="T19" fmla="*/ 284 h 498"/>
              <a:gd name="T20" fmla="*/ 81 w 232"/>
              <a:gd name="T21" fmla="*/ 257 h 498"/>
              <a:gd name="T22" fmla="*/ 19 w 232"/>
              <a:gd name="T23" fmla="*/ 284 h 498"/>
              <a:gd name="T24" fmla="*/ 0 w 232"/>
              <a:gd name="T25" fmla="*/ 266 h 498"/>
              <a:gd name="T26" fmla="*/ 169 w 232"/>
              <a:gd name="T27" fmla="*/ 178 h 498"/>
              <a:gd name="T28" fmla="*/ 187 w 232"/>
              <a:gd name="T29" fmla="*/ 257 h 498"/>
              <a:gd name="T30" fmla="*/ 151 w 232"/>
              <a:gd name="T31" fmla="*/ 390 h 498"/>
              <a:gd name="T32" fmla="*/ 160 w 232"/>
              <a:gd name="T33" fmla="*/ 425 h 498"/>
              <a:gd name="T34" fmla="*/ 213 w 232"/>
              <a:gd name="T35" fmla="*/ 390 h 498"/>
              <a:gd name="T36" fmla="*/ 231 w 232"/>
              <a:gd name="T37" fmla="*/ 407 h 498"/>
              <a:gd name="T38" fmla="*/ 72 w 232"/>
              <a:gd name="T39" fmla="*/ 497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32" h="498">
                <a:moveTo>
                  <a:pt x="178" y="0"/>
                </a:moveTo>
                <a:lnTo>
                  <a:pt x="178" y="0"/>
                </a:lnTo>
                <a:cubicBezTo>
                  <a:pt x="213" y="0"/>
                  <a:pt x="222" y="27"/>
                  <a:pt x="222" y="53"/>
                </a:cubicBezTo>
                <a:cubicBezTo>
                  <a:pt x="222" y="80"/>
                  <a:pt x="196" y="115"/>
                  <a:pt x="160" y="115"/>
                </a:cubicBezTo>
                <a:cubicBezTo>
                  <a:pt x="125" y="115"/>
                  <a:pt x="107" y="97"/>
                  <a:pt x="107" y="62"/>
                </a:cubicBezTo>
                <a:cubicBezTo>
                  <a:pt x="107" y="35"/>
                  <a:pt x="134" y="0"/>
                  <a:pt x="178" y="0"/>
                </a:cubicBezTo>
                <a:close/>
                <a:moveTo>
                  <a:pt x="72" y="497"/>
                </a:moveTo>
                <a:lnTo>
                  <a:pt x="72" y="497"/>
                </a:lnTo>
                <a:cubicBezTo>
                  <a:pt x="45" y="497"/>
                  <a:pt x="28" y="478"/>
                  <a:pt x="45" y="407"/>
                </a:cubicBezTo>
                <a:cubicBezTo>
                  <a:pt x="81" y="284"/>
                  <a:pt x="81" y="284"/>
                  <a:pt x="81" y="284"/>
                </a:cubicBezTo>
                <a:cubicBezTo>
                  <a:pt x="81" y="266"/>
                  <a:pt x="81" y="257"/>
                  <a:pt x="81" y="257"/>
                </a:cubicBezTo>
                <a:cubicBezTo>
                  <a:pt x="72" y="257"/>
                  <a:pt x="37" y="275"/>
                  <a:pt x="19" y="284"/>
                </a:cubicBezTo>
                <a:cubicBezTo>
                  <a:pt x="0" y="266"/>
                  <a:pt x="0" y="266"/>
                  <a:pt x="0" y="266"/>
                </a:cubicBezTo>
                <a:cubicBezTo>
                  <a:pt x="63" y="213"/>
                  <a:pt x="143" y="178"/>
                  <a:pt x="169" y="178"/>
                </a:cubicBezTo>
                <a:cubicBezTo>
                  <a:pt x="196" y="178"/>
                  <a:pt x="205" y="213"/>
                  <a:pt x="187" y="257"/>
                </a:cubicBezTo>
                <a:cubicBezTo>
                  <a:pt x="151" y="390"/>
                  <a:pt x="151" y="390"/>
                  <a:pt x="151" y="390"/>
                </a:cubicBezTo>
                <a:cubicBezTo>
                  <a:pt x="151" y="416"/>
                  <a:pt x="151" y="425"/>
                  <a:pt x="160" y="425"/>
                </a:cubicBezTo>
                <a:cubicBezTo>
                  <a:pt x="160" y="425"/>
                  <a:pt x="187" y="407"/>
                  <a:pt x="213" y="390"/>
                </a:cubicBezTo>
                <a:cubicBezTo>
                  <a:pt x="231" y="407"/>
                  <a:pt x="231" y="407"/>
                  <a:pt x="231" y="407"/>
                </a:cubicBezTo>
                <a:cubicBezTo>
                  <a:pt x="169" y="478"/>
                  <a:pt x="98" y="497"/>
                  <a:pt x="72" y="49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72" name="Freeform 91"/>
          <p:cNvSpPr>
            <a:spLocks noChangeAspect="1" noChangeArrowheads="1"/>
          </p:cNvSpPr>
          <p:nvPr/>
        </p:nvSpPr>
        <p:spPr bwMode="auto">
          <a:xfrm>
            <a:off x="4226369" y="2733970"/>
            <a:ext cx="77788" cy="200025"/>
          </a:xfrm>
          <a:custGeom>
            <a:avLst/>
            <a:gdLst>
              <a:gd name="T0" fmla="*/ 151 w 178"/>
              <a:gd name="T1" fmla="*/ 0 h 454"/>
              <a:gd name="T2" fmla="*/ 151 w 178"/>
              <a:gd name="T3" fmla="*/ 0 h 454"/>
              <a:gd name="T4" fmla="*/ 18 w 178"/>
              <a:gd name="T5" fmla="*/ 0 h 454"/>
              <a:gd name="T6" fmla="*/ 0 w 178"/>
              <a:gd name="T7" fmla="*/ 28 h 454"/>
              <a:gd name="T8" fmla="*/ 0 w 178"/>
              <a:gd name="T9" fmla="*/ 453 h 454"/>
              <a:gd name="T10" fmla="*/ 89 w 178"/>
              <a:gd name="T11" fmla="*/ 355 h 454"/>
              <a:gd name="T12" fmla="*/ 177 w 178"/>
              <a:gd name="T13" fmla="*/ 453 h 454"/>
              <a:gd name="T14" fmla="*/ 177 w 178"/>
              <a:gd name="T15" fmla="*/ 28 h 454"/>
              <a:gd name="T16" fmla="*/ 151 w 178"/>
              <a:gd name="T17" fmla="*/ 0 h 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8" h="454">
                <a:moveTo>
                  <a:pt x="151" y="0"/>
                </a:moveTo>
                <a:lnTo>
                  <a:pt x="151" y="0"/>
                </a:ln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0" y="10"/>
                  <a:pt x="0" y="28"/>
                </a:cubicBezTo>
                <a:cubicBezTo>
                  <a:pt x="0" y="453"/>
                  <a:pt x="0" y="453"/>
                  <a:pt x="0" y="453"/>
                </a:cubicBezTo>
                <a:cubicBezTo>
                  <a:pt x="89" y="355"/>
                  <a:pt x="89" y="355"/>
                  <a:pt x="89" y="355"/>
                </a:cubicBezTo>
                <a:cubicBezTo>
                  <a:pt x="177" y="453"/>
                  <a:pt x="177" y="453"/>
                  <a:pt x="177" y="453"/>
                </a:cubicBezTo>
                <a:cubicBezTo>
                  <a:pt x="177" y="28"/>
                  <a:pt x="177" y="28"/>
                  <a:pt x="177" y="28"/>
                </a:cubicBezTo>
                <a:cubicBezTo>
                  <a:pt x="177" y="10"/>
                  <a:pt x="168" y="0"/>
                  <a:pt x="151" y="0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73" name="Freeform 93"/>
          <p:cNvSpPr>
            <a:spLocks noChangeAspect="1" noChangeArrowheads="1"/>
          </p:cNvSpPr>
          <p:nvPr/>
        </p:nvSpPr>
        <p:spPr bwMode="auto">
          <a:xfrm>
            <a:off x="4530433" y="2724445"/>
            <a:ext cx="115887" cy="217488"/>
          </a:xfrm>
          <a:custGeom>
            <a:avLst/>
            <a:gdLst>
              <a:gd name="T0" fmla="*/ 247 w 266"/>
              <a:gd name="T1" fmla="*/ 0 h 496"/>
              <a:gd name="T2" fmla="*/ 247 w 266"/>
              <a:gd name="T3" fmla="*/ 0 h 496"/>
              <a:gd name="T4" fmla="*/ 141 w 266"/>
              <a:gd name="T5" fmla="*/ 0 h 496"/>
              <a:gd name="T6" fmla="*/ 123 w 266"/>
              <a:gd name="T7" fmla="*/ 25 h 496"/>
              <a:gd name="T8" fmla="*/ 167 w 266"/>
              <a:gd name="T9" fmla="*/ 25 h 496"/>
              <a:gd name="T10" fmla="*/ 194 w 266"/>
              <a:gd name="T11" fmla="*/ 53 h 496"/>
              <a:gd name="T12" fmla="*/ 194 w 266"/>
              <a:gd name="T13" fmla="*/ 363 h 496"/>
              <a:gd name="T14" fmla="*/ 265 w 266"/>
              <a:gd name="T15" fmla="*/ 451 h 496"/>
              <a:gd name="T16" fmla="*/ 265 w 266"/>
              <a:gd name="T17" fmla="*/ 25 h 496"/>
              <a:gd name="T18" fmla="*/ 247 w 266"/>
              <a:gd name="T19" fmla="*/ 0 h 496"/>
              <a:gd name="T20" fmla="*/ 123 w 266"/>
              <a:gd name="T21" fmla="*/ 79 h 496"/>
              <a:gd name="T22" fmla="*/ 123 w 266"/>
              <a:gd name="T23" fmla="*/ 79 h 496"/>
              <a:gd name="T24" fmla="*/ 16 w 266"/>
              <a:gd name="T25" fmla="*/ 79 h 496"/>
              <a:gd name="T26" fmla="*/ 0 w 266"/>
              <a:gd name="T27" fmla="*/ 106 h 496"/>
              <a:gd name="T28" fmla="*/ 0 w 266"/>
              <a:gd name="T29" fmla="*/ 495 h 496"/>
              <a:gd name="T30" fmla="*/ 70 w 266"/>
              <a:gd name="T31" fmla="*/ 407 h 496"/>
              <a:gd name="T32" fmla="*/ 141 w 266"/>
              <a:gd name="T33" fmla="*/ 495 h 496"/>
              <a:gd name="T34" fmla="*/ 141 w 266"/>
              <a:gd name="T35" fmla="*/ 106 h 496"/>
              <a:gd name="T36" fmla="*/ 123 w 266"/>
              <a:gd name="T37" fmla="*/ 79 h 4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6" h="496">
                <a:moveTo>
                  <a:pt x="247" y="0"/>
                </a:moveTo>
                <a:lnTo>
                  <a:pt x="247" y="0"/>
                </a:lnTo>
                <a:cubicBezTo>
                  <a:pt x="141" y="0"/>
                  <a:pt x="141" y="0"/>
                  <a:pt x="141" y="0"/>
                </a:cubicBezTo>
                <a:cubicBezTo>
                  <a:pt x="123" y="0"/>
                  <a:pt x="123" y="17"/>
                  <a:pt x="123" y="25"/>
                </a:cubicBezTo>
                <a:cubicBezTo>
                  <a:pt x="167" y="25"/>
                  <a:pt x="167" y="25"/>
                  <a:pt x="167" y="25"/>
                </a:cubicBezTo>
                <a:cubicBezTo>
                  <a:pt x="185" y="25"/>
                  <a:pt x="194" y="35"/>
                  <a:pt x="194" y="53"/>
                </a:cubicBezTo>
                <a:cubicBezTo>
                  <a:pt x="194" y="363"/>
                  <a:pt x="194" y="363"/>
                  <a:pt x="194" y="363"/>
                </a:cubicBezTo>
                <a:cubicBezTo>
                  <a:pt x="265" y="451"/>
                  <a:pt x="265" y="451"/>
                  <a:pt x="265" y="451"/>
                </a:cubicBezTo>
                <a:cubicBezTo>
                  <a:pt x="265" y="25"/>
                  <a:pt x="265" y="25"/>
                  <a:pt x="265" y="25"/>
                </a:cubicBezTo>
                <a:cubicBezTo>
                  <a:pt x="265" y="17"/>
                  <a:pt x="256" y="0"/>
                  <a:pt x="247" y="0"/>
                </a:cubicBezTo>
                <a:close/>
                <a:moveTo>
                  <a:pt x="123" y="79"/>
                </a:moveTo>
                <a:lnTo>
                  <a:pt x="123" y="79"/>
                </a:lnTo>
                <a:cubicBezTo>
                  <a:pt x="16" y="79"/>
                  <a:pt x="16" y="79"/>
                  <a:pt x="16" y="79"/>
                </a:cubicBezTo>
                <a:cubicBezTo>
                  <a:pt x="0" y="79"/>
                  <a:pt x="0" y="88"/>
                  <a:pt x="0" y="106"/>
                </a:cubicBezTo>
                <a:cubicBezTo>
                  <a:pt x="0" y="495"/>
                  <a:pt x="0" y="495"/>
                  <a:pt x="0" y="495"/>
                </a:cubicBezTo>
                <a:cubicBezTo>
                  <a:pt x="70" y="407"/>
                  <a:pt x="70" y="407"/>
                  <a:pt x="70" y="407"/>
                </a:cubicBezTo>
                <a:cubicBezTo>
                  <a:pt x="141" y="495"/>
                  <a:pt x="141" y="495"/>
                  <a:pt x="141" y="495"/>
                </a:cubicBezTo>
                <a:cubicBezTo>
                  <a:pt x="141" y="106"/>
                  <a:pt x="141" y="106"/>
                  <a:pt x="141" y="106"/>
                </a:cubicBezTo>
                <a:cubicBezTo>
                  <a:pt x="141" y="88"/>
                  <a:pt x="132" y="79"/>
                  <a:pt x="123" y="7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74" name="Freeform 146"/>
          <p:cNvSpPr>
            <a:spLocks noChangeAspect="1" noChangeArrowheads="1"/>
          </p:cNvSpPr>
          <p:nvPr/>
        </p:nvSpPr>
        <p:spPr bwMode="auto">
          <a:xfrm>
            <a:off x="4835302" y="2724446"/>
            <a:ext cx="146050" cy="202445"/>
          </a:xfrm>
          <a:custGeom>
            <a:avLst/>
            <a:gdLst>
              <a:gd name="T0" fmla="*/ 318 w 356"/>
              <a:gd name="T1" fmla="*/ 54 h 497"/>
              <a:gd name="T2" fmla="*/ 318 w 356"/>
              <a:gd name="T3" fmla="*/ 54 h 497"/>
              <a:gd name="T4" fmla="*/ 283 w 356"/>
              <a:gd name="T5" fmla="*/ 124 h 497"/>
              <a:gd name="T6" fmla="*/ 71 w 356"/>
              <a:gd name="T7" fmla="*/ 124 h 497"/>
              <a:gd name="T8" fmla="*/ 36 w 356"/>
              <a:gd name="T9" fmla="*/ 54 h 497"/>
              <a:gd name="T10" fmla="*/ 0 w 356"/>
              <a:gd name="T11" fmla="*/ 89 h 497"/>
              <a:gd name="T12" fmla="*/ 0 w 356"/>
              <a:gd name="T13" fmla="*/ 461 h 497"/>
              <a:gd name="T14" fmla="*/ 36 w 356"/>
              <a:gd name="T15" fmla="*/ 496 h 497"/>
              <a:gd name="T16" fmla="*/ 318 w 356"/>
              <a:gd name="T17" fmla="*/ 496 h 497"/>
              <a:gd name="T18" fmla="*/ 355 w 356"/>
              <a:gd name="T19" fmla="*/ 461 h 497"/>
              <a:gd name="T20" fmla="*/ 355 w 356"/>
              <a:gd name="T21" fmla="*/ 89 h 497"/>
              <a:gd name="T22" fmla="*/ 318 w 356"/>
              <a:gd name="T23" fmla="*/ 54 h 497"/>
              <a:gd name="T24" fmla="*/ 265 w 356"/>
              <a:gd name="T25" fmla="*/ 98 h 497"/>
              <a:gd name="T26" fmla="*/ 265 w 356"/>
              <a:gd name="T27" fmla="*/ 98 h 497"/>
              <a:gd name="T28" fmla="*/ 292 w 356"/>
              <a:gd name="T29" fmla="*/ 54 h 497"/>
              <a:gd name="T30" fmla="*/ 230 w 356"/>
              <a:gd name="T31" fmla="*/ 54 h 497"/>
              <a:gd name="T32" fmla="*/ 212 w 356"/>
              <a:gd name="T33" fmla="*/ 0 h 497"/>
              <a:gd name="T34" fmla="*/ 133 w 356"/>
              <a:gd name="T35" fmla="*/ 0 h 497"/>
              <a:gd name="T36" fmla="*/ 115 w 356"/>
              <a:gd name="T37" fmla="*/ 54 h 497"/>
              <a:gd name="T38" fmla="*/ 61 w 356"/>
              <a:gd name="T39" fmla="*/ 54 h 497"/>
              <a:gd name="T40" fmla="*/ 89 w 356"/>
              <a:gd name="T41" fmla="*/ 98 h 497"/>
              <a:gd name="T42" fmla="*/ 265 w 356"/>
              <a:gd name="T43" fmla="*/ 98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6" h="497">
                <a:moveTo>
                  <a:pt x="318" y="54"/>
                </a:moveTo>
                <a:lnTo>
                  <a:pt x="318" y="54"/>
                </a:lnTo>
                <a:cubicBezTo>
                  <a:pt x="283" y="124"/>
                  <a:pt x="283" y="124"/>
                  <a:pt x="283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36" y="54"/>
                  <a:pt x="36" y="54"/>
                  <a:pt x="36" y="54"/>
                </a:cubicBezTo>
                <a:cubicBezTo>
                  <a:pt x="17" y="54"/>
                  <a:pt x="0" y="71"/>
                  <a:pt x="0" y="89"/>
                </a:cubicBezTo>
                <a:cubicBezTo>
                  <a:pt x="0" y="461"/>
                  <a:pt x="0" y="461"/>
                  <a:pt x="0" y="461"/>
                </a:cubicBezTo>
                <a:cubicBezTo>
                  <a:pt x="0" y="487"/>
                  <a:pt x="17" y="496"/>
                  <a:pt x="36" y="496"/>
                </a:cubicBezTo>
                <a:cubicBezTo>
                  <a:pt x="318" y="496"/>
                  <a:pt x="318" y="496"/>
                  <a:pt x="318" y="496"/>
                </a:cubicBezTo>
                <a:cubicBezTo>
                  <a:pt x="336" y="496"/>
                  <a:pt x="355" y="487"/>
                  <a:pt x="355" y="461"/>
                </a:cubicBezTo>
                <a:cubicBezTo>
                  <a:pt x="355" y="89"/>
                  <a:pt x="355" y="89"/>
                  <a:pt x="355" y="89"/>
                </a:cubicBezTo>
                <a:cubicBezTo>
                  <a:pt x="355" y="71"/>
                  <a:pt x="336" y="54"/>
                  <a:pt x="318" y="54"/>
                </a:cubicBezTo>
                <a:close/>
                <a:moveTo>
                  <a:pt x="265" y="98"/>
                </a:moveTo>
                <a:lnTo>
                  <a:pt x="265" y="98"/>
                </a:lnTo>
                <a:cubicBezTo>
                  <a:pt x="292" y="54"/>
                  <a:pt x="292" y="54"/>
                  <a:pt x="292" y="54"/>
                </a:cubicBezTo>
                <a:cubicBezTo>
                  <a:pt x="230" y="54"/>
                  <a:pt x="230" y="54"/>
                  <a:pt x="230" y="54"/>
                </a:cubicBezTo>
                <a:cubicBezTo>
                  <a:pt x="212" y="0"/>
                  <a:pt x="212" y="0"/>
                  <a:pt x="212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15" y="54"/>
                  <a:pt x="115" y="54"/>
                  <a:pt x="115" y="54"/>
                </a:cubicBezTo>
                <a:cubicBezTo>
                  <a:pt x="61" y="54"/>
                  <a:pt x="61" y="54"/>
                  <a:pt x="61" y="54"/>
                </a:cubicBezTo>
                <a:cubicBezTo>
                  <a:pt x="89" y="98"/>
                  <a:pt x="89" y="98"/>
                  <a:pt x="89" y="98"/>
                </a:cubicBezTo>
                <a:lnTo>
                  <a:pt x="265" y="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75" name="Freeform 122"/>
          <p:cNvSpPr>
            <a:spLocks noChangeAspect="1" noChangeArrowheads="1"/>
          </p:cNvSpPr>
          <p:nvPr/>
        </p:nvSpPr>
        <p:spPr bwMode="auto">
          <a:xfrm>
            <a:off x="5168679" y="2735300"/>
            <a:ext cx="200025" cy="168275"/>
          </a:xfrm>
          <a:custGeom>
            <a:avLst/>
            <a:gdLst>
              <a:gd name="T0" fmla="*/ 434 w 444"/>
              <a:gd name="T1" fmla="*/ 213 h 373"/>
              <a:gd name="T2" fmla="*/ 434 w 444"/>
              <a:gd name="T3" fmla="*/ 213 h 373"/>
              <a:gd name="T4" fmla="*/ 354 w 444"/>
              <a:gd name="T5" fmla="*/ 27 h 373"/>
              <a:gd name="T6" fmla="*/ 319 w 444"/>
              <a:gd name="T7" fmla="*/ 0 h 373"/>
              <a:gd name="T8" fmla="*/ 124 w 444"/>
              <a:gd name="T9" fmla="*/ 0 h 373"/>
              <a:gd name="T10" fmla="*/ 80 w 444"/>
              <a:gd name="T11" fmla="*/ 27 h 373"/>
              <a:gd name="T12" fmla="*/ 9 w 444"/>
              <a:gd name="T13" fmla="*/ 213 h 373"/>
              <a:gd name="T14" fmla="*/ 0 w 444"/>
              <a:gd name="T15" fmla="*/ 257 h 373"/>
              <a:gd name="T16" fmla="*/ 18 w 444"/>
              <a:gd name="T17" fmla="*/ 345 h 373"/>
              <a:gd name="T18" fmla="*/ 45 w 444"/>
              <a:gd name="T19" fmla="*/ 372 h 373"/>
              <a:gd name="T20" fmla="*/ 399 w 444"/>
              <a:gd name="T21" fmla="*/ 372 h 373"/>
              <a:gd name="T22" fmla="*/ 425 w 444"/>
              <a:gd name="T23" fmla="*/ 345 h 373"/>
              <a:gd name="T24" fmla="*/ 443 w 444"/>
              <a:gd name="T25" fmla="*/ 257 h 373"/>
              <a:gd name="T26" fmla="*/ 434 w 444"/>
              <a:gd name="T27" fmla="*/ 213 h 373"/>
              <a:gd name="T28" fmla="*/ 399 w 444"/>
              <a:gd name="T29" fmla="*/ 275 h 373"/>
              <a:gd name="T30" fmla="*/ 399 w 444"/>
              <a:gd name="T31" fmla="*/ 275 h 373"/>
              <a:gd name="T32" fmla="*/ 399 w 444"/>
              <a:gd name="T33" fmla="*/ 310 h 373"/>
              <a:gd name="T34" fmla="*/ 372 w 444"/>
              <a:gd name="T35" fmla="*/ 337 h 373"/>
              <a:gd name="T36" fmla="*/ 71 w 444"/>
              <a:gd name="T37" fmla="*/ 337 h 373"/>
              <a:gd name="T38" fmla="*/ 45 w 444"/>
              <a:gd name="T39" fmla="*/ 310 h 373"/>
              <a:gd name="T40" fmla="*/ 35 w 444"/>
              <a:gd name="T41" fmla="*/ 275 h 373"/>
              <a:gd name="T42" fmla="*/ 62 w 444"/>
              <a:gd name="T43" fmla="*/ 248 h 373"/>
              <a:gd name="T44" fmla="*/ 381 w 444"/>
              <a:gd name="T45" fmla="*/ 248 h 373"/>
              <a:gd name="T46" fmla="*/ 399 w 444"/>
              <a:gd name="T47" fmla="*/ 275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44" h="373">
                <a:moveTo>
                  <a:pt x="434" y="213"/>
                </a:moveTo>
                <a:lnTo>
                  <a:pt x="434" y="213"/>
                </a:lnTo>
                <a:cubicBezTo>
                  <a:pt x="354" y="27"/>
                  <a:pt x="354" y="27"/>
                  <a:pt x="354" y="27"/>
                </a:cubicBezTo>
                <a:cubicBezTo>
                  <a:pt x="354" y="9"/>
                  <a:pt x="337" y="0"/>
                  <a:pt x="319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06" y="0"/>
                  <a:pt x="89" y="9"/>
                  <a:pt x="80" y="27"/>
                </a:cubicBezTo>
                <a:cubicBezTo>
                  <a:pt x="9" y="213"/>
                  <a:pt x="9" y="213"/>
                  <a:pt x="9" y="213"/>
                </a:cubicBezTo>
                <a:cubicBezTo>
                  <a:pt x="0" y="222"/>
                  <a:pt x="0" y="248"/>
                  <a:pt x="0" y="257"/>
                </a:cubicBezTo>
                <a:cubicBezTo>
                  <a:pt x="18" y="345"/>
                  <a:pt x="18" y="345"/>
                  <a:pt x="18" y="345"/>
                </a:cubicBezTo>
                <a:cubicBezTo>
                  <a:pt x="18" y="363"/>
                  <a:pt x="35" y="372"/>
                  <a:pt x="45" y="372"/>
                </a:cubicBezTo>
                <a:cubicBezTo>
                  <a:pt x="399" y="372"/>
                  <a:pt x="399" y="372"/>
                  <a:pt x="399" y="372"/>
                </a:cubicBezTo>
                <a:cubicBezTo>
                  <a:pt x="408" y="372"/>
                  <a:pt x="425" y="363"/>
                  <a:pt x="425" y="345"/>
                </a:cubicBezTo>
                <a:cubicBezTo>
                  <a:pt x="443" y="257"/>
                  <a:pt x="443" y="257"/>
                  <a:pt x="443" y="257"/>
                </a:cubicBezTo>
                <a:cubicBezTo>
                  <a:pt x="443" y="248"/>
                  <a:pt x="443" y="222"/>
                  <a:pt x="434" y="213"/>
                </a:cubicBezTo>
                <a:close/>
                <a:moveTo>
                  <a:pt x="399" y="275"/>
                </a:moveTo>
                <a:lnTo>
                  <a:pt x="399" y="275"/>
                </a:lnTo>
                <a:cubicBezTo>
                  <a:pt x="399" y="310"/>
                  <a:pt x="399" y="310"/>
                  <a:pt x="399" y="310"/>
                </a:cubicBezTo>
                <a:cubicBezTo>
                  <a:pt x="399" y="328"/>
                  <a:pt x="381" y="337"/>
                  <a:pt x="372" y="337"/>
                </a:cubicBezTo>
                <a:cubicBezTo>
                  <a:pt x="71" y="337"/>
                  <a:pt x="71" y="337"/>
                  <a:pt x="71" y="337"/>
                </a:cubicBezTo>
                <a:cubicBezTo>
                  <a:pt x="62" y="337"/>
                  <a:pt x="45" y="328"/>
                  <a:pt x="45" y="310"/>
                </a:cubicBezTo>
                <a:cubicBezTo>
                  <a:pt x="35" y="275"/>
                  <a:pt x="35" y="275"/>
                  <a:pt x="35" y="275"/>
                </a:cubicBezTo>
                <a:cubicBezTo>
                  <a:pt x="35" y="266"/>
                  <a:pt x="45" y="248"/>
                  <a:pt x="62" y="248"/>
                </a:cubicBezTo>
                <a:cubicBezTo>
                  <a:pt x="381" y="248"/>
                  <a:pt x="381" y="248"/>
                  <a:pt x="381" y="248"/>
                </a:cubicBezTo>
                <a:cubicBezTo>
                  <a:pt x="399" y="248"/>
                  <a:pt x="408" y="266"/>
                  <a:pt x="399" y="27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76" name="Freeform 70"/>
          <p:cNvSpPr>
            <a:spLocks noChangeAspect="1" noEditPoints="1"/>
          </p:cNvSpPr>
          <p:nvPr/>
        </p:nvSpPr>
        <p:spPr bwMode="auto">
          <a:xfrm>
            <a:off x="5931564" y="2716619"/>
            <a:ext cx="226040" cy="211801"/>
          </a:xfrm>
          <a:custGeom>
            <a:avLst/>
            <a:gdLst>
              <a:gd name="T0" fmla="*/ 59 w 59"/>
              <a:gd name="T1" fmla="*/ 51 h 55"/>
              <a:gd name="T2" fmla="*/ 56 w 59"/>
              <a:gd name="T3" fmla="*/ 55 h 55"/>
              <a:gd name="T4" fmla="*/ 3 w 59"/>
              <a:gd name="T5" fmla="*/ 55 h 55"/>
              <a:gd name="T6" fmla="*/ 0 w 59"/>
              <a:gd name="T7" fmla="*/ 51 h 55"/>
              <a:gd name="T8" fmla="*/ 0 w 59"/>
              <a:gd name="T9" fmla="*/ 40 h 55"/>
              <a:gd name="T10" fmla="*/ 3 w 59"/>
              <a:gd name="T11" fmla="*/ 37 h 55"/>
              <a:gd name="T12" fmla="*/ 20 w 59"/>
              <a:gd name="T13" fmla="*/ 37 h 55"/>
              <a:gd name="T14" fmla="*/ 25 w 59"/>
              <a:gd name="T15" fmla="*/ 41 h 55"/>
              <a:gd name="T16" fmla="*/ 29 w 59"/>
              <a:gd name="T17" fmla="*/ 43 h 55"/>
              <a:gd name="T18" fmla="*/ 34 w 59"/>
              <a:gd name="T19" fmla="*/ 41 h 55"/>
              <a:gd name="T20" fmla="*/ 39 w 59"/>
              <a:gd name="T21" fmla="*/ 37 h 55"/>
              <a:gd name="T22" fmla="*/ 56 w 59"/>
              <a:gd name="T23" fmla="*/ 37 h 55"/>
              <a:gd name="T24" fmla="*/ 59 w 59"/>
              <a:gd name="T25" fmla="*/ 40 h 55"/>
              <a:gd name="T26" fmla="*/ 59 w 59"/>
              <a:gd name="T27" fmla="*/ 51 h 55"/>
              <a:gd name="T28" fmla="*/ 47 w 59"/>
              <a:gd name="T29" fmla="*/ 22 h 55"/>
              <a:gd name="T30" fmla="*/ 31 w 59"/>
              <a:gd name="T31" fmla="*/ 38 h 55"/>
              <a:gd name="T32" fmla="*/ 29 w 59"/>
              <a:gd name="T33" fmla="*/ 39 h 55"/>
              <a:gd name="T34" fmla="*/ 28 w 59"/>
              <a:gd name="T35" fmla="*/ 38 h 55"/>
              <a:gd name="T36" fmla="*/ 12 w 59"/>
              <a:gd name="T37" fmla="*/ 22 h 55"/>
              <a:gd name="T38" fmla="*/ 11 w 59"/>
              <a:gd name="T39" fmla="*/ 20 h 55"/>
              <a:gd name="T40" fmla="*/ 13 w 59"/>
              <a:gd name="T41" fmla="*/ 18 h 55"/>
              <a:gd name="T42" fmla="*/ 23 w 59"/>
              <a:gd name="T43" fmla="*/ 18 h 55"/>
              <a:gd name="T44" fmla="*/ 23 w 59"/>
              <a:gd name="T45" fmla="*/ 2 h 55"/>
              <a:gd name="T46" fmla="*/ 25 w 59"/>
              <a:gd name="T47" fmla="*/ 0 h 55"/>
              <a:gd name="T48" fmla="*/ 34 w 59"/>
              <a:gd name="T49" fmla="*/ 0 h 55"/>
              <a:gd name="T50" fmla="*/ 36 w 59"/>
              <a:gd name="T51" fmla="*/ 2 h 55"/>
              <a:gd name="T52" fmla="*/ 36 w 59"/>
              <a:gd name="T53" fmla="*/ 18 h 55"/>
              <a:gd name="T54" fmla="*/ 45 w 59"/>
              <a:gd name="T55" fmla="*/ 18 h 55"/>
              <a:gd name="T56" fmla="*/ 48 w 59"/>
              <a:gd name="T57" fmla="*/ 20 h 55"/>
              <a:gd name="T58" fmla="*/ 47 w 59"/>
              <a:gd name="T59" fmla="*/ 22 h 55"/>
              <a:gd name="T60" fmla="*/ 43 w 59"/>
              <a:gd name="T61" fmla="*/ 46 h 55"/>
              <a:gd name="T62" fmla="*/ 41 w 59"/>
              <a:gd name="T63" fmla="*/ 48 h 55"/>
              <a:gd name="T64" fmla="*/ 43 w 59"/>
              <a:gd name="T65" fmla="*/ 50 h 55"/>
              <a:gd name="T66" fmla="*/ 45 w 59"/>
              <a:gd name="T67" fmla="*/ 48 h 55"/>
              <a:gd name="T68" fmla="*/ 43 w 59"/>
              <a:gd name="T69" fmla="*/ 46 h 55"/>
              <a:gd name="T70" fmla="*/ 52 w 59"/>
              <a:gd name="T71" fmla="*/ 46 h 55"/>
              <a:gd name="T72" fmla="*/ 50 w 59"/>
              <a:gd name="T73" fmla="*/ 48 h 55"/>
              <a:gd name="T74" fmla="*/ 52 w 59"/>
              <a:gd name="T75" fmla="*/ 50 h 55"/>
              <a:gd name="T76" fmla="*/ 55 w 59"/>
              <a:gd name="T77" fmla="*/ 48 h 55"/>
              <a:gd name="T78" fmla="*/ 52 w 59"/>
              <a:gd name="T79" fmla="*/ 46 h 55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9" h="55">
                <a:moveTo>
                  <a:pt x="59" y="51"/>
                </a:moveTo>
                <a:cubicBezTo>
                  <a:pt x="59" y="53"/>
                  <a:pt x="58" y="55"/>
                  <a:pt x="56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7"/>
                  <a:pt x="3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5" y="41"/>
                  <a:pt x="25" y="41"/>
                  <a:pt x="25" y="41"/>
                </a:cubicBezTo>
                <a:cubicBezTo>
                  <a:pt x="26" y="43"/>
                  <a:pt x="28" y="43"/>
                  <a:pt x="29" y="43"/>
                </a:cubicBezTo>
                <a:cubicBezTo>
                  <a:pt x="31" y="43"/>
                  <a:pt x="33" y="43"/>
                  <a:pt x="34" y="41"/>
                </a:cubicBezTo>
                <a:cubicBezTo>
                  <a:pt x="39" y="37"/>
                  <a:pt x="39" y="37"/>
                  <a:pt x="39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58" y="37"/>
                  <a:pt x="59" y="38"/>
                  <a:pt x="59" y="40"/>
                </a:cubicBezTo>
                <a:lnTo>
                  <a:pt x="59" y="51"/>
                </a:lnTo>
                <a:close/>
                <a:moveTo>
                  <a:pt x="47" y="22"/>
                </a:moveTo>
                <a:cubicBezTo>
                  <a:pt x="31" y="38"/>
                  <a:pt x="31" y="38"/>
                  <a:pt x="31" y="38"/>
                </a:cubicBezTo>
                <a:cubicBezTo>
                  <a:pt x="31" y="39"/>
                  <a:pt x="30" y="39"/>
                  <a:pt x="29" y="39"/>
                </a:cubicBezTo>
                <a:cubicBezTo>
                  <a:pt x="29" y="39"/>
                  <a:pt x="28" y="39"/>
                  <a:pt x="28" y="38"/>
                </a:cubicBezTo>
                <a:cubicBezTo>
                  <a:pt x="12" y="22"/>
                  <a:pt x="12" y="22"/>
                  <a:pt x="12" y="22"/>
                </a:cubicBezTo>
                <a:cubicBezTo>
                  <a:pt x="11" y="21"/>
                  <a:pt x="11" y="20"/>
                  <a:pt x="11" y="20"/>
                </a:cubicBezTo>
                <a:cubicBezTo>
                  <a:pt x="12" y="19"/>
                  <a:pt x="13" y="18"/>
                  <a:pt x="1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23" y="2"/>
                  <a:pt x="23" y="2"/>
                  <a:pt x="23" y="2"/>
                </a:cubicBezTo>
                <a:cubicBezTo>
                  <a:pt x="23" y="1"/>
                  <a:pt x="24" y="0"/>
                  <a:pt x="25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18"/>
                  <a:pt x="36" y="18"/>
                  <a:pt x="36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6" y="18"/>
                  <a:pt x="47" y="19"/>
                  <a:pt x="48" y="20"/>
                </a:cubicBezTo>
                <a:cubicBezTo>
                  <a:pt x="48" y="20"/>
                  <a:pt x="48" y="21"/>
                  <a:pt x="47" y="22"/>
                </a:cubicBezTo>
                <a:close/>
                <a:moveTo>
                  <a:pt x="43" y="46"/>
                </a:moveTo>
                <a:cubicBezTo>
                  <a:pt x="42" y="46"/>
                  <a:pt x="41" y="47"/>
                  <a:pt x="41" y="48"/>
                </a:cubicBezTo>
                <a:cubicBezTo>
                  <a:pt x="41" y="49"/>
                  <a:pt x="42" y="50"/>
                  <a:pt x="43" y="50"/>
                </a:cubicBezTo>
                <a:cubicBezTo>
                  <a:pt x="44" y="50"/>
                  <a:pt x="45" y="49"/>
                  <a:pt x="45" y="48"/>
                </a:cubicBezTo>
                <a:cubicBezTo>
                  <a:pt x="45" y="47"/>
                  <a:pt x="44" y="46"/>
                  <a:pt x="43" y="46"/>
                </a:cubicBezTo>
                <a:close/>
                <a:moveTo>
                  <a:pt x="52" y="46"/>
                </a:moveTo>
                <a:cubicBezTo>
                  <a:pt x="51" y="46"/>
                  <a:pt x="50" y="47"/>
                  <a:pt x="50" y="48"/>
                </a:cubicBezTo>
                <a:cubicBezTo>
                  <a:pt x="50" y="49"/>
                  <a:pt x="51" y="50"/>
                  <a:pt x="52" y="50"/>
                </a:cubicBezTo>
                <a:cubicBezTo>
                  <a:pt x="54" y="50"/>
                  <a:pt x="55" y="49"/>
                  <a:pt x="55" y="48"/>
                </a:cubicBezTo>
                <a:cubicBezTo>
                  <a:pt x="55" y="47"/>
                  <a:pt x="54" y="46"/>
                  <a:pt x="52" y="4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77" name="Freeform 207"/>
          <p:cNvSpPr>
            <a:spLocks noChangeAspect="1" noEditPoints="1"/>
          </p:cNvSpPr>
          <p:nvPr/>
        </p:nvSpPr>
        <p:spPr bwMode="auto">
          <a:xfrm>
            <a:off x="5554145" y="2736185"/>
            <a:ext cx="198068" cy="166877"/>
          </a:xfrm>
          <a:custGeom>
            <a:avLst/>
            <a:gdLst>
              <a:gd name="T0" fmla="*/ 59 w 59"/>
              <a:gd name="T1" fmla="*/ 43 h 49"/>
              <a:gd name="T2" fmla="*/ 53 w 59"/>
              <a:gd name="T3" fmla="*/ 49 h 49"/>
              <a:gd name="T4" fmla="*/ 7 w 59"/>
              <a:gd name="T5" fmla="*/ 49 h 49"/>
              <a:gd name="T6" fmla="*/ 0 w 59"/>
              <a:gd name="T7" fmla="*/ 43 h 49"/>
              <a:gd name="T8" fmla="*/ 0 w 59"/>
              <a:gd name="T9" fmla="*/ 31 h 49"/>
              <a:gd name="T10" fmla="*/ 1 w 59"/>
              <a:gd name="T11" fmla="*/ 28 h 49"/>
              <a:gd name="T12" fmla="*/ 9 w 59"/>
              <a:gd name="T13" fmla="*/ 5 h 49"/>
              <a:gd name="T14" fmla="*/ 15 w 59"/>
              <a:gd name="T15" fmla="*/ 0 h 49"/>
              <a:gd name="T16" fmla="*/ 44 w 59"/>
              <a:gd name="T17" fmla="*/ 0 h 49"/>
              <a:gd name="T18" fmla="*/ 51 w 59"/>
              <a:gd name="T19" fmla="*/ 5 h 49"/>
              <a:gd name="T20" fmla="*/ 58 w 59"/>
              <a:gd name="T21" fmla="*/ 28 h 49"/>
              <a:gd name="T22" fmla="*/ 59 w 59"/>
              <a:gd name="T23" fmla="*/ 31 h 49"/>
              <a:gd name="T24" fmla="*/ 59 w 59"/>
              <a:gd name="T25" fmla="*/ 43 h 49"/>
              <a:gd name="T26" fmla="*/ 54 w 59"/>
              <a:gd name="T27" fmla="*/ 31 h 49"/>
              <a:gd name="T28" fmla="*/ 53 w 59"/>
              <a:gd name="T29" fmla="*/ 30 h 49"/>
              <a:gd name="T30" fmla="*/ 7 w 59"/>
              <a:gd name="T31" fmla="*/ 30 h 49"/>
              <a:gd name="T32" fmla="*/ 5 w 59"/>
              <a:gd name="T33" fmla="*/ 31 h 49"/>
              <a:gd name="T34" fmla="*/ 5 w 59"/>
              <a:gd name="T35" fmla="*/ 43 h 49"/>
              <a:gd name="T36" fmla="*/ 7 w 59"/>
              <a:gd name="T37" fmla="*/ 44 h 49"/>
              <a:gd name="T38" fmla="*/ 53 w 59"/>
              <a:gd name="T39" fmla="*/ 44 h 49"/>
              <a:gd name="T40" fmla="*/ 54 w 59"/>
              <a:gd name="T41" fmla="*/ 43 h 49"/>
              <a:gd name="T42" fmla="*/ 54 w 59"/>
              <a:gd name="T43" fmla="*/ 31 h 49"/>
              <a:gd name="T44" fmla="*/ 52 w 59"/>
              <a:gd name="T45" fmla="*/ 25 h 49"/>
              <a:gd name="T46" fmla="*/ 46 w 59"/>
              <a:gd name="T47" fmla="*/ 6 h 49"/>
              <a:gd name="T48" fmla="*/ 44 w 59"/>
              <a:gd name="T49" fmla="*/ 5 h 49"/>
              <a:gd name="T50" fmla="*/ 15 w 59"/>
              <a:gd name="T51" fmla="*/ 5 h 49"/>
              <a:gd name="T52" fmla="*/ 13 w 59"/>
              <a:gd name="T53" fmla="*/ 6 h 49"/>
              <a:gd name="T54" fmla="*/ 7 w 59"/>
              <a:gd name="T55" fmla="*/ 25 h 49"/>
              <a:gd name="T56" fmla="*/ 52 w 59"/>
              <a:gd name="T57" fmla="*/ 25 h 49"/>
              <a:gd name="T58" fmla="*/ 37 w 59"/>
              <a:gd name="T59" fmla="*/ 40 h 49"/>
              <a:gd name="T60" fmla="*/ 34 w 59"/>
              <a:gd name="T61" fmla="*/ 37 h 49"/>
              <a:gd name="T62" fmla="*/ 37 w 59"/>
              <a:gd name="T63" fmla="*/ 34 h 49"/>
              <a:gd name="T64" fmla="*/ 40 w 59"/>
              <a:gd name="T65" fmla="*/ 37 h 49"/>
              <a:gd name="T66" fmla="*/ 37 w 59"/>
              <a:gd name="T67" fmla="*/ 40 h 49"/>
              <a:gd name="T68" fmla="*/ 47 w 59"/>
              <a:gd name="T69" fmla="*/ 40 h 49"/>
              <a:gd name="T70" fmla="*/ 44 w 59"/>
              <a:gd name="T71" fmla="*/ 37 h 49"/>
              <a:gd name="T72" fmla="*/ 47 w 59"/>
              <a:gd name="T73" fmla="*/ 34 h 49"/>
              <a:gd name="T74" fmla="*/ 50 w 59"/>
              <a:gd name="T75" fmla="*/ 37 h 49"/>
              <a:gd name="T76" fmla="*/ 47 w 59"/>
              <a:gd name="T77" fmla="*/ 40 h 49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59" h="49">
                <a:moveTo>
                  <a:pt x="59" y="43"/>
                </a:moveTo>
                <a:cubicBezTo>
                  <a:pt x="59" y="46"/>
                  <a:pt x="56" y="49"/>
                  <a:pt x="53" y="49"/>
                </a:cubicBezTo>
                <a:cubicBezTo>
                  <a:pt x="7" y="49"/>
                  <a:pt x="7" y="49"/>
                  <a:pt x="7" y="49"/>
                </a:cubicBezTo>
                <a:cubicBezTo>
                  <a:pt x="3" y="49"/>
                  <a:pt x="0" y="46"/>
                  <a:pt x="0" y="43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0"/>
                  <a:pt x="1" y="29"/>
                  <a:pt x="1" y="28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12" y="0"/>
                  <a:pt x="1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1" y="5"/>
                </a:cubicBezTo>
                <a:cubicBezTo>
                  <a:pt x="58" y="28"/>
                  <a:pt x="58" y="28"/>
                  <a:pt x="58" y="28"/>
                </a:cubicBezTo>
                <a:cubicBezTo>
                  <a:pt x="58" y="29"/>
                  <a:pt x="59" y="30"/>
                  <a:pt x="59" y="31"/>
                </a:cubicBezTo>
                <a:lnTo>
                  <a:pt x="59" y="43"/>
                </a:lnTo>
                <a:close/>
                <a:moveTo>
                  <a:pt x="54" y="31"/>
                </a:moveTo>
                <a:cubicBezTo>
                  <a:pt x="54" y="30"/>
                  <a:pt x="53" y="30"/>
                  <a:pt x="53" y="30"/>
                </a:cubicBezTo>
                <a:cubicBezTo>
                  <a:pt x="7" y="30"/>
                  <a:pt x="7" y="30"/>
                  <a:pt x="7" y="30"/>
                </a:cubicBezTo>
                <a:cubicBezTo>
                  <a:pt x="6" y="30"/>
                  <a:pt x="5" y="30"/>
                  <a:pt x="5" y="31"/>
                </a:cubicBezTo>
                <a:cubicBezTo>
                  <a:pt x="5" y="43"/>
                  <a:pt x="5" y="43"/>
                  <a:pt x="5" y="43"/>
                </a:cubicBezTo>
                <a:cubicBezTo>
                  <a:pt x="5" y="44"/>
                  <a:pt x="6" y="44"/>
                  <a:pt x="7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44"/>
                  <a:pt x="54" y="44"/>
                  <a:pt x="54" y="43"/>
                </a:cubicBezTo>
                <a:lnTo>
                  <a:pt x="54" y="31"/>
                </a:lnTo>
                <a:close/>
                <a:moveTo>
                  <a:pt x="52" y="25"/>
                </a:move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5" y="5"/>
                  <a:pt x="44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4" y="5"/>
                  <a:pt x="13" y="6"/>
                  <a:pt x="13" y="6"/>
                </a:cubicBezTo>
                <a:cubicBezTo>
                  <a:pt x="7" y="25"/>
                  <a:pt x="7" y="25"/>
                  <a:pt x="7" y="25"/>
                </a:cubicBezTo>
                <a:lnTo>
                  <a:pt x="52" y="25"/>
                </a:lnTo>
                <a:close/>
                <a:moveTo>
                  <a:pt x="37" y="40"/>
                </a:moveTo>
                <a:cubicBezTo>
                  <a:pt x="35" y="40"/>
                  <a:pt x="34" y="39"/>
                  <a:pt x="34" y="37"/>
                </a:cubicBezTo>
                <a:cubicBezTo>
                  <a:pt x="34" y="35"/>
                  <a:pt x="35" y="34"/>
                  <a:pt x="37" y="34"/>
                </a:cubicBezTo>
                <a:cubicBezTo>
                  <a:pt x="39" y="34"/>
                  <a:pt x="40" y="35"/>
                  <a:pt x="40" y="37"/>
                </a:cubicBezTo>
                <a:cubicBezTo>
                  <a:pt x="40" y="39"/>
                  <a:pt x="39" y="40"/>
                  <a:pt x="37" y="40"/>
                </a:cubicBezTo>
                <a:close/>
                <a:moveTo>
                  <a:pt x="47" y="40"/>
                </a:moveTo>
                <a:cubicBezTo>
                  <a:pt x="45" y="40"/>
                  <a:pt x="44" y="39"/>
                  <a:pt x="44" y="37"/>
                </a:cubicBezTo>
                <a:cubicBezTo>
                  <a:pt x="44" y="35"/>
                  <a:pt x="45" y="34"/>
                  <a:pt x="47" y="34"/>
                </a:cubicBezTo>
                <a:cubicBezTo>
                  <a:pt x="48" y="34"/>
                  <a:pt x="50" y="35"/>
                  <a:pt x="50" y="37"/>
                </a:cubicBezTo>
                <a:cubicBezTo>
                  <a:pt x="50" y="39"/>
                  <a:pt x="48" y="40"/>
                  <a:pt x="47" y="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79" name="Freeform 155"/>
          <p:cNvSpPr>
            <a:spLocks noChangeAspect="1" noChangeArrowheads="1"/>
          </p:cNvSpPr>
          <p:nvPr/>
        </p:nvSpPr>
        <p:spPr bwMode="auto">
          <a:xfrm>
            <a:off x="1572293" y="3136793"/>
            <a:ext cx="205691" cy="223095"/>
          </a:xfrm>
          <a:custGeom>
            <a:avLst/>
            <a:gdLst>
              <a:gd name="T0" fmla="*/ 79 w 461"/>
              <a:gd name="T1" fmla="*/ 9 h 497"/>
              <a:gd name="T2" fmla="*/ 79 w 461"/>
              <a:gd name="T3" fmla="*/ 9 h 497"/>
              <a:gd name="T4" fmla="*/ 71 w 461"/>
              <a:gd name="T5" fmla="*/ 9 h 497"/>
              <a:gd name="T6" fmla="*/ 0 w 461"/>
              <a:gd name="T7" fmla="*/ 195 h 497"/>
              <a:gd name="T8" fmla="*/ 79 w 461"/>
              <a:gd name="T9" fmla="*/ 274 h 497"/>
              <a:gd name="T10" fmla="*/ 159 w 461"/>
              <a:gd name="T11" fmla="*/ 195 h 497"/>
              <a:gd name="T12" fmla="*/ 79 w 461"/>
              <a:gd name="T13" fmla="*/ 9 h 497"/>
              <a:gd name="T14" fmla="*/ 390 w 461"/>
              <a:gd name="T15" fmla="*/ 9 h 497"/>
              <a:gd name="T16" fmla="*/ 390 w 461"/>
              <a:gd name="T17" fmla="*/ 9 h 497"/>
              <a:gd name="T18" fmla="*/ 381 w 461"/>
              <a:gd name="T19" fmla="*/ 9 h 497"/>
              <a:gd name="T20" fmla="*/ 301 w 461"/>
              <a:gd name="T21" fmla="*/ 195 h 497"/>
              <a:gd name="T22" fmla="*/ 381 w 461"/>
              <a:gd name="T23" fmla="*/ 274 h 497"/>
              <a:gd name="T24" fmla="*/ 460 w 461"/>
              <a:gd name="T25" fmla="*/ 195 h 497"/>
              <a:gd name="T26" fmla="*/ 390 w 461"/>
              <a:gd name="T27" fmla="*/ 9 h 497"/>
              <a:gd name="T28" fmla="*/ 230 w 461"/>
              <a:gd name="T29" fmla="*/ 221 h 497"/>
              <a:gd name="T30" fmla="*/ 230 w 461"/>
              <a:gd name="T31" fmla="*/ 221 h 497"/>
              <a:gd name="T32" fmla="*/ 150 w 461"/>
              <a:gd name="T33" fmla="*/ 417 h 497"/>
              <a:gd name="T34" fmla="*/ 230 w 461"/>
              <a:gd name="T35" fmla="*/ 496 h 497"/>
              <a:gd name="T36" fmla="*/ 310 w 461"/>
              <a:gd name="T37" fmla="*/ 417 h 497"/>
              <a:gd name="T38" fmla="*/ 230 w 461"/>
              <a:gd name="T39" fmla="*/ 221 h 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97">
                <a:moveTo>
                  <a:pt x="79" y="9"/>
                </a:moveTo>
                <a:lnTo>
                  <a:pt x="79" y="9"/>
                </a:lnTo>
                <a:cubicBezTo>
                  <a:pt x="79" y="0"/>
                  <a:pt x="71" y="0"/>
                  <a:pt x="71" y="9"/>
                </a:cubicBezTo>
                <a:cubicBezTo>
                  <a:pt x="62" y="107"/>
                  <a:pt x="0" y="124"/>
                  <a:pt x="0" y="195"/>
                </a:cubicBezTo>
                <a:cubicBezTo>
                  <a:pt x="0" y="239"/>
                  <a:pt x="35" y="274"/>
                  <a:pt x="79" y="274"/>
                </a:cubicBezTo>
                <a:cubicBezTo>
                  <a:pt x="124" y="274"/>
                  <a:pt x="159" y="239"/>
                  <a:pt x="159" y="195"/>
                </a:cubicBezTo>
                <a:cubicBezTo>
                  <a:pt x="159" y="124"/>
                  <a:pt x="88" y="107"/>
                  <a:pt x="79" y="9"/>
                </a:cubicBezTo>
                <a:close/>
                <a:moveTo>
                  <a:pt x="390" y="9"/>
                </a:moveTo>
                <a:lnTo>
                  <a:pt x="390" y="9"/>
                </a:lnTo>
                <a:cubicBezTo>
                  <a:pt x="390" y="0"/>
                  <a:pt x="381" y="0"/>
                  <a:pt x="381" y="9"/>
                </a:cubicBezTo>
                <a:cubicBezTo>
                  <a:pt x="363" y="107"/>
                  <a:pt x="301" y="124"/>
                  <a:pt x="301" y="195"/>
                </a:cubicBezTo>
                <a:cubicBezTo>
                  <a:pt x="301" y="239"/>
                  <a:pt x="336" y="274"/>
                  <a:pt x="381" y="274"/>
                </a:cubicBezTo>
                <a:cubicBezTo>
                  <a:pt x="425" y="274"/>
                  <a:pt x="460" y="239"/>
                  <a:pt x="460" y="195"/>
                </a:cubicBezTo>
                <a:cubicBezTo>
                  <a:pt x="460" y="124"/>
                  <a:pt x="398" y="107"/>
                  <a:pt x="390" y="9"/>
                </a:cubicBezTo>
                <a:close/>
                <a:moveTo>
                  <a:pt x="230" y="221"/>
                </a:moveTo>
                <a:lnTo>
                  <a:pt x="230" y="221"/>
                </a:lnTo>
                <a:cubicBezTo>
                  <a:pt x="212" y="328"/>
                  <a:pt x="150" y="345"/>
                  <a:pt x="150" y="417"/>
                </a:cubicBezTo>
                <a:cubicBezTo>
                  <a:pt x="150" y="461"/>
                  <a:pt x="185" y="496"/>
                  <a:pt x="230" y="496"/>
                </a:cubicBezTo>
                <a:cubicBezTo>
                  <a:pt x="275" y="496"/>
                  <a:pt x="310" y="461"/>
                  <a:pt x="310" y="417"/>
                </a:cubicBezTo>
                <a:cubicBezTo>
                  <a:pt x="310" y="345"/>
                  <a:pt x="247" y="328"/>
                  <a:pt x="230" y="22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81" name="Freeform 76"/>
          <p:cNvSpPr>
            <a:spLocks noChangeAspect="1" noEditPoints="1"/>
          </p:cNvSpPr>
          <p:nvPr/>
        </p:nvSpPr>
        <p:spPr bwMode="auto">
          <a:xfrm>
            <a:off x="7589210" y="2712782"/>
            <a:ext cx="330199" cy="216488"/>
          </a:xfrm>
          <a:custGeom>
            <a:avLst/>
            <a:gdLst>
              <a:gd name="T0" fmla="*/ 68 w 70"/>
              <a:gd name="T1" fmla="*/ 8 h 46"/>
              <a:gd name="T2" fmla="*/ 36 w 70"/>
              <a:gd name="T3" fmla="*/ 44 h 46"/>
              <a:gd name="T4" fmla="*/ 33 w 70"/>
              <a:gd name="T5" fmla="*/ 46 h 46"/>
              <a:gd name="T6" fmla="*/ 5 w 70"/>
              <a:gd name="T7" fmla="*/ 46 h 46"/>
              <a:gd name="T8" fmla="*/ 1 w 70"/>
              <a:gd name="T9" fmla="*/ 43 h 46"/>
              <a:gd name="T10" fmla="*/ 2 w 70"/>
              <a:gd name="T11" fmla="*/ 38 h 46"/>
              <a:gd name="T12" fmla="*/ 34 w 70"/>
              <a:gd name="T13" fmla="*/ 2 h 46"/>
              <a:gd name="T14" fmla="*/ 37 w 70"/>
              <a:gd name="T15" fmla="*/ 0 h 46"/>
              <a:gd name="T16" fmla="*/ 65 w 70"/>
              <a:gd name="T17" fmla="*/ 0 h 46"/>
              <a:gd name="T18" fmla="*/ 69 w 70"/>
              <a:gd name="T19" fmla="*/ 3 h 46"/>
              <a:gd name="T20" fmla="*/ 68 w 70"/>
              <a:gd name="T21" fmla="*/ 8 h 46"/>
              <a:gd name="T22" fmla="*/ 45 w 70"/>
              <a:gd name="T23" fmla="*/ 28 h 46"/>
              <a:gd name="T24" fmla="*/ 17 w 70"/>
              <a:gd name="T25" fmla="*/ 28 h 46"/>
              <a:gd name="T26" fmla="*/ 5 w 70"/>
              <a:gd name="T27" fmla="*/ 41 h 46"/>
              <a:gd name="T28" fmla="*/ 33 w 70"/>
              <a:gd name="T29" fmla="*/ 41 h 46"/>
              <a:gd name="T30" fmla="*/ 45 w 70"/>
              <a:gd name="T31" fmla="*/ 28 h 4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0" h="46">
                <a:moveTo>
                  <a:pt x="68" y="8"/>
                </a:moveTo>
                <a:cubicBezTo>
                  <a:pt x="36" y="44"/>
                  <a:pt x="36" y="44"/>
                  <a:pt x="36" y="44"/>
                </a:cubicBezTo>
                <a:cubicBezTo>
                  <a:pt x="35" y="45"/>
                  <a:pt x="34" y="46"/>
                  <a:pt x="33" y="46"/>
                </a:cubicBezTo>
                <a:cubicBezTo>
                  <a:pt x="5" y="46"/>
                  <a:pt x="5" y="46"/>
                  <a:pt x="5" y="46"/>
                </a:cubicBezTo>
                <a:cubicBezTo>
                  <a:pt x="4" y="46"/>
                  <a:pt x="2" y="45"/>
                  <a:pt x="1" y="43"/>
                </a:cubicBezTo>
                <a:cubicBezTo>
                  <a:pt x="0" y="41"/>
                  <a:pt x="1" y="40"/>
                  <a:pt x="2" y="38"/>
                </a:cubicBezTo>
                <a:cubicBezTo>
                  <a:pt x="34" y="2"/>
                  <a:pt x="34" y="2"/>
                  <a:pt x="34" y="2"/>
                </a:cubicBezTo>
                <a:cubicBezTo>
                  <a:pt x="35" y="1"/>
                  <a:pt x="36" y="0"/>
                  <a:pt x="37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7" y="0"/>
                  <a:pt x="68" y="1"/>
                  <a:pt x="69" y="3"/>
                </a:cubicBezTo>
                <a:cubicBezTo>
                  <a:pt x="70" y="4"/>
                  <a:pt x="69" y="6"/>
                  <a:pt x="68" y="8"/>
                </a:cubicBezTo>
                <a:close/>
                <a:moveTo>
                  <a:pt x="45" y="28"/>
                </a:moveTo>
                <a:cubicBezTo>
                  <a:pt x="17" y="28"/>
                  <a:pt x="17" y="28"/>
                  <a:pt x="17" y="28"/>
                </a:cubicBezTo>
                <a:cubicBezTo>
                  <a:pt x="5" y="41"/>
                  <a:pt x="5" y="41"/>
                  <a:pt x="5" y="41"/>
                </a:cubicBezTo>
                <a:cubicBezTo>
                  <a:pt x="33" y="41"/>
                  <a:pt x="33" y="41"/>
                  <a:pt x="33" y="41"/>
                </a:cubicBezTo>
                <a:lnTo>
                  <a:pt x="45" y="2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82" name="Freeform 95"/>
          <p:cNvSpPr>
            <a:spLocks noChangeAspect="1"/>
          </p:cNvSpPr>
          <p:nvPr/>
        </p:nvSpPr>
        <p:spPr bwMode="auto">
          <a:xfrm>
            <a:off x="7262775" y="2717545"/>
            <a:ext cx="209783" cy="211725"/>
          </a:xfrm>
          <a:custGeom>
            <a:avLst/>
            <a:gdLst>
              <a:gd name="T0" fmla="*/ 49 w 50"/>
              <a:gd name="T1" fmla="*/ 4 h 50"/>
              <a:gd name="T2" fmla="*/ 32 w 50"/>
              <a:gd name="T3" fmla="*/ 21 h 50"/>
              <a:gd name="T4" fmla="*/ 32 w 50"/>
              <a:gd name="T5" fmla="*/ 48 h 50"/>
              <a:gd name="T6" fmla="*/ 30 w 50"/>
              <a:gd name="T7" fmla="*/ 50 h 50"/>
              <a:gd name="T8" fmla="*/ 29 w 50"/>
              <a:gd name="T9" fmla="*/ 50 h 50"/>
              <a:gd name="T10" fmla="*/ 28 w 50"/>
              <a:gd name="T11" fmla="*/ 49 h 50"/>
              <a:gd name="T12" fmla="*/ 19 w 50"/>
              <a:gd name="T13" fmla="*/ 40 h 50"/>
              <a:gd name="T14" fmla="*/ 18 w 50"/>
              <a:gd name="T15" fmla="*/ 39 h 50"/>
              <a:gd name="T16" fmla="*/ 18 w 50"/>
              <a:gd name="T17" fmla="*/ 21 h 50"/>
              <a:gd name="T18" fmla="*/ 0 w 50"/>
              <a:gd name="T19" fmla="*/ 4 h 50"/>
              <a:gd name="T20" fmla="*/ 0 w 50"/>
              <a:gd name="T21" fmla="*/ 1 h 50"/>
              <a:gd name="T22" fmla="*/ 2 w 50"/>
              <a:gd name="T23" fmla="*/ 0 h 50"/>
              <a:gd name="T24" fmla="*/ 48 w 50"/>
              <a:gd name="T25" fmla="*/ 0 h 50"/>
              <a:gd name="T26" fmla="*/ 50 w 50"/>
              <a:gd name="T27" fmla="*/ 1 h 50"/>
              <a:gd name="T28" fmla="*/ 49 w 50"/>
              <a:gd name="T29" fmla="*/ 4 h 5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0" h="50">
                <a:moveTo>
                  <a:pt x="49" y="4"/>
                </a:moveTo>
                <a:cubicBezTo>
                  <a:pt x="32" y="21"/>
                  <a:pt x="32" y="21"/>
                  <a:pt x="32" y="21"/>
                </a:cubicBezTo>
                <a:cubicBezTo>
                  <a:pt x="32" y="48"/>
                  <a:pt x="32" y="48"/>
                  <a:pt x="32" y="48"/>
                </a:cubicBezTo>
                <a:cubicBezTo>
                  <a:pt x="32" y="49"/>
                  <a:pt x="31" y="49"/>
                  <a:pt x="30" y="50"/>
                </a:cubicBezTo>
                <a:cubicBezTo>
                  <a:pt x="30" y="50"/>
                  <a:pt x="30" y="50"/>
                  <a:pt x="29" y="50"/>
                </a:cubicBezTo>
                <a:cubicBezTo>
                  <a:pt x="29" y="50"/>
                  <a:pt x="28" y="50"/>
                  <a:pt x="28" y="49"/>
                </a:cubicBezTo>
                <a:cubicBezTo>
                  <a:pt x="19" y="40"/>
                  <a:pt x="19" y="40"/>
                  <a:pt x="19" y="40"/>
                </a:cubicBezTo>
                <a:cubicBezTo>
                  <a:pt x="18" y="40"/>
                  <a:pt x="18" y="39"/>
                  <a:pt x="18" y="39"/>
                </a:cubicBezTo>
                <a:cubicBezTo>
                  <a:pt x="18" y="21"/>
                  <a:pt x="18" y="21"/>
                  <a:pt x="18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2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49" y="0"/>
                  <a:pt x="50" y="1"/>
                </a:cubicBezTo>
                <a:cubicBezTo>
                  <a:pt x="50" y="2"/>
                  <a:pt x="50" y="3"/>
                  <a:pt x="49" y="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83" name="Freeform 134"/>
          <p:cNvSpPr>
            <a:spLocks noChangeAspect="1" noEditPoints="1"/>
          </p:cNvSpPr>
          <p:nvPr/>
        </p:nvSpPr>
        <p:spPr bwMode="auto">
          <a:xfrm>
            <a:off x="6291891" y="2716183"/>
            <a:ext cx="225868" cy="214493"/>
          </a:xfrm>
          <a:custGeom>
            <a:avLst/>
            <a:gdLst>
              <a:gd name="T0" fmla="*/ 64 w 64"/>
              <a:gd name="T1" fmla="*/ 57 h 61"/>
              <a:gd name="T2" fmla="*/ 60 w 64"/>
              <a:gd name="T3" fmla="*/ 61 h 61"/>
              <a:gd name="T4" fmla="*/ 4 w 64"/>
              <a:gd name="T5" fmla="*/ 61 h 61"/>
              <a:gd name="T6" fmla="*/ 0 w 64"/>
              <a:gd name="T7" fmla="*/ 57 h 61"/>
              <a:gd name="T8" fmla="*/ 0 w 64"/>
              <a:gd name="T9" fmla="*/ 45 h 61"/>
              <a:gd name="T10" fmla="*/ 4 w 64"/>
              <a:gd name="T11" fmla="*/ 41 h 61"/>
              <a:gd name="T12" fmla="*/ 20 w 64"/>
              <a:gd name="T13" fmla="*/ 41 h 61"/>
              <a:gd name="T14" fmla="*/ 27 w 64"/>
              <a:gd name="T15" fmla="*/ 46 h 61"/>
              <a:gd name="T16" fmla="*/ 37 w 64"/>
              <a:gd name="T17" fmla="*/ 46 h 61"/>
              <a:gd name="T18" fmla="*/ 44 w 64"/>
              <a:gd name="T19" fmla="*/ 41 h 61"/>
              <a:gd name="T20" fmla="*/ 60 w 64"/>
              <a:gd name="T21" fmla="*/ 41 h 61"/>
              <a:gd name="T22" fmla="*/ 64 w 64"/>
              <a:gd name="T23" fmla="*/ 45 h 61"/>
              <a:gd name="T24" fmla="*/ 64 w 64"/>
              <a:gd name="T25" fmla="*/ 57 h 61"/>
              <a:gd name="T26" fmla="*/ 49 w 64"/>
              <a:gd name="T27" fmla="*/ 22 h 61"/>
              <a:gd name="T28" fmla="*/ 39 w 64"/>
              <a:gd name="T29" fmla="*/ 22 h 61"/>
              <a:gd name="T30" fmla="*/ 39 w 64"/>
              <a:gd name="T31" fmla="*/ 39 h 61"/>
              <a:gd name="T32" fmla="*/ 37 w 64"/>
              <a:gd name="T33" fmla="*/ 41 h 61"/>
              <a:gd name="T34" fmla="*/ 27 w 64"/>
              <a:gd name="T35" fmla="*/ 41 h 61"/>
              <a:gd name="T36" fmla="*/ 25 w 64"/>
              <a:gd name="T37" fmla="*/ 39 h 61"/>
              <a:gd name="T38" fmla="*/ 25 w 64"/>
              <a:gd name="T39" fmla="*/ 22 h 61"/>
              <a:gd name="T40" fmla="*/ 15 w 64"/>
              <a:gd name="T41" fmla="*/ 22 h 61"/>
              <a:gd name="T42" fmla="*/ 13 w 64"/>
              <a:gd name="T43" fmla="*/ 20 h 61"/>
              <a:gd name="T44" fmla="*/ 13 w 64"/>
              <a:gd name="T45" fmla="*/ 18 h 61"/>
              <a:gd name="T46" fmla="*/ 30 w 64"/>
              <a:gd name="T47" fmla="*/ 1 h 61"/>
              <a:gd name="T48" fmla="*/ 32 w 64"/>
              <a:gd name="T49" fmla="*/ 0 h 61"/>
              <a:gd name="T50" fmla="*/ 34 w 64"/>
              <a:gd name="T51" fmla="*/ 1 h 61"/>
              <a:gd name="T52" fmla="*/ 51 w 64"/>
              <a:gd name="T53" fmla="*/ 18 h 61"/>
              <a:gd name="T54" fmla="*/ 51 w 64"/>
              <a:gd name="T55" fmla="*/ 20 h 61"/>
              <a:gd name="T56" fmla="*/ 49 w 64"/>
              <a:gd name="T57" fmla="*/ 22 h 61"/>
              <a:gd name="T58" fmla="*/ 47 w 64"/>
              <a:gd name="T59" fmla="*/ 51 h 61"/>
              <a:gd name="T60" fmla="*/ 44 w 64"/>
              <a:gd name="T61" fmla="*/ 54 h 61"/>
              <a:gd name="T62" fmla="*/ 47 w 64"/>
              <a:gd name="T63" fmla="*/ 56 h 61"/>
              <a:gd name="T64" fmla="*/ 49 w 64"/>
              <a:gd name="T65" fmla="*/ 54 h 61"/>
              <a:gd name="T66" fmla="*/ 47 w 64"/>
              <a:gd name="T67" fmla="*/ 51 h 61"/>
              <a:gd name="T68" fmla="*/ 56 w 64"/>
              <a:gd name="T69" fmla="*/ 51 h 61"/>
              <a:gd name="T70" fmla="*/ 54 w 64"/>
              <a:gd name="T71" fmla="*/ 54 h 61"/>
              <a:gd name="T72" fmla="*/ 56 w 64"/>
              <a:gd name="T73" fmla="*/ 56 h 61"/>
              <a:gd name="T74" fmla="*/ 59 w 64"/>
              <a:gd name="T75" fmla="*/ 54 h 61"/>
              <a:gd name="T76" fmla="*/ 56 w 64"/>
              <a:gd name="T77" fmla="*/ 51 h 61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64" h="61">
                <a:moveTo>
                  <a:pt x="64" y="57"/>
                </a:moveTo>
                <a:cubicBezTo>
                  <a:pt x="64" y="59"/>
                  <a:pt x="62" y="61"/>
                  <a:pt x="60" y="61"/>
                </a:cubicBezTo>
                <a:cubicBezTo>
                  <a:pt x="4" y="61"/>
                  <a:pt x="4" y="61"/>
                  <a:pt x="4" y="61"/>
                </a:cubicBezTo>
                <a:cubicBezTo>
                  <a:pt x="2" y="61"/>
                  <a:pt x="0" y="59"/>
                  <a:pt x="0" y="57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3"/>
                  <a:pt x="2" y="41"/>
                  <a:pt x="4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4"/>
                  <a:pt x="24" y="46"/>
                  <a:pt x="27" y="46"/>
                </a:cubicBezTo>
                <a:cubicBezTo>
                  <a:pt x="37" y="46"/>
                  <a:pt x="37" y="46"/>
                  <a:pt x="37" y="46"/>
                </a:cubicBezTo>
                <a:cubicBezTo>
                  <a:pt x="40" y="46"/>
                  <a:pt x="43" y="44"/>
                  <a:pt x="44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62" y="41"/>
                  <a:pt x="64" y="43"/>
                  <a:pt x="64" y="45"/>
                </a:cubicBezTo>
                <a:lnTo>
                  <a:pt x="64" y="57"/>
                </a:lnTo>
                <a:close/>
                <a:moveTo>
                  <a:pt x="49" y="22"/>
                </a:moveTo>
                <a:cubicBezTo>
                  <a:pt x="39" y="22"/>
                  <a:pt x="39" y="22"/>
                  <a:pt x="39" y="22"/>
                </a:cubicBezTo>
                <a:cubicBezTo>
                  <a:pt x="39" y="39"/>
                  <a:pt x="39" y="39"/>
                  <a:pt x="39" y="39"/>
                </a:cubicBezTo>
                <a:cubicBezTo>
                  <a:pt x="39" y="40"/>
                  <a:pt x="38" y="41"/>
                  <a:pt x="37" y="41"/>
                </a:cubicBezTo>
                <a:cubicBezTo>
                  <a:pt x="27" y="41"/>
                  <a:pt x="27" y="41"/>
                  <a:pt x="27" y="41"/>
                </a:cubicBezTo>
                <a:cubicBezTo>
                  <a:pt x="26" y="41"/>
                  <a:pt x="25" y="40"/>
                  <a:pt x="25" y="39"/>
                </a:cubicBezTo>
                <a:cubicBezTo>
                  <a:pt x="25" y="22"/>
                  <a:pt x="25" y="22"/>
                  <a:pt x="25" y="22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2"/>
                  <a:pt x="13" y="21"/>
                  <a:pt x="13" y="20"/>
                </a:cubicBezTo>
                <a:cubicBezTo>
                  <a:pt x="12" y="20"/>
                  <a:pt x="13" y="19"/>
                  <a:pt x="13" y="18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0"/>
                  <a:pt x="31" y="0"/>
                  <a:pt x="32" y="0"/>
                </a:cubicBezTo>
                <a:cubicBezTo>
                  <a:pt x="33" y="0"/>
                  <a:pt x="33" y="0"/>
                  <a:pt x="34" y="1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9"/>
                  <a:pt x="52" y="20"/>
                  <a:pt x="51" y="20"/>
                </a:cubicBezTo>
                <a:cubicBezTo>
                  <a:pt x="51" y="21"/>
                  <a:pt x="50" y="22"/>
                  <a:pt x="49" y="22"/>
                </a:cubicBezTo>
                <a:close/>
                <a:moveTo>
                  <a:pt x="47" y="51"/>
                </a:moveTo>
                <a:cubicBezTo>
                  <a:pt x="45" y="51"/>
                  <a:pt x="44" y="52"/>
                  <a:pt x="44" y="54"/>
                </a:cubicBezTo>
                <a:cubicBezTo>
                  <a:pt x="44" y="55"/>
                  <a:pt x="45" y="56"/>
                  <a:pt x="47" y="56"/>
                </a:cubicBezTo>
                <a:cubicBezTo>
                  <a:pt x="48" y="56"/>
                  <a:pt x="49" y="55"/>
                  <a:pt x="49" y="54"/>
                </a:cubicBezTo>
                <a:cubicBezTo>
                  <a:pt x="49" y="52"/>
                  <a:pt x="48" y="51"/>
                  <a:pt x="47" y="51"/>
                </a:cubicBezTo>
                <a:close/>
                <a:moveTo>
                  <a:pt x="56" y="51"/>
                </a:moveTo>
                <a:cubicBezTo>
                  <a:pt x="55" y="51"/>
                  <a:pt x="54" y="52"/>
                  <a:pt x="54" y="54"/>
                </a:cubicBezTo>
                <a:cubicBezTo>
                  <a:pt x="54" y="55"/>
                  <a:pt x="55" y="56"/>
                  <a:pt x="56" y="56"/>
                </a:cubicBezTo>
                <a:cubicBezTo>
                  <a:pt x="58" y="56"/>
                  <a:pt x="59" y="55"/>
                  <a:pt x="59" y="54"/>
                </a:cubicBezTo>
                <a:cubicBezTo>
                  <a:pt x="59" y="52"/>
                  <a:pt x="58" y="51"/>
                  <a:pt x="56" y="5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84" name="Freeform 18"/>
          <p:cNvSpPr>
            <a:spLocks noChangeAspect="1" noEditPoints="1"/>
          </p:cNvSpPr>
          <p:nvPr/>
        </p:nvSpPr>
        <p:spPr bwMode="auto">
          <a:xfrm>
            <a:off x="6665021" y="2714762"/>
            <a:ext cx="155765" cy="219097"/>
          </a:xfrm>
          <a:custGeom>
            <a:avLst/>
            <a:gdLst>
              <a:gd name="T0" fmla="*/ 21 w 42"/>
              <a:gd name="T1" fmla="*/ 59 h 59"/>
              <a:gd name="T2" fmla="*/ 0 w 42"/>
              <a:gd name="T3" fmla="*/ 38 h 59"/>
              <a:gd name="T4" fmla="*/ 4 w 42"/>
              <a:gd name="T5" fmla="*/ 27 h 59"/>
              <a:gd name="T6" fmla="*/ 18 w 42"/>
              <a:gd name="T7" fmla="*/ 2 h 59"/>
              <a:gd name="T8" fmla="*/ 21 w 42"/>
              <a:gd name="T9" fmla="*/ 0 h 59"/>
              <a:gd name="T10" fmla="*/ 24 w 42"/>
              <a:gd name="T11" fmla="*/ 2 h 59"/>
              <a:gd name="T12" fmla="*/ 38 w 42"/>
              <a:gd name="T13" fmla="*/ 27 h 59"/>
              <a:gd name="T14" fmla="*/ 42 w 42"/>
              <a:gd name="T15" fmla="*/ 38 h 59"/>
              <a:gd name="T16" fmla="*/ 21 w 42"/>
              <a:gd name="T17" fmla="*/ 59 h 59"/>
              <a:gd name="T18" fmla="*/ 20 w 42"/>
              <a:gd name="T19" fmla="*/ 41 h 59"/>
              <a:gd name="T20" fmla="*/ 17 w 42"/>
              <a:gd name="T21" fmla="*/ 35 h 59"/>
              <a:gd name="T22" fmla="*/ 16 w 42"/>
              <a:gd name="T23" fmla="*/ 34 h 59"/>
              <a:gd name="T24" fmla="*/ 15 w 42"/>
              <a:gd name="T25" fmla="*/ 35 h 59"/>
              <a:gd name="T26" fmla="*/ 12 w 42"/>
              <a:gd name="T27" fmla="*/ 41 h 59"/>
              <a:gd name="T28" fmla="*/ 11 w 42"/>
              <a:gd name="T29" fmla="*/ 44 h 59"/>
              <a:gd name="T30" fmla="*/ 16 w 42"/>
              <a:gd name="T31" fmla="*/ 49 h 59"/>
              <a:gd name="T32" fmla="*/ 21 w 42"/>
              <a:gd name="T33" fmla="*/ 44 h 59"/>
              <a:gd name="T34" fmla="*/ 20 w 42"/>
              <a:gd name="T35" fmla="*/ 41 h 59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42" h="59">
                <a:moveTo>
                  <a:pt x="21" y="59"/>
                </a:moveTo>
                <a:cubicBezTo>
                  <a:pt x="10" y="59"/>
                  <a:pt x="0" y="50"/>
                  <a:pt x="0" y="38"/>
                </a:cubicBezTo>
                <a:cubicBezTo>
                  <a:pt x="0" y="34"/>
                  <a:pt x="2" y="31"/>
                  <a:pt x="4" y="27"/>
                </a:cubicBezTo>
                <a:cubicBezTo>
                  <a:pt x="6" y="24"/>
                  <a:pt x="14" y="13"/>
                  <a:pt x="18" y="2"/>
                </a:cubicBezTo>
                <a:cubicBezTo>
                  <a:pt x="18" y="1"/>
                  <a:pt x="20" y="0"/>
                  <a:pt x="21" y="0"/>
                </a:cubicBezTo>
                <a:cubicBezTo>
                  <a:pt x="22" y="0"/>
                  <a:pt x="24" y="1"/>
                  <a:pt x="24" y="2"/>
                </a:cubicBezTo>
                <a:cubicBezTo>
                  <a:pt x="28" y="13"/>
                  <a:pt x="36" y="24"/>
                  <a:pt x="38" y="27"/>
                </a:cubicBezTo>
                <a:cubicBezTo>
                  <a:pt x="40" y="31"/>
                  <a:pt x="42" y="34"/>
                  <a:pt x="42" y="38"/>
                </a:cubicBezTo>
                <a:cubicBezTo>
                  <a:pt x="42" y="50"/>
                  <a:pt x="32" y="59"/>
                  <a:pt x="21" y="59"/>
                </a:cubicBezTo>
                <a:close/>
                <a:moveTo>
                  <a:pt x="20" y="41"/>
                </a:moveTo>
                <a:cubicBezTo>
                  <a:pt x="20" y="40"/>
                  <a:pt x="18" y="37"/>
                  <a:pt x="17" y="35"/>
                </a:cubicBezTo>
                <a:cubicBezTo>
                  <a:pt x="17" y="34"/>
                  <a:pt x="16" y="34"/>
                  <a:pt x="16" y="34"/>
                </a:cubicBezTo>
                <a:cubicBezTo>
                  <a:pt x="16" y="34"/>
                  <a:pt x="15" y="34"/>
                  <a:pt x="15" y="35"/>
                </a:cubicBezTo>
                <a:cubicBezTo>
                  <a:pt x="14" y="37"/>
                  <a:pt x="12" y="40"/>
                  <a:pt x="12" y="41"/>
                </a:cubicBezTo>
                <a:cubicBezTo>
                  <a:pt x="11" y="42"/>
                  <a:pt x="11" y="43"/>
                  <a:pt x="11" y="44"/>
                </a:cubicBezTo>
                <a:cubicBezTo>
                  <a:pt x="11" y="46"/>
                  <a:pt x="13" y="49"/>
                  <a:pt x="16" y="49"/>
                </a:cubicBezTo>
                <a:cubicBezTo>
                  <a:pt x="19" y="49"/>
                  <a:pt x="21" y="46"/>
                  <a:pt x="21" y="44"/>
                </a:cubicBezTo>
                <a:cubicBezTo>
                  <a:pt x="21" y="43"/>
                  <a:pt x="21" y="42"/>
                  <a:pt x="20" y="4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85" name="Freeform 50"/>
          <p:cNvSpPr>
            <a:spLocks noChangeAspect="1" noEditPoints="1"/>
          </p:cNvSpPr>
          <p:nvPr/>
        </p:nvSpPr>
        <p:spPr bwMode="auto">
          <a:xfrm>
            <a:off x="1245592" y="3136468"/>
            <a:ext cx="169171" cy="218104"/>
          </a:xfrm>
          <a:custGeom>
            <a:avLst/>
            <a:gdLst>
              <a:gd name="T0" fmla="*/ 54 w 56"/>
              <a:gd name="T1" fmla="*/ 72 h 72"/>
              <a:gd name="T2" fmla="*/ 0 w 56"/>
              <a:gd name="T3" fmla="*/ 3 h 72"/>
              <a:gd name="T4" fmla="*/ 56 w 56"/>
              <a:gd name="T5" fmla="*/ 3 h 72"/>
              <a:gd name="T6" fmla="*/ 11 w 56"/>
              <a:gd name="T7" fmla="*/ 11 h 72"/>
              <a:gd name="T8" fmla="*/ 11 w 56"/>
              <a:gd name="T9" fmla="*/ 16 h 72"/>
              <a:gd name="T10" fmla="*/ 15 w 56"/>
              <a:gd name="T11" fmla="*/ 12 h 72"/>
              <a:gd name="T12" fmla="*/ 11 w 56"/>
              <a:gd name="T13" fmla="*/ 21 h 72"/>
              <a:gd name="T14" fmla="*/ 11 w 56"/>
              <a:gd name="T15" fmla="*/ 26 h 72"/>
              <a:gd name="T16" fmla="*/ 15 w 56"/>
              <a:gd name="T17" fmla="*/ 22 h 72"/>
              <a:gd name="T18" fmla="*/ 11 w 56"/>
              <a:gd name="T19" fmla="*/ 31 h 72"/>
              <a:gd name="T20" fmla="*/ 11 w 56"/>
              <a:gd name="T21" fmla="*/ 36 h 72"/>
              <a:gd name="T22" fmla="*/ 15 w 56"/>
              <a:gd name="T23" fmla="*/ 32 h 72"/>
              <a:gd name="T24" fmla="*/ 11 w 56"/>
              <a:gd name="T25" fmla="*/ 41 h 72"/>
              <a:gd name="T26" fmla="*/ 11 w 56"/>
              <a:gd name="T27" fmla="*/ 47 h 72"/>
              <a:gd name="T28" fmla="*/ 15 w 56"/>
              <a:gd name="T29" fmla="*/ 43 h 72"/>
              <a:gd name="T30" fmla="*/ 11 w 56"/>
              <a:gd name="T31" fmla="*/ 52 h 72"/>
              <a:gd name="T32" fmla="*/ 11 w 56"/>
              <a:gd name="T33" fmla="*/ 57 h 72"/>
              <a:gd name="T34" fmla="*/ 15 w 56"/>
              <a:gd name="T35" fmla="*/ 53 h 72"/>
              <a:gd name="T36" fmla="*/ 24 w 56"/>
              <a:gd name="T37" fmla="*/ 16 h 72"/>
              <a:gd name="T38" fmla="*/ 24 w 56"/>
              <a:gd name="T39" fmla="*/ 11 h 72"/>
              <a:gd name="T40" fmla="*/ 20 w 56"/>
              <a:gd name="T41" fmla="*/ 14 h 72"/>
              <a:gd name="T42" fmla="*/ 24 w 56"/>
              <a:gd name="T43" fmla="*/ 26 h 72"/>
              <a:gd name="T44" fmla="*/ 24 w 56"/>
              <a:gd name="T45" fmla="*/ 21 h 72"/>
              <a:gd name="T46" fmla="*/ 20 w 56"/>
              <a:gd name="T47" fmla="*/ 25 h 72"/>
              <a:gd name="T48" fmla="*/ 24 w 56"/>
              <a:gd name="T49" fmla="*/ 36 h 72"/>
              <a:gd name="T50" fmla="*/ 24 w 56"/>
              <a:gd name="T51" fmla="*/ 31 h 72"/>
              <a:gd name="T52" fmla="*/ 20 w 56"/>
              <a:gd name="T53" fmla="*/ 35 h 72"/>
              <a:gd name="T54" fmla="*/ 24 w 56"/>
              <a:gd name="T55" fmla="*/ 47 h 72"/>
              <a:gd name="T56" fmla="*/ 24 w 56"/>
              <a:gd name="T57" fmla="*/ 41 h 72"/>
              <a:gd name="T58" fmla="*/ 20 w 56"/>
              <a:gd name="T59" fmla="*/ 45 h 72"/>
              <a:gd name="T60" fmla="*/ 22 w 56"/>
              <a:gd name="T61" fmla="*/ 57 h 72"/>
              <a:gd name="T62" fmla="*/ 22 w 56"/>
              <a:gd name="T63" fmla="*/ 67 h 72"/>
              <a:gd name="T64" fmla="*/ 36 w 56"/>
              <a:gd name="T65" fmla="*/ 58 h 72"/>
              <a:gd name="T66" fmla="*/ 32 w 56"/>
              <a:gd name="T67" fmla="*/ 11 h 72"/>
              <a:gd name="T68" fmla="*/ 32 w 56"/>
              <a:gd name="T69" fmla="*/ 16 h 72"/>
              <a:gd name="T70" fmla="*/ 36 w 56"/>
              <a:gd name="T71" fmla="*/ 12 h 72"/>
              <a:gd name="T72" fmla="*/ 32 w 56"/>
              <a:gd name="T73" fmla="*/ 21 h 72"/>
              <a:gd name="T74" fmla="*/ 32 w 56"/>
              <a:gd name="T75" fmla="*/ 26 h 72"/>
              <a:gd name="T76" fmla="*/ 36 w 56"/>
              <a:gd name="T77" fmla="*/ 22 h 72"/>
              <a:gd name="T78" fmla="*/ 32 w 56"/>
              <a:gd name="T79" fmla="*/ 31 h 72"/>
              <a:gd name="T80" fmla="*/ 32 w 56"/>
              <a:gd name="T81" fmla="*/ 36 h 72"/>
              <a:gd name="T82" fmla="*/ 36 w 56"/>
              <a:gd name="T83" fmla="*/ 32 h 72"/>
              <a:gd name="T84" fmla="*/ 32 w 56"/>
              <a:gd name="T85" fmla="*/ 41 h 72"/>
              <a:gd name="T86" fmla="*/ 32 w 56"/>
              <a:gd name="T87" fmla="*/ 47 h 72"/>
              <a:gd name="T88" fmla="*/ 36 w 56"/>
              <a:gd name="T89" fmla="*/ 43 h 72"/>
              <a:gd name="T90" fmla="*/ 42 w 56"/>
              <a:gd name="T91" fmla="*/ 11 h 72"/>
              <a:gd name="T92" fmla="*/ 42 w 56"/>
              <a:gd name="T93" fmla="*/ 16 h 72"/>
              <a:gd name="T94" fmla="*/ 46 w 56"/>
              <a:gd name="T95" fmla="*/ 12 h 72"/>
              <a:gd name="T96" fmla="*/ 42 w 56"/>
              <a:gd name="T97" fmla="*/ 21 h 72"/>
              <a:gd name="T98" fmla="*/ 42 w 56"/>
              <a:gd name="T99" fmla="*/ 26 h 72"/>
              <a:gd name="T100" fmla="*/ 46 w 56"/>
              <a:gd name="T101" fmla="*/ 22 h 72"/>
              <a:gd name="T102" fmla="*/ 42 w 56"/>
              <a:gd name="T103" fmla="*/ 31 h 72"/>
              <a:gd name="T104" fmla="*/ 42 w 56"/>
              <a:gd name="T105" fmla="*/ 36 h 72"/>
              <a:gd name="T106" fmla="*/ 46 w 56"/>
              <a:gd name="T107" fmla="*/ 32 h 72"/>
              <a:gd name="T108" fmla="*/ 42 w 56"/>
              <a:gd name="T109" fmla="*/ 41 h 72"/>
              <a:gd name="T110" fmla="*/ 42 w 56"/>
              <a:gd name="T111" fmla="*/ 47 h 72"/>
              <a:gd name="T112" fmla="*/ 46 w 56"/>
              <a:gd name="T113" fmla="*/ 43 h 72"/>
              <a:gd name="T114" fmla="*/ 42 w 56"/>
              <a:gd name="T115" fmla="*/ 52 h 72"/>
              <a:gd name="T116" fmla="*/ 42 w 56"/>
              <a:gd name="T117" fmla="*/ 57 h 72"/>
              <a:gd name="T118" fmla="*/ 46 w 56"/>
              <a:gd name="T119" fmla="*/ 53 h 7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56" h="72">
                <a:moveTo>
                  <a:pt x="56" y="3"/>
                </a:moveTo>
                <a:cubicBezTo>
                  <a:pt x="56" y="70"/>
                  <a:pt x="56" y="70"/>
                  <a:pt x="56" y="70"/>
                </a:cubicBezTo>
                <a:cubicBezTo>
                  <a:pt x="56" y="71"/>
                  <a:pt x="55" y="72"/>
                  <a:pt x="54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1"/>
                  <a:pt x="0" y="70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2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6" y="1"/>
                  <a:pt x="56" y="3"/>
                </a:cubicBezTo>
                <a:close/>
                <a:moveTo>
                  <a:pt x="15" y="12"/>
                </a:moveTo>
                <a:cubicBezTo>
                  <a:pt x="15" y="11"/>
                  <a:pt x="15" y="11"/>
                  <a:pt x="14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0" y="11"/>
                  <a:pt x="10" y="12"/>
                </a:cubicBezTo>
                <a:cubicBezTo>
                  <a:pt x="10" y="14"/>
                  <a:pt x="10" y="14"/>
                  <a:pt x="10" y="14"/>
                </a:cubicBezTo>
                <a:cubicBezTo>
                  <a:pt x="10" y="15"/>
                  <a:pt x="11" y="16"/>
                  <a:pt x="11" y="16"/>
                </a:cubicBezTo>
                <a:cubicBezTo>
                  <a:pt x="14" y="16"/>
                  <a:pt x="14" y="16"/>
                  <a:pt x="14" y="16"/>
                </a:cubicBezTo>
                <a:cubicBezTo>
                  <a:pt x="15" y="16"/>
                  <a:pt x="15" y="15"/>
                  <a:pt x="15" y="14"/>
                </a:cubicBezTo>
                <a:lnTo>
                  <a:pt x="15" y="12"/>
                </a:lnTo>
                <a:close/>
                <a:moveTo>
                  <a:pt x="15" y="22"/>
                </a:moveTo>
                <a:cubicBezTo>
                  <a:pt x="15" y="21"/>
                  <a:pt x="15" y="21"/>
                  <a:pt x="14" y="21"/>
                </a:cubicBezTo>
                <a:cubicBezTo>
                  <a:pt x="11" y="21"/>
                  <a:pt x="11" y="21"/>
                  <a:pt x="11" y="21"/>
                </a:cubicBezTo>
                <a:cubicBezTo>
                  <a:pt x="11" y="21"/>
                  <a:pt x="10" y="21"/>
                  <a:pt x="10" y="22"/>
                </a:cubicBezTo>
                <a:cubicBezTo>
                  <a:pt x="10" y="25"/>
                  <a:pt x="10" y="25"/>
                  <a:pt x="10" y="25"/>
                </a:cubicBezTo>
                <a:cubicBezTo>
                  <a:pt x="10" y="25"/>
                  <a:pt x="11" y="26"/>
                  <a:pt x="11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15" y="26"/>
                  <a:pt x="15" y="25"/>
                  <a:pt x="15" y="25"/>
                </a:cubicBezTo>
                <a:lnTo>
                  <a:pt x="15" y="22"/>
                </a:lnTo>
                <a:close/>
                <a:moveTo>
                  <a:pt x="15" y="32"/>
                </a:moveTo>
                <a:cubicBezTo>
                  <a:pt x="15" y="32"/>
                  <a:pt x="15" y="31"/>
                  <a:pt x="14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0" y="32"/>
                  <a:pt x="10" y="32"/>
                </a:cubicBezTo>
                <a:cubicBezTo>
                  <a:pt x="10" y="35"/>
                  <a:pt x="10" y="35"/>
                  <a:pt x="10" y="35"/>
                </a:cubicBezTo>
                <a:cubicBezTo>
                  <a:pt x="10" y="36"/>
                  <a:pt x="11" y="36"/>
                  <a:pt x="11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6"/>
                  <a:pt x="15" y="36"/>
                  <a:pt x="15" y="35"/>
                </a:cubicBezTo>
                <a:lnTo>
                  <a:pt x="15" y="32"/>
                </a:lnTo>
                <a:close/>
                <a:moveTo>
                  <a:pt x="15" y="43"/>
                </a:moveTo>
                <a:cubicBezTo>
                  <a:pt x="15" y="42"/>
                  <a:pt x="15" y="41"/>
                  <a:pt x="14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1"/>
                  <a:pt x="10" y="42"/>
                  <a:pt x="10" y="43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6"/>
                  <a:pt x="11" y="47"/>
                  <a:pt x="11" y="47"/>
                </a:cubicBezTo>
                <a:cubicBezTo>
                  <a:pt x="14" y="47"/>
                  <a:pt x="14" y="47"/>
                  <a:pt x="14" y="47"/>
                </a:cubicBezTo>
                <a:cubicBezTo>
                  <a:pt x="15" y="47"/>
                  <a:pt x="15" y="46"/>
                  <a:pt x="15" y="45"/>
                </a:cubicBezTo>
                <a:lnTo>
                  <a:pt x="15" y="43"/>
                </a:lnTo>
                <a:close/>
                <a:moveTo>
                  <a:pt x="15" y="53"/>
                </a:moveTo>
                <a:cubicBezTo>
                  <a:pt x="15" y="52"/>
                  <a:pt x="15" y="52"/>
                  <a:pt x="14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11" y="52"/>
                  <a:pt x="10" y="52"/>
                  <a:pt x="10" y="53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56"/>
                  <a:pt x="11" y="57"/>
                  <a:pt x="11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5" y="57"/>
                  <a:pt x="15" y="56"/>
                  <a:pt x="15" y="56"/>
                </a:cubicBezTo>
                <a:lnTo>
                  <a:pt x="15" y="53"/>
                </a:lnTo>
                <a:close/>
                <a:moveTo>
                  <a:pt x="20" y="14"/>
                </a:moveTo>
                <a:cubicBezTo>
                  <a:pt x="20" y="15"/>
                  <a:pt x="21" y="16"/>
                  <a:pt x="22" y="16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5" y="15"/>
                  <a:pt x="25" y="14"/>
                </a:cubicBezTo>
                <a:cubicBezTo>
                  <a:pt x="25" y="12"/>
                  <a:pt x="25" y="12"/>
                  <a:pt x="25" y="12"/>
                </a:cubicBezTo>
                <a:cubicBezTo>
                  <a:pt x="25" y="11"/>
                  <a:pt x="25" y="11"/>
                  <a:pt x="24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1" y="11"/>
                  <a:pt x="20" y="11"/>
                  <a:pt x="20" y="12"/>
                </a:cubicBezTo>
                <a:lnTo>
                  <a:pt x="20" y="14"/>
                </a:lnTo>
                <a:close/>
                <a:moveTo>
                  <a:pt x="20" y="25"/>
                </a:moveTo>
                <a:cubicBezTo>
                  <a:pt x="20" y="25"/>
                  <a:pt x="21" y="26"/>
                  <a:pt x="22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5" y="26"/>
                  <a:pt x="25" y="25"/>
                  <a:pt x="25" y="25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4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1"/>
                  <a:pt x="20" y="21"/>
                  <a:pt x="20" y="22"/>
                </a:cubicBezTo>
                <a:lnTo>
                  <a:pt x="20" y="25"/>
                </a:lnTo>
                <a:close/>
                <a:moveTo>
                  <a:pt x="20" y="35"/>
                </a:moveTo>
                <a:cubicBezTo>
                  <a:pt x="20" y="36"/>
                  <a:pt x="21" y="36"/>
                  <a:pt x="22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5" y="36"/>
                  <a:pt x="25" y="36"/>
                  <a:pt x="25" y="35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1"/>
                  <a:pt x="24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1" y="31"/>
                  <a:pt x="20" y="32"/>
                  <a:pt x="20" y="32"/>
                </a:cubicBezTo>
                <a:lnTo>
                  <a:pt x="20" y="35"/>
                </a:lnTo>
                <a:close/>
                <a:moveTo>
                  <a:pt x="20" y="45"/>
                </a:moveTo>
                <a:cubicBezTo>
                  <a:pt x="20" y="46"/>
                  <a:pt x="21" y="47"/>
                  <a:pt x="22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5" y="47"/>
                  <a:pt x="25" y="46"/>
                  <a:pt x="25" y="45"/>
                </a:cubicBezTo>
                <a:cubicBezTo>
                  <a:pt x="25" y="43"/>
                  <a:pt x="25" y="43"/>
                  <a:pt x="25" y="43"/>
                </a:cubicBezTo>
                <a:cubicBezTo>
                  <a:pt x="25" y="42"/>
                  <a:pt x="25" y="41"/>
                  <a:pt x="24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1" y="41"/>
                  <a:pt x="20" y="42"/>
                  <a:pt x="20" y="43"/>
                </a:cubicBezTo>
                <a:lnTo>
                  <a:pt x="20" y="45"/>
                </a:lnTo>
                <a:close/>
                <a:moveTo>
                  <a:pt x="36" y="58"/>
                </a:moveTo>
                <a:cubicBezTo>
                  <a:pt x="36" y="57"/>
                  <a:pt x="35" y="57"/>
                  <a:pt x="34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1" y="57"/>
                  <a:pt x="20" y="57"/>
                  <a:pt x="20" y="58"/>
                </a:cubicBezTo>
                <a:cubicBezTo>
                  <a:pt x="20" y="66"/>
                  <a:pt x="20" y="66"/>
                  <a:pt x="20" y="66"/>
                </a:cubicBezTo>
                <a:cubicBezTo>
                  <a:pt x="20" y="67"/>
                  <a:pt x="21" y="67"/>
                  <a:pt x="22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5" y="67"/>
                  <a:pt x="36" y="67"/>
                  <a:pt x="36" y="66"/>
                </a:cubicBezTo>
                <a:lnTo>
                  <a:pt x="36" y="58"/>
                </a:lnTo>
                <a:close/>
                <a:moveTo>
                  <a:pt x="36" y="12"/>
                </a:moveTo>
                <a:cubicBezTo>
                  <a:pt x="36" y="11"/>
                  <a:pt x="35" y="11"/>
                  <a:pt x="34" y="11"/>
                </a:cubicBezTo>
                <a:cubicBezTo>
                  <a:pt x="32" y="11"/>
                  <a:pt x="32" y="11"/>
                  <a:pt x="32" y="11"/>
                </a:cubicBezTo>
                <a:cubicBezTo>
                  <a:pt x="31" y="11"/>
                  <a:pt x="31" y="11"/>
                  <a:pt x="31" y="12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5"/>
                  <a:pt x="31" y="16"/>
                  <a:pt x="32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5" y="16"/>
                  <a:pt x="36" y="15"/>
                  <a:pt x="36" y="14"/>
                </a:cubicBezTo>
                <a:lnTo>
                  <a:pt x="36" y="12"/>
                </a:lnTo>
                <a:close/>
                <a:moveTo>
                  <a:pt x="36" y="22"/>
                </a:moveTo>
                <a:cubicBezTo>
                  <a:pt x="36" y="21"/>
                  <a:pt x="35" y="21"/>
                  <a:pt x="34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1" y="21"/>
                  <a:pt x="31" y="21"/>
                  <a:pt x="31" y="22"/>
                </a:cubicBezTo>
                <a:cubicBezTo>
                  <a:pt x="31" y="25"/>
                  <a:pt x="31" y="25"/>
                  <a:pt x="31" y="25"/>
                </a:cubicBezTo>
                <a:cubicBezTo>
                  <a:pt x="31" y="25"/>
                  <a:pt x="31" y="26"/>
                  <a:pt x="32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5" y="26"/>
                  <a:pt x="36" y="25"/>
                  <a:pt x="36" y="25"/>
                </a:cubicBezTo>
                <a:lnTo>
                  <a:pt x="36" y="22"/>
                </a:lnTo>
                <a:close/>
                <a:moveTo>
                  <a:pt x="36" y="32"/>
                </a:moveTo>
                <a:cubicBezTo>
                  <a:pt x="36" y="32"/>
                  <a:pt x="35" y="31"/>
                  <a:pt x="34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1"/>
                  <a:pt x="31" y="32"/>
                  <a:pt x="31" y="32"/>
                </a:cubicBezTo>
                <a:cubicBezTo>
                  <a:pt x="31" y="35"/>
                  <a:pt x="31" y="35"/>
                  <a:pt x="31" y="35"/>
                </a:cubicBezTo>
                <a:cubicBezTo>
                  <a:pt x="31" y="36"/>
                  <a:pt x="31" y="36"/>
                  <a:pt x="32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5" y="36"/>
                  <a:pt x="36" y="36"/>
                  <a:pt x="36" y="35"/>
                </a:cubicBezTo>
                <a:lnTo>
                  <a:pt x="36" y="32"/>
                </a:lnTo>
                <a:close/>
                <a:moveTo>
                  <a:pt x="36" y="43"/>
                </a:moveTo>
                <a:cubicBezTo>
                  <a:pt x="36" y="42"/>
                  <a:pt x="35" y="41"/>
                  <a:pt x="34" y="41"/>
                </a:cubicBezTo>
                <a:cubicBezTo>
                  <a:pt x="32" y="41"/>
                  <a:pt x="32" y="41"/>
                  <a:pt x="32" y="41"/>
                </a:cubicBezTo>
                <a:cubicBezTo>
                  <a:pt x="31" y="41"/>
                  <a:pt x="31" y="42"/>
                  <a:pt x="31" y="43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6"/>
                  <a:pt x="31" y="47"/>
                  <a:pt x="32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5" y="47"/>
                  <a:pt x="36" y="46"/>
                  <a:pt x="36" y="45"/>
                </a:cubicBezTo>
                <a:lnTo>
                  <a:pt x="36" y="43"/>
                </a:lnTo>
                <a:close/>
                <a:moveTo>
                  <a:pt x="46" y="12"/>
                </a:moveTo>
                <a:cubicBezTo>
                  <a:pt x="46" y="11"/>
                  <a:pt x="45" y="11"/>
                  <a:pt x="45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1" y="11"/>
                  <a:pt x="41" y="11"/>
                  <a:pt x="41" y="12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5"/>
                  <a:pt x="41" y="16"/>
                  <a:pt x="42" y="16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6"/>
                  <a:pt x="46" y="15"/>
                  <a:pt x="46" y="14"/>
                </a:cubicBezTo>
                <a:lnTo>
                  <a:pt x="46" y="12"/>
                </a:lnTo>
                <a:close/>
                <a:moveTo>
                  <a:pt x="46" y="22"/>
                </a:moveTo>
                <a:cubicBezTo>
                  <a:pt x="46" y="21"/>
                  <a:pt x="45" y="21"/>
                  <a:pt x="45" y="21"/>
                </a:cubicBezTo>
                <a:cubicBezTo>
                  <a:pt x="42" y="21"/>
                  <a:pt x="42" y="21"/>
                  <a:pt x="42" y="21"/>
                </a:cubicBezTo>
                <a:cubicBezTo>
                  <a:pt x="41" y="21"/>
                  <a:pt x="41" y="21"/>
                  <a:pt x="41" y="22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25"/>
                  <a:pt x="41" y="26"/>
                  <a:pt x="42" y="26"/>
                </a:cubicBezTo>
                <a:cubicBezTo>
                  <a:pt x="45" y="26"/>
                  <a:pt x="45" y="26"/>
                  <a:pt x="45" y="26"/>
                </a:cubicBezTo>
                <a:cubicBezTo>
                  <a:pt x="45" y="26"/>
                  <a:pt x="46" y="25"/>
                  <a:pt x="46" y="25"/>
                </a:cubicBezTo>
                <a:lnTo>
                  <a:pt x="46" y="22"/>
                </a:lnTo>
                <a:close/>
                <a:moveTo>
                  <a:pt x="46" y="32"/>
                </a:moveTo>
                <a:cubicBezTo>
                  <a:pt x="46" y="32"/>
                  <a:pt x="45" y="31"/>
                  <a:pt x="45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1" y="31"/>
                  <a:pt x="41" y="32"/>
                  <a:pt x="41" y="32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36"/>
                  <a:pt x="41" y="36"/>
                  <a:pt x="42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6"/>
                  <a:pt x="46" y="35"/>
                </a:cubicBezTo>
                <a:lnTo>
                  <a:pt x="46" y="32"/>
                </a:lnTo>
                <a:close/>
                <a:moveTo>
                  <a:pt x="46" y="43"/>
                </a:moveTo>
                <a:cubicBezTo>
                  <a:pt x="46" y="42"/>
                  <a:pt x="45" y="41"/>
                  <a:pt x="45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1" y="41"/>
                  <a:pt x="41" y="42"/>
                  <a:pt x="41" y="43"/>
                </a:cubicBezTo>
                <a:cubicBezTo>
                  <a:pt x="41" y="45"/>
                  <a:pt x="41" y="45"/>
                  <a:pt x="41" y="45"/>
                </a:cubicBezTo>
                <a:cubicBezTo>
                  <a:pt x="41" y="46"/>
                  <a:pt x="41" y="47"/>
                  <a:pt x="42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5" y="47"/>
                  <a:pt x="46" y="46"/>
                  <a:pt x="46" y="45"/>
                </a:cubicBezTo>
                <a:lnTo>
                  <a:pt x="46" y="43"/>
                </a:lnTo>
                <a:close/>
                <a:moveTo>
                  <a:pt x="46" y="53"/>
                </a:moveTo>
                <a:cubicBezTo>
                  <a:pt x="46" y="52"/>
                  <a:pt x="45" y="52"/>
                  <a:pt x="45" y="52"/>
                </a:cubicBezTo>
                <a:cubicBezTo>
                  <a:pt x="42" y="52"/>
                  <a:pt x="42" y="52"/>
                  <a:pt x="42" y="52"/>
                </a:cubicBezTo>
                <a:cubicBezTo>
                  <a:pt x="41" y="52"/>
                  <a:pt x="41" y="52"/>
                  <a:pt x="41" y="53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56"/>
                  <a:pt x="41" y="57"/>
                  <a:pt x="42" y="57"/>
                </a:cubicBezTo>
                <a:cubicBezTo>
                  <a:pt x="45" y="57"/>
                  <a:pt x="45" y="57"/>
                  <a:pt x="45" y="57"/>
                </a:cubicBezTo>
                <a:cubicBezTo>
                  <a:pt x="45" y="57"/>
                  <a:pt x="46" y="56"/>
                  <a:pt x="46" y="56"/>
                </a:cubicBezTo>
                <a:lnTo>
                  <a:pt x="46" y="5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86" name="Freeform 83"/>
          <p:cNvSpPr>
            <a:spLocks noChangeAspect="1" noEditPoints="1"/>
          </p:cNvSpPr>
          <p:nvPr/>
        </p:nvSpPr>
        <p:spPr bwMode="auto">
          <a:xfrm>
            <a:off x="6957748" y="2716619"/>
            <a:ext cx="171915" cy="216280"/>
          </a:xfrm>
          <a:custGeom>
            <a:avLst/>
            <a:gdLst>
              <a:gd name="T0" fmla="*/ 57 w 57"/>
              <a:gd name="T1" fmla="*/ 71 h 72"/>
              <a:gd name="T2" fmla="*/ 56 w 57"/>
              <a:gd name="T3" fmla="*/ 72 h 72"/>
              <a:gd name="T4" fmla="*/ 2 w 57"/>
              <a:gd name="T5" fmla="*/ 72 h 72"/>
              <a:gd name="T6" fmla="*/ 0 w 57"/>
              <a:gd name="T7" fmla="*/ 71 h 72"/>
              <a:gd name="T8" fmla="*/ 0 w 57"/>
              <a:gd name="T9" fmla="*/ 68 h 72"/>
              <a:gd name="T10" fmla="*/ 2 w 57"/>
              <a:gd name="T11" fmla="*/ 67 h 72"/>
              <a:gd name="T12" fmla="*/ 56 w 57"/>
              <a:gd name="T13" fmla="*/ 67 h 72"/>
              <a:gd name="T14" fmla="*/ 57 w 57"/>
              <a:gd name="T15" fmla="*/ 68 h 72"/>
              <a:gd name="T16" fmla="*/ 57 w 57"/>
              <a:gd name="T17" fmla="*/ 71 h 72"/>
              <a:gd name="T18" fmla="*/ 29 w 57"/>
              <a:gd name="T19" fmla="*/ 53 h 72"/>
              <a:gd name="T20" fmla="*/ 31 w 57"/>
              <a:gd name="T21" fmla="*/ 62 h 72"/>
              <a:gd name="T22" fmla="*/ 31 w 57"/>
              <a:gd name="T23" fmla="*/ 62 h 72"/>
              <a:gd name="T24" fmla="*/ 31 w 57"/>
              <a:gd name="T25" fmla="*/ 62 h 72"/>
              <a:gd name="T26" fmla="*/ 11 w 57"/>
              <a:gd name="T27" fmla="*/ 36 h 72"/>
              <a:gd name="T28" fmla="*/ 29 w 57"/>
              <a:gd name="T29" fmla="*/ 9 h 72"/>
              <a:gd name="T30" fmla="*/ 26 w 57"/>
              <a:gd name="T31" fmla="*/ 0 h 72"/>
              <a:gd name="T32" fmla="*/ 26 w 57"/>
              <a:gd name="T33" fmla="*/ 0 h 72"/>
              <a:gd name="T34" fmla="*/ 26 w 57"/>
              <a:gd name="T35" fmla="*/ 0 h 72"/>
              <a:gd name="T36" fmla="*/ 47 w 57"/>
              <a:gd name="T37" fmla="*/ 26 h 72"/>
              <a:gd name="T38" fmla="*/ 29 w 57"/>
              <a:gd name="T39" fmla="*/ 53 h 7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57" h="72">
                <a:moveTo>
                  <a:pt x="57" y="71"/>
                </a:moveTo>
                <a:cubicBezTo>
                  <a:pt x="57" y="72"/>
                  <a:pt x="56" y="72"/>
                  <a:pt x="56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2"/>
                  <a:pt x="0" y="71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1" y="67"/>
                  <a:pt x="2" y="67"/>
                </a:cubicBezTo>
                <a:cubicBezTo>
                  <a:pt x="56" y="67"/>
                  <a:pt x="56" y="67"/>
                  <a:pt x="56" y="67"/>
                </a:cubicBezTo>
                <a:cubicBezTo>
                  <a:pt x="56" y="67"/>
                  <a:pt x="57" y="68"/>
                  <a:pt x="57" y="68"/>
                </a:cubicBezTo>
                <a:lnTo>
                  <a:pt x="57" y="71"/>
                </a:lnTo>
                <a:close/>
                <a:moveTo>
                  <a:pt x="29" y="53"/>
                </a:moveTo>
                <a:cubicBezTo>
                  <a:pt x="29" y="56"/>
                  <a:pt x="30" y="60"/>
                  <a:pt x="31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20" y="57"/>
                  <a:pt x="11" y="50"/>
                  <a:pt x="11" y="36"/>
                </a:cubicBezTo>
                <a:cubicBezTo>
                  <a:pt x="11" y="21"/>
                  <a:pt x="29" y="20"/>
                  <a:pt x="29" y="9"/>
                </a:cubicBezTo>
                <a:cubicBezTo>
                  <a:pt x="29" y="6"/>
                  <a:pt x="27" y="3"/>
                  <a:pt x="2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37" y="5"/>
                  <a:pt x="47" y="12"/>
                  <a:pt x="47" y="26"/>
                </a:cubicBezTo>
                <a:cubicBezTo>
                  <a:pt x="47" y="41"/>
                  <a:pt x="29" y="43"/>
                  <a:pt x="29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88" name="Freeform 117"/>
          <p:cNvSpPr>
            <a:spLocks noChangeAspect="1" noChangeArrowheads="1"/>
          </p:cNvSpPr>
          <p:nvPr/>
        </p:nvSpPr>
        <p:spPr bwMode="auto">
          <a:xfrm>
            <a:off x="1946385" y="3136605"/>
            <a:ext cx="237457" cy="219332"/>
          </a:xfrm>
          <a:custGeom>
            <a:avLst/>
            <a:gdLst>
              <a:gd name="T0" fmla="*/ 266 w 462"/>
              <a:gd name="T1" fmla="*/ 0 h 427"/>
              <a:gd name="T2" fmla="*/ 266 w 462"/>
              <a:gd name="T3" fmla="*/ 0 h 427"/>
              <a:gd name="T4" fmla="*/ 266 w 462"/>
              <a:gd name="T5" fmla="*/ 0 h 427"/>
              <a:gd name="T6" fmla="*/ 71 w 462"/>
              <a:gd name="T7" fmla="*/ 80 h 427"/>
              <a:gd name="T8" fmla="*/ 80 w 462"/>
              <a:gd name="T9" fmla="*/ 143 h 427"/>
              <a:gd name="T10" fmla="*/ 0 w 462"/>
              <a:gd name="T11" fmla="*/ 240 h 427"/>
              <a:gd name="T12" fmla="*/ 115 w 462"/>
              <a:gd name="T13" fmla="*/ 319 h 427"/>
              <a:gd name="T14" fmla="*/ 231 w 462"/>
              <a:gd name="T15" fmla="*/ 266 h 427"/>
              <a:gd name="T16" fmla="*/ 231 w 462"/>
              <a:gd name="T17" fmla="*/ 249 h 427"/>
              <a:gd name="T18" fmla="*/ 266 w 462"/>
              <a:gd name="T19" fmla="*/ 213 h 427"/>
              <a:gd name="T20" fmla="*/ 302 w 462"/>
              <a:gd name="T21" fmla="*/ 249 h 427"/>
              <a:gd name="T22" fmla="*/ 266 w 462"/>
              <a:gd name="T23" fmla="*/ 284 h 427"/>
              <a:gd name="T24" fmla="*/ 115 w 462"/>
              <a:gd name="T25" fmla="*/ 355 h 427"/>
              <a:gd name="T26" fmla="*/ 115 w 462"/>
              <a:gd name="T27" fmla="*/ 372 h 427"/>
              <a:gd name="T28" fmla="*/ 266 w 462"/>
              <a:gd name="T29" fmla="*/ 426 h 427"/>
              <a:gd name="T30" fmla="*/ 266 w 462"/>
              <a:gd name="T31" fmla="*/ 426 h 427"/>
              <a:gd name="T32" fmla="*/ 408 w 462"/>
              <a:gd name="T33" fmla="*/ 372 h 427"/>
              <a:gd name="T34" fmla="*/ 453 w 462"/>
              <a:gd name="T35" fmla="*/ 80 h 427"/>
              <a:gd name="T36" fmla="*/ 266 w 462"/>
              <a:gd name="T37" fmla="*/ 0 h 427"/>
              <a:gd name="T38" fmla="*/ 36 w 462"/>
              <a:gd name="T39" fmla="*/ 231 h 427"/>
              <a:gd name="T40" fmla="*/ 36 w 462"/>
              <a:gd name="T41" fmla="*/ 231 h 427"/>
              <a:gd name="T42" fmla="*/ 89 w 462"/>
              <a:gd name="T43" fmla="*/ 178 h 427"/>
              <a:gd name="T44" fmla="*/ 106 w 462"/>
              <a:gd name="T45" fmla="*/ 284 h 427"/>
              <a:gd name="T46" fmla="*/ 36 w 462"/>
              <a:gd name="T47" fmla="*/ 231 h 427"/>
              <a:gd name="T48" fmla="*/ 266 w 462"/>
              <a:gd name="T49" fmla="*/ 133 h 427"/>
              <a:gd name="T50" fmla="*/ 266 w 462"/>
              <a:gd name="T51" fmla="*/ 133 h 427"/>
              <a:gd name="T52" fmla="*/ 106 w 462"/>
              <a:gd name="T53" fmla="*/ 80 h 427"/>
              <a:gd name="T54" fmla="*/ 266 w 462"/>
              <a:gd name="T55" fmla="*/ 36 h 427"/>
              <a:gd name="T56" fmla="*/ 416 w 462"/>
              <a:gd name="T57" fmla="*/ 80 h 427"/>
              <a:gd name="T58" fmla="*/ 266 w 462"/>
              <a:gd name="T59" fmla="*/ 133 h 4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62" h="427">
                <a:moveTo>
                  <a:pt x="266" y="0"/>
                </a:moveTo>
                <a:lnTo>
                  <a:pt x="266" y="0"/>
                </a:lnTo>
                <a:lnTo>
                  <a:pt x="266" y="0"/>
                </a:lnTo>
                <a:cubicBezTo>
                  <a:pt x="142" y="0"/>
                  <a:pt x="62" y="45"/>
                  <a:pt x="71" y="80"/>
                </a:cubicBezTo>
                <a:cubicBezTo>
                  <a:pt x="71" y="89"/>
                  <a:pt x="71" y="116"/>
                  <a:pt x="80" y="143"/>
                </a:cubicBezTo>
                <a:cubicBezTo>
                  <a:pt x="18" y="169"/>
                  <a:pt x="0" y="205"/>
                  <a:pt x="0" y="240"/>
                </a:cubicBezTo>
                <a:cubicBezTo>
                  <a:pt x="9" y="275"/>
                  <a:pt x="36" y="311"/>
                  <a:pt x="115" y="319"/>
                </a:cubicBezTo>
                <a:cubicBezTo>
                  <a:pt x="151" y="319"/>
                  <a:pt x="204" y="302"/>
                  <a:pt x="231" y="266"/>
                </a:cubicBezTo>
                <a:cubicBezTo>
                  <a:pt x="231" y="258"/>
                  <a:pt x="231" y="249"/>
                  <a:pt x="231" y="249"/>
                </a:cubicBezTo>
                <a:cubicBezTo>
                  <a:pt x="231" y="222"/>
                  <a:pt x="249" y="213"/>
                  <a:pt x="266" y="213"/>
                </a:cubicBezTo>
                <a:cubicBezTo>
                  <a:pt x="284" y="213"/>
                  <a:pt x="302" y="222"/>
                  <a:pt x="302" y="249"/>
                </a:cubicBezTo>
                <a:cubicBezTo>
                  <a:pt x="302" y="266"/>
                  <a:pt x="284" y="284"/>
                  <a:pt x="266" y="284"/>
                </a:cubicBezTo>
                <a:cubicBezTo>
                  <a:pt x="222" y="328"/>
                  <a:pt x="169" y="355"/>
                  <a:pt x="115" y="355"/>
                </a:cubicBezTo>
                <a:cubicBezTo>
                  <a:pt x="115" y="364"/>
                  <a:pt x="115" y="364"/>
                  <a:pt x="115" y="372"/>
                </a:cubicBezTo>
                <a:cubicBezTo>
                  <a:pt x="115" y="381"/>
                  <a:pt x="178" y="426"/>
                  <a:pt x="266" y="426"/>
                </a:cubicBezTo>
                <a:lnTo>
                  <a:pt x="266" y="426"/>
                </a:lnTo>
                <a:cubicBezTo>
                  <a:pt x="355" y="426"/>
                  <a:pt x="408" y="381"/>
                  <a:pt x="408" y="372"/>
                </a:cubicBezTo>
                <a:cubicBezTo>
                  <a:pt x="416" y="355"/>
                  <a:pt x="453" y="116"/>
                  <a:pt x="453" y="80"/>
                </a:cubicBezTo>
                <a:cubicBezTo>
                  <a:pt x="461" y="45"/>
                  <a:pt x="381" y="0"/>
                  <a:pt x="266" y="0"/>
                </a:cubicBezTo>
                <a:close/>
                <a:moveTo>
                  <a:pt x="36" y="231"/>
                </a:moveTo>
                <a:lnTo>
                  <a:pt x="36" y="231"/>
                </a:lnTo>
                <a:cubicBezTo>
                  <a:pt x="36" y="222"/>
                  <a:pt x="53" y="196"/>
                  <a:pt x="89" y="178"/>
                </a:cubicBezTo>
                <a:cubicBezTo>
                  <a:pt x="89" y="213"/>
                  <a:pt x="98" y="249"/>
                  <a:pt x="106" y="284"/>
                </a:cubicBezTo>
                <a:cubicBezTo>
                  <a:pt x="62" y="275"/>
                  <a:pt x="44" y="258"/>
                  <a:pt x="36" y="231"/>
                </a:cubicBezTo>
                <a:close/>
                <a:moveTo>
                  <a:pt x="266" y="133"/>
                </a:moveTo>
                <a:lnTo>
                  <a:pt x="266" y="133"/>
                </a:lnTo>
                <a:cubicBezTo>
                  <a:pt x="178" y="133"/>
                  <a:pt x="106" y="98"/>
                  <a:pt x="106" y="80"/>
                </a:cubicBezTo>
                <a:cubicBezTo>
                  <a:pt x="106" y="71"/>
                  <a:pt x="178" y="36"/>
                  <a:pt x="266" y="36"/>
                </a:cubicBezTo>
                <a:cubicBezTo>
                  <a:pt x="355" y="36"/>
                  <a:pt x="416" y="71"/>
                  <a:pt x="416" y="80"/>
                </a:cubicBezTo>
                <a:cubicBezTo>
                  <a:pt x="416" y="98"/>
                  <a:pt x="355" y="133"/>
                  <a:pt x="266" y="13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94" name="Freeform 160"/>
          <p:cNvSpPr>
            <a:spLocks noChangeAspect="1" noChangeArrowheads="1"/>
          </p:cNvSpPr>
          <p:nvPr/>
        </p:nvSpPr>
        <p:spPr bwMode="auto">
          <a:xfrm>
            <a:off x="3077608" y="3149971"/>
            <a:ext cx="207963" cy="179388"/>
          </a:xfrm>
          <a:custGeom>
            <a:avLst/>
            <a:gdLst>
              <a:gd name="T0" fmla="*/ 44 w 461"/>
              <a:gd name="T1" fmla="*/ 124 h 400"/>
              <a:gd name="T2" fmla="*/ 44 w 461"/>
              <a:gd name="T3" fmla="*/ 124 h 400"/>
              <a:gd name="T4" fmla="*/ 221 w 461"/>
              <a:gd name="T5" fmla="*/ 106 h 400"/>
              <a:gd name="T6" fmla="*/ 328 w 461"/>
              <a:gd name="T7" fmla="*/ 142 h 400"/>
              <a:gd name="T8" fmla="*/ 443 w 461"/>
              <a:gd name="T9" fmla="*/ 89 h 400"/>
              <a:gd name="T10" fmla="*/ 451 w 461"/>
              <a:gd name="T11" fmla="*/ 53 h 400"/>
              <a:gd name="T12" fmla="*/ 416 w 461"/>
              <a:gd name="T13" fmla="*/ 53 h 400"/>
              <a:gd name="T14" fmla="*/ 239 w 461"/>
              <a:gd name="T15" fmla="*/ 62 h 400"/>
              <a:gd name="T16" fmla="*/ 18 w 461"/>
              <a:gd name="T17" fmla="*/ 89 h 400"/>
              <a:gd name="T18" fmla="*/ 9 w 461"/>
              <a:gd name="T19" fmla="*/ 124 h 400"/>
              <a:gd name="T20" fmla="*/ 44 w 461"/>
              <a:gd name="T21" fmla="*/ 124 h 400"/>
              <a:gd name="T22" fmla="*/ 416 w 461"/>
              <a:gd name="T23" fmla="*/ 178 h 400"/>
              <a:gd name="T24" fmla="*/ 416 w 461"/>
              <a:gd name="T25" fmla="*/ 178 h 400"/>
              <a:gd name="T26" fmla="*/ 239 w 461"/>
              <a:gd name="T27" fmla="*/ 195 h 400"/>
              <a:gd name="T28" fmla="*/ 18 w 461"/>
              <a:gd name="T29" fmla="*/ 213 h 400"/>
              <a:gd name="T30" fmla="*/ 9 w 461"/>
              <a:gd name="T31" fmla="*/ 248 h 400"/>
              <a:gd name="T32" fmla="*/ 44 w 461"/>
              <a:gd name="T33" fmla="*/ 248 h 400"/>
              <a:gd name="T34" fmla="*/ 221 w 461"/>
              <a:gd name="T35" fmla="*/ 240 h 400"/>
              <a:gd name="T36" fmla="*/ 328 w 461"/>
              <a:gd name="T37" fmla="*/ 275 h 400"/>
              <a:gd name="T38" fmla="*/ 443 w 461"/>
              <a:gd name="T39" fmla="*/ 222 h 400"/>
              <a:gd name="T40" fmla="*/ 451 w 461"/>
              <a:gd name="T41" fmla="*/ 187 h 400"/>
              <a:gd name="T42" fmla="*/ 416 w 461"/>
              <a:gd name="T43" fmla="*/ 178 h 400"/>
              <a:gd name="T44" fmla="*/ 416 w 461"/>
              <a:gd name="T45" fmla="*/ 302 h 400"/>
              <a:gd name="T46" fmla="*/ 416 w 461"/>
              <a:gd name="T47" fmla="*/ 302 h 400"/>
              <a:gd name="T48" fmla="*/ 239 w 461"/>
              <a:gd name="T49" fmla="*/ 319 h 400"/>
              <a:gd name="T50" fmla="*/ 18 w 461"/>
              <a:gd name="T51" fmla="*/ 337 h 400"/>
              <a:gd name="T52" fmla="*/ 9 w 461"/>
              <a:gd name="T53" fmla="*/ 372 h 400"/>
              <a:gd name="T54" fmla="*/ 44 w 461"/>
              <a:gd name="T55" fmla="*/ 381 h 400"/>
              <a:gd name="T56" fmla="*/ 221 w 461"/>
              <a:gd name="T57" fmla="*/ 363 h 400"/>
              <a:gd name="T58" fmla="*/ 328 w 461"/>
              <a:gd name="T59" fmla="*/ 399 h 400"/>
              <a:gd name="T60" fmla="*/ 443 w 461"/>
              <a:gd name="T61" fmla="*/ 346 h 400"/>
              <a:gd name="T62" fmla="*/ 451 w 461"/>
              <a:gd name="T63" fmla="*/ 310 h 400"/>
              <a:gd name="T64" fmla="*/ 416 w 461"/>
              <a:gd name="T65" fmla="*/ 302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61" h="400">
                <a:moveTo>
                  <a:pt x="44" y="124"/>
                </a:moveTo>
                <a:lnTo>
                  <a:pt x="44" y="124"/>
                </a:lnTo>
                <a:cubicBezTo>
                  <a:pt x="88" y="89"/>
                  <a:pt x="124" y="62"/>
                  <a:pt x="221" y="106"/>
                </a:cubicBezTo>
                <a:cubicBezTo>
                  <a:pt x="266" y="133"/>
                  <a:pt x="301" y="142"/>
                  <a:pt x="328" y="142"/>
                </a:cubicBezTo>
                <a:cubicBezTo>
                  <a:pt x="381" y="142"/>
                  <a:pt x="416" y="115"/>
                  <a:pt x="443" y="89"/>
                </a:cubicBezTo>
                <a:cubicBezTo>
                  <a:pt x="451" y="80"/>
                  <a:pt x="460" y="62"/>
                  <a:pt x="451" y="53"/>
                </a:cubicBezTo>
                <a:cubicBezTo>
                  <a:pt x="443" y="44"/>
                  <a:pt x="425" y="44"/>
                  <a:pt x="416" y="53"/>
                </a:cubicBezTo>
                <a:cubicBezTo>
                  <a:pt x="372" y="89"/>
                  <a:pt x="337" y="115"/>
                  <a:pt x="239" y="62"/>
                </a:cubicBezTo>
                <a:cubicBezTo>
                  <a:pt x="124" y="0"/>
                  <a:pt x="62" y="44"/>
                  <a:pt x="18" y="89"/>
                </a:cubicBezTo>
                <a:cubicBezTo>
                  <a:pt x="9" y="97"/>
                  <a:pt x="0" y="115"/>
                  <a:pt x="9" y="124"/>
                </a:cubicBezTo>
                <a:cubicBezTo>
                  <a:pt x="18" y="133"/>
                  <a:pt x="35" y="133"/>
                  <a:pt x="44" y="124"/>
                </a:cubicBezTo>
                <a:close/>
                <a:moveTo>
                  <a:pt x="416" y="178"/>
                </a:moveTo>
                <a:lnTo>
                  <a:pt x="416" y="178"/>
                </a:lnTo>
                <a:cubicBezTo>
                  <a:pt x="372" y="213"/>
                  <a:pt x="337" y="248"/>
                  <a:pt x="239" y="195"/>
                </a:cubicBezTo>
                <a:cubicBezTo>
                  <a:pt x="124" y="124"/>
                  <a:pt x="62" y="178"/>
                  <a:pt x="18" y="213"/>
                </a:cubicBezTo>
                <a:cubicBezTo>
                  <a:pt x="9" y="222"/>
                  <a:pt x="0" y="240"/>
                  <a:pt x="9" y="248"/>
                </a:cubicBezTo>
                <a:cubicBezTo>
                  <a:pt x="18" y="257"/>
                  <a:pt x="35" y="257"/>
                  <a:pt x="44" y="248"/>
                </a:cubicBezTo>
                <a:cubicBezTo>
                  <a:pt x="88" y="213"/>
                  <a:pt x="124" y="187"/>
                  <a:pt x="221" y="240"/>
                </a:cubicBezTo>
                <a:cubicBezTo>
                  <a:pt x="266" y="266"/>
                  <a:pt x="301" y="275"/>
                  <a:pt x="328" y="275"/>
                </a:cubicBezTo>
                <a:cubicBezTo>
                  <a:pt x="381" y="275"/>
                  <a:pt x="416" y="240"/>
                  <a:pt x="443" y="222"/>
                </a:cubicBezTo>
                <a:cubicBezTo>
                  <a:pt x="451" y="213"/>
                  <a:pt x="460" y="195"/>
                  <a:pt x="451" y="187"/>
                </a:cubicBezTo>
                <a:cubicBezTo>
                  <a:pt x="443" y="168"/>
                  <a:pt x="425" y="168"/>
                  <a:pt x="416" y="178"/>
                </a:cubicBezTo>
                <a:close/>
                <a:moveTo>
                  <a:pt x="416" y="302"/>
                </a:moveTo>
                <a:lnTo>
                  <a:pt x="416" y="302"/>
                </a:lnTo>
                <a:cubicBezTo>
                  <a:pt x="372" y="346"/>
                  <a:pt x="337" y="372"/>
                  <a:pt x="239" y="319"/>
                </a:cubicBezTo>
                <a:cubicBezTo>
                  <a:pt x="124" y="248"/>
                  <a:pt x="62" y="302"/>
                  <a:pt x="18" y="337"/>
                </a:cubicBezTo>
                <a:cubicBezTo>
                  <a:pt x="9" y="346"/>
                  <a:pt x="0" y="363"/>
                  <a:pt x="9" y="372"/>
                </a:cubicBezTo>
                <a:cubicBezTo>
                  <a:pt x="18" y="390"/>
                  <a:pt x="35" y="390"/>
                  <a:pt x="44" y="381"/>
                </a:cubicBezTo>
                <a:cubicBezTo>
                  <a:pt x="88" y="337"/>
                  <a:pt x="124" y="310"/>
                  <a:pt x="221" y="363"/>
                </a:cubicBezTo>
                <a:cubicBezTo>
                  <a:pt x="266" y="390"/>
                  <a:pt x="301" y="399"/>
                  <a:pt x="328" y="399"/>
                </a:cubicBezTo>
                <a:cubicBezTo>
                  <a:pt x="381" y="399"/>
                  <a:pt x="416" y="372"/>
                  <a:pt x="443" y="346"/>
                </a:cubicBezTo>
                <a:cubicBezTo>
                  <a:pt x="451" y="337"/>
                  <a:pt x="460" y="319"/>
                  <a:pt x="451" y="310"/>
                </a:cubicBezTo>
                <a:cubicBezTo>
                  <a:pt x="443" y="302"/>
                  <a:pt x="425" y="293"/>
                  <a:pt x="416" y="30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396" name="Freeform 56"/>
          <p:cNvSpPr>
            <a:spLocks noChangeAspect="1" noEditPoints="1"/>
          </p:cNvSpPr>
          <p:nvPr/>
        </p:nvSpPr>
        <p:spPr bwMode="auto">
          <a:xfrm>
            <a:off x="2678225" y="3138120"/>
            <a:ext cx="249238" cy="215900"/>
          </a:xfrm>
          <a:custGeom>
            <a:avLst/>
            <a:gdLst>
              <a:gd name="T0" fmla="*/ 67 w 73"/>
              <a:gd name="T1" fmla="*/ 63 h 63"/>
              <a:gd name="T2" fmla="*/ 0 w 73"/>
              <a:gd name="T3" fmla="*/ 57 h 63"/>
              <a:gd name="T4" fmla="*/ 7 w 73"/>
              <a:gd name="T5" fmla="*/ 0 h 63"/>
              <a:gd name="T6" fmla="*/ 73 w 73"/>
              <a:gd name="T7" fmla="*/ 6 h 63"/>
              <a:gd name="T8" fmla="*/ 15 w 73"/>
              <a:gd name="T9" fmla="*/ 7 h 63"/>
              <a:gd name="T10" fmla="*/ 8 w 73"/>
              <a:gd name="T11" fmla="*/ 4 h 63"/>
              <a:gd name="T12" fmla="*/ 5 w 73"/>
              <a:gd name="T13" fmla="*/ 12 h 63"/>
              <a:gd name="T14" fmla="*/ 13 w 73"/>
              <a:gd name="T15" fmla="*/ 14 h 63"/>
              <a:gd name="T16" fmla="*/ 15 w 73"/>
              <a:gd name="T17" fmla="*/ 7 h 63"/>
              <a:gd name="T18" fmla="*/ 13 w 73"/>
              <a:gd name="T19" fmla="*/ 19 h 63"/>
              <a:gd name="T20" fmla="*/ 5 w 73"/>
              <a:gd name="T21" fmla="*/ 21 h 63"/>
              <a:gd name="T22" fmla="*/ 8 w 73"/>
              <a:gd name="T23" fmla="*/ 29 h 63"/>
              <a:gd name="T24" fmla="*/ 15 w 73"/>
              <a:gd name="T25" fmla="*/ 26 h 63"/>
              <a:gd name="T26" fmla="*/ 15 w 73"/>
              <a:gd name="T27" fmla="*/ 36 h 63"/>
              <a:gd name="T28" fmla="*/ 8 w 73"/>
              <a:gd name="T29" fmla="*/ 34 h 63"/>
              <a:gd name="T30" fmla="*/ 5 w 73"/>
              <a:gd name="T31" fmla="*/ 41 h 63"/>
              <a:gd name="T32" fmla="*/ 13 w 73"/>
              <a:gd name="T33" fmla="*/ 43 h 63"/>
              <a:gd name="T34" fmla="*/ 15 w 73"/>
              <a:gd name="T35" fmla="*/ 36 h 63"/>
              <a:gd name="T36" fmla="*/ 13 w 73"/>
              <a:gd name="T37" fmla="*/ 48 h 63"/>
              <a:gd name="T38" fmla="*/ 5 w 73"/>
              <a:gd name="T39" fmla="*/ 51 h 63"/>
              <a:gd name="T40" fmla="*/ 8 w 73"/>
              <a:gd name="T41" fmla="*/ 58 h 63"/>
              <a:gd name="T42" fmla="*/ 15 w 73"/>
              <a:gd name="T43" fmla="*/ 55 h 63"/>
              <a:gd name="T44" fmla="*/ 54 w 73"/>
              <a:gd name="T45" fmla="*/ 7 h 63"/>
              <a:gd name="T46" fmla="*/ 22 w 73"/>
              <a:gd name="T47" fmla="*/ 4 h 63"/>
              <a:gd name="T48" fmla="*/ 20 w 73"/>
              <a:gd name="T49" fmla="*/ 26 h 63"/>
              <a:gd name="T50" fmla="*/ 51 w 73"/>
              <a:gd name="T51" fmla="*/ 29 h 63"/>
              <a:gd name="T52" fmla="*/ 54 w 73"/>
              <a:gd name="T53" fmla="*/ 7 h 63"/>
              <a:gd name="T54" fmla="*/ 51 w 73"/>
              <a:gd name="T55" fmla="*/ 34 h 63"/>
              <a:gd name="T56" fmla="*/ 20 w 73"/>
              <a:gd name="T57" fmla="*/ 36 h 63"/>
              <a:gd name="T58" fmla="*/ 22 w 73"/>
              <a:gd name="T59" fmla="*/ 58 h 63"/>
              <a:gd name="T60" fmla="*/ 54 w 73"/>
              <a:gd name="T61" fmla="*/ 55 h 63"/>
              <a:gd name="T62" fmla="*/ 68 w 73"/>
              <a:gd name="T63" fmla="*/ 7 h 63"/>
              <a:gd name="T64" fmla="*/ 61 w 73"/>
              <a:gd name="T65" fmla="*/ 4 h 63"/>
              <a:gd name="T66" fmla="*/ 59 w 73"/>
              <a:gd name="T67" fmla="*/ 12 h 63"/>
              <a:gd name="T68" fmla="*/ 66 w 73"/>
              <a:gd name="T69" fmla="*/ 14 h 63"/>
              <a:gd name="T70" fmla="*/ 68 w 73"/>
              <a:gd name="T71" fmla="*/ 7 h 63"/>
              <a:gd name="T72" fmla="*/ 66 w 73"/>
              <a:gd name="T73" fmla="*/ 19 h 63"/>
              <a:gd name="T74" fmla="*/ 59 w 73"/>
              <a:gd name="T75" fmla="*/ 21 h 63"/>
              <a:gd name="T76" fmla="*/ 61 w 73"/>
              <a:gd name="T77" fmla="*/ 29 h 63"/>
              <a:gd name="T78" fmla="*/ 68 w 73"/>
              <a:gd name="T79" fmla="*/ 26 h 63"/>
              <a:gd name="T80" fmla="*/ 68 w 73"/>
              <a:gd name="T81" fmla="*/ 36 h 63"/>
              <a:gd name="T82" fmla="*/ 61 w 73"/>
              <a:gd name="T83" fmla="*/ 34 h 63"/>
              <a:gd name="T84" fmla="*/ 59 w 73"/>
              <a:gd name="T85" fmla="*/ 41 h 63"/>
              <a:gd name="T86" fmla="*/ 66 w 73"/>
              <a:gd name="T87" fmla="*/ 43 h 63"/>
              <a:gd name="T88" fmla="*/ 68 w 73"/>
              <a:gd name="T89" fmla="*/ 36 h 63"/>
              <a:gd name="T90" fmla="*/ 66 w 73"/>
              <a:gd name="T91" fmla="*/ 48 h 63"/>
              <a:gd name="T92" fmla="*/ 59 w 73"/>
              <a:gd name="T93" fmla="*/ 51 h 63"/>
              <a:gd name="T94" fmla="*/ 61 w 73"/>
              <a:gd name="T95" fmla="*/ 58 h 63"/>
              <a:gd name="T96" fmla="*/ 68 w 73"/>
              <a:gd name="T97" fmla="*/ 55 h 63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73" h="63">
                <a:moveTo>
                  <a:pt x="73" y="57"/>
                </a:moveTo>
                <a:cubicBezTo>
                  <a:pt x="73" y="60"/>
                  <a:pt x="71" y="63"/>
                  <a:pt x="67" y="63"/>
                </a:cubicBezTo>
                <a:cubicBezTo>
                  <a:pt x="7" y="63"/>
                  <a:pt x="7" y="63"/>
                  <a:pt x="7" y="63"/>
                </a:cubicBezTo>
                <a:cubicBezTo>
                  <a:pt x="3" y="63"/>
                  <a:pt x="0" y="60"/>
                  <a:pt x="0" y="5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3" y="0"/>
                  <a:pt x="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1" y="0"/>
                  <a:pt x="73" y="2"/>
                  <a:pt x="73" y="6"/>
                </a:cubicBezTo>
                <a:lnTo>
                  <a:pt x="73" y="57"/>
                </a:lnTo>
                <a:close/>
                <a:moveTo>
                  <a:pt x="15" y="7"/>
                </a:moveTo>
                <a:cubicBezTo>
                  <a:pt x="15" y="6"/>
                  <a:pt x="14" y="4"/>
                  <a:pt x="13" y="4"/>
                </a:cubicBezTo>
                <a:cubicBezTo>
                  <a:pt x="8" y="4"/>
                  <a:pt x="8" y="4"/>
                  <a:pt x="8" y="4"/>
                </a:cubicBezTo>
                <a:cubicBezTo>
                  <a:pt x="6" y="4"/>
                  <a:pt x="5" y="6"/>
                  <a:pt x="5" y="7"/>
                </a:cubicBezTo>
                <a:cubicBezTo>
                  <a:pt x="5" y="12"/>
                  <a:pt x="5" y="12"/>
                  <a:pt x="5" y="12"/>
                </a:cubicBezTo>
                <a:cubicBezTo>
                  <a:pt x="5" y="13"/>
                  <a:pt x="6" y="14"/>
                  <a:pt x="8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5" y="13"/>
                  <a:pt x="15" y="12"/>
                </a:cubicBezTo>
                <a:lnTo>
                  <a:pt x="15" y="7"/>
                </a:lnTo>
                <a:close/>
                <a:moveTo>
                  <a:pt x="15" y="21"/>
                </a:moveTo>
                <a:cubicBezTo>
                  <a:pt x="15" y="20"/>
                  <a:pt x="14" y="19"/>
                  <a:pt x="13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6" y="19"/>
                  <a:pt x="5" y="20"/>
                  <a:pt x="5" y="21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28"/>
                  <a:pt x="6" y="29"/>
                  <a:pt x="8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4" y="29"/>
                  <a:pt x="15" y="28"/>
                  <a:pt x="15" y="26"/>
                </a:cubicBezTo>
                <a:lnTo>
                  <a:pt x="15" y="21"/>
                </a:lnTo>
                <a:close/>
                <a:moveTo>
                  <a:pt x="15" y="36"/>
                </a:moveTo>
                <a:cubicBezTo>
                  <a:pt x="15" y="35"/>
                  <a:pt x="14" y="34"/>
                  <a:pt x="13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6" y="34"/>
                  <a:pt x="5" y="35"/>
                  <a:pt x="5" y="36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42"/>
                  <a:pt x="6" y="43"/>
                  <a:pt x="8" y="43"/>
                </a:cubicBezTo>
                <a:cubicBezTo>
                  <a:pt x="13" y="43"/>
                  <a:pt x="13" y="43"/>
                  <a:pt x="13" y="43"/>
                </a:cubicBezTo>
                <a:cubicBezTo>
                  <a:pt x="14" y="43"/>
                  <a:pt x="15" y="42"/>
                  <a:pt x="15" y="41"/>
                </a:cubicBezTo>
                <a:lnTo>
                  <a:pt x="15" y="36"/>
                </a:lnTo>
                <a:close/>
                <a:moveTo>
                  <a:pt x="15" y="51"/>
                </a:moveTo>
                <a:cubicBezTo>
                  <a:pt x="15" y="49"/>
                  <a:pt x="14" y="48"/>
                  <a:pt x="13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6" y="48"/>
                  <a:pt x="5" y="49"/>
                  <a:pt x="5" y="51"/>
                </a:cubicBezTo>
                <a:cubicBezTo>
                  <a:pt x="5" y="55"/>
                  <a:pt x="5" y="55"/>
                  <a:pt x="5" y="55"/>
                </a:cubicBezTo>
                <a:cubicBezTo>
                  <a:pt x="5" y="57"/>
                  <a:pt x="6" y="58"/>
                  <a:pt x="8" y="58"/>
                </a:cubicBezTo>
                <a:cubicBezTo>
                  <a:pt x="13" y="58"/>
                  <a:pt x="13" y="58"/>
                  <a:pt x="13" y="58"/>
                </a:cubicBezTo>
                <a:cubicBezTo>
                  <a:pt x="14" y="58"/>
                  <a:pt x="15" y="57"/>
                  <a:pt x="15" y="55"/>
                </a:cubicBezTo>
                <a:lnTo>
                  <a:pt x="15" y="51"/>
                </a:lnTo>
                <a:close/>
                <a:moveTo>
                  <a:pt x="54" y="7"/>
                </a:moveTo>
                <a:cubicBezTo>
                  <a:pt x="54" y="6"/>
                  <a:pt x="53" y="4"/>
                  <a:pt x="5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1" y="4"/>
                  <a:pt x="20" y="6"/>
                  <a:pt x="20" y="7"/>
                </a:cubicBezTo>
                <a:cubicBezTo>
                  <a:pt x="20" y="26"/>
                  <a:pt x="20" y="26"/>
                  <a:pt x="20" y="26"/>
                </a:cubicBezTo>
                <a:cubicBezTo>
                  <a:pt x="20" y="28"/>
                  <a:pt x="21" y="29"/>
                  <a:pt x="22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53" y="29"/>
                  <a:pt x="54" y="28"/>
                  <a:pt x="54" y="26"/>
                </a:cubicBezTo>
                <a:lnTo>
                  <a:pt x="54" y="7"/>
                </a:lnTo>
                <a:close/>
                <a:moveTo>
                  <a:pt x="54" y="36"/>
                </a:moveTo>
                <a:cubicBezTo>
                  <a:pt x="54" y="35"/>
                  <a:pt x="53" y="34"/>
                  <a:pt x="51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1" y="34"/>
                  <a:pt x="20" y="35"/>
                  <a:pt x="20" y="36"/>
                </a:cubicBezTo>
                <a:cubicBezTo>
                  <a:pt x="20" y="55"/>
                  <a:pt x="20" y="55"/>
                  <a:pt x="20" y="55"/>
                </a:cubicBezTo>
                <a:cubicBezTo>
                  <a:pt x="20" y="57"/>
                  <a:pt x="21" y="58"/>
                  <a:pt x="22" y="58"/>
                </a:cubicBezTo>
                <a:cubicBezTo>
                  <a:pt x="51" y="58"/>
                  <a:pt x="51" y="58"/>
                  <a:pt x="51" y="58"/>
                </a:cubicBezTo>
                <a:cubicBezTo>
                  <a:pt x="53" y="58"/>
                  <a:pt x="54" y="57"/>
                  <a:pt x="54" y="55"/>
                </a:cubicBezTo>
                <a:lnTo>
                  <a:pt x="54" y="36"/>
                </a:lnTo>
                <a:close/>
                <a:moveTo>
                  <a:pt x="68" y="7"/>
                </a:moveTo>
                <a:cubicBezTo>
                  <a:pt x="68" y="6"/>
                  <a:pt x="67" y="4"/>
                  <a:pt x="66" y="4"/>
                </a:cubicBezTo>
                <a:cubicBezTo>
                  <a:pt x="61" y="4"/>
                  <a:pt x="61" y="4"/>
                  <a:pt x="61" y="4"/>
                </a:cubicBezTo>
                <a:cubicBezTo>
                  <a:pt x="60" y="4"/>
                  <a:pt x="59" y="6"/>
                  <a:pt x="59" y="7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13"/>
                  <a:pt x="60" y="14"/>
                  <a:pt x="61" y="14"/>
                </a:cubicBezTo>
                <a:cubicBezTo>
                  <a:pt x="66" y="14"/>
                  <a:pt x="66" y="14"/>
                  <a:pt x="66" y="14"/>
                </a:cubicBezTo>
                <a:cubicBezTo>
                  <a:pt x="67" y="14"/>
                  <a:pt x="68" y="13"/>
                  <a:pt x="68" y="12"/>
                </a:cubicBezTo>
                <a:lnTo>
                  <a:pt x="68" y="7"/>
                </a:lnTo>
                <a:close/>
                <a:moveTo>
                  <a:pt x="68" y="21"/>
                </a:moveTo>
                <a:cubicBezTo>
                  <a:pt x="68" y="20"/>
                  <a:pt x="67" y="19"/>
                  <a:pt x="66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0" y="19"/>
                  <a:pt x="59" y="20"/>
                  <a:pt x="59" y="21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8"/>
                  <a:pt x="60" y="29"/>
                  <a:pt x="61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7" y="29"/>
                  <a:pt x="68" y="28"/>
                  <a:pt x="68" y="26"/>
                </a:cubicBezTo>
                <a:lnTo>
                  <a:pt x="68" y="21"/>
                </a:lnTo>
                <a:close/>
                <a:moveTo>
                  <a:pt x="68" y="36"/>
                </a:moveTo>
                <a:cubicBezTo>
                  <a:pt x="68" y="35"/>
                  <a:pt x="67" y="34"/>
                  <a:pt x="66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0" y="34"/>
                  <a:pt x="59" y="35"/>
                  <a:pt x="59" y="36"/>
                </a:cubicBezTo>
                <a:cubicBezTo>
                  <a:pt x="59" y="41"/>
                  <a:pt x="59" y="41"/>
                  <a:pt x="59" y="41"/>
                </a:cubicBezTo>
                <a:cubicBezTo>
                  <a:pt x="59" y="42"/>
                  <a:pt x="60" y="43"/>
                  <a:pt x="61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7" y="43"/>
                  <a:pt x="68" y="42"/>
                  <a:pt x="68" y="41"/>
                </a:cubicBezTo>
                <a:lnTo>
                  <a:pt x="68" y="36"/>
                </a:lnTo>
                <a:close/>
                <a:moveTo>
                  <a:pt x="68" y="51"/>
                </a:moveTo>
                <a:cubicBezTo>
                  <a:pt x="68" y="49"/>
                  <a:pt x="67" y="48"/>
                  <a:pt x="66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0" y="48"/>
                  <a:pt x="59" y="49"/>
                  <a:pt x="59" y="51"/>
                </a:cubicBezTo>
                <a:cubicBezTo>
                  <a:pt x="59" y="55"/>
                  <a:pt x="59" y="55"/>
                  <a:pt x="59" y="55"/>
                </a:cubicBezTo>
                <a:cubicBezTo>
                  <a:pt x="59" y="57"/>
                  <a:pt x="60" y="58"/>
                  <a:pt x="61" y="58"/>
                </a:cubicBezTo>
                <a:cubicBezTo>
                  <a:pt x="66" y="58"/>
                  <a:pt x="66" y="58"/>
                  <a:pt x="66" y="58"/>
                </a:cubicBezTo>
                <a:cubicBezTo>
                  <a:pt x="67" y="58"/>
                  <a:pt x="68" y="57"/>
                  <a:pt x="68" y="55"/>
                </a:cubicBezTo>
                <a:lnTo>
                  <a:pt x="68" y="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97" name="Freeform 112"/>
          <p:cNvSpPr>
            <a:spLocks noChangeAspect="1" noEditPoints="1"/>
          </p:cNvSpPr>
          <p:nvPr/>
        </p:nvSpPr>
        <p:spPr bwMode="auto">
          <a:xfrm>
            <a:off x="3443914" y="3138231"/>
            <a:ext cx="188913" cy="220663"/>
          </a:xfrm>
          <a:custGeom>
            <a:avLst/>
            <a:gdLst>
              <a:gd name="T0" fmla="*/ 27 w 55"/>
              <a:gd name="T1" fmla="*/ 47 h 64"/>
              <a:gd name="T2" fmla="*/ 0 w 55"/>
              <a:gd name="T3" fmla="*/ 56 h 64"/>
              <a:gd name="T4" fmla="*/ 0 w 55"/>
              <a:gd name="T5" fmla="*/ 17 h 64"/>
              <a:gd name="T6" fmla="*/ 1 w 55"/>
              <a:gd name="T7" fmla="*/ 16 h 64"/>
              <a:gd name="T8" fmla="*/ 6 w 55"/>
              <a:gd name="T9" fmla="*/ 1 h 64"/>
              <a:gd name="T10" fmla="*/ 49 w 55"/>
              <a:gd name="T11" fmla="*/ 0 h 64"/>
              <a:gd name="T12" fmla="*/ 49 w 55"/>
              <a:gd name="T13" fmla="*/ 16 h 64"/>
              <a:gd name="T14" fmla="*/ 55 w 55"/>
              <a:gd name="T15" fmla="*/ 56 h 64"/>
              <a:gd name="T16" fmla="*/ 26 w 55"/>
              <a:gd name="T17" fmla="*/ 9 h 64"/>
              <a:gd name="T18" fmla="*/ 1 w 55"/>
              <a:gd name="T19" fmla="*/ 54 h 64"/>
              <a:gd name="T20" fmla="*/ 21 w 55"/>
              <a:gd name="T21" fmla="*/ 38 h 64"/>
              <a:gd name="T22" fmla="*/ 15 w 55"/>
              <a:gd name="T23" fmla="*/ 34 h 64"/>
              <a:gd name="T24" fmla="*/ 6 w 55"/>
              <a:gd name="T25" fmla="*/ 44 h 64"/>
              <a:gd name="T26" fmla="*/ 8 w 55"/>
              <a:gd name="T27" fmla="*/ 41 h 64"/>
              <a:gd name="T28" fmla="*/ 17 w 55"/>
              <a:gd name="T29" fmla="*/ 27 h 64"/>
              <a:gd name="T30" fmla="*/ 10 w 55"/>
              <a:gd name="T31" fmla="*/ 29 h 64"/>
              <a:gd name="T32" fmla="*/ 9 w 55"/>
              <a:gd name="T33" fmla="*/ 30 h 64"/>
              <a:gd name="T34" fmla="*/ 6 w 55"/>
              <a:gd name="T35" fmla="*/ 29 h 64"/>
              <a:gd name="T36" fmla="*/ 8 w 55"/>
              <a:gd name="T37" fmla="*/ 28 h 64"/>
              <a:gd name="T38" fmla="*/ 15 w 55"/>
              <a:gd name="T39" fmla="*/ 26 h 64"/>
              <a:gd name="T40" fmla="*/ 20 w 55"/>
              <a:gd name="T41" fmla="*/ 24 h 64"/>
              <a:gd name="T42" fmla="*/ 18 w 55"/>
              <a:gd name="T43" fmla="*/ 29 h 64"/>
              <a:gd name="T44" fmla="*/ 18 w 55"/>
              <a:gd name="T45" fmla="*/ 35 h 64"/>
              <a:gd name="T46" fmla="*/ 23 w 55"/>
              <a:gd name="T47" fmla="*/ 39 h 64"/>
              <a:gd name="T48" fmla="*/ 16 w 55"/>
              <a:gd name="T49" fmla="*/ 22 h 64"/>
              <a:gd name="T50" fmla="*/ 12 w 55"/>
              <a:gd name="T51" fmla="*/ 24 h 64"/>
              <a:gd name="T52" fmla="*/ 9 w 55"/>
              <a:gd name="T53" fmla="*/ 22 h 64"/>
              <a:gd name="T54" fmla="*/ 13 w 55"/>
              <a:gd name="T55" fmla="*/ 21 h 64"/>
              <a:gd name="T56" fmla="*/ 16 w 55"/>
              <a:gd name="T57" fmla="*/ 21 h 64"/>
              <a:gd name="T58" fmla="*/ 44 w 55"/>
              <a:gd name="T59" fmla="*/ 57 h 64"/>
              <a:gd name="T60" fmla="*/ 41 w 55"/>
              <a:gd name="T61" fmla="*/ 60 h 64"/>
              <a:gd name="T62" fmla="*/ 28 w 55"/>
              <a:gd name="T63" fmla="*/ 64 h 64"/>
              <a:gd name="T64" fmla="*/ 11 w 55"/>
              <a:gd name="T65" fmla="*/ 60 h 64"/>
              <a:gd name="T66" fmla="*/ 11 w 55"/>
              <a:gd name="T67" fmla="*/ 58 h 64"/>
              <a:gd name="T68" fmla="*/ 25 w 55"/>
              <a:gd name="T69" fmla="*/ 63 h 64"/>
              <a:gd name="T70" fmla="*/ 40 w 55"/>
              <a:gd name="T71" fmla="*/ 59 h 64"/>
              <a:gd name="T72" fmla="*/ 44 w 55"/>
              <a:gd name="T73" fmla="*/ 57 h 64"/>
              <a:gd name="T74" fmla="*/ 48 w 55"/>
              <a:gd name="T75" fmla="*/ 2 h 64"/>
              <a:gd name="T76" fmla="*/ 48 w 55"/>
              <a:gd name="T77" fmla="*/ 15 h 64"/>
              <a:gd name="T78" fmla="*/ 43 w 55"/>
              <a:gd name="T79" fmla="*/ 21 h 64"/>
              <a:gd name="T80" fmla="*/ 31 w 55"/>
              <a:gd name="T81" fmla="*/ 39 h 64"/>
              <a:gd name="T82" fmla="*/ 37 w 55"/>
              <a:gd name="T83" fmla="*/ 36 h 64"/>
              <a:gd name="T84" fmla="*/ 45 w 55"/>
              <a:gd name="T85" fmla="*/ 43 h 64"/>
              <a:gd name="T86" fmla="*/ 43 w 55"/>
              <a:gd name="T87" fmla="*/ 34 h 64"/>
              <a:gd name="T88" fmla="*/ 41 w 55"/>
              <a:gd name="T89" fmla="*/ 26 h 64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55" h="64">
                <a:moveTo>
                  <a:pt x="55" y="56"/>
                </a:moveTo>
                <a:cubicBezTo>
                  <a:pt x="27" y="47"/>
                  <a:pt x="27" y="47"/>
                  <a:pt x="27" y="47"/>
                </a:cubicBezTo>
                <a:cubicBezTo>
                  <a:pt x="26" y="48"/>
                  <a:pt x="1" y="56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6"/>
                  <a:pt x="0" y="16"/>
                  <a:pt x="1" y="16"/>
                </a:cubicBezTo>
                <a:cubicBezTo>
                  <a:pt x="1" y="16"/>
                  <a:pt x="3" y="16"/>
                  <a:pt x="6" y="15"/>
                </a:cubicBezTo>
                <a:cubicBezTo>
                  <a:pt x="6" y="1"/>
                  <a:pt x="6" y="1"/>
                  <a:pt x="6" y="1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48" y="0"/>
                  <a:pt x="49" y="0"/>
                </a:cubicBezTo>
                <a:cubicBezTo>
                  <a:pt x="49" y="0"/>
                  <a:pt x="49" y="0"/>
                  <a:pt x="49" y="1"/>
                </a:cubicBezTo>
                <a:cubicBezTo>
                  <a:pt x="49" y="16"/>
                  <a:pt x="49" y="16"/>
                  <a:pt x="49" y="16"/>
                </a:cubicBezTo>
                <a:cubicBezTo>
                  <a:pt x="55" y="18"/>
                  <a:pt x="55" y="18"/>
                  <a:pt x="55" y="18"/>
                </a:cubicBezTo>
                <a:lnTo>
                  <a:pt x="55" y="56"/>
                </a:lnTo>
                <a:close/>
                <a:moveTo>
                  <a:pt x="26" y="46"/>
                </a:moveTo>
                <a:cubicBezTo>
                  <a:pt x="26" y="9"/>
                  <a:pt x="26" y="9"/>
                  <a:pt x="26" y="9"/>
                </a:cubicBezTo>
                <a:cubicBezTo>
                  <a:pt x="1" y="18"/>
                  <a:pt x="1" y="18"/>
                  <a:pt x="1" y="18"/>
                </a:cubicBezTo>
                <a:cubicBezTo>
                  <a:pt x="1" y="54"/>
                  <a:pt x="1" y="54"/>
                  <a:pt x="1" y="54"/>
                </a:cubicBezTo>
                <a:lnTo>
                  <a:pt x="26" y="46"/>
                </a:lnTo>
                <a:close/>
                <a:moveTo>
                  <a:pt x="21" y="38"/>
                </a:moveTo>
                <a:cubicBezTo>
                  <a:pt x="20" y="38"/>
                  <a:pt x="18" y="37"/>
                  <a:pt x="18" y="36"/>
                </a:cubicBezTo>
                <a:cubicBezTo>
                  <a:pt x="17" y="36"/>
                  <a:pt x="15" y="34"/>
                  <a:pt x="15" y="34"/>
                </a:cubicBezTo>
                <a:cubicBezTo>
                  <a:pt x="14" y="36"/>
                  <a:pt x="12" y="38"/>
                  <a:pt x="10" y="40"/>
                </a:cubicBezTo>
                <a:cubicBezTo>
                  <a:pt x="9" y="41"/>
                  <a:pt x="8" y="44"/>
                  <a:pt x="6" y="44"/>
                </a:cubicBezTo>
                <a:cubicBezTo>
                  <a:pt x="6" y="45"/>
                  <a:pt x="5" y="45"/>
                  <a:pt x="5" y="45"/>
                </a:cubicBezTo>
                <a:cubicBezTo>
                  <a:pt x="6" y="44"/>
                  <a:pt x="7" y="42"/>
                  <a:pt x="8" y="41"/>
                </a:cubicBezTo>
                <a:cubicBezTo>
                  <a:pt x="9" y="40"/>
                  <a:pt x="13" y="34"/>
                  <a:pt x="14" y="33"/>
                </a:cubicBezTo>
                <a:cubicBezTo>
                  <a:pt x="15" y="32"/>
                  <a:pt x="17" y="27"/>
                  <a:pt x="17" y="27"/>
                </a:cubicBezTo>
                <a:cubicBezTo>
                  <a:pt x="17" y="27"/>
                  <a:pt x="14" y="28"/>
                  <a:pt x="13" y="28"/>
                </a:cubicBezTo>
                <a:cubicBezTo>
                  <a:pt x="12" y="28"/>
                  <a:pt x="10" y="29"/>
                  <a:pt x="10" y="29"/>
                </a:cubicBezTo>
                <a:cubicBezTo>
                  <a:pt x="10" y="29"/>
                  <a:pt x="10" y="29"/>
                  <a:pt x="10" y="29"/>
                </a:cubicBezTo>
                <a:cubicBezTo>
                  <a:pt x="10" y="29"/>
                  <a:pt x="9" y="30"/>
                  <a:pt x="9" y="30"/>
                </a:cubicBezTo>
                <a:cubicBezTo>
                  <a:pt x="9" y="30"/>
                  <a:pt x="8" y="30"/>
                  <a:pt x="7" y="30"/>
                </a:cubicBezTo>
                <a:cubicBezTo>
                  <a:pt x="7" y="30"/>
                  <a:pt x="6" y="29"/>
                  <a:pt x="6" y="29"/>
                </a:cubicBezTo>
                <a:cubicBezTo>
                  <a:pt x="6" y="29"/>
                  <a:pt x="6" y="29"/>
                  <a:pt x="6" y="28"/>
                </a:cubicBezTo>
                <a:cubicBezTo>
                  <a:pt x="7" y="28"/>
                  <a:pt x="7" y="28"/>
                  <a:pt x="8" y="28"/>
                </a:cubicBezTo>
                <a:cubicBezTo>
                  <a:pt x="9" y="28"/>
                  <a:pt x="11" y="27"/>
                  <a:pt x="12" y="27"/>
                </a:cubicBezTo>
                <a:cubicBezTo>
                  <a:pt x="13" y="26"/>
                  <a:pt x="15" y="26"/>
                  <a:pt x="15" y="26"/>
                </a:cubicBezTo>
                <a:cubicBezTo>
                  <a:pt x="16" y="25"/>
                  <a:pt x="18" y="24"/>
                  <a:pt x="19" y="24"/>
                </a:cubicBezTo>
                <a:cubicBezTo>
                  <a:pt x="19" y="24"/>
                  <a:pt x="20" y="23"/>
                  <a:pt x="20" y="24"/>
                </a:cubicBezTo>
                <a:cubicBezTo>
                  <a:pt x="20" y="24"/>
                  <a:pt x="20" y="25"/>
                  <a:pt x="20" y="25"/>
                </a:cubicBezTo>
                <a:cubicBezTo>
                  <a:pt x="20" y="25"/>
                  <a:pt x="18" y="28"/>
                  <a:pt x="18" y="29"/>
                </a:cubicBezTo>
                <a:cubicBezTo>
                  <a:pt x="18" y="29"/>
                  <a:pt x="17" y="31"/>
                  <a:pt x="15" y="34"/>
                </a:cubicBezTo>
                <a:cubicBezTo>
                  <a:pt x="16" y="34"/>
                  <a:pt x="17" y="34"/>
                  <a:pt x="18" y="35"/>
                </a:cubicBezTo>
                <a:cubicBezTo>
                  <a:pt x="18" y="35"/>
                  <a:pt x="22" y="37"/>
                  <a:pt x="23" y="37"/>
                </a:cubicBezTo>
                <a:cubicBezTo>
                  <a:pt x="23" y="37"/>
                  <a:pt x="23" y="38"/>
                  <a:pt x="23" y="39"/>
                </a:cubicBezTo>
                <a:cubicBezTo>
                  <a:pt x="23" y="39"/>
                  <a:pt x="21" y="38"/>
                  <a:pt x="21" y="38"/>
                </a:cubicBezTo>
                <a:close/>
                <a:moveTo>
                  <a:pt x="16" y="22"/>
                </a:moveTo>
                <a:cubicBezTo>
                  <a:pt x="15" y="23"/>
                  <a:pt x="14" y="23"/>
                  <a:pt x="14" y="24"/>
                </a:cubicBezTo>
                <a:cubicBezTo>
                  <a:pt x="13" y="24"/>
                  <a:pt x="12" y="24"/>
                  <a:pt x="12" y="24"/>
                </a:cubicBezTo>
                <a:cubicBezTo>
                  <a:pt x="11" y="24"/>
                  <a:pt x="11" y="24"/>
                  <a:pt x="10" y="23"/>
                </a:cubicBezTo>
                <a:cubicBezTo>
                  <a:pt x="10" y="23"/>
                  <a:pt x="9" y="21"/>
                  <a:pt x="9" y="22"/>
                </a:cubicBezTo>
                <a:cubicBezTo>
                  <a:pt x="10" y="22"/>
                  <a:pt x="11" y="22"/>
                  <a:pt x="11" y="22"/>
                </a:cubicBezTo>
                <a:cubicBezTo>
                  <a:pt x="11" y="22"/>
                  <a:pt x="13" y="21"/>
                  <a:pt x="13" y="21"/>
                </a:cubicBezTo>
                <a:cubicBezTo>
                  <a:pt x="14" y="21"/>
                  <a:pt x="15" y="21"/>
                  <a:pt x="15" y="21"/>
                </a:cubicBezTo>
                <a:cubicBezTo>
                  <a:pt x="15" y="21"/>
                  <a:pt x="16" y="21"/>
                  <a:pt x="16" y="21"/>
                </a:cubicBezTo>
                <a:cubicBezTo>
                  <a:pt x="16" y="22"/>
                  <a:pt x="16" y="22"/>
                  <a:pt x="16" y="22"/>
                </a:cubicBezTo>
                <a:close/>
                <a:moveTo>
                  <a:pt x="44" y="57"/>
                </a:moveTo>
                <a:cubicBezTo>
                  <a:pt x="42" y="62"/>
                  <a:pt x="42" y="62"/>
                  <a:pt x="42" y="62"/>
                </a:cubicBezTo>
                <a:cubicBezTo>
                  <a:pt x="41" y="60"/>
                  <a:pt x="41" y="60"/>
                  <a:pt x="41" y="60"/>
                </a:cubicBezTo>
                <a:cubicBezTo>
                  <a:pt x="38" y="62"/>
                  <a:pt x="34" y="63"/>
                  <a:pt x="31" y="64"/>
                </a:cubicBezTo>
                <a:cubicBezTo>
                  <a:pt x="30" y="64"/>
                  <a:pt x="29" y="64"/>
                  <a:pt x="28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21" y="64"/>
                  <a:pt x="14" y="62"/>
                  <a:pt x="11" y="60"/>
                </a:cubicBezTo>
                <a:cubicBezTo>
                  <a:pt x="11" y="60"/>
                  <a:pt x="11" y="59"/>
                  <a:pt x="11" y="59"/>
                </a:cubicBezTo>
                <a:cubicBezTo>
                  <a:pt x="11" y="59"/>
                  <a:pt x="11" y="58"/>
                  <a:pt x="11" y="58"/>
                </a:cubicBezTo>
                <a:cubicBezTo>
                  <a:pt x="12" y="58"/>
                  <a:pt x="13" y="60"/>
                  <a:pt x="14" y="60"/>
                </a:cubicBezTo>
                <a:cubicBezTo>
                  <a:pt x="17" y="61"/>
                  <a:pt x="22" y="63"/>
                  <a:pt x="25" y="63"/>
                </a:cubicBezTo>
                <a:cubicBezTo>
                  <a:pt x="30" y="63"/>
                  <a:pt x="33" y="62"/>
                  <a:pt x="37" y="60"/>
                </a:cubicBezTo>
                <a:cubicBezTo>
                  <a:pt x="38" y="60"/>
                  <a:pt x="39" y="59"/>
                  <a:pt x="40" y="59"/>
                </a:cubicBezTo>
                <a:cubicBezTo>
                  <a:pt x="39" y="56"/>
                  <a:pt x="39" y="56"/>
                  <a:pt x="39" y="56"/>
                </a:cubicBezTo>
                <a:lnTo>
                  <a:pt x="44" y="57"/>
                </a:lnTo>
                <a:close/>
                <a:moveTo>
                  <a:pt x="48" y="15"/>
                </a:moveTo>
                <a:cubicBezTo>
                  <a:pt x="48" y="2"/>
                  <a:pt x="48" y="2"/>
                  <a:pt x="48" y="2"/>
                </a:cubicBezTo>
                <a:cubicBezTo>
                  <a:pt x="28" y="9"/>
                  <a:pt x="28" y="9"/>
                  <a:pt x="28" y="9"/>
                </a:cubicBezTo>
                <a:lnTo>
                  <a:pt x="48" y="15"/>
                </a:lnTo>
                <a:close/>
                <a:moveTo>
                  <a:pt x="49" y="44"/>
                </a:moveTo>
                <a:cubicBezTo>
                  <a:pt x="43" y="21"/>
                  <a:pt x="43" y="21"/>
                  <a:pt x="43" y="21"/>
                </a:cubicBezTo>
                <a:cubicBezTo>
                  <a:pt x="39" y="20"/>
                  <a:pt x="39" y="20"/>
                  <a:pt x="39" y="20"/>
                </a:cubicBezTo>
                <a:cubicBezTo>
                  <a:pt x="31" y="39"/>
                  <a:pt x="31" y="39"/>
                  <a:pt x="31" y="39"/>
                </a:cubicBezTo>
                <a:cubicBezTo>
                  <a:pt x="35" y="40"/>
                  <a:pt x="35" y="40"/>
                  <a:pt x="35" y="40"/>
                </a:cubicBezTo>
                <a:cubicBezTo>
                  <a:pt x="37" y="36"/>
                  <a:pt x="37" y="36"/>
                  <a:pt x="37" y="36"/>
                </a:cubicBezTo>
                <a:cubicBezTo>
                  <a:pt x="44" y="38"/>
                  <a:pt x="44" y="38"/>
                  <a:pt x="44" y="38"/>
                </a:cubicBezTo>
                <a:cubicBezTo>
                  <a:pt x="45" y="43"/>
                  <a:pt x="45" y="43"/>
                  <a:pt x="45" y="43"/>
                </a:cubicBezTo>
                <a:lnTo>
                  <a:pt x="49" y="44"/>
                </a:lnTo>
                <a:close/>
                <a:moveTo>
                  <a:pt x="43" y="34"/>
                </a:moveTo>
                <a:cubicBezTo>
                  <a:pt x="38" y="33"/>
                  <a:pt x="38" y="33"/>
                  <a:pt x="38" y="33"/>
                </a:cubicBezTo>
                <a:cubicBezTo>
                  <a:pt x="41" y="26"/>
                  <a:pt x="41" y="26"/>
                  <a:pt x="41" y="26"/>
                </a:cubicBezTo>
                <a:lnTo>
                  <a:pt x="43" y="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398" name="Freeform 68"/>
          <p:cNvSpPr>
            <a:spLocks noChangeAspect="1" noEditPoints="1"/>
          </p:cNvSpPr>
          <p:nvPr/>
        </p:nvSpPr>
        <p:spPr bwMode="auto">
          <a:xfrm>
            <a:off x="2307960" y="3125022"/>
            <a:ext cx="240183" cy="240183"/>
          </a:xfrm>
          <a:custGeom>
            <a:avLst/>
            <a:gdLst>
              <a:gd name="T0" fmla="*/ 62 w 62"/>
              <a:gd name="T1" fmla="*/ 34 h 62"/>
              <a:gd name="T2" fmla="*/ 60 w 62"/>
              <a:gd name="T3" fmla="*/ 36 h 62"/>
              <a:gd name="T4" fmla="*/ 54 w 62"/>
              <a:gd name="T5" fmla="*/ 36 h 62"/>
              <a:gd name="T6" fmla="*/ 36 w 62"/>
              <a:gd name="T7" fmla="*/ 54 h 62"/>
              <a:gd name="T8" fmla="*/ 36 w 62"/>
              <a:gd name="T9" fmla="*/ 60 h 62"/>
              <a:gd name="T10" fmla="*/ 34 w 62"/>
              <a:gd name="T11" fmla="*/ 62 h 62"/>
              <a:gd name="T12" fmla="*/ 29 w 62"/>
              <a:gd name="T13" fmla="*/ 62 h 62"/>
              <a:gd name="T14" fmla="*/ 26 w 62"/>
              <a:gd name="T15" fmla="*/ 60 h 62"/>
              <a:gd name="T16" fmla="*/ 26 w 62"/>
              <a:gd name="T17" fmla="*/ 54 h 62"/>
              <a:gd name="T18" fmla="*/ 9 w 62"/>
              <a:gd name="T19" fmla="*/ 36 h 62"/>
              <a:gd name="T20" fmla="*/ 3 w 62"/>
              <a:gd name="T21" fmla="*/ 36 h 62"/>
              <a:gd name="T22" fmla="*/ 0 w 62"/>
              <a:gd name="T23" fmla="*/ 34 h 62"/>
              <a:gd name="T24" fmla="*/ 0 w 62"/>
              <a:gd name="T25" fmla="*/ 29 h 62"/>
              <a:gd name="T26" fmla="*/ 3 w 62"/>
              <a:gd name="T27" fmla="*/ 26 h 62"/>
              <a:gd name="T28" fmla="*/ 9 w 62"/>
              <a:gd name="T29" fmla="*/ 26 h 62"/>
              <a:gd name="T30" fmla="*/ 26 w 62"/>
              <a:gd name="T31" fmla="*/ 9 h 62"/>
              <a:gd name="T32" fmla="*/ 26 w 62"/>
              <a:gd name="T33" fmla="*/ 3 h 62"/>
              <a:gd name="T34" fmla="*/ 29 w 62"/>
              <a:gd name="T35" fmla="*/ 0 h 62"/>
              <a:gd name="T36" fmla="*/ 34 w 62"/>
              <a:gd name="T37" fmla="*/ 0 h 62"/>
              <a:gd name="T38" fmla="*/ 36 w 62"/>
              <a:gd name="T39" fmla="*/ 3 h 62"/>
              <a:gd name="T40" fmla="*/ 36 w 62"/>
              <a:gd name="T41" fmla="*/ 9 h 62"/>
              <a:gd name="T42" fmla="*/ 54 w 62"/>
              <a:gd name="T43" fmla="*/ 26 h 62"/>
              <a:gd name="T44" fmla="*/ 60 w 62"/>
              <a:gd name="T45" fmla="*/ 26 h 62"/>
              <a:gd name="T46" fmla="*/ 62 w 62"/>
              <a:gd name="T47" fmla="*/ 29 h 62"/>
              <a:gd name="T48" fmla="*/ 62 w 62"/>
              <a:gd name="T49" fmla="*/ 34 h 62"/>
              <a:gd name="T50" fmla="*/ 44 w 62"/>
              <a:gd name="T51" fmla="*/ 36 h 62"/>
              <a:gd name="T52" fmla="*/ 42 w 62"/>
              <a:gd name="T53" fmla="*/ 34 h 62"/>
              <a:gd name="T54" fmla="*/ 42 w 62"/>
              <a:gd name="T55" fmla="*/ 29 h 62"/>
              <a:gd name="T56" fmla="*/ 44 w 62"/>
              <a:gd name="T57" fmla="*/ 26 h 62"/>
              <a:gd name="T58" fmla="*/ 49 w 62"/>
              <a:gd name="T59" fmla="*/ 26 h 62"/>
              <a:gd name="T60" fmla="*/ 36 w 62"/>
              <a:gd name="T61" fmla="*/ 14 h 62"/>
              <a:gd name="T62" fmla="*/ 36 w 62"/>
              <a:gd name="T63" fmla="*/ 18 h 62"/>
              <a:gd name="T64" fmla="*/ 34 w 62"/>
              <a:gd name="T65" fmla="*/ 21 h 62"/>
              <a:gd name="T66" fmla="*/ 29 w 62"/>
              <a:gd name="T67" fmla="*/ 21 h 62"/>
              <a:gd name="T68" fmla="*/ 26 w 62"/>
              <a:gd name="T69" fmla="*/ 18 h 62"/>
              <a:gd name="T70" fmla="*/ 26 w 62"/>
              <a:gd name="T71" fmla="*/ 14 h 62"/>
              <a:gd name="T72" fmla="*/ 14 w 62"/>
              <a:gd name="T73" fmla="*/ 26 h 62"/>
              <a:gd name="T74" fmla="*/ 18 w 62"/>
              <a:gd name="T75" fmla="*/ 26 h 62"/>
              <a:gd name="T76" fmla="*/ 21 w 62"/>
              <a:gd name="T77" fmla="*/ 29 h 62"/>
              <a:gd name="T78" fmla="*/ 21 w 62"/>
              <a:gd name="T79" fmla="*/ 34 h 62"/>
              <a:gd name="T80" fmla="*/ 18 w 62"/>
              <a:gd name="T81" fmla="*/ 36 h 62"/>
              <a:gd name="T82" fmla="*/ 14 w 62"/>
              <a:gd name="T83" fmla="*/ 36 h 62"/>
              <a:gd name="T84" fmla="*/ 26 w 62"/>
              <a:gd name="T85" fmla="*/ 49 h 62"/>
              <a:gd name="T86" fmla="*/ 26 w 62"/>
              <a:gd name="T87" fmla="*/ 44 h 62"/>
              <a:gd name="T88" fmla="*/ 29 w 62"/>
              <a:gd name="T89" fmla="*/ 42 h 62"/>
              <a:gd name="T90" fmla="*/ 34 w 62"/>
              <a:gd name="T91" fmla="*/ 42 h 62"/>
              <a:gd name="T92" fmla="*/ 36 w 62"/>
              <a:gd name="T93" fmla="*/ 44 h 62"/>
              <a:gd name="T94" fmla="*/ 36 w 62"/>
              <a:gd name="T95" fmla="*/ 49 h 62"/>
              <a:gd name="T96" fmla="*/ 49 w 62"/>
              <a:gd name="T97" fmla="*/ 36 h 62"/>
              <a:gd name="T98" fmla="*/ 44 w 62"/>
              <a:gd name="T99" fmla="*/ 36 h 62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2" h="62">
                <a:moveTo>
                  <a:pt x="62" y="34"/>
                </a:moveTo>
                <a:cubicBezTo>
                  <a:pt x="62" y="35"/>
                  <a:pt x="61" y="36"/>
                  <a:pt x="60" y="36"/>
                </a:cubicBezTo>
                <a:cubicBezTo>
                  <a:pt x="54" y="36"/>
                  <a:pt x="54" y="36"/>
                  <a:pt x="54" y="36"/>
                </a:cubicBezTo>
                <a:cubicBezTo>
                  <a:pt x="52" y="45"/>
                  <a:pt x="45" y="52"/>
                  <a:pt x="36" y="54"/>
                </a:cubicBezTo>
                <a:cubicBezTo>
                  <a:pt x="36" y="60"/>
                  <a:pt x="36" y="60"/>
                  <a:pt x="36" y="60"/>
                </a:cubicBezTo>
                <a:cubicBezTo>
                  <a:pt x="36" y="61"/>
                  <a:pt x="35" y="62"/>
                  <a:pt x="34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7" y="62"/>
                  <a:pt x="26" y="61"/>
                  <a:pt x="26" y="60"/>
                </a:cubicBezTo>
                <a:cubicBezTo>
                  <a:pt x="26" y="54"/>
                  <a:pt x="26" y="54"/>
                  <a:pt x="26" y="54"/>
                </a:cubicBezTo>
                <a:cubicBezTo>
                  <a:pt x="18" y="52"/>
                  <a:pt x="11" y="45"/>
                  <a:pt x="9" y="36"/>
                </a:cubicBezTo>
                <a:cubicBezTo>
                  <a:pt x="3" y="36"/>
                  <a:pt x="3" y="36"/>
                  <a:pt x="3" y="36"/>
                </a:cubicBezTo>
                <a:cubicBezTo>
                  <a:pt x="2" y="36"/>
                  <a:pt x="0" y="35"/>
                  <a:pt x="0" y="34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7"/>
                  <a:pt x="2" y="26"/>
                  <a:pt x="3" y="26"/>
                </a:cubicBezTo>
                <a:cubicBezTo>
                  <a:pt x="9" y="26"/>
                  <a:pt x="9" y="26"/>
                  <a:pt x="9" y="26"/>
                </a:cubicBezTo>
                <a:cubicBezTo>
                  <a:pt x="11" y="18"/>
                  <a:pt x="18" y="11"/>
                  <a:pt x="26" y="9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2"/>
                  <a:pt x="27" y="0"/>
                  <a:pt x="29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6" y="2"/>
                  <a:pt x="36" y="3"/>
                </a:cubicBezTo>
                <a:cubicBezTo>
                  <a:pt x="36" y="9"/>
                  <a:pt x="36" y="9"/>
                  <a:pt x="36" y="9"/>
                </a:cubicBezTo>
                <a:cubicBezTo>
                  <a:pt x="45" y="11"/>
                  <a:pt x="52" y="18"/>
                  <a:pt x="54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61" y="26"/>
                  <a:pt x="62" y="27"/>
                  <a:pt x="62" y="29"/>
                </a:cubicBezTo>
                <a:lnTo>
                  <a:pt x="62" y="34"/>
                </a:lnTo>
                <a:close/>
                <a:moveTo>
                  <a:pt x="44" y="36"/>
                </a:moveTo>
                <a:cubicBezTo>
                  <a:pt x="43" y="36"/>
                  <a:pt x="42" y="35"/>
                  <a:pt x="42" y="34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7"/>
                  <a:pt x="43" y="26"/>
                  <a:pt x="44" y="26"/>
                </a:cubicBezTo>
                <a:cubicBezTo>
                  <a:pt x="49" y="26"/>
                  <a:pt x="49" y="26"/>
                  <a:pt x="49" y="26"/>
                </a:cubicBezTo>
                <a:cubicBezTo>
                  <a:pt x="47" y="20"/>
                  <a:pt x="42" y="16"/>
                  <a:pt x="36" y="14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20"/>
                  <a:pt x="35" y="21"/>
                  <a:pt x="34" y="21"/>
                </a:cubicBezTo>
                <a:cubicBezTo>
                  <a:pt x="29" y="21"/>
                  <a:pt x="29" y="21"/>
                  <a:pt x="29" y="21"/>
                </a:cubicBezTo>
                <a:cubicBezTo>
                  <a:pt x="27" y="21"/>
                  <a:pt x="26" y="20"/>
                  <a:pt x="26" y="18"/>
                </a:cubicBezTo>
                <a:cubicBezTo>
                  <a:pt x="26" y="14"/>
                  <a:pt x="26" y="14"/>
                  <a:pt x="26" y="14"/>
                </a:cubicBezTo>
                <a:cubicBezTo>
                  <a:pt x="20" y="16"/>
                  <a:pt x="16" y="20"/>
                  <a:pt x="14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20" y="26"/>
                  <a:pt x="21" y="27"/>
                  <a:pt x="21" y="29"/>
                </a:cubicBezTo>
                <a:cubicBezTo>
                  <a:pt x="21" y="34"/>
                  <a:pt x="21" y="34"/>
                  <a:pt x="21" y="34"/>
                </a:cubicBezTo>
                <a:cubicBezTo>
                  <a:pt x="21" y="35"/>
                  <a:pt x="20" y="36"/>
                  <a:pt x="18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6" y="42"/>
                  <a:pt x="20" y="47"/>
                  <a:pt x="26" y="49"/>
                </a:cubicBezTo>
                <a:cubicBezTo>
                  <a:pt x="26" y="44"/>
                  <a:pt x="26" y="44"/>
                  <a:pt x="26" y="44"/>
                </a:cubicBezTo>
                <a:cubicBezTo>
                  <a:pt x="26" y="43"/>
                  <a:pt x="27" y="42"/>
                  <a:pt x="29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5" y="42"/>
                  <a:pt x="36" y="43"/>
                  <a:pt x="36" y="44"/>
                </a:cubicBezTo>
                <a:cubicBezTo>
                  <a:pt x="36" y="49"/>
                  <a:pt x="36" y="49"/>
                  <a:pt x="36" y="49"/>
                </a:cubicBezTo>
                <a:cubicBezTo>
                  <a:pt x="42" y="47"/>
                  <a:pt x="47" y="42"/>
                  <a:pt x="49" y="36"/>
                </a:cubicBezTo>
                <a:lnTo>
                  <a:pt x="44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0" name="Freeform 160"/>
          <p:cNvSpPr>
            <a:spLocks noChangeAspect="1" noEditPoints="1"/>
          </p:cNvSpPr>
          <p:nvPr/>
        </p:nvSpPr>
        <p:spPr bwMode="auto">
          <a:xfrm>
            <a:off x="5535423" y="3137048"/>
            <a:ext cx="250626" cy="203002"/>
          </a:xfrm>
          <a:custGeom>
            <a:avLst/>
            <a:gdLst>
              <a:gd name="T0" fmla="*/ 274805 w 73"/>
              <a:gd name="T1" fmla="*/ 541867 h 59"/>
              <a:gd name="T2" fmla="*/ 0 w 73"/>
              <a:gd name="T3" fmla="*/ 367367 h 59"/>
              <a:gd name="T4" fmla="*/ 91602 w 73"/>
              <a:gd name="T5" fmla="*/ 183684 h 59"/>
              <a:gd name="T6" fmla="*/ 311446 w 73"/>
              <a:gd name="T7" fmla="*/ 101026 h 59"/>
              <a:gd name="T8" fmla="*/ 320606 w 73"/>
              <a:gd name="T9" fmla="*/ 174500 h 59"/>
              <a:gd name="T10" fmla="*/ 338926 w 73"/>
              <a:gd name="T11" fmla="*/ 183684 h 59"/>
              <a:gd name="T12" fmla="*/ 485489 w 73"/>
              <a:gd name="T13" fmla="*/ 183684 h 59"/>
              <a:gd name="T14" fmla="*/ 485489 w 73"/>
              <a:gd name="T15" fmla="*/ 247973 h 59"/>
              <a:gd name="T16" fmla="*/ 494649 w 73"/>
              <a:gd name="T17" fmla="*/ 266341 h 59"/>
              <a:gd name="T18" fmla="*/ 577090 w 73"/>
              <a:gd name="T19" fmla="*/ 358183 h 59"/>
              <a:gd name="T20" fmla="*/ 274805 w 73"/>
              <a:gd name="T21" fmla="*/ 541867 h 59"/>
              <a:gd name="T22" fmla="*/ 247324 w 73"/>
              <a:gd name="T23" fmla="*/ 247973 h 59"/>
              <a:gd name="T24" fmla="*/ 64121 w 73"/>
              <a:gd name="T25" fmla="*/ 394920 h 59"/>
              <a:gd name="T26" fmla="*/ 274805 w 73"/>
              <a:gd name="T27" fmla="*/ 505130 h 59"/>
              <a:gd name="T28" fmla="*/ 458008 w 73"/>
              <a:gd name="T29" fmla="*/ 358183 h 59"/>
              <a:gd name="T30" fmla="*/ 247324 w 73"/>
              <a:gd name="T31" fmla="*/ 247973 h 59"/>
              <a:gd name="T32" fmla="*/ 201524 w 73"/>
              <a:gd name="T33" fmla="*/ 477578 h 59"/>
              <a:gd name="T34" fmla="*/ 155723 w 73"/>
              <a:gd name="T35" fmla="*/ 358183 h 59"/>
              <a:gd name="T36" fmla="*/ 283965 w 73"/>
              <a:gd name="T37" fmla="*/ 303078 h 59"/>
              <a:gd name="T38" fmla="*/ 348086 w 73"/>
              <a:gd name="T39" fmla="*/ 413288 h 59"/>
              <a:gd name="T40" fmla="*/ 201524 w 73"/>
              <a:gd name="T41" fmla="*/ 477578 h 59"/>
              <a:gd name="T42" fmla="*/ 238164 w 73"/>
              <a:gd name="T43" fmla="*/ 376552 h 59"/>
              <a:gd name="T44" fmla="*/ 183203 w 73"/>
              <a:gd name="T45" fmla="*/ 394920 h 59"/>
              <a:gd name="T46" fmla="*/ 192363 w 73"/>
              <a:gd name="T47" fmla="*/ 440841 h 59"/>
              <a:gd name="T48" fmla="*/ 247324 w 73"/>
              <a:gd name="T49" fmla="*/ 422473 h 59"/>
              <a:gd name="T50" fmla="*/ 238164 w 73"/>
              <a:gd name="T51" fmla="*/ 376552 h 59"/>
              <a:gd name="T52" fmla="*/ 274805 w 73"/>
              <a:gd name="T53" fmla="*/ 358183 h 59"/>
              <a:gd name="T54" fmla="*/ 256485 w 73"/>
              <a:gd name="T55" fmla="*/ 367367 h 59"/>
              <a:gd name="T56" fmla="*/ 265645 w 73"/>
              <a:gd name="T57" fmla="*/ 385736 h 59"/>
              <a:gd name="T58" fmla="*/ 283965 w 73"/>
              <a:gd name="T59" fmla="*/ 376552 h 59"/>
              <a:gd name="T60" fmla="*/ 274805 w 73"/>
              <a:gd name="T61" fmla="*/ 358183 h 59"/>
              <a:gd name="T62" fmla="*/ 650372 w 73"/>
              <a:gd name="T63" fmla="*/ 238789 h 59"/>
              <a:gd name="T64" fmla="*/ 613731 w 73"/>
              <a:gd name="T65" fmla="*/ 257157 h 59"/>
              <a:gd name="T66" fmla="*/ 604571 w 73"/>
              <a:gd name="T67" fmla="*/ 220420 h 59"/>
              <a:gd name="T68" fmla="*/ 577090 w 73"/>
              <a:gd name="T69" fmla="*/ 101026 h 59"/>
              <a:gd name="T70" fmla="*/ 458008 w 73"/>
              <a:gd name="T71" fmla="*/ 64289 h 59"/>
              <a:gd name="T72" fmla="*/ 430528 w 73"/>
              <a:gd name="T73" fmla="*/ 45921 h 59"/>
              <a:gd name="T74" fmla="*/ 448848 w 73"/>
              <a:gd name="T75" fmla="*/ 18368 h 59"/>
              <a:gd name="T76" fmla="*/ 613731 w 73"/>
              <a:gd name="T77" fmla="*/ 64289 h 59"/>
              <a:gd name="T78" fmla="*/ 650372 w 73"/>
              <a:gd name="T79" fmla="*/ 238789 h 59"/>
              <a:gd name="T80" fmla="*/ 558770 w 73"/>
              <a:gd name="T81" fmla="*/ 211236 h 59"/>
              <a:gd name="T82" fmla="*/ 540450 w 73"/>
              <a:gd name="T83" fmla="*/ 229605 h 59"/>
              <a:gd name="T84" fmla="*/ 522129 w 73"/>
              <a:gd name="T85" fmla="*/ 202052 h 59"/>
              <a:gd name="T86" fmla="*/ 512969 w 73"/>
              <a:gd name="T87" fmla="*/ 156131 h 59"/>
              <a:gd name="T88" fmla="*/ 476329 w 73"/>
              <a:gd name="T89" fmla="*/ 146947 h 59"/>
              <a:gd name="T90" fmla="*/ 448848 w 73"/>
              <a:gd name="T91" fmla="*/ 128579 h 59"/>
              <a:gd name="T92" fmla="*/ 467168 w 73"/>
              <a:gd name="T93" fmla="*/ 101026 h 59"/>
              <a:gd name="T94" fmla="*/ 549610 w 73"/>
              <a:gd name="T95" fmla="*/ 128579 h 59"/>
              <a:gd name="T96" fmla="*/ 558770 w 73"/>
              <a:gd name="T97" fmla="*/ 211236 h 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73" h="59">
                <a:moveTo>
                  <a:pt x="30" y="59"/>
                </a:moveTo>
                <a:cubicBezTo>
                  <a:pt x="15" y="59"/>
                  <a:pt x="0" y="52"/>
                  <a:pt x="0" y="40"/>
                </a:cubicBezTo>
                <a:cubicBezTo>
                  <a:pt x="0" y="34"/>
                  <a:pt x="4" y="27"/>
                  <a:pt x="10" y="20"/>
                </a:cubicBezTo>
                <a:cubicBezTo>
                  <a:pt x="20" y="11"/>
                  <a:pt x="30" y="7"/>
                  <a:pt x="34" y="11"/>
                </a:cubicBezTo>
                <a:cubicBezTo>
                  <a:pt x="36" y="13"/>
                  <a:pt x="36" y="16"/>
                  <a:pt x="35" y="19"/>
                </a:cubicBezTo>
                <a:cubicBezTo>
                  <a:pt x="34" y="21"/>
                  <a:pt x="37" y="20"/>
                  <a:pt x="37" y="20"/>
                </a:cubicBezTo>
                <a:cubicBezTo>
                  <a:pt x="44" y="17"/>
                  <a:pt x="50" y="17"/>
                  <a:pt x="53" y="20"/>
                </a:cubicBezTo>
                <a:cubicBezTo>
                  <a:pt x="54" y="22"/>
                  <a:pt x="54" y="24"/>
                  <a:pt x="53" y="27"/>
                </a:cubicBezTo>
                <a:cubicBezTo>
                  <a:pt x="52" y="29"/>
                  <a:pt x="53" y="29"/>
                  <a:pt x="54" y="29"/>
                </a:cubicBezTo>
                <a:cubicBezTo>
                  <a:pt x="58" y="30"/>
                  <a:pt x="63" y="34"/>
                  <a:pt x="63" y="39"/>
                </a:cubicBezTo>
                <a:cubicBezTo>
                  <a:pt x="63" y="48"/>
                  <a:pt x="50" y="59"/>
                  <a:pt x="30" y="59"/>
                </a:cubicBezTo>
                <a:close/>
                <a:moveTo>
                  <a:pt x="27" y="27"/>
                </a:moveTo>
                <a:cubicBezTo>
                  <a:pt x="15" y="28"/>
                  <a:pt x="6" y="35"/>
                  <a:pt x="7" y="43"/>
                </a:cubicBezTo>
                <a:cubicBezTo>
                  <a:pt x="8" y="51"/>
                  <a:pt x="18" y="56"/>
                  <a:pt x="30" y="55"/>
                </a:cubicBezTo>
                <a:cubicBezTo>
                  <a:pt x="42" y="54"/>
                  <a:pt x="51" y="47"/>
                  <a:pt x="50" y="39"/>
                </a:cubicBezTo>
                <a:cubicBezTo>
                  <a:pt x="49" y="31"/>
                  <a:pt x="39" y="26"/>
                  <a:pt x="27" y="27"/>
                </a:cubicBezTo>
                <a:close/>
                <a:moveTo>
                  <a:pt x="22" y="52"/>
                </a:moveTo>
                <a:cubicBezTo>
                  <a:pt x="17" y="50"/>
                  <a:pt x="14" y="44"/>
                  <a:pt x="17" y="39"/>
                </a:cubicBezTo>
                <a:cubicBezTo>
                  <a:pt x="19" y="34"/>
                  <a:pt x="26" y="31"/>
                  <a:pt x="31" y="33"/>
                </a:cubicBezTo>
                <a:cubicBezTo>
                  <a:pt x="37" y="34"/>
                  <a:pt x="40" y="40"/>
                  <a:pt x="38" y="45"/>
                </a:cubicBezTo>
                <a:cubicBezTo>
                  <a:pt x="35" y="51"/>
                  <a:pt x="28" y="54"/>
                  <a:pt x="22" y="52"/>
                </a:cubicBezTo>
                <a:close/>
                <a:moveTo>
                  <a:pt x="26" y="41"/>
                </a:moveTo>
                <a:cubicBezTo>
                  <a:pt x="24" y="40"/>
                  <a:pt x="21" y="41"/>
                  <a:pt x="20" y="43"/>
                </a:cubicBezTo>
                <a:cubicBezTo>
                  <a:pt x="19" y="45"/>
                  <a:pt x="20" y="47"/>
                  <a:pt x="21" y="48"/>
                </a:cubicBezTo>
                <a:cubicBezTo>
                  <a:pt x="23" y="49"/>
                  <a:pt x="26" y="48"/>
                  <a:pt x="27" y="46"/>
                </a:cubicBezTo>
                <a:cubicBezTo>
                  <a:pt x="28" y="44"/>
                  <a:pt x="27" y="42"/>
                  <a:pt x="26" y="41"/>
                </a:cubicBezTo>
                <a:close/>
                <a:moveTo>
                  <a:pt x="30" y="39"/>
                </a:moveTo>
                <a:cubicBezTo>
                  <a:pt x="29" y="39"/>
                  <a:pt x="28" y="39"/>
                  <a:pt x="28" y="40"/>
                </a:cubicBezTo>
                <a:cubicBezTo>
                  <a:pt x="28" y="41"/>
                  <a:pt x="28" y="41"/>
                  <a:pt x="29" y="42"/>
                </a:cubicBezTo>
                <a:cubicBezTo>
                  <a:pt x="29" y="42"/>
                  <a:pt x="30" y="42"/>
                  <a:pt x="31" y="41"/>
                </a:cubicBezTo>
                <a:cubicBezTo>
                  <a:pt x="31" y="40"/>
                  <a:pt x="31" y="39"/>
                  <a:pt x="30" y="39"/>
                </a:cubicBezTo>
                <a:close/>
                <a:moveTo>
                  <a:pt x="71" y="26"/>
                </a:moveTo>
                <a:cubicBezTo>
                  <a:pt x="70" y="28"/>
                  <a:pt x="69" y="28"/>
                  <a:pt x="67" y="28"/>
                </a:cubicBezTo>
                <a:cubicBezTo>
                  <a:pt x="66" y="27"/>
                  <a:pt x="65" y="26"/>
                  <a:pt x="66" y="24"/>
                </a:cubicBezTo>
                <a:cubicBezTo>
                  <a:pt x="67" y="20"/>
                  <a:pt x="66" y="15"/>
                  <a:pt x="63" y="11"/>
                </a:cubicBezTo>
                <a:cubicBezTo>
                  <a:pt x="59" y="7"/>
                  <a:pt x="54" y="6"/>
                  <a:pt x="50" y="7"/>
                </a:cubicBezTo>
                <a:cubicBezTo>
                  <a:pt x="48" y="7"/>
                  <a:pt x="47" y="6"/>
                  <a:pt x="47" y="5"/>
                </a:cubicBezTo>
                <a:cubicBezTo>
                  <a:pt x="46" y="3"/>
                  <a:pt x="47" y="2"/>
                  <a:pt x="49" y="2"/>
                </a:cubicBezTo>
                <a:cubicBezTo>
                  <a:pt x="55" y="0"/>
                  <a:pt x="62" y="2"/>
                  <a:pt x="67" y="7"/>
                </a:cubicBezTo>
                <a:cubicBezTo>
                  <a:pt x="72" y="13"/>
                  <a:pt x="73" y="20"/>
                  <a:pt x="71" y="26"/>
                </a:cubicBezTo>
                <a:close/>
                <a:moveTo>
                  <a:pt x="61" y="23"/>
                </a:moveTo>
                <a:cubicBezTo>
                  <a:pt x="61" y="24"/>
                  <a:pt x="60" y="25"/>
                  <a:pt x="59" y="25"/>
                </a:cubicBezTo>
                <a:cubicBezTo>
                  <a:pt x="57" y="24"/>
                  <a:pt x="57" y="23"/>
                  <a:pt x="57" y="22"/>
                </a:cubicBezTo>
                <a:cubicBezTo>
                  <a:pt x="57" y="20"/>
                  <a:pt x="57" y="18"/>
                  <a:pt x="56" y="17"/>
                </a:cubicBezTo>
                <a:cubicBezTo>
                  <a:pt x="55" y="16"/>
                  <a:pt x="53" y="15"/>
                  <a:pt x="52" y="16"/>
                </a:cubicBezTo>
                <a:cubicBezTo>
                  <a:pt x="50" y="16"/>
                  <a:pt x="49" y="15"/>
                  <a:pt x="49" y="14"/>
                </a:cubicBezTo>
                <a:cubicBezTo>
                  <a:pt x="49" y="13"/>
                  <a:pt x="49" y="11"/>
                  <a:pt x="51" y="11"/>
                </a:cubicBezTo>
                <a:cubicBezTo>
                  <a:pt x="54" y="10"/>
                  <a:pt x="57" y="11"/>
                  <a:pt x="60" y="14"/>
                </a:cubicBezTo>
                <a:cubicBezTo>
                  <a:pt x="62" y="17"/>
                  <a:pt x="62" y="20"/>
                  <a:pt x="61" y="2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01" name="Freeform 212"/>
          <p:cNvSpPr>
            <a:spLocks noChangeAspect="1" noEditPoints="1"/>
          </p:cNvSpPr>
          <p:nvPr/>
        </p:nvSpPr>
        <p:spPr bwMode="auto">
          <a:xfrm>
            <a:off x="5949640" y="3138090"/>
            <a:ext cx="198239" cy="198239"/>
          </a:xfrm>
          <a:custGeom>
            <a:avLst/>
            <a:gdLst>
              <a:gd name="T0" fmla="*/ 264515 w 58"/>
              <a:gd name="T1" fmla="*/ 428809 h 58"/>
              <a:gd name="T2" fmla="*/ 136818 w 58"/>
              <a:gd name="T3" fmla="*/ 474426 h 58"/>
              <a:gd name="T4" fmla="*/ 0 w 58"/>
              <a:gd name="T5" fmla="*/ 456179 h 58"/>
              <a:gd name="T6" fmla="*/ 82091 w 58"/>
              <a:gd name="T7" fmla="*/ 273708 h 58"/>
              <a:gd name="T8" fmla="*/ 136818 w 58"/>
              <a:gd name="T9" fmla="*/ 319326 h 58"/>
              <a:gd name="T10" fmla="*/ 136818 w 58"/>
              <a:gd name="T11" fmla="*/ 392314 h 58"/>
              <a:gd name="T12" fmla="*/ 209788 w 58"/>
              <a:gd name="T13" fmla="*/ 374067 h 58"/>
              <a:gd name="T14" fmla="*/ 319242 w 58"/>
              <a:gd name="T15" fmla="*/ 273708 h 58"/>
              <a:gd name="T16" fmla="*/ 310121 w 58"/>
              <a:gd name="T17" fmla="*/ 374067 h 58"/>
              <a:gd name="T18" fmla="*/ 200667 w 58"/>
              <a:gd name="T19" fmla="*/ 145977 h 58"/>
              <a:gd name="T20" fmla="*/ 136818 w 58"/>
              <a:gd name="T21" fmla="*/ 136854 h 58"/>
              <a:gd name="T22" fmla="*/ 145939 w 58"/>
              <a:gd name="T23" fmla="*/ 209842 h 58"/>
              <a:gd name="T24" fmla="*/ 255394 w 58"/>
              <a:gd name="T25" fmla="*/ 319326 h 58"/>
              <a:gd name="T26" fmla="*/ 145939 w 58"/>
              <a:gd name="T27" fmla="*/ 319326 h 58"/>
              <a:gd name="T28" fmla="*/ 82091 w 58"/>
              <a:gd name="T29" fmla="*/ 255460 h 58"/>
              <a:gd name="T30" fmla="*/ 0 w 58"/>
              <a:gd name="T31" fmla="*/ 63865 h 58"/>
              <a:gd name="T32" fmla="*/ 136818 w 58"/>
              <a:gd name="T33" fmla="*/ 54742 h 58"/>
              <a:gd name="T34" fmla="*/ 255394 w 58"/>
              <a:gd name="T35" fmla="*/ 91236 h 58"/>
              <a:gd name="T36" fmla="*/ 437818 w 58"/>
              <a:gd name="T37" fmla="*/ 255460 h 58"/>
              <a:gd name="T38" fmla="*/ 383091 w 58"/>
              <a:gd name="T39" fmla="*/ 209842 h 58"/>
              <a:gd name="T40" fmla="*/ 383091 w 58"/>
              <a:gd name="T41" fmla="*/ 136854 h 58"/>
              <a:gd name="T42" fmla="*/ 310121 w 58"/>
              <a:gd name="T43" fmla="*/ 145977 h 58"/>
              <a:gd name="T44" fmla="*/ 200667 w 58"/>
              <a:gd name="T45" fmla="*/ 255460 h 58"/>
              <a:gd name="T46" fmla="*/ 209788 w 58"/>
              <a:gd name="T47" fmla="*/ 145977 h 58"/>
              <a:gd name="T48" fmla="*/ 273636 w 58"/>
              <a:gd name="T49" fmla="*/ 91236 h 58"/>
              <a:gd name="T50" fmla="*/ 456060 w 58"/>
              <a:gd name="T51" fmla="*/ 0 h 58"/>
              <a:gd name="T52" fmla="*/ 465182 w 58"/>
              <a:gd name="T53" fmla="*/ 136854 h 58"/>
              <a:gd name="T54" fmla="*/ 392212 w 58"/>
              <a:gd name="T55" fmla="*/ 474426 h 58"/>
              <a:gd name="T56" fmla="*/ 264515 w 58"/>
              <a:gd name="T57" fmla="*/ 437932 h 58"/>
              <a:gd name="T58" fmla="*/ 319242 w 58"/>
              <a:gd name="T59" fmla="*/ 392314 h 58"/>
              <a:gd name="T60" fmla="*/ 383091 w 58"/>
              <a:gd name="T61" fmla="*/ 328449 h 58"/>
              <a:gd name="T62" fmla="*/ 319242 w 58"/>
              <a:gd name="T63" fmla="*/ 264584 h 58"/>
              <a:gd name="T64" fmla="*/ 319242 w 58"/>
              <a:gd name="T65" fmla="*/ 155101 h 58"/>
              <a:gd name="T66" fmla="*/ 428697 w 58"/>
              <a:gd name="T67" fmla="*/ 264584 h 58"/>
              <a:gd name="T68" fmla="*/ 465182 w 58"/>
              <a:gd name="T69" fmla="*/ 383191 h 58"/>
              <a:gd name="T70" fmla="*/ 456060 w 58"/>
              <a:gd name="T71" fmla="*/ 529168 h 5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58" h="58">
                <a:moveTo>
                  <a:pt x="34" y="41"/>
                </a:moveTo>
                <a:cubicBezTo>
                  <a:pt x="29" y="47"/>
                  <a:pt x="29" y="47"/>
                  <a:pt x="29" y="47"/>
                </a:cubicBezTo>
                <a:cubicBezTo>
                  <a:pt x="27" y="48"/>
                  <a:pt x="27" y="48"/>
                  <a:pt x="27" y="48"/>
                </a:cubicBezTo>
                <a:cubicBezTo>
                  <a:pt x="24" y="52"/>
                  <a:pt x="19" y="53"/>
                  <a:pt x="15" y="52"/>
                </a:cubicBezTo>
                <a:cubicBezTo>
                  <a:pt x="14" y="55"/>
                  <a:pt x="11" y="58"/>
                  <a:pt x="8" y="58"/>
                </a:cubicBezTo>
                <a:cubicBezTo>
                  <a:pt x="3" y="58"/>
                  <a:pt x="0" y="54"/>
                  <a:pt x="0" y="50"/>
                </a:cubicBezTo>
                <a:cubicBezTo>
                  <a:pt x="0" y="46"/>
                  <a:pt x="2" y="43"/>
                  <a:pt x="6" y="42"/>
                </a:cubicBezTo>
                <a:cubicBezTo>
                  <a:pt x="5" y="38"/>
                  <a:pt x="6" y="33"/>
                  <a:pt x="9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15" y="35"/>
                  <a:pt x="15" y="35"/>
                  <a:pt x="15" y="35"/>
                </a:cubicBezTo>
                <a:cubicBezTo>
                  <a:pt x="15" y="36"/>
                  <a:pt x="15" y="36"/>
                  <a:pt x="15" y="36"/>
                </a:cubicBezTo>
                <a:cubicBezTo>
                  <a:pt x="13" y="38"/>
                  <a:pt x="13" y="41"/>
                  <a:pt x="15" y="43"/>
                </a:cubicBezTo>
                <a:cubicBezTo>
                  <a:pt x="17" y="44"/>
                  <a:pt x="20" y="44"/>
                  <a:pt x="22" y="43"/>
                </a:cubicBezTo>
                <a:cubicBezTo>
                  <a:pt x="23" y="41"/>
                  <a:pt x="23" y="41"/>
                  <a:pt x="23" y="41"/>
                </a:cubicBezTo>
                <a:cubicBezTo>
                  <a:pt x="29" y="36"/>
                  <a:pt x="29" y="36"/>
                  <a:pt x="29" y="36"/>
                </a:cubicBezTo>
                <a:cubicBezTo>
                  <a:pt x="35" y="30"/>
                  <a:pt x="35" y="30"/>
                  <a:pt x="35" y="30"/>
                </a:cubicBezTo>
                <a:cubicBezTo>
                  <a:pt x="40" y="35"/>
                  <a:pt x="40" y="35"/>
                  <a:pt x="40" y="35"/>
                </a:cubicBezTo>
                <a:lnTo>
                  <a:pt x="34" y="41"/>
                </a:lnTo>
                <a:close/>
                <a:moveTo>
                  <a:pt x="28" y="10"/>
                </a:moveTo>
                <a:cubicBezTo>
                  <a:pt x="22" y="16"/>
                  <a:pt x="22" y="16"/>
                  <a:pt x="22" y="16"/>
                </a:cubicBezTo>
                <a:cubicBezTo>
                  <a:pt x="22" y="15"/>
                  <a:pt x="22" y="15"/>
                  <a:pt x="22" y="15"/>
                </a:cubicBezTo>
                <a:cubicBezTo>
                  <a:pt x="20" y="13"/>
                  <a:pt x="17" y="13"/>
                  <a:pt x="15" y="15"/>
                </a:cubicBezTo>
                <a:cubicBezTo>
                  <a:pt x="13" y="17"/>
                  <a:pt x="13" y="20"/>
                  <a:pt x="15" y="22"/>
                </a:cubicBezTo>
                <a:cubicBezTo>
                  <a:pt x="16" y="23"/>
                  <a:pt x="16" y="23"/>
                  <a:pt x="16" y="23"/>
                </a:cubicBezTo>
                <a:cubicBezTo>
                  <a:pt x="22" y="29"/>
                  <a:pt x="22" y="29"/>
                  <a:pt x="22" y="29"/>
                </a:cubicBezTo>
                <a:cubicBezTo>
                  <a:pt x="28" y="35"/>
                  <a:pt x="28" y="35"/>
                  <a:pt x="28" y="35"/>
                </a:cubicBezTo>
                <a:cubicBezTo>
                  <a:pt x="22" y="41"/>
                  <a:pt x="22" y="41"/>
                  <a:pt x="22" y="41"/>
                </a:cubicBezTo>
                <a:cubicBezTo>
                  <a:pt x="16" y="35"/>
                  <a:pt x="16" y="35"/>
                  <a:pt x="16" y="35"/>
                </a:cubicBezTo>
                <a:cubicBezTo>
                  <a:pt x="10" y="29"/>
                  <a:pt x="10" y="29"/>
                  <a:pt x="10" y="29"/>
                </a:cubicBezTo>
                <a:cubicBezTo>
                  <a:pt x="9" y="28"/>
                  <a:pt x="9" y="28"/>
                  <a:pt x="9" y="28"/>
                </a:cubicBezTo>
                <a:cubicBezTo>
                  <a:pt x="6" y="24"/>
                  <a:pt x="5" y="19"/>
                  <a:pt x="6" y="15"/>
                </a:cubicBezTo>
                <a:cubicBezTo>
                  <a:pt x="2" y="14"/>
                  <a:pt x="0" y="11"/>
                  <a:pt x="0" y="7"/>
                </a:cubicBezTo>
                <a:cubicBezTo>
                  <a:pt x="0" y="3"/>
                  <a:pt x="3" y="0"/>
                  <a:pt x="8" y="0"/>
                </a:cubicBezTo>
                <a:cubicBezTo>
                  <a:pt x="12" y="0"/>
                  <a:pt x="15" y="2"/>
                  <a:pt x="15" y="6"/>
                </a:cubicBezTo>
                <a:cubicBezTo>
                  <a:pt x="20" y="5"/>
                  <a:pt x="24" y="6"/>
                  <a:pt x="27" y="10"/>
                </a:cubicBezTo>
                <a:lnTo>
                  <a:pt x="28" y="10"/>
                </a:lnTo>
                <a:close/>
                <a:moveTo>
                  <a:pt x="51" y="15"/>
                </a:moveTo>
                <a:cubicBezTo>
                  <a:pt x="52" y="19"/>
                  <a:pt x="51" y="24"/>
                  <a:pt x="48" y="28"/>
                </a:cubicBezTo>
                <a:cubicBezTo>
                  <a:pt x="47" y="28"/>
                  <a:pt x="47" y="28"/>
                  <a:pt x="47" y="28"/>
                </a:cubicBezTo>
                <a:cubicBezTo>
                  <a:pt x="42" y="23"/>
                  <a:pt x="42" y="23"/>
                  <a:pt x="42" y="23"/>
                </a:cubicBezTo>
                <a:cubicBezTo>
                  <a:pt x="42" y="22"/>
                  <a:pt x="42" y="22"/>
                  <a:pt x="42" y="22"/>
                </a:cubicBezTo>
                <a:cubicBezTo>
                  <a:pt x="44" y="20"/>
                  <a:pt x="44" y="17"/>
                  <a:pt x="42" y="15"/>
                </a:cubicBezTo>
                <a:cubicBezTo>
                  <a:pt x="40" y="13"/>
                  <a:pt x="37" y="13"/>
                  <a:pt x="35" y="15"/>
                </a:cubicBezTo>
                <a:cubicBezTo>
                  <a:pt x="34" y="16"/>
                  <a:pt x="34" y="16"/>
                  <a:pt x="34" y="16"/>
                </a:cubicBezTo>
                <a:cubicBezTo>
                  <a:pt x="29" y="22"/>
                  <a:pt x="29" y="22"/>
                  <a:pt x="29" y="22"/>
                </a:cubicBezTo>
                <a:cubicBezTo>
                  <a:pt x="22" y="28"/>
                  <a:pt x="22" y="28"/>
                  <a:pt x="22" y="28"/>
                </a:cubicBezTo>
                <a:cubicBezTo>
                  <a:pt x="17" y="23"/>
                  <a:pt x="17" y="23"/>
                  <a:pt x="17" y="23"/>
                </a:cubicBezTo>
                <a:cubicBezTo>
                  <a:pt x="23" y="16"/>
                  <a:pt x="23" y="16"/>
                  <a:pt x="23" y="16"/>
                </a:cubicBezTo>
                <a:cubicBezTo>
                  <a:pt x="29" y="11"/>
                  <a:pt x="29" y="11"/>
                  <a:pt x="29" y="11"/>
                </a:cubicBezTo>
                <a:cubicBezTo>
                  <a:pt x="30" y="10"/>
                  <a:pt x="30" y="10"/>
                  <a:pt x="30" y="10"/>
                </a:cubicBezTo>
                <a:cubicBezTo>
                  <a:pt x="33" y="6"/>
                  <a:pt x="38" y="5"/>
                  <a:pt x="42" y="6"/>
                </a:cubicBezTo>
                <a:cubicBezTo>
                  <a:pt x="43" y="2"/>
                  <a:pt x="46" y="0"/>
                  <a:pt x="50" y="0"/>
                </a:cubicBezTo>
                <a:cubicBezTo>
                  <a:pt x="55" y="0"/>
                  <a:pt x="58" y="3"/>
                  <a:pt x="58" y="7"/>
                </a:cubicBezTo>
                <a:cubicBezTo>
                  <a:pt x="58" y="11"/>
                  <a:pt x="55" y="15"/>
                  <a:pt x="51" y="15"/>
                </a:cubicBezTo>
                <a:close/>
                <a:moveTo>
                  <a:pt x="50" y="58"/>
                </a:moveTo>
                <a:cubicBezTo>
                  <a:pt x="46" y="58"/>
                  <a:pt x="43" y="55"/>
                  <a:pt x="43" y="52"/>
                </a:cubicBezTo>
                <a:cubicBezTo>
                  <a:pt x="38" y="53"/>
                  <a:pt x="33" y="52"/>
                  <a:pt x="30" y="48"/>
                </a:cubicBezTo>
                <a:cubicBezTo>
                  <a:pt x="29" y="48"/>
                  <a:pt x="29" y="48"/>
                  <a:pt x="29" y="48"/>
                </a:cubicBezTo>
                <a:cubicBezTo>
                  <a:pt x="35" y="42"/>
                  <a:pt x="35" y="42"/>
                  <a:pt x="35" y="42"/>
                </a:cubicBezTo>
                <a:cubicBezTo>
                  <a:pt x="35" y="43"/>
                  <a:pt x="35" y="43"/>
                  <a:pt x="35" y="43"/>
                </a:cubicBezTo>
                <a:cubicBezTo>
                  <a:pt x="37" y="44"/>
                  <a:pt x="40" y="44"/>
                  <a:pt x="42" y="43"/>
                </a:cubicBezTo>
                <a:cubicBezTo>
                  <a:pt x="44" y="41"/>
                  <a:pt x="44" y="38"/>
                  <a:pt x="42" y="36"/>
                </a:cubicBezTo>
                <a:cubicBezTo>
                  <a:pt x="41" y="35"/>
                  <a:pt x="41" y="35"/>
                  <a:pt x="41" y="35"/>
                </a:cubicBezTo>
                <a:cubicBezTo>
                  <a:pt x="35" y="29"/>
                  <a:pt x="35" y="29"/>
                  <a:pt x="35" y="29"/>
                </a:cubicBezTo>
                <a:cubicBezTo>
                  <a:pt x="29" y="23"/>
                  <a:pt x="29" y="23"/>
                  <a:pt x="29" y="23"/>
                </a:cubicBezTo>
                <a:cubicBezTo>
                  <a:pt x="35" y="17"/>
                  <a:pt x="35" y="17"/>
                  <a:pt x="35" y="17"/>
                </a:cubicBezTo>
                <a:cubicBezTo>
                  <a:pt x="41" y="23"/>
                  <a:pt x="41" y="23"/>
                  <a:pt x="41" y="23"/>
                </a:cubicBezTo>
                <a:cubicBezTo>
                  <a:pt x="47" y="29"/>
                  <a:pt x="47" y="29"/>
                  <a:pt x="47" y="29"/>
                </a:cubicBezTo>
                <a:cubicBezTo>
                  <a:pt x="48" y="30"/>
                  <a:pt x="48" y="30"/>
                  <a:pt x="48" y="30"/>
                </a:cubicBezTo>
                <a:cubicBezTo>
                  <a:pt x="51" y="33"/>
                  <a:pt x="52" y="38"/>
                  <a:pt x="51" y="42"/>
                </a:cubicBezTo>
                <a:cubicBezTo>
                  <a:pt x="55" y="43"/>
                  <a:pt x="58" y="46"/>
                  <a:pt x="58" y="50"/>
                </a:cubicBezTo>
                <a:cubicBezTo>
                  <a:pt x="58" y="54"/>
                  <a:pt x="55" y="58"/>
                  <a:pt x="50" y="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02" name="Freeform 92"/>
          <p:cNvSpPr>
            <a:spLocks noChangeAspect="1" noEditPoints="1"/>
          </p:cNvSpPr>
          <p:nvPr/>
        </p:nvSpPr>
        <p:spPr bwMode="auto">
          <a:xfrm>
            <a:off x="4469549" y="3131289"/>
            <a:ext cx="247650" cy="230386"/>
          </a:xfrm>
          <a:custGeom>
            <a:avLst/>
            <a:gdLst>
              <a:gd name="T0" fmla="*/ 183397 w 72"/>
              <a:gd name="T1" fmla="*/ 430601 h 67"/>
              <a:gd name="T2" fmla="*/ 45849 w 72"/>
              <a:gd name="T3" fmla="*/ 265690 h 67"/>
              <a:gd name="T4" fmla="*/ 18340 w 72"/>
              <a:gd name="T5" fmla="*/ 174073 h 67"/>
              <a:gd name="T6" fmla="*/ 100868 w 72"/>
              <a:gd name="T7" fmla="*/ 155749 h 67"/>
              <a:gd name="T8" fmla="*/ 192567 w 72"/>
              <a:gd name="T9" fmla="*/ 219881 h 67"/>
              <a:gd name="T10" fmla="*/ 183397 w 72"/>
              <a:gd name="T11" fmla="*/ 430601 h 67"/>
              <a:gd name="T12" fmla="*/ 302605 w 72"/>
              <a:gd name="T13" fmla="*/ 522218 h 67"/>
              <a:gd name="T14" fmla="*/ 247586 w 72"/>
              <a:gd name="T15" fmla="*/ 540541 h 67"/>
              <a:gd name="T16" fmla="*/ 210906 w 72"/>
              <a:gd name="T17" fmla="*/ 531380 h 67"/>
              <a:gd name="T18" fmla="*/ 201736 w 72"/>
              <a:gd name="T19" fmla="*/ 448924 h 67"/>
              <a:gd name="T20" fmla="*/ 201736 w 72"/>
              <a:gd name="T21" fmla="*/ 164911 h 67"/>
              <a:gd name="T22" fmla="*/ 229246 w 72"/>
              <a:gd name="T23" fmla="*/ 82455 h 67"/>
              <a:gd name="T24" fmla="*/ 256755 w 72"/>
              <a:gd name="T25" fmla="*/ 82455 h 67"/>
              <a:gd name="T26" fmla="*/ 311774 w 72"/>
              <a:gd name="T27" fmla="*/ 109941 h 67"/>
              <a:gd name="T28" fmla="*/ 302605 w 72"/>
              <a:gd name="T29" fmla="*/ 522218 h 67"/>
              <a:gd name="T30" fmla="*/ 403473 w 72"/>
              <a:gd name="T31" fmla="*/ 476409 h 67"/>
              <a:gd name="T32" fmla="*/ 375963 w 72"/>
              <a:gd name="T33" fmla="*/ 384792 h 67"/>
              <a:gd name="T34" fmla="*/ 375963 w 72"/>
              <a:gd name="T35" fmla="*/ 247366 h 67"/>
              <a:gd name="T36" fmla="*/ 339284 w 72"/>
              <a:gd name="T37" fmla="*/ 128264 h 67"/>
              <a:gd name="T38" fmla="*/ 421812 w 72"/>
              <a:gd name="T39" fmla="*/ 201558 h 67"/>
              <a:gd name="T40" fmla="*/ 430982 w 72"/>
              <a:gd name="T41" fmla="*/ 229043 h 67"/>
              <a:gd name="T42" fmla="*/ 430982 w 72"/>
              <a:gd name="T43" fmla="*/ 357307 h 67"/>
              <a:gd name="T44" fmla="*/ 403473 w 72"/>
              <a:gd name="T45" fmla="*/ 476409 h 67"/>
              <a:gd name="T46" fmla="*/ 531850 w 72"/>
              <a:gd name="T47" fmla="*/ 577188 h 67"/>
              <a:gd name="T48" fmla="*/ 467662 w 72"/>
              <a:gd name="T49" fmla="*/ 613835 h 67"/>
              <a:gd name="T50" fmla="*/ 440152 w 72"/>
              <a:gd name="T51" fmla="*/ 604673 h 67"/>
              <a:gd name="T52" fmla="*/ 412643 w 72"/>
              <a:gd name="T53" fmla="*/ 522218 h 67"/>
              <a:gd name="T54" fmla="*/ 412643 w 72"/>
              <a:gd name="T55" fmla="*/ 100779 h 67"/>
              <a:gd name="T56" fmla="*/ 440152 w 72"/>
              <a:gd name="T57" fmla="*/ 9162 h 67"/>
              <a:gd name="T58" fmla="*/ 467662 w 72"/>
              <a:gd name="T59" fmla="*/ 0 h 67"/>
              <a:gd name="T60" fmla="*/ 531850 w 72"/>
              <a:gd name="T61" fmla="*/ 36647 h 67"/>
              <a:gd name="T62" fmla="*/ 531850 w 72"/>
              <a:gd name="T63" fmla="*/ 577188 h 6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72" h="67">
                <a:moveTo>
                  <a:pt x="20" y="47"/>
                </a:moveTo>
                <a:cubicBezTo>
                  <a:pt x="17" y="35"/>
                  <a:pt x="5" y="29"/>
                  <a:pt x="5" y="29"/>
                </a:cubicBezTo>
                <a:cubicBezTo>
                  <a:pt x="2" y="27"/>
                  <a:pt x="0" y="23"/>
                  <a:pt x="2" y="19"/>
                </a:cubicBezTo>
                <a:cubicBezTo>
                  <a:pt x="4" y="16"/>
                  <a:pt x="8" y="15"/>
                  <a:pt x="11" y="17"/>
                </a:cubicBezTo>
                <a:cubicBezTo>
                  <a:pt x="12" y="17"/>
                  <a:pt x="16" y="19"/>
                  <a:pt x="21" y="24"/>
                </a:cubicBezTo>
                <a:cubicBezTo>
                  <a:pt x="23" y="29"/>
                  <a:pt x="25" y="39"/>
                  <a:pt x="20" y="47"/>
                </a:cubicBezTo>
                <a:close/>
                <a:moveTo>
                  <a:pt x="33" y="57"/>
                </a:moveTo>
                <a:cubicBezTo>
                  <a:pt x="32" y="58"/>
                  <a:pt x="29" y="59"/>
                  <a:pt x="27" y="59"/>
                </a:cubicBezTo>
                <a:cubicBezTo>
                  <a:pt x="26" y="59"/>
                  <a:pt x="25" y="59"/>
                  <a:pt x="23" y="58"/>
                </a:cubicBezTo>
                <a:cubicBezTo>
                  <a:pt x="20" y="56"/>
                  <a:pt x="20" y="52"/>
                  <a:pt x="22" y="49"/>
                </a:cubicBezTo>
                <a:cubicBezTo>
                  <a:pt x="30" y="37"/>
                  <a:pt x="22" y="19"/>
                  <a:pt x="22" y="18"/>
                </a:cubicBezTo>
                <a:cubicBezTo>
                  <a:pt x="20" y="15"/>
                  <a:pt x="21" y="11"/>
                  <a:pt x="25" y="9"/>
                </a:cubicBezTo>
                <a:cubicBezTo>
                  <a:pt x="26" y="9"/>
                  <a:pt x="27" y="9"/>
                  <a:pt x="28" y="9"/>
                </a:cubicBezTo>
                <a:cubicBezTo>
                  <a:pt x="30" y="9"/>
                  <a:pt x="33" y="10"/>
                  <a:pt x="34" y="12"/>
                </a:cubicBezTo>
                <a:cubicBezTo>
                  <a:pt x="34" y="13"/>
                  <a:pt x="46" y="38"/>
                  <a:pt x="33" y="57"/>
                </a:cubicBezTo>
                <a:close/>
                <a:moveTo>
                  <a:pt x="44" y="52"/>
                </a:moveTo>
                <a:cubicBezTo>
                  <a:pt x="44" y="48"/>
                  <a:pt x="43" y="45"/>
                  <a:pt x="41" y="42"/>
                </a:cubicBezTo>
                <a:cubicBezTo>
                  <a:pt x="42" y="37"/>
                  <a:pt x="42" y="32"/>
                  <a:pt x="41" y="27"/>
                </a:cubicBezTo>
                <a:cubicBezTo>
                  <a:pt x="40" y="21"/>
                  <a:pt x="39" y="16"/>
                  <a:pt x="37" y="14"/>
                </a:cubicBezTo>
                <a:cubicBezTo>
                  <a:pt x="40" y="16"/>
                  <a:pt x="43" y="18"/>
                  <a:pt x="46" y="22"/>
                </a:cubicBezTo>
                <a:cubicBezTo>
                  <a:pt x="46" y="23"/>
                  <a:pt x="46" y="24"/>
                  <a:pt x="47" y="25"/>
                </a:cubicBezTo>
                <a:cubicBezTo>
                  <a:pt x="47" y="30"/>
                  <a:pt x="47" y="35"/>
                  <a:pt x="47" y="39"/>
                </a:cubicBezTo>
                <a:cubicBezTo>
                  <a:pt x="46" y="43"/>
                  <a:pt x="45" y="48"/>
                  <a:pt x="44" y="52"/>
                </a:cubicBezTo>
                <a:close/>
                <a:moveTo>
                  <a:pt x="58" y="63"/>
                </a:moveTo>
                <a:cubicBezTo>
                  <a:pt x="56" y="66"/>
                  <a:pt x="54" y="67"/>
                  <a:pt x="51" y="67"/>
                </a:cubicBezTo>
                <a:cubicBezTo>
                  <a:pt x="50" y="67"/>
                  <a:pt x="49" y="67"/>
                  <a:pt x="48" y="66"/>
                </a:cubicBezTo>
                <a:cubicBezTo>
                  <a:pt x="45" y="65"/>
                  <a:pt x="43" y="61"/>
                  <a:pt x="45" y="57"/>
                </a:cubicBezTo>
                <a:cubicBezTo>
                  <a:pt x="56" y="32"/>
                  <a:pt x="45" y="11"/>
                  <a:pt x="45" y="11"/>
                </a:cubicBezTo>
                <a:cubicBezTo>
                  <a:pt x="43" y="7"/>
                  <a:pt x="45" y="3"/>
                  <a:pt x="48" y="1"/>
                </a:cubicBezTo>
                <a:cubicBezTo>
                  <a:pt x="49" y="1"/>
                  <a:pt x="50" y="0"/>
                  <a:pt x="51" y="0"/>
                </a:cubicBezTo>
                <a:cubicBezTo>
                  <a:pt x="54" y="0"/>
                  <a:pt x="57" y="2"/>
                  <a:pt x="58" y="4"/>
                </a:cubicBezTo>
                <a:cubicBezTo>
                  <a:pt x="58" y="5"/>
                  <a:pt x="72" y="32"/>
                  <a:pt x="58" y="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03" name="Freeform 107"/>
          <p:cNvSpPr>
            <a:spLocks noChangeAspect="1" noChangeArrowheads="1"/>
          </p:cNvSpPr>
          <p:nvPr/>
        </p:nvSpPr>
        <p:spPr bwMode="auto">
          <a:xfrm>
            <a:off x="6293884" y="3195047"/>
            <a:ext cx="223838" cy="98425"/>
          </a:xfrm>
          <a:custGeom>
            <a:avLst/>
            <a:gdLst>
              <a:gd name="T0" fmla="*/ 399 w 497"/>
              <a:gd name="T1" fmla="*/ 0 h 222"/>
              <a:gd name="T2" fmla="*/ 399 w 497"/>
              <a:gd name="T3" fmla="*/ 0 h 222"/>
              <a:gd name="T4" fmla="*/ 248 w 497"/>
              <a:gd name="T5" fmla="*/ 70 h 222"/>
              <a:gd name="T6" fmla="*/ 97 w 497"/>
              <a:gd name="T7" fmla="*/ 0 h 222"/>
              <a:gd name="T8" fmla="*/ 0 w 497"/>
              <a:gd name="T9" fmla="*/ 106 h 222"/>
              <a:gd name="T10" fmla="*/ 97 w 497"/>
              <a:gd name="T11" fmla="*/ 221 h 222"/>
              <a:gd name="T12" fmla="*/ 97 w 497"/>
              <a:gd name="T13" fmla="*/ 221 h 222"/>
              <a:gd name="T14" fmla="*/ 248 w 497"/>
              <a:gd name="T15" fmla="*/ 141 h 222"/>
              <a:gd name="T16" fmla="*/ 399 w 497"/>
              <a:gd name="T17" fmla="*/ 221 h 222"/>
              <a:gd name="T18" fmla="*/ 496 w 497"/>
              <a:gd name="T19" fmla="*/ 106 h 222"/>
              <a:gd name="T20" fmla="*/ 399 w 497"/>
              <a:gd name="T21" fmla="*/ 0 h 222"/>
              <a:gd name="T22" fmla="*/ 97 w 497"/>
              <a:gd name="T23" fmla="*/ 176 h 222"/>
              <a:gd name="T24" fmla="*/ 97 w 497"/>
              <a:gd name="T25" fmla="*/ 176 h 222"/>
              <a:gd name="T26" fmla="*/ 44 w 497"/>
              <a:gd name="T27" fmla="*/ 106 h 222"/>
              <a:gd name="T28" fmla="*/ 97 w 497"/>
              <a:gd name="T29" fmla="*/ 44 h 222"/>
              <a:gd name="T30" fmla="*/ 222 w 497"/>
              <a:gd name="T31" fmla="*/ 106 h 222"/>
              <a:gd name="T32" fmla="*/ 97 w 497"/>
              <a:gd name="T33" fmla="*/ 176 h 222"/>
              <a:gd name="T34" fmla="*/ 399 w 497"/>
              <a:gd name="T35" fmla="*/ 176 h 222"/>
              <a:gd name="T36" fmla="*/ 399 w 497"/>
              <a:gd name="T37" fmla="*/ 176 h 222"/>
              <a:gd name="T38" fmla="*/ 275 w 497"/>
              <a:gd name="T39" fmla="*/ 106 h 222"/>
              <a:gd name="T40" fmla="*/ 399 w 497"/>
              <a:gd name="T41" fmla="*/ 44 h 222"/>
              <a:gd name="T42" fmla="*/ 452 w 497"/>
              <a:gd name="T43" fmla="*/ 106 h 222"/>
              <a:gd name="T44" fmla="*/ 399 w 497"/>
              <a:gd name="T45" fmla="*/ 176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97" h="222">
                <a:moveTo>
                  <a:pt x="399" y="0"/>
                </a:moveTo>
                <a:lnTo>
                  <a:pt x="399" y="0"/>
                </a:lnTo>
                <a:cubicBezTo>
                  <a:pt x="345" y="0"/>
                  <a:pt x="284" y="26"/>
                  <a:pt x="248" y="70"/>
                </a:cubicBezTo>
                <a:cubicBezTo>
                  <a:pt x="213" y="26"/>
                  <a:pt x="151" y="0"/>
                  <a:pt x="97" y="0"/>
                </a:cubicBezTo>
                <a:cubicBezTo>
                  <a:pt x="53" y="0"/>
                  <a:pt x="0" y="26"/>
                  <a:pt x="0" y="106"/>
                </a:cubicBezTo>
                <a:cubicBezTo>
                  <a:pt x="0" y="185"/>
                  <a:pt x="53" y="221"/>
                  <a:pt x="97" y="221"/>
                </a:cubicBezTo>
                <a:lnTo>
                  <a:pt x="97" y="221"/>
                </a:lnTo>
                <a:cubicBezTo>
                  <a:pt x="151" y="221"/>
                  <a:pt x="213" y="185"/>
                  <a:pt x="248" y="141"/>
                </a:cubicBezTo>
                <a:cubicBezTo>
                  <a:pt x="284" y="185"/>
                  <a:pt x="345" y="221"/>
                  <a:pt x="399" y="221"/>
                </a:cubicBezTo>
                <a:cubicBezTo>
                  <a:pt x="443" y="221"/>
                  <a:pt x="496" y="185"/>
                  <a:pt x="496" y="106"/>
                </a:cubicBezTo>
                <a:cubicBezTo>
                  <a:pt x="496" y="26"/>
                  <a:pt x="443" y="0"/>
                  <a:pt x="399" y="0"/>
                </a:cubicBezTo>
                <a:close/>
                <a:moveTo>
                  <a:pt x="97" y="176"/>
                </a:moveTo>
                <a:lnTo>
                  <a:pt x="97" y="176"/>
                </a:lnTo>
                <a:cubicBezTo>
                  <a:pt x="62" y="176"/>
                  <a:pt x="44" y="150"/>
                  <a:pt x="44" y="106"/>
                </a:cubicBezTo>
                <a:cubicBezTo>
                  <a:pt x="44" y="61"/>
                  <a:pt x="62" y="44"/>
                  <a:pt x="97" y="44"/>
                </a:cubicBezTo>
                <a:cubicBezTo>
                  <a:pt x="142" y="44"/>
                  <a:pt x="195" y="70"/>
                  <a:pt x="222" y="106"/>
                </a:cubicBezTo>
                <a:cubicBezTo>
                  <a:pt x="195" y="150"/>
                  <a:pt x="142" y="176"/>
                  <a:pt x="97" y="176"/>
                </a:cubicBezTo>
                <a:close/>
                <a:moveTo>
                  <a:pt x="399" y="176"/>
                </a:moveTo>
                <a:lnTo>
                  <a:pt x="399" y="176"/>
                </a:lnTo>
                <a:cubicBezTo>
                  <a:pt x="354" y="176"/>
                  <a:pt x="301" y="150"/>
                  <a:pt x="275" y="106"/>
                </a:cubicBezTo>
                <a:cubicBezTo>
                  <a:pt x="301" y="70"/>
                  <a:pt x="354" y="44"/>
                  <a:pt x="399" y="44"/>
                </a:cubicBezTo>
                <a:cubicBezTo>
                  <a:pt x="435" y="44"/>
                  <a:pt x="452" y="61"/>
                  <a:pt x="452" y="106"/>
                </a:cubicBezTo>
                <a:cubicBezTo>
                  <a:pt x="452" y="150"/>
                  <a:pt x="435" y="176"/>
                  <a:pt x="399" y="17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04" name="Freeform 158"/>
          <p:cNvSpPr>
            <a:spLocks noChangeAspect="1" noChangeArrowheads="1"/>
          </p:cNvSpPr>
          <p:nvPr/>
        </p:nvSpPr>
        <p:spPr bwMode="auto">
          <a:xfrm>
            <a:off x="6632834" y="3192535"/>
            <a:ext cx="223837" cy="104775"/>
          </a:xfrm>
          <a:custGeom>
            <a:avLst/>
            <a:gdLst>
              <a:gd name="T0" fmla="*/ 380 w 497"/>
              <a:gd name="T1" fmla="*/ 0 h 232"/>
              <a:gd name="T2" fmla="*/ 380 w 497"/>
              <a:gd name="T3" fmla="*/ 0 h 232"/>
              <a:gd name="T4" fmla="*/ 266 w 497"/>
              <a:gd name="T5" fmla="*/ 115 h 232"/>
              <a:gd name="T6" fmla="*/ 283 w 497"/>
              <a:gd name="T7" fmla="*/ 186 h 232"/>
              <a:gd name="T8" fmla="*/ 203 w 497"/>
              <a:gd name="T9" fmla="*/ 186 h 232"/>
              <a:gd name="T10" fmla="*/ 230 w 497"/>
              <a:gd name="T11" fmla="*/ 115 h 232"/>
              <a:gd name="T12" fmla="*/ 114 w 497"/>
              <a:gd name="T13" fmla="*/ 0 h 232"/>
              <a:gd name="T14" fmla="*/ 0 w 497"/>
              <a:gd name="T15" fmla="*/ 115 h 232"/>
              <a:gd name="T16" fmla="*/ 114 w 497"/>
              <a:gd name="T17" fmla="*/ 231 h 232"/>
              <a:gd name="T18" fmla="*/ 380 w 497"/>
              <a:gd name="T19" fmla="*/ 231 h 232"/>
              <a:gd name="T20" fmla="*/ 496 w 497"/>
              <a:gd name="T21" fmla="*/ 115 h 232"/>
              <a:gd name="T22" fmla="*/ 380 w 497"/>
              <a:gd name="T23" fmla="*/ 0 h 232"/>
              <a:gd name="T24" fmla="*/ 53 w 497"/>
              <a:gd name="T25" fmla="*/ 115 h 232"/>
              <a:gd name="T26" fmla="*/ 53 w 497"/>
              <a:gd name="T27" fmla="*/ 115 h 232"/>
              <a:gd name="T28" fmla="*/ 114 w 497"/>
              <a:gd name="T29" fmla="*/ 53 h 232"/>
              <a:gd name="T30" fmla="*/ 177 w 497"/>
              <a:gd name="T31" fmla="*/ 115 h 232"/>
              <a:gd name="T32" fmla="*/ 114 w 497"/>
              <a:gd name="T33" fmla="*/ 186 h 232"/>
              <a:gd name="T34" fmla="*/ 53 w 497"/>
              <a:gd name="T35" fmla="*/ 115 h 232"/>
              <a:gd name="T36" fmla="*/ 380 w 497"/>
              <a:gd name="T37" fmla="*/ 186 h 232"/>
              <a:gd name="T38" fmla="*/ 380 w 497"/>
              <a:gd name="T39" fmla="*/ 186 h 232"/>
              <a:gd name="T40" fmla="*/ 319 w 497"/>
              <a:gd name="T41" fmla="*/ 115 h 232"/>
              <a:gd name="T42" fmla="*/ 380 w 497"/>
              <a:gd name="T43" fmla="*/ 53 h 232"/>
              <a:gd name="T44" fmla="*/ 442 w 497"/>
              <a:gd name="T45" fmla="*/ 115 h 232"/>
              <a:gd name="T46" fmla="*/ 380 w 497"/>
              <a:gd name="T47" fmla="*/ 18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97" h="232">
                <a:moveTo>
                  <a:pt x="380" y="0"/>
                </a:moveTo>
                <a:lnTo>
                  <a:pt x="380" y="0"/>
                </a:lnTo>
                <a:cubicBezTo>
                  <a:pt x="319" y="0"/>
                  <a:pt x="266" y="53"/>
                  <a:pt x="266" y="115"/>
                </a:cubicBezTo>
                <a:cubicBezTo>
                  <a:pt x="266" y="141"/>
                  <a:pt x="274" y="168"/>
                  <a:pt x="283" y="186"/>
                </a:cubicBezTo>
                <a:cubicBezTo>
                  <a:pt x="203" y="186"/>
                  <a:pt x="203" y="186"/>
                  <a:pt x="203" y="186"/>
                </a:cubicBezTo>
                <a:cubicBezTo>
                  <a:pt x="221" y="168"/>
                  <a:pt x="230" y="141"/>
                  <a:pt x="230" y="115"/>
                </a:cubicBezTo>
                <a:cubicBezTo>
                  <a:pt x="230" y="53"/>
                  <a:pt x="177" y="0"/>
                  <a:pt x="114" y="0"/>
                </a:cubicBezTo>
                <a:cubicBezTo>
                  <a:pt x="53" y="0"/>
                  <a:pt x="0" y="53"/>
                  <a:pt x="0" y="115"/>
                </a:cubicBezTo>
                <a:cubicBezTo>
                  <a:pt x="0" y="177"/>
                  <a:pt x="53" y="231"/>
                  <a:pt x="114" y="231"/>
                </a:cubicBezTo>
                <a:cubicBezTo>
                  <a:pt x="380" y="231"/>
                  <a:pt x="380" y="231"/>
                  <a:pt x="380" y="231"/>
                </a:cubicBezTo>
                <a:cubicBezTo>
                  <a:pt x="442" y="231"/>
                  <a:pt x="496" y="177"/>
                  <a:pt x="496" y="115"/>
                </a:cubicBezTo>
                <a:cubicBezTo>
                  <a:pt x="496" y="53"/>
                  <a:pt x="442" y="0"/>
                  <a:pt x="380" y="0"/>
                </a:cubicBezTo>
                <a:close/>
                <a:moveTo>
                  <a:pt x="53" y="115"/>
                </a:moveTo>
                <a:lnTo>
                  <a:pt x="53" y="115"/>
                </a:lnTo>
                <a:cubicBezTo>
                  <a:pt x="53" y="80"/>
                  <a:pt x="79" y="53"/>
                  <a:pt x="114" y="53"/>
                </a:cubicBezTo>
                <a:cubicBezTo>
                  <a:pt x="150" y="53"/>
                  <a:pt x="177" y="80"/>
                  <a:pt x="177" y="115"/>
                </a:cubicBezTo>
                <a:cubicBezTo>
                  <a:pt x="177" y="150"/>
                  <a:pt x="150" y="186"/>
                  <a:pt x="114" y="186"/>
                </a:cubicBezTo>
                <a:cubicBezTo>
                  <a:pt x="79" y="186"/>
                  <a:pt x="53" y="150"/>
                  <a:pt x="53" y="115"/>
                </a:cubicBezTo>
                <a:close/>
                <a:moveTo>
                  <a:pt x="380" y="186"/>
                </a:moveTo>
                <a:lnTo>
                  <a:pt x="380" y="186"/>
                </a:lnTo>
                <a:cubicBezTo>
                  <a:pt x="345" y="186"/>
                  <a:pt x="319" y="150"/>
                  <a:pt x="319" y="115"/>
                </a:cubicBezTo>
                <a:cubicBezTo>
                  <a:pt x="319" y="80"/>
                  <a:pt x="345" y="53"/>
                  <a:pt x="380" y="53"/>
                </a:cubicBezTo>
                <a:cubicBezTo>
                  <a:pt x="416" y="53"/>
                  <a:pt x="442" y="80"/>
                  <a:pt x="442" y="115"/>
                </a:cubicBezTo>
                <a:cubicBezTo>
                  <a:pt x="442" y="150"/>
                  <a:pt x="416" y="186"/>
                  <a:pt x="380" y="18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05" name="Freeform 170"/>
          <p:cNvSpPr>
            <a:spLocks noChangeAspect="1" noEditPoints="1"/>
          </p:cNvSpPr>
          <p:nvPr/>
        </p:nvSpPr>
        <p:spPr bwMode="auto">
          <a:xfrm>
            <a:off x="4816401" y="3150372"/>
            <a:ext cx="188913" cy="185737"/>
          </a:xfrm>
          <a:custGeom>
            <a:avLst/>
            <a:gdLst>
              <a:gd name="T0" fmla="*/ 0 w 55"/>
              <a:gd name="T1" fmla="*/ 0 h 54"/>
              <a:gd name="T2" fmla="*/ 5 w 55"/>
              <a:gd name="T3" fmla="*/ 0 h 54"/>
              <a:gd name="T4" fmla="*/ 17 w 55"/>
              <a:gd name="T5" fmla="*/ 0 h 54"/>
              <a:gd name="T6" fmla="*/ 25 w 55"/>
              <a:gd name="T7" fmla="*/ 0 h 54"/>
              <a:gd name="T8" fmla="*/ 25 w 55"/>
              <a:gd name="T9" fmla="*/ 2 h 54"/>
              <a:gd name="T10" fmla="*/ 21 w 55"/>
              <a:gd name="T11" fmla="*/ 3 h 54"/>
              <a:gd name="T12" fmla="*/ 18 w 55"/>
              <a:gd name="T13" fmla="*/ 9 h 54"/>
              <a:gd name="T14" fmla="*/ 18 w 55"/>
              <a:gd name="T15" fmla="*/ 19 h 54"/>
              <a:gd name="T16" fmla="*/ 20 w 55"/>
              <a:gd name="T17" fmla="*/ 36 h 54"/>
              <a:gd name="T18" fmla="*/ 30 w 55"/>
              <a:gd name="T19" fmla="*/ 41 h 54"/>
              <a:gd name="T20" fmla="*/ 40 w 55"/>
              <a:gd name="T21" fmla="*/ 38 h 54"/>
              <a:gd name="T22" fmla="*/ 44 w 55"/>
              <a:gd name="T23" fmla="*/ 32 h 54"/>
              <a:gd name="T24" fmla="*/ 44 w 55"/>
              <a:gd name="T25" fmla="*/ 9 h 54"/>
              <a:gd name="T26" fmla="*/ 43 w 55"/>
              <a:gd name="T27" fmla="*/ 4 h 54"/>
              <a:gd name="T28" fmla="*/ 37 w 55"/>
              <a:gd name="T29" fmla="*/ 3 h 54"/>
              <a:gd name="T30" fmla="*/ 36 w 55"/>
              <a:gd name="T31" fmla="*/ 0 h 54"/>
              <a:gd name="T32" fmla="*/ 47 w 55"/>
              <a:gd name="T33" fmla="*/ 0 h 54"/>
              <a:gd name="T34" fmla="*/ 54 w 55"/>
              <a:gd name="T35" fmla="*/ 0 h 54"/>
              <a:gd name="T36" fmla="*/ 54 w 55"/>
              <a:gd name="T37" fmla="*/ 3 h 54"/>
              <a:gd name="T38" fmla="*/ 49 w 55"/>
              <a:gd name="T39" fmla="*/ 4 h 54"/>
              <a:gd name="T40" fmla="*/ 48 w 55"/>
              <a:gd name="T41" fmla="*/ 7 h 54"/>
              <a:gd name="T42" fmla="*/ 48 w 55"/>
              <a:gd name="T43" fmla="*/ 32 h 54"/>
              <a:gd name="T44" fmla="*/ 43 w 55"/>
              <a:gd name="T45" fmla="*/ 41 h 54"/>
              <a:gd name="T46" fmla="*/ 27 w 55"/>
              <a:gd name="T47" fmla="*/ 45 h 54"/>
              <a:gd name="T48" fmla="*/ 11 w 55"/>
              <a:gd name="T49" fmla="*/ 39 h 54"/>
              <a:gd name="T50" fmla="*/ 7 w 55"/>
              <a:gd name="T51" fmla="*/ 24 h 54"/>
              <a:gd name="T52" fmla="*/ 7 w 55"/>
              <a:gd name="T53" fmla="*/ 4 h 54"/>
              <a:gd name="T54" fmla="*/ 0 w 55"/>
              <a:gd name="T55" fmla="*/ 3 h 54"/>
              <a:gd name="T56" fmla="*/ 53 w 55"/>
              <a:gd name="T57" fmla="*/ 50 h 54"/>
              <a:gd name="T58" fmla="*/ 0 w 55"/>
              <a:gd name="T59" fmla="*/ 51 h 54"/>
              <a:gd name="T60" fmla="*/ 1 w 55"/>
              <a:gd name="T61" fmla="*/ 54 h 54"/>
              <a:gd name="T62" fmla="*/ 55 w 55"/>
              <a:gd name="T63" fmla="*/ 53 h 5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5" h="54">
                <a:moveTo>
                  <a:pt x="0" y="3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" y="0"/>
                  <a:pt x="4" y="0"/>
                  <a:pt x="5" y="0"/>
                </a:cubicBezTo>
                <a:cubicBezTo>
                  <a:pt x="9" y="0"/>
                  <a:pt x="11" y="0"/>
                  <a:pt x="11" y="0"/>
                </a:cubicBezTo>
                <a:cubicBezTo>
                  <a:pt x="13" y="0"/>
                  <a:pt x="15" y="0"/>
                  <a:pt x="17" y="0"/>
                </a:cubicBezTo>
                <a:cubicBezTo>
                  <a:pt x="19" y="0"/>
                  <a:pt x="21" y="0"/>
                  <a:pt x="22" y="0"/>
                </a:cubicBezTo>
                <a:cubicBezTo>
                  <a:pt x="24" y="0"/>
                  <a:pt x="25" y="0"/>
                  <a:pt x="25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5" y="2"/>
                  <a:pt x="25" y="2"/>
                  <a:pt x="25" y="2"/>
                </a:cubicBezTo>
                <a:cubicBezTo>
                  <a:pt x="25" y="3"/>
                  <a:pt x="25" y="3"/>
                  <a:pt x="25" y="3"/>
                </a:cubicBezTo>
                <a:cubicBezTo>
                  <a:pt x="24" y="3"/>
                  <a:pt x="23" y="3"/>
                  <a:pt x="21" y="3"/>
                </a:cubicBezTo>
                <a:cubicBezTo>
                  <a:pt x="20" y="3"/>
                  <a:pt x="19" y="3"/>
                  <a:pt x="18" y="4"/>
                </a:cubicBezTo>
                <a:cubicBezTo>
                  <a:pt x="18" y="4"/>
                  <a:pt x="18" y="6"/>
                  <a:pt x="18" y="9"/>
                </a:cubicBezTo>
                <a:cubicBezTo>
                  <a:pt x="18" y="10"/>
                  <a:pt x="18" y="10"/>
                  <a:pt x="18" y="11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29"/>
                  <a:pt x="18" y="29"/>
                  <a:pt x="18" y="29"/>
                </a:cubicBezTo>
                <a:cubicBezTo>
                  <a:pt x="18" y="32"/>
                  <a:pt x="19" y="34"/>
                  <a:pt x="20" y="36"/>
                </a:cubicBezTo>
                <a:cubicBezTo>
                  <a:pt x="21" y="38"/>
                  <a:pt x="22" y="39"/>
                  <a:pt x="24" y="39"/>
                </a:cubicBezTo>
                <a:cubicBezTo>
                  <a:pt x="26" y="41"/>
                  <a:pt x="28" y="41"/>
                  <a:pt x="30" y="41"/>
                </a:cubicBezTo>
                <a:cubicBezTo>
                  <a:pt x="32" y="41"/>
                  <a:pt x="35" y="41"/>
                  <a:pt x="37" y="40"/>
                </a:cubicBezTo>
                <a:cubicBezTo>
                  <a:pt x="38" y="40"/>
                  <a:pt x="39" y="39"/>
                  <a:pt x="40" y="38"/>
                </a:cubicBezTo>
                <a:cubicBezTo>
                  <a:pt x="41" y="37"/>
                  <a:pt x="42" y="37"/>
                  <a:pt x="43" y="36"/>
                </a:cubicBezTo>
                <a:cubicBezTo>
                  <a:pt x="43" y="35"/>
                  <a:pt x="44" y="33"/>
                  <a:pt x="44" y="32"/>
                </a:cubicBezTo>
                <a:cubicBezTo>
                  <a:pt x="45" y="30"/>
                  <a:pt x="45" y="27"/>
                  <a:pt x="45" y="24"/>
                </a:cubicBezTo>
                <a:cubicBezTo>
                  <a:pt x="45" y="17"/>
                  <a:pt x="45" y="17"/>
                  <a:pt x="44" y="9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5"/>
                  <a:pt x="44" y="4"/>
                  <a:pt x="43" y="4"/>
                </a:cubicBezTo>
                <a:cubicBezTo>
                  <a:pt x="42" y="3"/>
                  <a:pt x="41" y="3"/>
                  <a:pt x="40" y="3"/>
                </a:cubicBezTo>
                <a:cubicBezTo>
                  <a:pt x="37" y="3"/>
                  <a:pt x="37" y="3"/>
                  <a:pt x="37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0"/>
                  <a:pt x="36" y="0"/>
                  <a:pt x="36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1" y="0"/>
                  <a:pt x="54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5" y="0"/>
                  <a:pt x="55" y="1"/>
                  <a:pt x="55" y="1"/>
                </a:cubicBezTo>
                <a:cubicBezTo>
                  <a:pt x="55" y="2"/>
                  <a:pt x="55" y="2"/>
                  <a:pt x="54" y="3"/>
                </a:cubicBezTo>
                <a:cubicBezTo>
                  <a:pt x="53" y="3"/>
                  <a:pt x="52" y="3"/>
                  <a:pt x="51" y="3"/>
                </a:cubicBezTo>
                <a:cubicBezTo>
                  <a:pt x="50" y="3"/>
                  <a:pt x="49" y="3"/>
                  <a:pt x="49" y="4"/>
                </a:cubicBezTo>
                <a:cubicBezTo>
                  <a:pt x="48" y="4"/>
                  <a:pt x="48" y="4"/>
                  <a:pt x="48" y="5"/>
                </a:cubicBezTo>
                <a:cubicBezTo>
                  <a:pt x="48" y="6"/>
                  <a:pt x="48" y="6"/>
                  <a:pt x="48" y="7"/>
                </a:cubicBezTo>
                <a:cubicBezTo>
                  <a:pt x="48" y="7"/>
                  <a:pt x="48" y="8"/>
                  <a:pt x="49" y="21"/>
                </a:cubicBezTo>
                <a:cubicBezTo>
                  <a:pt x="49" y="27"/>
                  <a:pt x="49" y="30"/>
                  <a:pt x="48" y="32"/>
                </a:cubicBezTo>
                <a:cubicBezTo>
                  <a:pt x="48" y="34"/>
                  <a:pt x="48" y="35"/>
                  <a:pt x="47" y="36"/>
                </a:cubicBezTo>
                <a:cubicBezTo>
                  <a:pt x="46" y="38"/>
                  <a:pt x="45" y="40"/>
                  <a:pt x="43" y="41"/>
                </a:cubicBezTo>
                <a:cubicBezTo>
                  <a:pt x="41" y="42"/>
                  <a:pt x="39" y="43"/>
                  <a:pt x="37" y="44"/>
                </a:cubicBezTo>
                <a:cubicBezTo>
                  <a:pt x="34" y="45"/>
                  <a:pt x="31" y="45"/>
                  <a:pt x="27" y="45"/>
                </a:cubicBezTo>
                <a:cubicBezTo>
                  <a:pt x="23" y="45"/>
                  <a:pt x="20" y="45"/>
                  <a:pt x="17" y="44"/>
                </a:cubicBezTo>
                <a:cubicBezTo>
                  <a:pt x="14" y="42"/>
                  <a:pt x="12" y="41"/>
                  <a:pt x="11" y="39"/>
                </a:cubicBezTo>
                <a:cubicBezTo>
                  <a:pt x="9" y="37"/>
                  <a:pt x="8" y="35"/>
                  <a:pt x="8" y="32"/>
                </a:cubicBezTo>
                <a:cubicBezTo>
                  <a:pt x="8" y="30"/>
                  <a:pt x="7" y="27"/>
                  <a:pt x="7" y="24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7"/>
                  <a:pt x="7" y="5"/>
                  <a:pt x="7" y="4"/>
                </a:cubicBezTo>
                <a:cubicBezTo>
                  <a:pt x="6" y="3"/>
                  <a:pt x="4" y="3"/>
                  <a:pt x="1" y="3"/>
                </a:cubicBezTo>
                <a:cubicBezTo>
                  <a:pt x="1" y="3"/>
                  <a:pt x="0" y="3"/>
                  <a:pt x="0" y="3"/>
                </a:cubicBezTo>
                <a:close/>
                <a:moveTo>
                  <a:pt x="55" y="51"/>
                </a:moveTo>
                <a:cubicBezTo>
                  <a:pt x="55" y="50"/>
                  <a:pt x="54" y="50"/>
                  <a:pt x="53" y="50"/>
                </a:cubicBezTo>
                <a:cubicBezTo>
                  <a:pt x="1" y="50"/>
                  <a:pt x="1" y="50"/>
                  <a:pt x="1" y="50"/>
                </a:cubicBezTo>
                <a:cubicBezTo>
                  <a:pt x="0" y="50"/>
                  <a:pt x="0" y="50"/>
                  <a:pt x="0" y="51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4"/>
                  <a:pt x="0" y="54"/>
                  <a:pt x="1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4" y="54"/>
                  <a:pt x="55" y="54"/>
                  <a:pt x="55" y="53"/>
                </a:cubicBezTo>
                <a:lnTo>
                  <a:pt x="55" y="5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6" name="Freeform 99"/>
          <p:cNvSpPr>
            <a:spLocks noChangeAspect="1"/>
          </p:cNvSpPr>
          <p:nvPr/>
        </p:nvSpPr>
        <p:spPr bwMode="auto">
          <a:xfrm>
            <a:off x="6977057" y="3138642"/>
            <a:ext cx="144463" cy="212725"/>
          </a:xfrm>
          <a:custGeom>
            <a:avLst/>
            <a:gdLst>
              <a:gd name="T0" fmla="*/ 1 w 42"/>
              <a:gd name="T1" fmla="*/ 59 h 62"/>
              <a:gd name="T2" fmla="*/ 9 w 42"/>
              <a:gd name="T3" fmla="*/ 56 h 62"/>
              <a:gd name="T4" fmla="*/ 11 w 42"/>
              <a:gd name="T5" fmla="*/ 52 h 62"/>
              <a:gd name="T6" fmla="*/ 20 w 42"/>
              <a:gd name="T7" fmla="*/ 7 h 62"/>
              <a:gd name="T8" fmla="*/ 20 w 42"/>
              <a:gd name="T9" fmla="*/ 6 h 62"/>
              <a:gd name="T10" fmla="*/ 12 w 42"/>
              <a:gd name="T11" fmla="*/ 5 h 62"/>
              <a:gd name="T12" fmla="*/ 13 w 42"/>
              <a:gd name="T13" fmla="*/ 0 h 62"/>
              <a:gd name="T14" fmla="*/ 29 w 42"/>
              <a:gd name="T15" fmla="*/ 1 h 62"/>
              <a:gd name="T16" fmla="*/ 42 w 42"/>
              <a:gd name="T17" fmla="*/ 0 h 62"/>
              <a:gd name="T18" fmla="*/ 41 w 42"/>
              <a:gd name="T19" fmla="*/ 4 h 62"/>
              <a:gd name="T20" fmla="*/ 32 w 42"/>
              <a:gd name="T21" fmla="*/ 7 h 62"/>
              <a:gd name="T22" fmla="*/ 31 w 42"/>
              <a:gd name="T23" fmla="*/ 13 h 62"/>
              <a:gd name="T24" fmla="*/ 24 w 42"/>
              <a:gd name="T25" fmla="*/ 44 h 62"/>
              <a:gd name="T26" fmla="*/ 22 w 42"/>
              <a:gd name="T27" fmla="*/ 56 h 62"/>
              <a:gd name="T28" fmla="*/ 22 w 42"/>
              <a:gd name="T29" fmla="*/ 57 h 62"/>
              <a:gd name="T30" fmla="*/ 30 w 42"/>
              <a:gd name="T31" fmla="*/ 58 h 62"/>
              <a:gd name="T32" fmla="*/ 29 w 42"/>
              <a:gd name="T33" fmla="*/ 62 h 62"/>
              <a:gd name="T34" fmla="*/ 26 w 42"/>
              <a:gd name="T35" fmla="*/ 62 h 62"/>
              <a:gd name="T36" fmla="*/ 19 w 42"/>
              <a:gd name="T37" fmla="*/ 61 h 62"/>
              <a:gd name="T38" fmla="*/ 11 w 42"/>
              <a:gd name="T39" fmla="*/ 61 h 62"/>
              <a:gd name="T40" fmla="*/ 0 w 42"/>
              <a:gd name="T41" fmla="*/ 62 h 62"/>
              <a:gd name="T42" fmla="*/ 1 w 42"/>
              <a:gd name="T43" fmla="*/ 59 h 62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0" t="0" r="r" b="b"/>
            <a:pathLst>
              <a:path w="42" h="62">
                <a:moveTo>
                  <a:pt x="1" y="59"/>
                </a:moveTo>
                <a:cubicBezTo>
                  <a:pt x="4" y="58"/>
                  <a:pt x="7" y="58"/>
                  <a:pt x="9" y="56"/>
                </a:cubicBezTo>
                <a:cubicBezTo>
                  <a:pt x="10" y="55"/>
                  <a:pt x="10" y="54"/>
                  <a:pt x="11" y="52"/>
                </a:cubicBezTo>
                <a:cubicBezTo>
                  <a:pt x="11" y="49"/>
                  <a:pt x="20" y="10"/>
                  <a:pt x="20" y="7"/>
                </a:cubicBezTo>
                <a:cubicBezTo>
                  <a:pt x="20" y="6"/>
                  <a:pt x="20" y="6"/>
                  <a:pt x="20" y="6"/>
                </a:cubicBezTo>
                <a:cubicBezTo>
                  <a:pt x="18" y="5"/>
                  <a:pt x="15" y="5"/>
                  <a:pt x="12" y="5"/>
                </a:cubicBezTo>
                <a:cubicBezTo>
                  <a:pt x="13" y="0"/>
                  <a:pt x="13" y="0"/>
                  <a:pt x="13" y="0"/>
                </a:cubicBezTo>
                <a:cubicBezTo>
                  <a:pt x="18" y="1"/>
                  <a:pt x="24" y="1"/>
                  <a:pt x="29" y="1"/>
                </a:cubicBezTo>
                <a:cubicBezTo>
                  <a:pt x="33" y="1"/>
                  <a:pt x="37" y="1"/>
                  <a:pt x="42" y="0"/>
                </a:cubicBezTo>
                <a:cubicBezTo>
                  <a:pt x="41" y="2"/>
                  <a:pt x="41" y="3"/>
                  <a:pt x="41" y="4"/>
                </a:cubicBezTo>
                <a:cubicBezTo>
                  <a:pt x="38" y="5"/>
                  <a:pt x="35" y="5"/>
                  <a:pt x="32" y="7"/>
                </a:cubicBezTo>
                <a:cubicBezTo>
                  <a:pt x="32" y="9"/>
                  <a:pt x="31" y="11"/>
                  <a:pt x="31" y="13"/>
                </a:cubicBezTo>
                <a:cubicBezTo>
                  <a:pt x="29" y="24"/>
                  <a:pt x="26" y="34"/>
                  <a:pt x="24" y="44"/>
                </a:cubicBezTo>
                <a:cubicBezTo>
                  <a:pt x="24" y="46"/>
                  <a:pt x="22" y="54"/>
                  <a:pt x="22" y="56"/>
                </a:cubicBezTo>
                <a:cubicBezTo>
                  <a:pt x="22" y="57"/>
                  <a:pt x="22" y="57"/>
                  <a:pt x="22" y="57"/>
                </a:cubicBezTo>
                <a:cubicBezTo>
                  <a:pt x="25" y="57"/>
                  <a:pt x="27" y="58"/>
                  <a:pt x="30" y="58"/>
                </a:cubicBezTo>
                <a:cubicBezTo>
                  <a:pt x="29" y="59"/>
                  <a:pt x="29" y="61"/>
                  <a:pt x="29" y="62"/>
                </a:cubicBezTo>
                <a:cubicBezTo>
                  <a:pt x="28" y="62"/>
                  <a:pt x="27" y="62"/>
                  <a:pt x="26" y="62"/>
                </a:cubicBezTo>
                <a:cubicBezTo>
                  <a:pt x="24" y="62"/>
                  <a:pt x="22" y="61"/>
                  <a:pt x="19" y="61"/>
                </a:cubicBezTo>
                <a:cubicBezTo>
                  <a:pt x="17" y="61"/>
                  <a:pt x="14" y="61"/>
                  <a:pt x="11" y="61"/>
                </a:cubicBezTo>
                <a:cubicBezTo>
                  <a:pt x="8" y="61"/>
                  <a:pt x="4" y="62"/>
                  <a:pt x="0" y="62"/>
                </a:cubicBezTo>
                <a:lnTo>
                  <a:pt x="1" y="5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7" name="Freeform 115"/>
          <p:cNvSpPr>
            <a:spLocks noChangeAspect="1"/>
          </p:cNvSpPr>
          <p:nvPr/>
        </p:nvSpPr>
        <p:spPr bwMode="auto">
          <a:xfrm>
            <a:off x="5186726" y="3136315"/>
            <a:ext cx="171450" cy="212725"/>
          </a:xfrm>
          <a:custGeom>
            <a:avLst/>
            <a:gdLst>
              <a:gd name="T0" fmla="*/ 50 w 50"/>
              <a:gd name="T1" fmla="*/ 6 h 62"/>
              <a:gd name="T2" fmla="*/ 48 w 50"/>
              <a:gd name="T3" fmla="*/ 10 h 62"/>
              <a:gd name="T4" fmla="*/ 45 w 50"/>
              <a:gd name="T5" fmla="*/ 10 h 62"/>
              <a:gd name="T6" fmla="*/ 44 w 50"/>
              <a:gd name="T7" fmla="*/ 11 h 62"/>
              <a:gd name="T8" fmla="*/ 44 w 50"/>
              <a:gd name="T9" fmla="*/ 13 h 62"/>
              <a:gd name="T10" fmla="*/ 44 w 50"/>
              <a:gd name="T11" fmla="*/ 60 h 62"/>
              <a:gd name="T12" fmla="*/ 42 w 50"/>
              <a:gd name="T13" fmla="*/ 62 h 62"/>
              <a:gd name="T14" fmla="*/ 37 w 50"/>
              <a:gd name="T15" fmla="*/ 62 h 62"/>
              <a:gd name="T16" fmla="*/ 35 w 50"/>
              <a:gd name="T17" fmla="*/ 60 h 62"/>
              <a:gd name="T18" fmla="*/ 35 w 50"/>
              <a:gd name="T19" fmla="*/ 11 h 62"/>
              <a:gd name="T20" fmla="*/ 29 w 50"/>
              <a:gd name="T21" fmla="*/ 11 h 62"/>
              <a:gd name="T22" fmla="*/ 29 w 50"/>
              <a:gd name="T23" fmla="*/ 60 h 62"/>
              <a:gd name="T24" fmla="*/ 27 w 50"/>
              <a:gd name="T25" fmla="*/ 62 h 62"/>
              <a:gd name="T26" fmla="*/ 22 w 50"/>
              <a:gd name="T27" fmla="*/ 62 h 62"/>
              <a:gd name="T28" fmla="*/ 20 w 50"/>
              <a:gd name="T29" fmla="*/ 60 h 62"/>
              <a:gd name="T30" fmla="*/ 20 w 50"/>
              <a:gd name="T31" fmla="*/ 40 h 62"/>
              <a:gd name="T32" fmla="*/ 10 w 50"/>
              <a:gd name="T33" fmla="*/ 37 h 62"/>
              <a:gd name="T34" fmla="*/ 2 w 50"/>
              <a:gd name="T35" fmla="*/ 30 h 62"/>
              <a:gd name="T36" fmla="*/ 0 w 50"/>
              <a:gd name="T37" fmla="*/ 20 h 62"/>
              <a:gd name="T38" fmla="*/ 3 w 50"/>
              <a:gd name="T39" fmla="*/ 8 h 62"/>
              <a:gd name="T40" fmla="*/ 12 w 50"/>
              <a:gd name="T41" fmla="*/ 2 h 62"/>
              <a:gd name="T42" fmla="*/ 28 w 50"/>
              <a:gd name="T43" fmla="*/ 0 h 62"/>
              <a:gd name="T44" fmla="*/ 48 w 50"/>
              <a:gd name="T45" fmla="*/ 0 h 62"/>
              <a:gd name="T46" fmla="*/ 50 w 50"/>
              <a:gd name="T47" fmla="*/ 3 h 62"/>
              <a:gd name="T48" fmla="*/ 50 w 50"/>
              <a:gd name="T49" fmla="*/ 6 h 62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50" h="62">
                <a:moveTo>
                  <a:pt x="50" y="6"/>
                </a:moveTo>
                <a:cubicBezTo>
                  <a:pt x="50" y="7"/>
                  <a:pt x="49" y="10"/>
                  <a:pt x="48" y="10"/>
                </a:cubicBezTo>
                <a:cubicBezTo>
                  <a:pt x="47" y="10"/>
                  <a:pt x="46" y="9"/>
                  <a:pt x="45" y="10"/>
                </a:cubicBezTo>
                <a:cubicBezTo>
                  <a:pt x="45" y="10"/>
                  <a:pt x="44" y="10"/>
                  <a:pt x="44" y="11"/>
                </a:cubicBezTo>
                <a:cubicBezTo>
                  <a:pt x="44" y="12"/>
                  <a:pt x="44" y="13"/>
                  <a:pt x="44" y="13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61"/>
                  <a:pt x="43" y="62"/>
                  <a:pt x="42" y="62"/>
                </a:cubicBezTo>
                <a:cubicBezTo>
                  <a:pt x="37" y="62"/>
                  <a:pt x="37" y="62"/>
                  <a:pt x="37" y="62"/>
                </a:cubicBezTo>
                <a:cubicBezTo>
                  <a:pt x="36" y="62"/>
                  <a:pt x="35" y="61"/>
                  <a:pt x="35" y="60"/>
                </a:cubicBezTo>
                <a:cubicBezTo>
                  <a:pt x="35" y="11"/>
                  <a:pt x="35" y="11"/>
                  <a:pt x="35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60"/>
                  <a:pt x="29" y="60"/>
                  <a:pt x="29" y="60"/>
                </a:cubicBezTo>
                <a:cubicBezTo>
                  <a:pt x="29" y="61"/>
                  <a:pt x="28" y="62"/>
                  <a:pt x="27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1" y="62"/>
                  <a:pt x="20" y="61"/>
                  <a:pt x="20" y="60"/>
                </a:cubicBezTo>
                <a:cubicBezTo>
                  <a:pt x="20" y="40"/>
                  <a:pt x="20" y="40"/>
                  <a:pt x="20" y="40"/>
                </a:cubicBezTo>
                <a:cubicBezTo>
                  <a:pt x="16" y="39"/>
                  <a:pt x="13" y="39"/>
                  <a:pt x="10" y="37"/>
                </a:cubicBezTo>
                <a:cubicBezTo>
                  <a:pt x="7" y="36"/>
                  <a:pt x="4" y="33"/>
                  <a:pt x="2" y="30"/>
                </a:cubicBezTo>
                <a:cubicBezTo>
                  <a:pt x="1" y="27"/>
                  <a:pt x="0" y="24"/>
                  <a:pt x="0" y="20"/>
                </a:cubicBezTo>
                <a:cubicBezTo>
                  <a:pt x="0" y="15"/>
                  <a:pt x="1" y="11"/>
                  <a:pt x="3" y="8"/>
                </a:cubicBezTo>
                <a:cubicBezTo>
                  <a:pt x="6" y="5"/>
                  <a:pt x="8" y="3"/>
                  <a:pt x="12" y="2"/>
                </a:cubicBezTo>
                <a:cubicBezTo>
                  <a:pt x="15" y="1"/>
                  <a:pt x="21" y="0"/>
                  <a:pt x="2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50" y="2"/>
                  <a:pt x="50" y="3"/>
                </a:cubicBezTo>
                <a:lnTo>
                  <a:pt x="50" y="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09" name="Freeform 136"/>
          <p:cNvSpPr>
            <a:spLocks noChangeAspect="1"/>
          </p:cNvSpPr>
          <p:nvPr/>
        </p:nvSpPr>
        <p:spPr bwMode="auto">
          <a:xfrm>
            <a:off x="7216357" y="3141920"/>
            <a:ext cx="349381" cy="196527"/>
          </a:xfrm>
          <a:custGeom>
            <a:avLst/>
            <a:gdLst>
              <a:gd name="T0" fmla="*/ 621630 w 75"/>
              <a:gd name="T1" fmla="*/ 137584 h 42"/>
              <a:gd name="T2" fmla="*/ 603346 w 75"/>
              <a:gd name="T3" fmla="*/ 265996 h 42"/>
              <a:gd name="T4" fmla="*/ 667338 w 75"/>
              <a:gd name="T5" fmla="*/ 348546 h 42"/>
              <a:gd name="T6" fmla="*/ 639913 w 75"/>
              <a:gd name="T7" fmla="*/ 385235 h 42"/>
              <a:gd name="T8" fmla="*/ 557638 w 75"/>
              <a:gd name="T9" fmla="*/ 385235 h 42"/>
              <a:gd name="T10" fmla="*/ 511930 w 75"/>
              <a:gd name="T11" fmla="*/ 366890 h 42"/>
              <a:gd name="T12" fmla="*/ 420514 w 75"/>
              <a:gd name="T13" fmla="*/ 293512 h 42"/>
              <a:gd name="T14" fmla="*/ 393089 w 75"/>
              <a:gd name="T15" fmla="*/ 357718 h 42"/>
              <a:gd name="T16" fmla="*/ 393089 w 75"/>
              <a:gd name="T17" fmla="*/ 376063 h 42"/>
              <a:gd name="T18" fmla="*/ 374806 w 75"/>
              <a:gd name="T19" fmla="*/ 385235 h 42"/>
              <a:gd name="T20" fmla="*/ 329098 w 75"/>
              <a:gd name="T21" fmla="*/ 385235 h 42"/>
              <a:gd name="T22" fmla="*/ 164549 w 75"/>
              <a:gd name="T23" fmla="*/ 311857 h 42"/>
              <a:gd name="T24" fmla="*/ 9142 w 75"/>
              <a:gd name="T25" fmla="*/ 45861 h 42"/>
              <a:gd name="T26" fmla="*/ 9142 w 75"/>
              <a:gd name="T27" fmla="*/ 27517 h 42"/>
              <a:gd name="T28" fmla="*/ 27425 w 75"/>
              <a:gd name="T29" fmla="*/ 18345 h 42"/>
              <a:gd name="T30" fmla="*/ 127983 w 75"/>
              <a:gd name="T31" fmla="*/ 18345 h 42"/>
              <a:gd name="T32" fmla="*/ 137124 w 75"/>
              <a:gd name="T33" fmla="*/ 27517 h 42"/>
              <a:gd name="T34" fmla="*/ 146266 w 75"/>
              <a:gd name="T35" fmla="*/ 36689 h 42"/>
              <a:gd name="T36" fmla="*/ 182832 w 75"/>
              <a:gd name="T37" fmla="*/ 110067 h 42"/>
              <a:gd name="T38" fmla="*/ 255965 w 75"/>
              <a:gd name="T39" fmla="*/ 192618 h 42"/>
              <a:gd name="T40" fmla="*/ 265107 w 75"/>
              <a:gd name="T41" fmla="*/ 91723 h 42"/>
              <a:gd name="T42" fmla="*/ 255965 w 75"/>
              <a:gd name="T43" fmla="*/ 45861 h 42"/>
              <a:gd name="T44" fmla="*/ 228540 w 75"/>
              <a:gd name="T45" fmla="*/ 27517 h 42"/>
              <a:gd name="T46" fmla="*/ 246824 w 75"/>
              <a:gd name="T47" fmla="*/ 9172 h 42"/>
              <a:gd name="T48" fmla="*/ 329098 w 75"/>
              <a:gd name="T49" fmla="*/ 0 h 42"/>
              <a:gd name="T50" fmla="*/ 374806 w 75"/>
              <a:gd name="T51" fmla="*/ 9172 h 42"/>
              <a:gd name="T52" fmla="*/ 393089 w 75"/>
              <a:gd name="T53" fmla="*/ 119239 h 42"/>
              <a:gd name="T54" fmla="*/ 411373 w 75"/>
              <a:gd name="T55" fmla="*/ 192618 h 42"/>
              <a:gd name="T56" fmla="*/ 475364 w 75"/>
              <a:gd name="T57" fmla="*/ 110067 h 42"/>
              <a:gd name="T58" fmla="*/ 511930 w 75"/>
              <a:gd name="T59" fmla="*/ 36689 h 42"/>
              <a:gd name="T60" fmla="*/ 521072 w 75"/>
              <a:gd name="T61" fmla="*/ 27517 h 42"/>
              <a:gd name="T62" fmla="*/ 539355 w 75"/>
              <a:gd name="T63" fmla="*/ 18345 h 42"/>
              <a:gd name="T64" fmla="*/ 639913 w 75"/>
              <a:gd name="T65" fmla="*/ 18345 h 42"/>
              <a:gd name="T66" fmla="*/ 676479 w 75"/>
              <a:gd name="T67" fmla="*/ 27517 h 42"/>
              <a:gd name="T68" fmla="*/ 621630 w 75"/>
              <a:gd name="T69" fmla="*/ 137584 h 42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75" h="42">
                <a:moveTo>
                  <a:pt x="68" y="15"/>
                </a:moveTo>
                <a:cubicBezTo>
                  <a:pt x="60" y="24"/>
                  <a:pt x="60" y="23"/>
                  <a:pt x="66" y="29"/>
                </a:cubicBezTo>
                <a:cubicBezTo>
                  <a:pt x="72" y="35"/>
                  <a:pt x="73" y="37"/>
                  <a:pt x="73" y="38"/>
                </a:cubicBezTo>
                <a:cubicBezTo>
                  <a:pt x="73" y="38"/>
                  <a:pt x="75" y="42"/>
                  <a:pt x="70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59" y="42"/>
                  <a:pt x="56" y="40"/>
                  <a:pt x="56" y="40"/>
                </a:cubicBezTo>
                <a:cubicBezTo>
                  <a:pt x="52" y="38"/>
                  <a:pt x="49" y="31"/>
                  <a:pt x="46" y="32"/>
                </a:cubicBezTo>
                <a:cubicBezTo>
                  <a:pt x="46" y="32"/>
                  <a:pt x="43" y="33"/>
                  <a:pt x="43" y="39"/>
                </a:cubicBezTo>
                <a:cubicBezTo>
                  <a:pt x="43" y="40"/>
                  <a:pt x="43" y="41"/>
                  <a:pt x="43" y="41"/>
                </a:cubicBezTo>
                <a:cubicBezTo>
                  <a:pt x="43" y="41"/>
                  <a:pt x="42" y="42"/>
                  <a:pt x="41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27" y="42"/>
                  <a:pt x="18" y="34"/>
                  <a:pt x="18" y="34"/>
                </a:cubicBezTo>
                <a:cubicBezTo>
                  <a:pt x="18" y="34"/>
                  <a:pt x="9" y="24"/>
                  <a:pt x="1" y="5"/>
                </a:cubicBezTo>
                <a:cubicBezTo>
                  <a:pt x="0" y="4"/>
                  <a:pt x="1" y="3"/>
                  <a:pt x="1" y="3"/>
                </a:cubicBezTo>
                <a:cubicBezTo>
                  <a:pt x="1" y="3"/>
                  <a:pt x="2" y="2"/>
                  <a:pt x="3" y="2"/>
                </a:cubicBezTo>
                <a:cubicBezTo>
                  <a:pt x="14" y="2"/>
                  <a:pt x="14" y="2"/>
                  <a:pt x="14" y="2"/>
                </a:cubicBezTo>
                <a:cubicBezTo>
                  <a:pt x="15" y="2"/>
                  <a:pt x="15" y="3"/>
                  <a:pt x="15" y="3"/>
                </a:cubicBezTo>
                <a:cubicBezTo>
                  <a:pt x="15" y="3"/>
                  <a:pt x="16" y="3"/>
                  <a:pt x="16" y="4"/>
                </a:cubicBezTo>
                <a:cubicBezTo>
                  <a:pt x="18" y="8"/>
                  <a:pt x="20" y="12"/>
                  <a:pt x="20" y="12"/>
                </a:cubicBezTo>
                <a:cubicBezTo>
                  <a:pt x="24" y="20"/>
                  <a:pt x="26" y="21"/>
                  <a:pt x="28" y="21"/>
                </a:cubicBezTo>
                <a:cubicBezTo>
                  <a:pt x="28" y="21"/>
                  <a:pt x="30" y="19"/>
                  <a:pt x="29" y="10"/>
                </a:cubicBezTo>
                <a:cubicBezTo>
                  <a:pt x="29" y="7"/>
                  <a:pt x="28" y="5"/>
                  <a:pt x="28" y="5"/>
                </a:cubicBezTo>
                <a:cubicBezTo>
                  <a:pt x="27" y="4"/>
                  <a:pt x="26" y="4"/>
                  <a:pt x="25" y="3"/>
                </a:cubicBezTo>
                <a:cubicBezTo>
                  <a:pt x="25" y="3"/>
                  <a:pt x="25" y="2"/>
                  <a:pt x="27" y="1"/>
                </a:cubicBezTo>
                <a:cubicBezTo>
                  <a:pt x="29" y="0"/>
                  <a:pt x="32" y="0"/>
                  <a:pt x="36" y="0"/>
                </a:cubicBezTo>
                <a:cubicBezTo>
                  <a:pt x="39" y="0"/>
                  <a:pt x="40" y="1"/>
                  <a:pt x="41" y="1"/>
                </a:cubicBezTo>
                <a:cubicBezTo>
                  <a:pt x="45" y="2"/>
                  <a:pt x="43" y="5"/>
                  <a:pt x="43" y="13"/>
                </a:cubicBezTo>
                <a:cubicBezTo>
                  <a:pt x="43" y="16"/>
                  <a:pt x="43" y="19"/>
                  <a:pt x="45" y="21"/>
                </a:cubicBezTo>
                <a:cubicBezTo>
                  <a:pt x="45" y="21"/>
                  <a:pt x="47" y="21"/>
                  <a:pt x="52" y="12"/>
                </a:cubicBezTo>
                <a:cubicBezTo>
                  <a:pt x="52" y="12"/>
                  <a:pt x="55" y="8"/>
                  <a:pt x="56" y="4"/>
                </a:cubicBezTo>
                <a:cubicBezTo>
                  <a:pt x="57" y="3"/>
                  <a:pt x="57" y="3"/>
                  <a:pt x="57" y="3"/>
                </a:cubicBezTo>
                <a:cubicBezTo>
                  <a:pt x="57" y="3"/>
                  <a:pt x="58" y="2"/>
                  <a:pt x="59" y="2"/>
                </a:cubicBezTo>
                <a:cubicBezTo>
                  <a:pt x="70" y="2"/>
                  <a:pt x="70" y="2"/>
                  <a:pt x="70" y="2"/>
                </a:cubicBezTo>
                <a:cubicBezTo>
                  <a:pt x="73" y="2"/>
                  <a:pt x="74" y="3"/>
                  <a:pt x="74" y="3"/>
                </a:cubicBezTo>
                <a:cubicBezTo>
                  <a:pt x="74" y="5"/>
                  <a:pt x="72" y="9"/>
                  <a:pt x="68" y="1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10" name="Freeform 227"/>
          <p:cNvSpPr>
            <a:spLocks noChangeAspect="1" noEditPoints="1"/>
          </p:cNvSpPr>
          <p:nvPr/>
        </p:nvSpPr>
        <p:spPr bwMode="auto">
          <a:xfrm>
            <a:off x="1215360" y="3563347"/>
            <a:ext cx="233363" cy="217487"/>
          </a:xfrm>
          <a:custGeom>
            <a:avLst/>
            <a:gdLst>
              <a:gd name="T0" fmla="*/ 41 w 68"/>
              <a:gd name="T1" fmla="*/ 58 h 63"/>
              <a:gd name="T2" fmla="*/ 31 w 68"/>
              <a:gd name="T3" fmla="*/ 63 h 63"/>
              <a:gd name="T4" fmla="*/ 0 w 68"/>
              <a:gd name="T5" fmla="*/ 41 h 63"/>
              <a:gd name="T6" fmla="*/ 29 w 68"/>
              <a:gd name="T7" fmla="*/ 19 h 63"/>
              <a:gd name="T8" fmla="*/ 29 w 68"/>
              <a:gd name="T9" fmla="*/ 25 h 63"/>
              <a:gd name="T10" fmla="*/ 10 w 68"/>
              <a:gd name="T11" fmla="*/ 41 h 63"/>
              <a:gd name="T12" fmla="*/ 31 w 68"/>
              <a:gd name="T13" fmla="*/ 56 h 63"/>
              <a:gd name="T14" fmla="*/ 31 w 68"/>
              <a:gd name="T15" fmla="*/ 5 h 63"/>
              <a:gd name="T16" fmla="*/ 41 w 68"/>
              <a:gd name="T17" fmla="*/ 0 h 63"/>
              <a:gd name="T18" fmla="*/ 41 w 68"/>
              <a:gd name="T19" fmla="*/ 58 h 63"/>
              <a:gd name="T20" fmla="*/ 68 w 68"/>
              <a:gd name="T21" fmla="*/ 37 h 63"/>
              <a:gd name="T22" fmla="*/ 48 w 68"/>
              <a:gd name="T23" fmla="*/ 32 h 63"/>
              <a:gd name="T24" fmla="*/ 53 w 68"/>
              <a:gd name="T25" fmla="*/ 29 h 63"/>
              <a:gd name="T26" fmla="*/ 43 w 68"/>
              <a:gd name="T27" fmla="*/ 25 h 63"/>
              <a:gd name="T28" fmla="*/ 43 w 68"/>
              <a:gd name="T29" fmla="*/ 19 h 63"/>
              <a:gd name="T30" fmla="*/ 61 w 68"/>
              <a:gd name="T31" fmla="*/ 25 h 63"/>
              <a:gd name="T32" fmla="*/ 66 w 68"/>
              <a:gd name="T33" fmla="*/ 22 h 63"/>
              <a:gd name="T34" fmla="*/ 68 w 68"/>
              <a:gd name="T35" fmla="*/ 37 h 6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68" h="63">
                <a:moveTo>
                  <a:pt x="41" y="58"/>
                </a:moveTo>
                <a:cubicBezTo>
                  <a:pt x="31" y="63"/>
                  <a:pt x="31" y="63"/>
                  <a:pt x="31" y="63"/>
                </a:cubicBezTo>
                <a:cubicBezTo>
                  <a:pt x="13" y="61"/>
                  <a:pt x="0" y="52"/>
                  <a:pt x="0" y="41"/>
                </a:cubicBezTo>
                <a:cubicBezTo>
                  <a:pt x="0" y="30"/>
                  <a:pt x="12" y="21"/>
                  <a:pt x="29" y="19"/>
                </a:cubicBezTo>
                <a:cubicBezTo>
                  <a:pt x="29" y="25"/>
                  <a:pt x="29" y="25"/>
                  <a:pt x="29" y="25"/>
                </a:cubicBezTo>
                <a:cubicBezTo>
                  <a:pt x="18" y="27"/>
                  <a:pt x="10" y="33"/>
                  <a:pt x="10" y="41"/>
                </a:cubicBezTo>
                <a:cubicBezTo>
                  <a:pt x="10" y="48"/>
                  <a:pt x="19" y="55"/>
                  <a:pt x="31" y="56"/>
                </a:cubicBezTo>
                <a:cubicBezTo>
                  <a:pt x="31" y="5"/>
                  <a:pt x="31" y="5"/>
                  <a:pt x="31" y="5"/>
                </a:cubicBezTo>
                <a:cubicBezTo>
                  <a:pt x="41" y="0"/>
                  <a:pt x="41" y="0"/>
                  <a:pt x="41" y="0"/>
                </a:cubicBezTo>
                <a:lnTo>
                  <a:pt x="41" y="58"/>
                </a:lnTo>
                <a:close/>
                <a:moveTo>
                  <a:pt x="68" y="37"/>
                </a:moveTo>
                <a:cubicBezTo>
                  <a:pt x="48" y="32"/>
                  <a:pt x="48" y="32"/>
                  <a:pt x="48" y="32"/>
                </a:cubicBezTo>
                <a:cubicBezTo>
                  <a:pt x="53" y="29"/>
                  <a:pt x="53" y="29"/>
                  <a:pt x="53" y="29"/>
                </a:cubicBezTo>
                <a:cubicBezTo>
                  <a:pt x="50" y="27"/>
                  <a:pt x="47" y="26"/>
                  <a:pt x="43" y="25"/>
                </a:cubicBezTo>
                <a:cubicBezTo>
                  <a:pt x="43" y="19"/>
                  <a:pt x="43" y="19"/>
                  <a:pt x="43" y="19"/>
                </a:cubicBezTo>
                <a:cubicBezTo>
                  <a:pt x="50" y="20"/>
                  <a:pt x="56" y="22"/>
                  <a:pt x="61" y="25"/>
                </a:cubicBezTo>
                <a:cubicBezTo>
                  <a:pt x="66" y="22"/>
                  <a:pt x="66" y="22"/>
                  <a:pt x="66" y="22"/>
                </a:cubicBezTo>
                <a:lnTo>
                  <a:pt x="68" y="3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11" name="Freeform 247"/>
          <p:cNvSpPr>
            <a:spLocks noChangeAspect="1" noEditPoints="1"/>
          </p:cNvSpPr>
          <p:nvPr/>
        </p:nvSpPr>
        <p:spPr bwMode="auto">
          <a:xfrm>
            <a:off x="1561806" y="3567852"/>
            <a:ext cx="208302" cy="212022"/>
          </a:xfrm>
          <a:custGeom>
            <a:avLst/>
            <a:gdLst>
              <a:gd name="T0" fmla="*/ 37 w 52"/>
              <a:gd name="T1" fmla="*/ 37 h 53"/>
              <a:gd name="T2" fmla="*/ 36 w 52"/>
              <a:gd name="T3" fmla="*/ 38 h 53"/>
              <a:gd name="T4" fmla="*/ 30 w 52"/>
              <a:gd name="T5" fmla="*/ 38 h 53"/>
              <a:gd name="T6" fmla="*/ 29 w 52"/>
              <a:gd name="T7" fmla="*/ 37 h 53"/>
              <a:gd name="T8" fmla="*/ 29 w 52"/>
              <a:gd name="T9" fmla="*/ 18 h 53"/>
              <a:gd name="T10" fmla="*/ 19 w 52"/>
              <a:gd name="T11" fmla="*/ 8 h 53"/>
              <a:gd name="T12" fmla="*/ 8 w 52"/>
              <a:gd name="T13" fmla="*/ 8 h 53"/>
              <a:gd name="T14" fmla="*/ 8 w 52"/>
              <a:gd name="T15" fmla="*/ 52 h 53"/>
              <a:gd name="T16" fmla="*/ 7 w 52"/>
              <a:gd name="T17" fmla="*/ 53 h 53"/>
              <a:gd name="T18" fmla="*/ 1 w 52"/>
              <a:gd name="T19" fmla="*/ 53 h 53"/>
              <a:gd name="T20" fmla="*/ 0 w 52"/>
              <a:gd name="T21" fmla="*/ 52 h 53"/>
              <a:gd name="T22" fmla="*/ 0 w 52"/>
              <a:gd name="T23" fmla="*/ 1 h 53"/>
              <a:gd name="T24" fmla="*/ 1 w 52"/>
              <a:gd name="T25" fmla="*/ 0 h 53"/>
              <a:gd name="T26" fmla="*/ 19 w 52"/>
              <a:gd name="T27" fmla="*/ 0 h 53"/>
              <a:gd name="T28" fmla="*/ 37 w 52"/>
              <a:gd name="T29" fmla="*/ 18 h 53"/>
              <a:gd name="T30" fmla="*/ 37 w 52"/>
              <a:gd name="T31" fmla="*/ 37 h 53"/>
              <a:gd name="T32" fmla="*/ 52 w 52"/>
              <a:gd name="T33" fmla="*/ 34 h 53"/>
              <a:gd name="T34" fmla="*/ 33 w 52"/>
              <a:gd name="T35" fmla="*/ 53 h 53"/>
              <a:gd name="T36" fmla="*/ 16 w 52"/>
              <a:gd name="T37" fmla="*/ 53 h 53"/>
              <a:gd name="T38" fmla="*/ 14 w 52"/>
              <a:gd name="T39" fmla="*/ 52 h 53"/>
              <a:gd name="T40" fmla="*/ 14 w 52"/>
              <a:gd name="T41" fmla="*/ 15 h 53"/>
              <a:gd name="T42" fmla="*/ 16 w 52"/>
              <a:gd name="T43" fmla="*/ 14 h 53"/>
              <a:gd name="T44" fmla="*/ 22 w 52"/>
              <a:gd name="T45" fmla="*/ 14 h 53"/>
              <a:gd name="T46" fmla="*/ 23 w 52"/>
              <a:gd name="T47" fmla="*/ 15 h 53"/>
              <a:gd name="T48" fmla="*/ 23 w 52"/>
              <a:gd name="T49" fmla="*/ 44 h 53"/>
              <a:gd name="T50" fmla="*/ 33 w 52"/>
              <a:gd name="T51" fmla="*/ 44 h 53"/>
              <a:gd name="T52" fmla="*/ 43 w 52"/>
              <a:gd name="T53" fmla="*/ 34 h 53"/>
              <a:gd name="T54" fmla="*/ 43 w 52"/>
              <a:gd name="T55" fmla="*/ 1 h 53"/>
              <a:gd name="T56" fmla="*/ 45 w 52"/>
              <a:gd name="T57" fmla="*/ 0 h 53"/>
              <a:gd name="T58" fmla="*/ 51 w 52"/>
              <a:gd name="T59" fmla="*/ 0 h 53"/>
              <a:gd name="T60" fmla="*/ 52 w 52"/>
              <a:gd name="T61" fmla="*/ 1 h 53"/>
              <a:gd name="T62" fmla="*/ 52 w 52"/>
              <a:gd name="T63" fmla="*/ 34 h 5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2" h="53">
                <a:moveTo>
                  <a:pt x="37" y="37"/>
                </a:moveTo>
                <a:cubicBezTo>
                  <a:pt x="37" y="38"/>
                  <a:pt x="37" y="38"/>
                  <a:pt x="36" y="38"/>
                </a:cubicBezTo>
                <a:cubicBezTo>
                  <a:pt x="30" y="38"/>
                  <a:pt x="30" y="38"/>
                  <a:pt x="30" y="38"/>
                </a:cubicBezTo>
                <a:cubicBezTo>
                  <a:pt x="29" y="38"/>
                  <a:pt x="29" y="38"/>
                  <a:pt x="29" y="37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3"/>
                  <a:pt x="24" y="8"/>
                  <a:pt x="19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52"/>
                  <a:pt x="8" y="52"/>
                  <a:pt x="8" y="52"/>
                </a:cubicBezTo>
                <a:cubicBezTo>
                  <a:pt x="8" y="52"/>
                  <a:pt x="8" y="53"/>
                  <a:pt x="7" y="53"/>
                </a:cubicBezTo>
                <a:cubicBezTo>
                  <a:pt x="1" y="53"/>
                  <a:pt x="1" y="53"/>
                  <a:pt x="1" y="53"/>
                </a:cubicBezTo>
                <a:cubicBezTo>
                  <a:pt x="0" y="53"/>
                  <a:pt x="0" y="52"/>
                  <a:pt x="0" y="52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9" y="0"/>
                  <a:pt x="37" y="8"/>
                  <a:pt x="37" y="18"/>
                </a:cubicBezTo>
                <a:lnTo>
                  <a:pt x="37" y="37"/>
                </a:lnTo>
                <a:close/>
                <a:moveTo>
                  <a:pt x="52" y="34"/>
                </a:moveTo>
                <a:cubicBezTo>
                  <a:pt x="52" y="45"/>
                  <a:pt x="44" y="53"/>
                  <a:pt x="33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5" y="53"/>
                  <a:pt x="14" y="52"/>
                  <a:pt x="14" y="52"/>
                </a:cubicBez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4"/>
                  <a:pt x="16" y="14"/>
                </a:cubicBezTo>
                <a:cubicBezTo>
                  <a:pt x="22" y="14"/>
                  <a:pt x="22" y="14"/>
                  <a:pt x="22" y="14"/>
                </a:cubicBezTo>
                <a:cubicBezTo>
                  <a:pt x="22" y="14"/>
                  <a:pt x="23" y="15"/>
                  <a:pt x="23" y="15"/>
                </a:cubicBezTo>
                <a:cubicBezTo>
                  <a:pt x="23" y="44"/>
                  <a:pt x="23" y="44"/>
                  <a:pt x="2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9" y="44"/>
                  <a:pt x="43" y="40"/>
                  <a:pt x="43" y="34"/>
                </a:cubicBezTo>
                <a:cubicBezTo>
                  <a:pt x="43" y="1"/>
                  <a:pt x="43" y="1"/>
                  <a:pt x="43" y="1"/>
                </a:cubicBezTo>
                <a:cubicBezTo>
                  <a:pt x="43" y="0"/>
                  <a:pt x="44" y="0"/>
                  <a:pt x="4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0"/>
                  <a:pt x="52" y="0"/>
                  <a:pt x="52" y="1"/>
                </a:cubicBezTo>
                <a:lnTo>
                  <a:pt x="52" y="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12" name="Freeform 109"/>
          <p:cNvSpPr>
            <a:spLocks noChangeAspect="1" noEditPoints="1"/>
          </p:cNvSpPr>
          <p:nvPr/>
        </p:nvSpPr>
        <p:spPr bwMode="auto">
          <a:xfrm>
            <a:off x="7669284" y="3135594"/>
            <a:ext cx="209550" cy="213122"/>
          </a:xfrm>
          <a:custGeom>
            <a:avLst/>
            <a:gdLst>
              <a:gd name="T0" fmla="*/ 558654 w 61"/>
              <a:gd name="T1" fmla="*/ 484922 h 62"/>
              <a:gd name="T2" fmla="*/ 476230 w 61"/>
              <a:gd name="T3" fmla="*/ 567267 h 62"/>
              <a:gd name="T4" fmla="*/ 82424 w 61"/>
              <a:gd name="T5" fmla="*/ 567267 h 62"/>
              <a:gd name="T6" fmla="*/ 0 w 61"/>
              <a:gd name="T7" fmla="*/ 484922 h 62"/>
              <a:gd name="T8" fmla="*/ 0 w 61"/>
              <a:gd name="T9" fmla="*/ 91495 h 62"/>
              <a:gd name="T10" fmla="*/ 82424 w 61"/>
              <a:gd name="T11" fmla="*/ 0 h 62"/>
              <a:gd name="T12" fmla="*/ 476230 w 61"/>
              <a:gd name="T13" fmla="*/ 0 h 62"/>
              <a:gd name="T14" fmla="*/ 558654 w 61"/>
              <a:gd name="T15" fmla="*/ 91495 h 62"/>
              <a:gd name="T16" fmla="*/ 558654 w 61"/>
              <a:gd name="T17" fmla="*/ 484922 h 62"/>
              <a:gd name="T18" fmla="*/ 302223 w 61"/>
              <a:gd name="T19" fmla="*/ 256185 h 62"/>
              <a:gd name="T20" fmla="*/ 256431 w 61"/>
              <a:gd name="T21" fmla="*/ 219587 h 62"/>
              <a:gd name="T22" fmla="*/ 210640 w 61"/>
              <a:gd name="T23" fmla="*/ 219587 h 62"/>
              <a:gd name="T24" fmla="*/ 174007 w 61"/>
              <a:gd name="T25" fmla="*/ 237886 h 62"/>
              <a:gd name="T26" fmla="*/ 137374 w 61"/>
              <a:gd name="T27" fmla="*/ 219587 h 62"/>
              <a:gd name="T28" fmla="*/ 91583 w 61"/>
              <a:gd name="T29" fmla="*/ 219587 h 62"/>
              <a:gd name="T30" fmla="*/ 45791 w 61"/>
              <a:gd name="T31" fmla="*/ 256185 h 62"/>
              <a:gd name="T32" fmla="*/ 45791 w 61"/>
              <a:gd name="T33" fmla="*/ 347680 h 62"/>
              <a:gd name="T34" fmla="*/ 54950 w 61"/>
              <a:gd name="T35" fmla="*/ 356829 h 62"/>
              <a:gd name="T36" fmla="*/ 73266 w 61"/>
              <a:gd name="T37" fmla="*/ 356829 h 62"/>
              <a:gd name="T38" fmla="*/ 82424 w 61"/>
              <a:gd name="T39" fmla="*/ 347680 h 62"/>
              <a:gd name="T40" fmla="*/ 82424 w 61"/>
              <a:gd name="T41" fmla="*/ 265335 h 62"/>
              <a:gd name="T42" fmla="*/ 100741 w 61"/>
              <a:gd name="T43" fmla="*/ 247036 h 62"/>
              <a:gd name="T44" fmla="*/ 137374 w 61"/>
              <a:gd name="T45" fmla="*/ 247036 h 62"/>
              <a:gd name="T46" fmla="*/ 155690 w 61"/>
              <a:gd name="T47" fmla="*/ 265335 h 62"/>
              <a:gd name="T48" fmla="*/ 155690 w 61"/>
              <a:gd name="T49" fmla="*/ 347680 h 62"/>
              <a:gd name="T50" fmla="*/ 164849 w 61"/>
              <a:gd name="T51" fmla="*/ 356829 h 62"/>
              <a:gd name="T52" fmla="*/ 183165 w 61"/>
              <a:gd name="T53" fmla="*/ 356829 h 62"/>
              <a:gd name="T54" fmla="*/ 192324 w 61"/>
              <a:gd name="T55" fmla="*/ 347680 h 62"/>
              <a:gd name="T56" fmla="*/ 192324 w 61"/>
              <a:gd name="T57" fmla="*/ 265335 h 62"/>
              <a:gd name="T58" fmla="*/ 210640 w 61"/>
              <a:gd name="T59" fmla="*/ 247036 h 62"/>
              <a:gd name="T60" fmla="*/ 247273 w 61"/>
              <a:gd name="T61" fmla="*/ 247036 h 62"/>
              <a:gd name="T62" fmla="*/ 265590 w 61"/>
              <a:gd name="T63" fmla="*/ 265335 h 62"/>
              <a:gd name="T64" fmla="*/ 265590 w 61"/>
              <a:gd name="T65" fmla="*/ 347680 h 62"/>
              <a:gd name="T66" fmla="*/ 274748 w 61"/>
              <a:gd name="T67" fmla="*/ 356829 h 62"/>
              <a:gd name="T68" fmla="*/ 293064 w 61"/>
              <a:gd name="T69" fmla="*/ 356829 h 62"/>
              <a:gd name="T70" fmla="*/ 302223 w 61"/>
              <a:gd name="T71" fmla="*/ 347680 h 62"/>
              <a:gd name="T72" fmla="*/ 302223 w 61"/>
              <a:gd name="T73" fmla="*/ 256185 h 62"/>
              <a:gd name="T74" fmla="*/ 512863 w 61"/>
              <a:gd name="T75" fmla="*/ 256185 h 62"/>
              <a:gd name="T76" fmla="*/ 476230 w 61"/>
              <a:gd name="T77" fmla="*/ 219587 h 62"/>
              <a:gd name="T78" fmla="*/ 375489 w 61"/>
              <a:gd name="T79" fmla="*/ 219587 h 62"/>
              <a:gd name="T80" fmla="*/ 329697 w 61"/>
              <a:gd name="T81" fmla="*/ 256185 h 62"/>
              <a:gd name="T82" fmla="*/ 329697 w 61"/>
              <a:gd name="T83" fmla="*/ 411726 h 62"/>
              <a:gd name="T84" fmla="*/ 338856 w 61"/>
              <a:gd name="T85" fmla="*/ 420876 h 62"/>
              <a:gd name="T86" fmla="*/ 357172 w 61"/>
              <a:gd name="T87" fmla="*/ 420876 h 62"/>
              <a:gd name="T88" fmla="*/ 366330 w 61"/>
              <a:gd name="T89" fmla="*/ 411726 h 62"/>
              <a:gd name="T90" fmla="*/ 366330 w 61"/>
              <a:gd name="T91" fmla="*/ 347680 h 62"/>
              <a:gd name="T92" fmla="*/ 402964 w 61"/>
              <a:gd name="T93" fmla="*/ 356829 h 62"/>
              <a:gd name="T94" fmla="*/ 476230 w 61"/>
              <a:gd name="T95" fmla="*/ 356829 h 62"/>
              <a:gd name="T96" fmla="*/ 512863 w 61"/>
              <a:gd name="T97" fmla="*/ 320231 h 62"/>
              <a:gd name="T98" fmla="*/ 512863 w 61"/>
              <a:gd name="T99" fmla="*/ 256185 h 62"/>
              <a:gd name="T100" fmla="*/ 476230 w 61"/>
              <a:gd name="T101" fmla="*/ 311082 h 62"/>
              <a:gd name="T102" fmla="*/ 457913 w 61"/>
              <a:gd name="T103" fmla="*/ 329381 h 62"/>
              <a:gd name="T104" fmla="*/ 384647 w 61"/>
              <a:gd name="T105" fmla="*/ 329381 h 62"/>
              <a:gd name="T106" fmla="*/ 366330 w 61"/>
              <a:gd name="T107" fmla="*/ 311082 h 62"/>
              <a:gd name="T108" fmla="*/ 366330 w 61"/>
              <a:gd name="T109" fmla="*/ 265335 h 62"/>
              <a:gd name="T110" fmla="*/ 384647 w 61"/>
              <a:gd name="T111" fmla="*/ 247036 h 62"/>
              <a:gd name="T112" fmla="*/ 457913 w 61"/>
              <a:gd name="T113" fmla="*/ 247036 h 62"/>
              <a:gd name="T114" fmla="*/ 476230 w 61"/>
              <a:gd name="T115" fmla="*/ 265335 h 62"/>
              <a:gd name="T116" fmla="*/ 476230 w 61"/>
              <a:gd name="T117" fmla="*/ 311082 h 6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61" h="62">
                <a:moveTo>
                  <a:pt x="61" y="53"/>
                </a:moveTo>
                <a:cubicBezTo>
                  <a:pt x="61" y="58"/>
                  <a:pt x="57" y="62"/>
                  <a:pt x="52" y="62"/>
                </a:cubicBezTo>
                <a:cubicBezTo>
                  <a:pt x="9" y="62"/>
                  <a:pt x="9" y="62"/>
                  <a:pt x="9" y="62"/>
                </a:cubicBezTo>
                <a:cubicBezTo>
                  <a:pt x="4" y="62"/>
                  <a:pt x="0" y="58"/>
                  <a:pt x="0" y="5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9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7" y="0"/>
                  <a:pt x="61" y="5"/>
                  <a:pt x="61" y="10"/>
                </a:cubicBezTo>
                <a:lnTo>
                  <a:pt x="61" y="53"/>
                </a:lnTo>
                <a:close/>
                <a:moveTo>
                  <a:pt x="33" y="28"/>
                </a:moveTo>
                <a:cubicBezTo>
                  <a:pt x="33" y="25"/>
                  <a:pt x="31" y="24"/>
                  <a:pt x="28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1" y="24"/>
                  <a:pt x="20" y="24"/>
                  <a:pt x="19" y="26"/>
                </a:cubicBezTo>
                <a:cubicBezTo>
                  <a:pt x="18" y="24"/>
                  <a:pt x="17" y="24"/>
                  <a:pt x="15" y="24"/>
                </a:cubicBezTo>
                <a:cubicBezTo>
                  <a:pt x="10" y="24"/>
                  <a:pt x="10" y="24"/>
                  <a:pt x="10" y="24"/>
                </a:cubicBezTo>
                <a:cubicBezTo>
                  <a:pt x="7" y="24"/>
                  <a:pt x="5" y="25"/>
                  <a:pt x="5" y="28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39"/>
                  <a:pt x="5" y="39"/>
                  <a:pt x="6" y="39"/>
                </a:cubicBezTo>
                <a:cubicBezTo>
                  <a:pt x="8" y="39"/>
                  <a:pt x="8" y="39"/>
                  <a:pt x="8" y="39"/>
                </a:cubicBezTo>
                <a:cubicBezTo>
                  <a:pt x="9" y="39"/>
                  <a:pt x="9" y="39"/>
                  <a:pt x="9" y="38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8"/>
                  <a:pt x="10" y="27"/>
                  <a:pt x="11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6" y="27"/>
                  <a:pt x="17" y="28"/>
                  <a:pt x="17" y="29"/>
                </a:cubicBezTo>
                <a:cubicBezTo>
                  <a:pt x="17" y="38"/>
                  <a:pt x="17" y="38"/>
                  <a:pt x="17" y="38"/>
                </a:cubicBezTo>
                <a:cubicBezTo>
                  <a:pt x="17" y="39"/>
                  <a:pt x="17" y="39"/>
                  <a:pt x="18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20" y="39"/>
                  <a:pt x="21" y="39"/>
                  <a:pt x="21" y="38"/>
                </a:cubicBezTo>
                <a:cubicBezTo>
                  <a:pt x="21" y="29"/>
                  <a:pt x="21" y="29"/>
                  <a:pt x="21" y="29"/>
                </a:cubicBezTo>
                <a:cubicBezTo>
                  <a:pt x="21" y="28"/>
                  <a:pt x="22" y="27"/>
                  <a:pt x="23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8" y="27"/>
                  <a:pt x="29" y="28"/>
                  <a:pt x="29" y="29"/>
                </a:cubicBezTo>
                <a:cubicBezTo>
                  <a:pt x="29" y="38"/>
                  <a:pt x="29" y="38"/>
                  <a:pt x="29" y="38"/>
                </a:cubicBezTo>
                <a:cubicBezTo>
                  <a:pt x="29" y="39"/>
                  <a:pt x="29" y="39"/>
                  <a:pt x="30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39"/>
                  <a:pt x="33" y="39"/>
                  <a:pt x="33" y="38"/>
                </a:cubicBezTo>
                <a:lnTo>
                  <a:pt x="33" y="28"/>
                </a:lnTo>
                <a:close/>
                <a:moveTo>
                  <a:pt x="56" y="28"/>
                </a:moveTo>
                <a:cubicBezTo>
                  <a:pt x="56" y="25"/>
                  <a:pt x="54" y="24"/>
                  <a:pt x="52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38" y="24"/>
                  <a:pt x="36" y="25"/>
                  <a:pt x="36" y="28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5"/>
                  <a:pt x="37" y="46"/>
                  <a:pt x="37" y="46"/>
                </a:cubicBezTo>
                <a:cubicBezTo>
                  <a:pt x="39" y="46"/>
                  <a:pt x="39" y="46"/>
                  <a:pt x="39" y="46"/>
                </a:cubicBezTo>
                <a:cubicBezTo>
                  <a:pt x="40" y="46"/>
                  <a:pt x="40" y="45"/>
                  <a:pt x="40" y="45"/>
                </a:cubicBezTo>
                <a:cubicBezTo>
                  <a:pt x="40" y="38"/>
                  <a:pt x="40" y="38"/>
                  <a:pt x="40" y="38"/>
                </a:cubicBezTo>
                <a:cubicBezTo>
                  <a:pt x="41" y="39"/>
                  <a:pt x="42" y="39"/>
                  <a:pt x="44" y="39"/>
                </a:cubicBezTo>
                <a:cubicBezTo>
                  <a:pt x="52" y="39"/>
                  <a:pt x="52" y="39"/>
                  <a:pt x="52" y="39"/>
                </a:cubicBezTo>
                <a:cubicBezTo>
                  <a:pt x="54" y="39"/>
                  <a:pt x="56" y="37"/>
                  <a:pt x="56" y="35"/>
                </a:cubicBezTo>
                <a:lnTo>
                  <a:pt x="56" y="28"/>
                </a:lnTo>
                <a:close/>
                <a:moveTo>
                  <a:pt x="52" y="34"/>
                </a:moveTo>
                <a:cubicBezTo>
                  <a:pt x="52" y="35"/>
                  <a:pt x="52" y="36"/>
                  <a:pt x="50" y="36"/>
                </a:cubicBezTo>
                <a:cubicBezTo>
                  <a:pt x="42" y="36"/>
                  <a:pt x="42" y="36"/>
                  <a:pt x="42" y="36"/>
                </a:cubicBezTo>
                <a:cubicBezTo>
                  <a:pt x="41" y="36"/>
                  <a:pt x="40" y="35"/>
                  <a:pt x="40" y="34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8"/>
                  <a:pt x="41" y="27"/>
                  <a:pt x="42" y="27"/>
                </a:cubicBezTo>
                <a:cubicBezTo>
                  <a:pt x="50" y="27"/>
                  <a:pt x="50" y="27"/>
                  <a:pt x="50" y="27"/>
                </a:cubicBezTo>
                <a:cubicBezTo>
                  <a:pt x="52" y="27"/>
                  <a:pt x="52" y="28"/>
                  <a:pt x="52" y="29"/>
                </a:cubicBezTo>
                <a:lnTo>
                  <a:pt x="52" y="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14" name="Freeform 87"/>
          <p:cNvSpPr>
            <a:spLocks noChangeAspect="1" noChangeArrowheads="1"/>
          </p:cNvSpPr>
          <p:nvPr/>
        </p:nvSpPr>
        <p:spPr bwMode="auto">
          <a:xfrm>
            <a:off x="3072737" y="3570027"/>
            <a:ext cx="206375" cy="203200"/>
          </a:xfrm>
          <a:custGeom>
            <a:avLst/>
            <a:gdLst>
              <a:gd name="T0" fmla="*/ 115 w 462"/>
              <a:gd name="T1" fmla="*/ 151 h 452"/>
              <a:gd name="T2" fmla="*/ 186 w 462"/>
              <a:gd name="T3" fmla="*/ 97 h 452"/>
              <a:gd name="T4" fmla="*/ 186 w 462"/>
              <a:gd name="T5" fmla="*/ 70 h 452"/>
              <a:gd name="T6" fmla="*/ 44 w 462"/>
              <a:gd name="T7" fmla="*/ 88 h 452"/>
              <a:gd name="T8" fmla="*/ 115 w 462"/>
              <a:gd name="T9" fmla="*/ 151 h 452"/>
              <a:gd name="T10" fmla="*/ 62 w 462"/>
              <a:gd name="T11" fmla="*/ 195 h 452"/>
              <a:gd name="T12" fmla="*/ 26 w 462"/>
              <a:gd name="T13" fmla="*/ 124 h 452"/>
              <a:gd name="T14" fmla="*/ 35 w 462"/>
              <a:gd name="T15" fmla="*/ 336 h 452"/>
              <a:gd name="T16" fmla="*/ 62 w 462"/>
              <a:gd name="T17" fmla="*/ 195 h 452"/>
              <a:gd name="T18" fmla="*/ 230 w 462"/>
              <a:gd name="T19" fmla="*/ 35 h 452"/>
              <a:gd name="T20" fmla="*/ 346 w 462"/>
              <a:gd name="T21" fmla="*/ 26 h 452"/>
              <a:gd name="T22" fmla="*/ 151 w 462"/>
              <a:gd name="T23" fmla="*/ 8 h 452"/>
              <a:gd name="T24" fmla="*/ 230 w 462"/>
              <a:gd name="T25" fmla="*/ 35 h 452"/>
              <a:gd name="T26" fmla="*/ 301 w 462"/>
              <a:gd name="T27" fmla="*/ 266 h 452"/>
              <a:gd name="T28" fmla="*/ 248 w 462"/>
              <a:gd name="T29" fmla="*/ 132 h 452"/>
              <a:gd name="T30" fmla="*/ 204 w 462"/>
              <a:gd name="T31" fmla="*/ 124 h 452"/>
              <a:gd name="T32" fmla="*/ 160 w 462"/>
              <a:gd name="T33" fmla="*/ 195 h 452"/>
              <a:gd name="T34" fmla="*/ 301 w 462"/>
              <a:gd name="T35" fmla="*/ 266 h 452"/>
              <a:gd name="T36" fmla="*/ 363 w 462"/>
              <a:gd name="T37" fmla="*/ 327 h 452"/>
              <a:gd name="T38" fmla="*/ 363 w 462"/>
              <a:gd name="T39" fmla="*/ 407 h 452"/>
              <a:gd name="T40" fmla="*/ 390 w 462"/>
              <a:gd name="T41" fmla="*/ 301 h 452"/>
              <a:gd name="T42" fmla="*/ 292 w 462"/>
              <a:gd name="T43" fmla="*/ 301 h 452"/>
              <a:gd name="T44" fmla="*/ 142 w 462"/>
              <a:gd name="T45" fmla="*/ 239 h 452"/>
              <a:gd name="T46" fmla="*/ 107 w 462"/>
              <a:gd name="T47" fmla="*/ 239 h 452"/>
              <a:gd name="T48" fmla="*/ 142 w 462"/>
              <a:gd name="T49" fmla="*/ 434 h 452"/>
              <a:gd name="T50" fmla="*/ 381 w 462"/>
              <a:gd name="T51" fmla="*/ 53 h 452"/>
              <a:gd name="T52" fmla="*/ 275 w 462"/>
              <a:gd name="T53" fmla="*/ 79 h 452"/>
              <a:gd name="T54" fmla="*/ 275 w 462"/>
              <a:gd name="T55" fmla="*/ 106 h 452"/>
              <a:gd name="T56" fmla="*/ 390 w 462"/>
              <a:gd name="T57" fmla="*/ 266 h 452"/>
              <a:gd name="T58" fmla="*/ 461 w 462"/>
              <a:gd name="T59" fmla="*/ 221 h 452"/>
              <a:gd name="T60" fmla="*/ 319 w 462"/>
              <a:gd name="T61" fmla="*/ 327 h 452"/>
              <a:gd name="T62" fmla="*/ 177 w 462"/>
              <a:gd name="T63" fmla="*/ 443 h 452"/>
              <a:gd name="T64" fmla="*/ 328 w 462"/>
              <a:gd name="T65" fmla="*/ 434 h 452"/>
              <a:gd name="T66" fmla="*/ 328 w 462"/>
              <a:gd name="T67" fmla="*/ 336 h 4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5" name="Freeform 104"/>
          <p:cNvSpPr>
            <a:spLocks noChangeAspect="1" noChangeArrowheads="1"/>
          </p:cNvSpPr>
          <p:nvPr/>
        </p:nvSpPr>
        <p:spPr bwMode="auto">
          <a:xfrm>
            <a:off x="1956241" y="3599156"/>
            <a:ext cx="223838" cy="14922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6" name="Freeform 105"/>
          <p:cNvSpPr>
            <a:spLocks noChangeAspect="1" noChangeArrowheads="1"/>
          </p:cNvSpPr>
          <p:nvPr/>
        </p:nvSpPr>
        <p:spPr bwMode="auto">
          <a:xfrm>
            <a:off x="2289102" y="3564637"/>
            <a:ext cx="292029" cy="220553"/>
          </a:xfrm>
          <a:custGeom>
            <a:avLst/>
            <a:gdLst>
              <a:gd name="T0" fmla="*/ 488 w 506"/>
              <a:gd name="T1" fmla="*/ 213 h 382"/>
              <a:gd name="T2" fmla="*/ 363 w 506"/>
              <a:gd name="T3" fmla="*/ 142 h 382"/>
              <a:gd name="T4" fmla="*/ 451 w 506"/>
              <a:gd name="T5" fmla="*/ 80 h 382"/>
              <a:gd name="T6" fmla="*/ 451 w 506"/>
              <a:gd name="T7" fmla="*/ 44 h 382"/>
              <a:gd name="T8" fmla="*/ 363 w 506"/>
              <a:gd name="T9" fmla="*/ 53 h 382"/>
              <a:gd name="T10" fmla="*/ 363 w 506"/>
              <a:gd name="T11" fmla="*/ 0 h 382"/>
              <a:gd name="T12" fmla="*/ 328 w 506"/>
              <a:gd name="T13" fmla="*/ 0 h 382"/>
              <a:gd name="T14" fmla="*/ 257 w 506"/>
              <a:gd name="T15" fmla="*/ 71 h 382"/>
              <a:gd name="T16" fmla="*/ 257 w 506"/>
              <a:gd name="T17" fmla="*/ 106 h 382"/>
              <a:gd name="T18" fmla="*/ 336 w 506"/>
              <a:gd name="T19" fmla="*/ 97 h 382"/>
              <a:gd name="T20" fmla="*/ 275 w 506"/>
              <a:gd name="T21" fmla="*/ 178 h 382"/>
              <a:gd name="T22" fmla="*/ 310 w 506"/>
              <a:gd name="T23" fmla="*/ 319 h 382"/>
              <a:gd name="T24" fmla="*/ 398 w 506"/>
              <a:gd name="T25" fmla="*/ 354 h 382"/>
              <a:gd name="T26" fmla="*/ 407 w 506"/>
              <a:gd name="T27" fmla="*/ 372 h 382"/>
              <a:gd name="T28" fmla="*/ 488 w 506"/>
              <a:gd name="T29" fmla="*/ 213 h 382"/>
              <a:gd name="T30" fmla="*/ 310 w 506"/>
              <a:gd name="T31" fmla="*/ 292 h 382"/>
              <a:gd name="T32" fmla="*/ 301 w 506"/>
              <a:gd name="T33" fmla="*/ 204 h 382"/>
              <a:gd name="T34" fmla="*/ 336 w 506"/>
              <a:gd name="T35" fmla="*/ 284 h 382"/>
              <a:gd name="T36" fmla="*/ 363 w 506"/>
              <a:gd name="T37" fmla="*/ 275 h 382"/>
              <a:gd name="T38" fmla="*/ 363 w 506"/>
              <a:gd name="T39" fmla="*/ 178 h 382"/>
              <a:gd name="T40" fmla="*/ 416 w 506"/>
              <a:gd name="T41" fmla="*/ 186 h 382"/>
              <a:gd name="T42" fmla="*/ 142 w 506"/>
              <a:gd name="T43" fmla="*/ 89 h 382"/>
              <a:gd name="T44" fmla="*/ 142 w 506"/>
              <a:gd name="T45" fmla="*/ 80 h 382"/>
              <a:gd name="T46" fmla="*/ 88 w 506"/>
              <a:gd name="T47" fmla="*/ 89 h 382"/>
              <a:gd name="T48" fmla="*/ 0 w 506"/>
              <a:gd name="T49" fmla="*/ 363 h 382"/>
              <a:gd name="T50" fmla="*/ 44 w 506"/>
              <a:gd name="T51" fmla="*/ 363 h 382"/>
              <a:gd name="T52" fmla="*/ 160 w 506"/>
              <a:gd name="T53" fmla="*/ 275 h 382"/>
              <a:gd name="T54" fmla="*/ 186 w 506"/>
              <a:gd name="T55" fmla="*/ 363 h 382"/>
              <a:gd name="T56" fmla="*/ 230 w 506"/>
              <a:gd name="T57" fmla="*/ 363 h 382"/>
              <a:gd name="T58" fmla="*/ 79 w 506"/>
              <a:gd name="T59" fmla="*/ 239 h 382"/>
              <a:gd name="T60" fmla="*/ 116 w 506"/>
              <a:gd name="T61" fmla="*/ 116 h 382"/>
              <a:gd name="T62" fmla="*/ 79 w 506"/>
              <a:gd name="T63" fmla="*/ 239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506" h="382">
                <a:moveTo>
                  <a:pt x="488" y="213"/>
                </a:moveTo>
                <a:lnTo>
                  <a:pt x="488" y="213"/>
                </a:lnTo>
                <a:cubicBezTo>
                  <a:pt x="470" y="169"/>
                  <a:pt x="434" y="142"/>
                  <a:pt x="372" y="142"/>
                </a:cubicBezTo>
                <a:cubicBezTo>
                  <a:pt x="372" y="142"/>
                  <a:pt x="372" y="142"/>
                  <a:pt x="363" y="142"/>
                </a:cubicBezTo>
                <a:cubicBezTo>
                  <a:pt x="363" y="89"/>
                  <a:pt x="363" y="89"/>
                  <a:pt x="363" y="89"/>
                </a:cubicBezTo>
                <a:lnTo>
                  <a:pt x="451" y="80"/>
                </a:lnTo>
                <a:cubicBezTo>
                  <a:pt x="461" y="80"/>
                  <a:pt x="461" y="71"/>
                  <a:pt x="461" y="71"/>
                </a:cubicBezTo>
                <a:cubicBezTo>
                  <a:pt x="461" y="71"/>
                  <a:pt x="451" y="53"/>
                  <a:pt x="451" y="44"/>
                </a:cubicBezTo>
                <a:cubicBezTo>
                  <a:pt x="451" y="44"/>
                  <a:pt x="451" y="44"/>
                  <a:pt x="443" y="44"/>
                </a:cubicBezTo>
                <a:lnTo>
                  <a:pt x="363" y="53"/>
                </a:lnTo>
                <a:cubicBezTo>
                  <a:pt x="363" y="53"/>
                  <a:pt x="363" y="9"/>
                  <a:pt x="363" y="0"/>
                </a:cubicBezTo>
                <a:lnTo>
                  <a:pt x="363" y="0"/>
                </a:lnTo>
                <a:cubicBezTo>
                  <a:pt x="354" y="0"/>
                  <a:pt x="336" y="0"/>
                  <a:pt x="336" y="0"/>
                </a:cubicBezTo>
                <a:lnTo>
                  <a:pt x="328" y="0"/>
                </a:lnTo>
                <a:cubicBezTo>
                  <a:pt x="328" y="9"/>
                  <a:pt x="336" y="62"/>
                  <a:pt x="336" y="62"/>
                </a:cubicBezTo>
                <a:lnTo>
                  <a:pt x="257" y="71"/>
                </a:lnTo>
                <a:lnTo>
                  <a:pt x="248" y="80"/>
                </a:lnTo>
                <a:lnTo>
                  <a:pt x="257" y="106"/>
                </a:lnTo>
                <a:lnTo>
                  <a:pt x="257" y="106"/>
                </a:lnTo>
                <a:cubicBezTo>
                  <a:pt x="266" y="106"/>
                  <a:pt x="336" y="97"/>
                  <a:pt x="336" y="97"/>
                </a:cubicBezTo>
                <a:cubicBezTo>
                  <a:pt x="336" y="151"/>
                  <a:pt x="336" y="151"/>
                  <a:pt x="336" y="151"/>
                </a:cubicBezTo>
                <a:cubicBezTo>
                  <a:pt x="310" y="151"/>
                  <a:pt x="292" y="169"/>
                  <a:pt x="275" y="178"/>
                </a:cubicBezTo>
                <a:cubicBezTo>
                  <a:pt x="257" y="204"/>
                  <a:pt x="248" y="231"/>
                  <a:pt x="248" y="257"/>
                </a:cubicBezTo>
                <a:cubicBezTo>
                  <a:pt x="248" y="292"/>
                  <a:pt x="275" y="319"/>
                  <a:pt x="310" y="319"/>
                </a:cubicBezTo>
                <a:cubicBezTo>
                  <a:pt x="381" y="328"/>
                  <a:pt x="434" y="248"/>
                  <a:pt x="451" y="204"/>
                </a:cubicBezTo>
                <a:cubicBezTo>
                  <a:pt x="479" y="239"/>
                  <a:pt x="451" y="310"/>
                  <a:pt x="398" y="354"/>
                </a:cubicBezTo>
                <a:lnTo>
                  <a:pt x="398" y="354"/>
                </a:lnTo>
                <a:lnTo>
                  <a:pt x="407" y="372"/>
                </a:lnTo>
                <a:cubicBezTo>
                  <a:pt x="416" y="381"/>
                  <a:pt x="416" y="381"/>
                  <a:pt x="416" y="372"/>
                </a:cubicBezTo>
                <a:cubicBezTo>
                  <a:pt x="479" y="337"/>
                  <a:pt x="505" y="266"/>
                  <a:pt x="488" y="213"/>
                </a:cubicBezTo>
                <a:close/>
                <a:moveTo>
                  <a:pt x="310" y="292"/>
                </a:moveTo>
                <a:lnTo>
                  <a:pt x="310" y="292"/>
                </a:lnTo>
                <a:cubicBezTo>
                  <a:pt x="283" y="284"/>
                  <a:pt x="283" y="266"/>
                  <a:pt x="283" y="257"/>
                </a:cubicBezTo>
                <a:cubicBezTo>
                  <a:pt x="283" y="231"/>
                  <a:pt x="292" y="213"/>
                  <a:pt x="301" y="204"/>
                </a:cubicBezTo>
                <a:cubicBezTo>
                  <a:pt x="310" y="195"/>
                  <a:pt x="319" y="186"/>
                  <a:pt x="336" y="178"/>
                </a:cubicBezTo>
                <a:cubicBezTo>
                  <a:pt x="336" y="284"/>
                  <a:pt x="336" y="284"/>
                  <a:pt x="336" y="284"/>
                </a:cubicBezTo>
                <a:cubicBezTo>
                  <a:pt x="328" y="292"/>
                  <a:pt x="319" y="292"/>
                  <a:pt x="310" y="292"/>
                </a:cubicBezTo>
                <a:close/>
                <a:moveTo>
                  <a:pt x="363" y="275"/>
                </a:moveTo>
                <a:lnTo>
                  <a:pt x="363" y="275"/>
                </a:lnTo>
                <a:cubicBezTo>
                  <a:pt x="363" y="178"/>
                  <a:pt x="363" y="178"/>
                  <a:pt x="363" y="178"/>
                </a:cubicBezTo>
                <a:cubicBezTo>
                  <a:pt x="372" y="178"/>
                  <a:pt x="372" y="178"/>
                  <a:pt x="372" y="178"/>
                </a:cubicBezTo>
                <a:cubicBezTo>
                  <a:pt x="389" y="178"/>
                  <a:pt x="407" y="178"/>
                  <a:pt x="416" y="186"/>
                </a:cubicBezTo>
                <a:cubicBezTo>
                  <a:pt x="434" y="186"/>
                  <a:pt x="398" y="248"/>
                  <a:pt x="363" y="275"/>
                </a:cubicBezTo>
                <a:close/>
                <a:moveTo>
                  <a:pt x="142" y="89"/>
                </a:moveTo>
                <a:lnTo>
                  <a:pt x="142" y="89"/>
                </a:lnTo>
                <a:cubicBezTo>
                  <a:pt x="142" y="80"/>
                  <a:pt x="142" y="80"/>
                  <a:pt x="142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80"/>
                  <a:pt x="88" y="80"/>
                  <a:pt x="88" y="89"/>
                </a:cubicBezTo>
                <a:cubicBezTo>
                  <a:pt x="79" y="116"/>
                  <a:pt x="0" y="354"/>
                  <a:pt x="0" y="363"/>
                </a:cubicBezTo>
                <a:lnTo>
                  <a:pt x="0" y="363"/>
                </a:lnTo>
                <a:cubicBezTo>
                  <a:pt x="44" y="363"/>
                  <a:pt x="44" y="363"/>
                  <a:pt x="44" y="363"/>
                </a:cubicBezTo>
                <a:lnTo>
                  <a:pt x="44" y="363"/>
                </a:lnTo>
                <a:cubicBezTo>
                  <a:pt x="44" y="354"/>
                  <a:pt x="71" y="275"/>
                  <a:pt x="71" y="275"/>
                </a:cubicBezTo>
                <a:cubicBezTo>
                  <a:pt x="160" y="275"/>
                  <a:pt x="160" y="275"/>
                  <a:pt x="160" y="275"/>
                </a:cubicBezTo>
                <a:cubicBezTo>
                  <a:pt x="160" y="275"/>
                  <a:pt x="186" y="354"/>
                  <a:pt x="186" y="363"/>
                </a:cubicBezTo>
                <a:lnTo>
                  <a:pt x="186" y="363"/>
                </a:lnTo>
                <a:cubicBezTo>
                  <a:pt x="230" y="363"/>
                  <a:pt x="230" y="363"/>
                  <a:pt x="230" y="363"/>
                </a:cubicBezTo>
                <a:lnTo>
                  <a:pt x="230" y="363"/>
                </a:lnTo>
                <a:cubicBezTo>
                  <a:pt x="230" y="354"/>
                  <a:pt x="151" y="116"/>
                  <a:pt x="142" y="89"/>
                </a:cubicBezTo>
                <a:close/>
                <a:moveTo>
                  <a:pt x="79" y="239"/>
                </a:moveTo>
                <a:lnTo>
                  <a:pt x="79" y="239"/>
                </a:lnTo>
                <a:cubicBezTo>
                  <a:pt x="116" y="116"/>
                  <a:pt x="116" y="116"/>
                  <a:pt x="116" y="116"/>
                </a:cubicBezTo>
                <a:cubicBezTo>
                  <a:pt x="151" y="239"/>
                  <a:pt x="151" y="239"/>
                  <a:pt x="151" y="239"/>
                </a:cubicBezTo>
                <a:lnTo>
                  <a:pt x="79" y="2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17" name="Freeform 68"/>
          <p:cNvSpPr>
            <a:spLocks noChangeAspect="1" noEditPoints="1"/>
          </p:cNvSpPr>
          <p:nvPr/>
        </p:nvSpPr>
        <p:spPr bwMode="auto">
          <a:xfrm>
            <a:off x="3425826" y="3559728"/>
            <a:ext cx="229318" cy="225463"/>
          </a:xfrm>
          <a:custGeom>
            <a:avLst/>
            <a:gdLst>
              <a:gd name="T0" fmla="*/ 55 w 55"/>
              <a:gd name="T1" fmla="*/ 4 h 54"/>
              <a:gd name="T2" fmla="*/ 55 w 55"/>
              <a:gd name="T3" fmla="*/ 49 h 54"/>
              <a:gd name="T4" fmla="*/ 50 w 55"/>
              <a:gd name="T5" fmla="*/ 54 h 54"/>
              <a:gd name="T6" fmla="*/ 5 w 55"/>
              <a:gd name="T7" fmla="*/ 54 h 54"/>
              <a:gd name="T8" fmla="*/ 0 w 55"/>
              <a:gd name="T9" fmla="*/ 49 h 54"/>
              <a:gd name="T10" fmla="*/ 0 w 55"/>
              <a:gd name="T11" fmla="*/ 4 h 54"/>
              <a:gd name="T12" fmla="*/ 5 w 55"/>
              <a:gd name="T13" fmla="*/ 0 h 54"/>
              <a:gd name="T14" fmla="*/ 50 w 55"/>
              <a:gd name="T15" fmla="*/ 0 h 54"/>
              <a:gd name="T16" fmla="*/ 55 w 55"/>
              <a:gd name="T17" fmla="*/ 4 h 54"/>
              <a:gd name="T18" fmla="*/ 52 w 55"/>
              <a:gd name="T19" fmla="*/ 4 h 54"/>
              <a:gd name="T20" fmla="*/ 50 w 55"/>
              <a:gd name="T21" fmla="*/ 2 h 54"/>
              <a:gd name="T22" fmla="*/ 5 w 55"/>
              <a:gd name="T23" fmla="*/ 2 h 54"/>
              <a:gd name="T24" fmla="*/ 2 w 55"/>
              <a:gd name="T25" fmla="*/ 4 h 54"/>
              <a:gd name="T26" fmla="*/ 2 w 55"/>
              <a:gd name="T27" fmla="*/ 49 h 54"/>
              <a:gd name="T28" fmla="*/ 5 w 55"/>
              <a:gd name="T29" fmla="*/ 52 h 54"/>
              <a:gd name="T30" fmla="*/ 50 w 55"/>
              <a:gd name="T31" fmla="*/ 52 h 54"/>
              <a:gd name="T32" fmla="*/ 52 w 55"/>
              <a:gd name="T33" fmla="*/ 49 h 54"/>
              <a:gd name="T34" fmla="*/ 52 w 55"/>
              <a:gd name="T35" fmla="*/ 4 h 54"/>
              <a:gd name="T36" fmla="*/ 50 w 55"/>
              <a:gd name="T37" fmla="*/ 4 h 54"/>
              <a:gd name="T38" fmla="*/ 50 w 55"/>
              <a:gd name="T39" fmla="*/ 20 h 54"/>
              <a:gd name="T40" fmla="*/ 44 w 55"/>
              <a:gd name="T41" fmla="*/ 18 h 54"/>
              <a:gd name="T42" fmla="*/ 21 w 55"/>
              <a:gd name="T43" fmla="*/ 17 h 54"/>
              <a:gd name="T44" fmla="*/ 20 w 55"/>
              <a:gd name="T45" fmla="*/ 18 h 54"/>
              <a:gd name="T46" fmla="*/ 18 w 55"/>
              <a:gd name="T47" fmla="*/ 13 h 54"/>
              <a:gd name="T48" fmla="*/ 9 w 55"/>
              <a:gd name="T49" fmla="*/ 13 h 54"/>
              <a:gd name="T50" fmla="*/ 12 w 55"/>
              <a:gd name="T51" fmla="*/ 20 h 54"/>
              <a:gd name="T52" fmla="*/ 4 w 55"/>
              <a:gd name="T53" fmla="*/ 24 h 54"/>
              <a:gd name="T54" fmla="*/ 4 w 55"/>
              <a:gd name="T55" fmla="*/ 4 h 54"/>
              <a:gd name="T56" fmla="*/ 5 w 55"/>
              <a:gd name="T57" fmla="*/ 4 h 54"/>
              <a:gd name="T58" fmla="*/ 50 w 55"/>
              <a:gd name="T59" fmla="*/ 4 h 54"/>
              <a:gd name="T60" fmla="*/ 50 w 55"/>
              <a:gd name="T61" fmla="*/ 4 h 54"/>
              <a:gd name="T62" fmla="*/ 31 w 55"/>
              <a:gd name="T63" fmla="*/ 37 h 54"/>
              <a:gd name="T64" fmla="*/ 50 w 55"/>
              <a:gd name="T65" fmla="*/ 32 h 54"/>
              <a:gd name="T66" fmla="*/ 50 w 55"/>
              <a:gd name="T67" fmla="*/ 49 h 54"/>
              <a:gd name="T68" fmla="*/ 50 w 55"/>
              <a:gd name="T69" fmla="*/ 50 h 54"/>
              <a:gd name="T70" fmla="*/ 5 w 55"/>
              <a:gd name="T71" fmla="*/ 50 h 54"/>
              <a:gd name="T72" fmla="*/ 4 w 55"/>
              <a:gd name="T73" fmla="*/ 49 h 54"/>
              <a:gd name="T74" fmla="*/ 4 w 55"/>
              <a:gd name="T75" fmla="*/ 44 h 54"/>
              <a:gd name="T76" fmla="*/ 29 w 55"/>
              <a:gd name="T77" fmla="*/ 37 h 54"/>
              <a:gd name="T78" fmla="*/ 22 w 55"/>
              <a:gd name="T79" fmla="*/ 22 h 54"/>
              <a:gd name="T80" fmla="*/ 23 w 55"/>
              <a:gd name="T81" fmla="*/ 22 h 54"/>
              <a:gd name="T82" fmla="*/ 47 w 55"/>
              <a:gd name="T83" fmla="*/ 26 h 54"/>
              <a:gd name="T84" fmla="*/ 46 w 55"/>
              <a:gd name="T85" fmla="*/ 27 h 54"/>
              <a:gd name="T86" fmla="*/ 37 w 55"/>
              <a:gd name="T87" fmla="*/ 30 h 54"/>
              <a:gd name="T88" fmla="*/ 33 w 55"/>
              <a:gd name="T89" fmla="*/ 22 h 54"/>
              <a:gd name="T90" fmla="*/ 25 w 55"/>
              <a:gd name="T91" fmla="*/ 23 h 54"/>
              <a:gd name="T92" fmla="*/ 31 w 55"/>
              <a:gd name="T93" fmla="*/ 37 h 54"/>
              <a:gd name="T94" fmla="*/ 9 w 55"/>
              <a:gd name="T95" fmla="*/ 35 h 54"/>
              <a:gd name="T96" fmla="*/ 14 w 55"/>
              <a:gd name="T97" fmla="*/ 24 h 54"/>
              <a:gd name="T98" fmla="*/ 19 w 55"/>
              <a:gd name="T99" fmla="*/ 34 h 54"/>
              <a:gd name="T100" fmla="*/ 10 w 55"/>
              <a:gd name="T101" fmla="*/ 36 h 54"/>
              <a:gd name="T102" fmla="*/ 9 w 55"/>
              <a:gd name="T103" fmla="*/ 35 h 5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5" h="54">
                <a:moveTo>
                  <a:pt x="55" y="4"/>
                </a:moveTo>
                <a:cubicBezTo>
                  <a:pt x="55" y="49"/>
                  <a:pt x="55" y="49"/>
                  <a:pt x="55" y="49"/>
                </a:cubicBezTo>
                <a:cubicBezTo>
                  <a:pt x="55" y="52"/>
                  <a:pt x="52" y="54"/>
                  <a:pt x="50" y="54"/>
                </a:cubicBezTo>
                <a:cubicBezTo>
                  <a:pt x="5" y="54"/>
                  <a:pt x="5" y="54"/>
                  <a:pt x="5" y="54"/>
                </a:cubicBezTo>
                <a:cubicBezTo>
                  <a:pt x="2" y="54"/>
                  <a:pt x="0" y="52"/>
                  <a:pt x="0" y="49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5" y="2"/>
                  <a:pt x="55" y="4"/>
                </a:cubicBezTo>
                <a:close/>
                <a:moveTo>
                  <a:pt x="52" y="4"/>
                </a:moveTo>
                <a:cubicBezTo>
                  <a:pt x="52" y="3"/>
                  <a:pt x="51" y="2"/>
                  <a:pt x="50" y="2"/>
                </a:cubicBezTo>
                <a:cubicBezTo>
                  <a:pt x="5" y="2"/>
                  <a:pt x="5" y="2"/>
                  <a:pt x="5" y="2"/>
                </a:cubicBezTo>
                <a:cubicBezTo>
                  <a:pt x="3" y="2"/>
                  <a:pt x="2" y="3"/>
                  <a:pt x="2" y="4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51"/>
                  <a:pt x="3" y="52"/>
                  <a:pt x="5" y="52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52"/>
                  <a:pt x="52" y="51"/>
                  <a:pt x="52" y="49"/>
                </a:cubicBezTo>
                <a:lnTo>
                  <a:pt x="52" y="4"/>
                </a:lnTo>
                <a:close/>
                <a:moveTo>
                  <a:pt x="50" y="4"/>
                </a:moveTo>
                <a:cubicBezTo>
                  <a:pt x="50" y="20"/>
                  <a:pt x="50" y="20"/>
                  <a:pt x="50" y="20"/>
                </a:cubicBezTo>
                <a:cubicBezTo>
                  <a:pt x="48" y="19"/>
                  <a:pt x="46" y="18"/>
                  <a:pt x="44" y="18"/>
                </a:cubicBezTo>
                <a:cubicBezTo>
                  <a:pt x="36" y="16"/>
                  <a:pt x="29" y="16"/>
                  <a:pt x="21" y="17"/>
                </a:cubicBezTo>
                <a:cubicBezTo>
                  <a:pt x="20" y="18"/>
                  <a:pt x="20" y="18"/>
                  <a:pt x="20" y="18"/>
                </a:cubicBezTo>
                <a:cubicBezTo>
                  <a:pt x="18" y="13"/>
                  <a:pt x="18" y="13"/>
                  <a:pt x="18" y="13"/>
                </a:cubicBezTo>
                <a:cubicBezTo>
                  <a:pt x="9" y="13"/>
                  <a:pt x="9" y="13"/>
                  <a:pt x="9" y="13"/>
                </a:cubicBezTo>
                <a:cubicBezTo>
                  <a:pt x="12" y="20"/>
                  <a:pt x="12" y="20"/>
                  <a:pt x="12" y="20"/>
                </a:cubicBezTo>
                <a:cubicBezTo>
                  <a:pt x="9" y="21"/>
                  <a:pt x="6" y="23"/>
                  <a:pt x="4" y="24"/>
                </a:cubicBezTo>
                <a:cubicBezTo>
                  <a:pt x="4" y="4"/>
                  <a:pt x="4" y="4"/>
                  <a:pt x="4" y="4"/>
                </a:cubicBezTo>
                <a:cubicBezTo>
                  <a:pt x="4" y="4"/>
                  <a:pt x="4" y="4"/>
                  <a:pt x="5" y="4"/>
                </a:cubicBezTo>
                <a:cubicBezTo>
                  <a:pt x="50" y="4"/>
                  <a:pt x="50" y="4"/>
                  <a:pt x="50" y="4"/>
                </a:cubicBezTo>
                <a:cubicBezTo>
                  <a:pt x="50" y="4"/>
                  <a:pt x="50" y="4"/>
                  <a:pt x="50" y="4"/>
                </a:cubicBezTo>
                <a:close/>
                <a:moveTo>
                  <a:pt x="31" y="37"/>
                </a:moveTo>
                <a:cubicBezTo>
                  <a:pt x="50" y="32"/>
                  <a:pt x="50" y="32"/>
                  <a:pt x="50" y="32"/>
                </a:cubicBezTo>
                <a:cubicBezTo>
                  <a:pt x="50" y="49"/>
                  <a:pt x="50" y="49"/>
                  <a:pt x="50" y="49"/>
                </a:cubicBezTo>
                <a:cubicBezTo>
                  <a:pt x="50" y="50"/>
                  <a:pt x="50" y="50"/>
                  <a:pt x="50" y="50"/>
                </a:cubicBezTo>
                <a:cubicBezTo>
                  <a:pt x="5" y="50"/>
                  <a:pt x="5" y="50"/>
                  <a:pt x="5" y="50"/>
                </a:cubicBezTo>
                <a:cubicBezTo>
                  <a:pt x="4" y="50"/>
                  <a:pt x="4" y="50"/>
                  <a:pt x="4" y="49"/>
                </a:cubicBezTo>
                <a:cubicBezTo>
                  <a:pt x="4" y="44"/>
                  <a:pt x="4" y="44"/>
                  <a:pt x="4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22" y="22"/>
                  <a:pt x="22" y="22"/>
                  <a:pt x="22" y="22"/>
                </a:cubicBezTo>
                <a:cubicBezTo>
                  <a:pt x="22" y="22"/>
                  <a:pt x="22" y="22"/>
                  <a:pt x="23" y="22"/>
                </a:cubicBezTo>
                <a:cubicBezTo>
                  <a:pt x="35" y="19"/>
                  <a:pt x="43" y="22"/>
                  <a:pt x="47" y="26"/>
                </a:cubicBezTo>
                <a:cubicBezTo>
                  <a:pt x="47" y="27"/>
                  <a:pt x="47" y="27"/>
                  <a:pt x="46" y="27"/>
                </a:cubicBezTo>
                <a:cubicBezTo>
                  <a:pt x="46" y="27"/>
                  <a:pt x="43" y="28"/>
                  <a:pt x="37" y="30"/>
                </a:cubicBezTo>
                <a:cubicBezTo>
                  <a:pt x="33" y="22"/>
                  <a:pt x="33" y="22"/>
                  <a:pt x="33" y="22"/>
                </a:cubicBezTo>
                <a:cubicBezTo>
                  <a:pt x="31" y="22"/>
                  <a:pt x="28" y="22"/>
                  <a:pt x="25" y="23"/>
                </a:cubicBezTo>
                <a:lnTo>
                  <a:pt x="31" y="37"/>
                </a:lnTo>
                <a:close/>
                <a:moveTo>
                  <a:pt x="9" y="35"/>
                </a:moveTo>
                <a:cubicBezTo>
                  <a:pt x="8" y="31"/>
                  <a:pt x="9" y="27"/>
                  <a:pt x="14" y="24"/>
                </a:cubicBezTo>
                <a:cubicBezTo>
                  <a:pt x="19" y="34"/>
                  <a:pt x="19" y="34"/>
                  <a:pt x="19" y="34"/>
                </a:cubicBezTo>
                <a:cubicBezTo>
                  <a:pt x="10" y="36"/>
                  <a:pt x="10" y="36"/>
                  <a:pt x="10" y="36"/>
                </a:cubicBezTo>
                <a:cubicBezTo>
                  <a:pt x="9" y="36"/>
                  <a:pt x="9" y="36"/>
                  <a:pt x="9" y="3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18" name="Freeform 198"/>
          <p:cNvSpPr>
            <a:spLocks noChangeAspect="1" noEditPoints="1"/>
          </p:cNvSpPr>
          <p:nvPr/>
        </p:nvSpPr>
        <p:spPr bwMode="auto">
          <a:xfrm>
            <a:off x="2700152" y="3574087"/>
            <a:ext cx="219075" cy="198438"/>
          </a:xfrm>
          <a:custGeom>
            <a:avLst/>
            <a:gdLst>
              <a:gd name="T0" fmla="*/ 1 w 64"/>
              <a:gd name="T1" fmla="*/ 55 h 58"/>
              <a:gd name="T2" fmla="*/ 10 w 64"/>
              <a:gd name="T3" fmla="*/ 50 h 58"/>
              <a:gd name="T4" fmla="*/ 19 w 64"/>
              <a:gd name="T5" fmla="*/ 27 h 58"/>
              <a:gd name="T6" fmla="*/ 29 w 64"/>
              <a:gd name="T7" fmla="*/ 0 h 58"/>
              <a:gd name="T8" fmla="*/ 32 w 64"/>
              <a:gd name="T9" fmla="*/ 0 h 58"/>
              <a:gd name="T10" fmla="*/ 34 w 64"/>
              <a:gd name="T11" fmla="*/ 0 h 58"/>
              <a:gd name="T12" fmla="*/ 34 w 64"/>
              <a:gd name="T13" fmla="*/ 0 h 58"/>
              <a:gd name="T14" fmla="*/ 42 w 64"/>
              <a:gd name="T15" fmla="*/ 19 h 58"/>
              <a:gd name="T16" fmla="*/ 51 w 64"/>
              <a:gd name="T17" fmla="*/ 39 h 58"/>
              <a:gd name="T18" fmla="*/ 56 w 64"/>
              <a:gd name="T19" fmla="*/ 51 h 58"/>
              <a:gd name="T20" fmla="*/ 57 w 64"/>
              <a:gd name="T21" fmla="*/ 53 h 58"/>
              <a:gd name="T22" fmla="*/ 63 w 64"/>
              <a:gd name="T23" fmla="*/ 55 h 58"/>
              <a:gd name="T24" fmla="*/ 64 w 64"/>
              <a:gd name="T25" fmla="*/ 57 h 58"/>
              <a:gd name="T26" fmla="*/ 64 w 64"/>
              <a:gd name="T27" fmla="*/ 58 h 58"/>
              <a:gd name="T28" fmla="*/ 49 w 64"/>
              <a:gd name="T29" fmla="*/ 57 h 58"/>
              <a:gd name="T30" fmla="*/ 34 w 64"/>
              <a:gd name="T31" fmla="*/ 58 h 58"/>
              <a:gd name="T32" fmla="*/ 34 w 64"/>
              <a:gd name="T33" fmla="*/ 55 h 58"/>
              <a:gd name="T34" fmla="*/ 39 w 64"/>
              <a:gd name="T35" fmla="*/ 54 h 58"/>
              <a:gd name="T36" fmla="*/ 42 w 64"/>
              <a:gd name="T37" fmla="*/ 52 h 58"/>
              <a:gd name="T38" fmla="*/ 37 w 64"/>
              <a:gd name="T39" fmla="*/ 38 h 58"/>
              <a:gd name="T40" fmla="*/ 20 w 64"/>
              <a:gd name="T41" fmla="*/ 38 h 58"/>
              <a:gd name="T42" fmla="*/ 15 w 64"/>
              <a:gd name="T43" fmla="*/ 51 h 58"/>
              <a:gd name="T44" fmla="*/ 23 w 64"/>
              <a:gd name="T45" fmla="*/ 55 h 58"/>
              <a:gd name="T46" fmla="*/ 23 w 64"/>
              <a:gd name="T47" fmla="*/ 57 h 58"/>
              <a:gd name="T48" fmla="*/ 23 w 64"/>
              <a:gd name="T49" fmla="*/ 58 h 58"/>
              <a:gd name="T50" fmla="*/ 9 w 64"/>
              <a:gd name="T51" fmla="*/ 57 h 58"/>
              <a:gd name="T52" fmla="*/ 8 w 64"/>
              <a:gd name="T53" fmla="*/ 57 h 58"/>
              <a:gd name="T54" fmla="*/ 0 w 64"/>
              <a:gd name="T55" fmla="*/ 58 h 58"/>
              <a:gd name="T56" fmla="*/ 1 w 64"/>
              <a:gd name="T57" fmla="*/ 55 h 58"/>
              <a:gd name="T58" fmla="*/ 22 w 64"/>
              <a:gd name="T59" fmla="*/ 33 h 58"/>
              <a:gd name="T60" fmla="*/ 33 w 64"/>
              <a:gd name="T61" fmla="*/ 33 h 58"/>
              <a:gd name="T62" fmla="*/ 35 w 64"/>
              <a:gd name="T63" fmla="*/ 33 h 58"/>
              <a:gd name="T64" fmla="*/ 28 w 64"/>
              <a:gd name="T65" fmla="*/ 16 h 58"/>
              <a:gd name="T66" fmla="*/ 22 w 64"/>
              <a:gd name="T67" fmla="*/ 33 h 5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64" h="58">
                <a:moveTo>
                  <a:pt x="1" y="55"/>
                </a:moveTo>
                <a:cubicBezTo>
                  <a:pt x="4" y="54"/>
                  <a:pt x="8" y="55"/>
                  <a:pt x="10" y="50"/>
                </a:cubicBezTo>
                <a:cubicBezTo>
                  <a:pt x="19" y="27"/>
                  <a:pt x="19" y="27"/>
                  <a:pt x="19" y="27"/>
                </a:cubicBezTo>
                <a:cubicBezTo>
                  <a:pt x="29" y="0"/>
                  <a:pt x="29" y="0"/>
                  <a:pt x="29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42" y="19"/>
                  <a:pt x="42" y="19"/>
                  <a:pt x="42" y="19"/>
                </a:cubicBezTo>
                <a:cubicBezTo>
                  <a:pt x="45" y="25"/>
                  <a:pt x="48" y="32"/>
                  <a:pt x="51" y="39"/>
                </a:cubicBezTo>
                <a:cubicBezTo>
                  <a:pt x="52" y="43"/>
                  <a:pt x="54" y="47"/>
                  <a:pt x="56" y="51"/>
                </a:cubicBezTo>
                <a:cubicBezTo>
                  <a:pt x="56" y="51"/>
                  <a:pt x="56" y="52"/>
                  <a:pt x="57" y="53"/>
                </a:cubicBezTo>
                <a:cubicBezTo>
                  <a:pt x="58" y="54"/>
                  <a:pt x="62" y="54"/>
                  <a:pt x="63" y="55"/>
                </a:cubicBezTo>
                <a:cubicBezTo>
                  <a:pt x="63" y="55"/>
                  <a:pt x="64" y="56"/>
                  <a:pt x="64" y="57"/>
                </a:cubicBezTo>
                <a:cubicBezTo>
                  <a:pt x="64" y="57"/>
                  <a:pt x="64" y="58"/>
                  <a:pt x="64" y="58"/>
                </a:cubicBezTo>
                <a:cubicBezTo>
                  <a:pt x="59" y="58"/>
                  <a:pt x="54" y="57"/>
                  <a:pt x="49" y="57"/>
                </a:cubicBezTo>
                <a:cubicBezTo>
                  <a:pt x="44" y="57"/>
                  <a:pt x="39" y="58"/>
                  <a:pt x="34" y="58"/>
                </a:cubicBezTo>
                <a:cubicBezTo>
                  <a:pt x="34" y="57"/>
                  <a:pt x="34" y="56"/>
                  <a:pt x="34" y="55"/>
                </a:cubicBezTo>
                <a:cubicBezTo>
                  <a:pt x="39" y="54"/>
                  <a:pt x="39" y="54"/>
                  <a:pt x="39" y="54"/>
                </a:cubicBezTo>
                <a:cubicBezTo>
                  <a:pt x="40" y="54"/>
                  <a:pt x="42" y="53"/>
                  <a:pt x="42" y="52"/>
                </a:cubicBezTo>
                <a:cubicBezTo>
                  <a:pt x="42" y="51"/>
                  <a:pt x="37" y="39"/>
                  <a:pt x="37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19" y="40"/>
                  <a:pt x="15" y="50"/>
                  <a:pt x="15" y="51"/>
                </a:cubicBezTo>
                <a:cubicBezTo>
                  <a:pt x="15" y="54"/>
                  <a:pt x="21" y="54"/>
                  <a:pt x="23" y="55"/>
                </a:cubicBezTo>
                <a:cubicBezTo>
                  <a:pt x="23" y="55"/>
                  <a:pt x="23" y="56"/>
                  <a:pt x="23" y="57"/>
                </a:cubicBezTo>
                <a:cubicBezTo>
                  <a:pt x="23" y="57"/>
                  <a:pt x="23" y="57"/>
                  <a:pt x="23" y="58"/>
                </a:cubicBezTo>
                <a:cubicBezTo>
                  <a:pt x="18" y="58"/>
                  <a:pt x="14" y="57"/>
                  <a:pt x="9" y="57"/>
                </a:cubicBezTo>
                <a:cubicBezTo>
                  <a:pt x="9" y="57"/>
                  <a:pt x="8" y="57"/>
                  <a:pt x="8" y="57"/>
                </a:cubicBezTo>
                <a:cubicBezTo>
                  <a:pt x="5" y="58"/>
                  <a:pt x="3" y="58"/>
                  <a:pt x="0" y="58"/>
                </a:cubicBezTo>
                <a:lnTo>
                  <a:pt x="1" y="55"/>
                </a:lnTo>
                <a:close/>
                <a:moveTo>
                  <a:pt x="22" y="33"/>
                </a:moveTo>
                <a:cubicBezTo>
                  <a:pt x="25" y="33"/>
                  <a:pt x="29" y="33"/>
                  <a:pt x="33" y="33"/>
                </a:cubicBezTo>
                <a:cubicBezTo>
                  <a:pt x="34" y="33"/>
                  <a:pt x="34" y="33"/>
                  <a:pt x="35" y="33"/>
                </a:cubicBezTo>
                <a:cubicBezTo>
                  <a:pt x="33" y="27"/>
                  <a:pt x="31" y="21"/>
                  <a:pt x="28" y="16"/>
                </a:cubicBezTo>
                <a:lnTo>
                  <a:pt x="22" y="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19" name="Freeform 63"/>
          <p:cNvSpPr>
            <a:spLocks noChangeAspect="1" noEditPoints="1"/>
          </p:cNvSpPr>
          <p:nvPr/>
        </p:nvSpPr>
        <p:spPr bwMode="auto">
          <a:xfrm>
            <a:off x="6302256" y="3558285"/>
            <a:ext cx="216273" cy="216273"/>
          </a:xfrm>
          <a:custGeom>
            <a:avLst/>
            <a:gdLst>
              <a:gd name="T0" fmla="*/ 432125 w 58"/>
              <a:gd name="T1" fmla="*/ 533400 h 58"/>
              <a:gd name="T2" fmla="*/ 0 w 58"/>
              <a:gd name="T3" fmla="*/ 432238 h 58"/>
              <a:gd name="T4" fmla="*/ 101136 w 58"/>
              <a:gd name="T5" fmla="*/ 0 h 58"/>
              <a:gd name="T6" fmla="*/ 533261 w 58"/>
              <a:gd name="T7" fmla="*/ 91966 h 58"/>
              <a:gd name="T8" fmla="*/ 248242 w 58"/>
              <a:gd name="T9" fmla="*/ 174734 h 58"/>
              <a:gd name="T10" fmla="*/ 156301 w 58"/>
              <a:gd name="T11" fmla="*/ 174734 h 58"/>
              <a:gd name="T12" fmla="*/ 128718 w 58"/>
              <a:gd name="T13" fmla="*/ 303486 h 58"/>
              <a:gd name="T14" fmla="*/ 110330 w 58"/>
              <a:gd name="T15" fmla="*/ 331076 h 58"/>
              <a:gd name="T16" fmla="*/ 128718 w 58"/>
              <a:gd name="T17" fmla="*/ 358666 h 58"/>
              <a:gd name="T18" fmla="*/ 165495 w 58"/>
              <a:gd name="T19" fmla="*/ 469024 h 58"/>
              <a:gd name="T20" fmla="*/ 183883 w 58"/>
              <a:gd name="T21" fmla="*/ 349469 h 58"/>
              <a:gd name="T22" fmla="*/ 174689 w 58"/>
              <a:gd name="T23" fmla="*/ 312683 h 58"/>
              <a:gd name="T24" fmla="*/ 229854 w 58"/>
              <a:gd name="T25" fmla="*/ 220717 h 58"/>
              <a:gd name="T26" fmla="*/ 248242 w 58"/>
              <a:gd name="T27" fmla="*/ 174734 h 58"/>
              <a:gd name="T28" fmla="*/ 128718 w 58"/>
              <a:gd name="T29" fmla="*/ 404648 h 58"/>
              <a:gd name="T30" fmla="*/ 202271 w 58"/>
              <a:gd name="T31" fmla="*/ 404648 h 58"/>
              <a:gd name="T32" fmla="*/ 165495 w 58"/>
              <a:gd name="T33" fmla="*/ 275897 h 58"/>
              <a:gd name="T34" fmla="*/ 165495 w 58"/>
              <a:gd name="T35" fmla="*/ 211521 h 58"/>
              <a:gd name="T36" fmla="*/ 165495 w 58"/>
              <a:gd name="T37" fmla="*/ 275897 h 58"/>
              <a:gd name="T38" fmla="*/ 257436 w 58"/>
              <a:gd name="T39" fmla="*/ 110359 h 58"/>
              <a:gd name="T40" fmla="*/ 321795 w 58"/>
              <a:gd name="T41" fmla="*/ 110359 h 58"/>
              <a:gd name="T42" fmla="*/ 312601 w 58"/>
              <a:gd name="T43" fmla="*/ 367862 h 58"/>
              <a:gd name="T44" fmla="*/ 312601 w 58"/>
              <a:gd name="T45" fmla="*/ 202324 h 58"/>
              <a:gd name="T46" fmla="*/ 266631 w 58"/>
              <a:gd name="T47" fmla="*/ 174734 h 58"/>
              <a:gd name="T48" fmla="*/ 266631 w 58"/>
              <a:gd name="T49" fmla="*/ 340272 h 58"/>
              <a:gd name="T50" fmla="*/ 312601 w 58"/>
              <a:gd name="T51" fmla="*/ 367862 h 58"/>
              <a:gd name="T52" fmla="*/ 422931 w 58"/>
              <a:gd name="T53" fmla="*/ 321879 h 58"/>
              <a:gd name="T54" fmla="*/ 404543 w 58"/>
              <a:gd name="T55" fmla="*/ 220717 h 58"/>
              <a:gd name="T56" fmla="*/ 441319 w 58"/>
              <a:gd name="T57" fmla="*/ 220717 h 58"/>
              <a:gd name="T58" fmla="*/ 404543 w 58"/>
              <a:gd name="T59" fmla="*/ 174734 h 58"/>
              <a:gd name="T60" fmla="*/ 358572 w 58"/>
              <a:gd name="T61" fmla="*/ 137948 h 58"/>
              <a:gd name="T62" fmla="*/ 358572 w 58"/>
              <a:gd name="T63" fmla="*/ 174734 h 58"/>
              <a:gd name="T64" fmla="*/ 330990 w 58"/>
              <a:gd name="T65" fmla="*/ 220717 h 58"/>
              <a:gd name="T66" fmla="*/ 358572 w 58"/>
              <a:gd name="T67" fmla="*/ 220717 h 58"/>
              <a:gd name="T68" fmla="*/ 358572 w 58"/>
              <a:gd name="T69" fmla="*/ 220717 h 58"/>
              <a:gd name="T70" fmla="*/ 404543 w 58"/>
              <a:gd name="T71" fmla="*/ 367862 h 58"/>
              <a:gd name="T72" fmla="*/ 441319 w 58"/>
              <a:gd name="T73" fmla="*/ 321879 h 5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27" y="19"/>
                </a:moveTo>
                <a:cubicBezTo>
                  <a:pt x="25" y="20"/>
                  <a:pt x="23" y="20"/>
                  <a:pt x="22" y="20"/>
                </a:cubicBezTo>
                <a:cubicBezTo>
                  <a:pt x="20" y="19"/>
                  <a:pt x="19" y="19"/>
                  <a:pt x="17" y="19"/>
                </a:cubicBezTo>
                <a:cubicBezTo>
                  <a:pt x="13" y="19"/>
                  <a:pt x="10" y="22"/>
                  <a:pt x="10" y="27"/>
                </a:cubicBezTo>
                <a:cubicBezTo>
                  <a:pt x="10" y="29"/>
                  <a:pt x="11" y="32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2" y="34"/>
                  <a:pt x="12" y="35"/>
                  <a:pt x="12" y="36"/>
                </a:cubicBezTo>
                <a:cubicBezTo>
                  <a:pt x="12" y="38"/>
                  <a:pt x="13" y="39"/>
                  <a:pt x="14" y="39"/>
                </a:cubicBezTo>
                <a:cubicBezTo>
                  <a:pt x="14" y="39"/>
                  <a:pt x="14" y="39"/>
                  <a:pt x="14" y="39"/>
                </a:cubicBezTo>
                <a:cubicBezTo>
                  <a:pt x="11" y="40"/>
                  <a:pt x="9" y="42"/>
                  <a:pt x="9" y="45"/>
                </a:cubicBezTo>
                <a:cubicBezTo>
                  <a:pt x="9" y="50"/>
                  <a:pt x="14" y="51"/>
                  <a:pt x="18" y="51"/>
                </a:cubicBezTo>
                <a:cubicBezTo>
                  <a:pt x="23" y="51"/>
                  <a:pt x="27" y="49"/>
                  <a:pt x="27" y="44"/>
                </a:cubicBezTo>
                <a:cubicBezTo>
                  <a:pt x="27" y="40"/>
                  <a:pt x="23" y="39"/>
                  <a:pt x="20" y="38"/>
                </a:cubicBezTo>
                <a:cubicBezTo>
                  <a:pt x="19" y="38"/>
                  <a:pt x="17" y="37"/>
                  <a:pt x="17" y="36"/>
                </a:cubicBezTo>
                <a:cubicBezTo>
                  <a:pt x="17" y="35"/>
                  <a:pt x="18" y="34"/>
                  <a:pt x="19" y="34"/>
                </a:cubicBezTo>
                <a:cubicBezTo>
                  <a:pt x="23" y="33"/>
                  <a:pt x="25" y="30"/>
                  <a:pt x="25" y="26"/>
                </a:cubicBezTo>
                <a:cubicBezTo>
                  <a:pt x="25" y="26"/>
                  <a:pt x="25" y="25"/>
                  <a:pt x="25" y="24"/>
                </a:cubicBezTo>
                <a:cubicBezTo>
                  <a:pt x="26" y="24"/>
                  <a:pt x="26" y="24"/>
                  <a:pt x="27" y="24"/>
                </a:cubicBezTo>
                <a:lnTo>
                  <a:pt x="27" y="19"/>
                </a:lnTo>
                <a:close/>
                <a:moveTo>
                  <a:pt x="18" y="47"/>
                </a:moveTo>
                <a:cubicBezTo>
                  <a:pt x="17" y="47"/>
                  <a:pt x="14" y="47"/>
                  <a:pt x="14" y="44"/>
                </a:cubicBezTo>
                <a:cubicBezTo>
                  <a:pt x="14" y="42"/>
                  <a:pt x="16" y="42"/>
                  <a:pt x="18" y="42"/>
                </a:cubicBezTo>
                <a:cubicBezTo>
                  <a:pt x="20" y="42"/>
                  <a:pt x="22" y="42"/>
                  <a:pt x="22" y="44"/>
                </a:cubicBezTo>
                <a:cubicBezTo>
                  <a:pt x="22" y="46"/>
                  <a:pt x="20" y="47"/>
                  <a:pt x="18" y="47"/>
                </a:cubicBezTo>
                <a:close/>
                <a:moveTo>
                  <a:pt x="18" y="30"/>
                </a:moveTo>
                <a:cubicBezTo>
                  <a:pt x="16" y="30"/>
                  <a:pt x="15" y="29"/>
                  <a:pt x="15" y="27"/>
                </a:cubicBezTo>
                <a:cubicBezTo>
                  <a:pt x="15" y="25"/>
                  <a:pt x="16" y="23"/>
                  <a:pt x="18" y="23"/>
                </a:cubicBezTo>
                <a:cubicBezTo>
                  <a:pt x="20" y="23"/>
                  <a:pt x="20" y="25"/>
                  <a:pt x="20" y="27"/>
                </a:cubicBezTo>
                <a:cubicBezTo>
                  <a:pt x="20" y="29"/>
                  <a:pt x="20" y="30"/>
                  <a:pt x="18" y="30"/>
                </a:cubicBezTo>
                <a:close/>
                <a:moveTo>
                  <a:pt x="32" y="9"/>
                </a:moveTo>
                <a:cubicBezTo>
                  <a:pt x="30" y="9"/>
                  <a:pt x="28" y="10"/>
                  <a:pt x="28" y="12"/>
                </a:cubicBezTo>
                <a:cubicBezTo>
                  <a:pt x="28" y="14"/>
                  <a:pt x="30" y="16"/>
                  <a:pt x="32" y="16"/>
                </a:cubicBezTo>
                <a:cubicBezTo>
                  <a:pt x="33" y="16"/>
                  <a:pt x="35" y="14"/>
                  <a:pt x="35" y="12"/>
                </a:cubicBezTo>
                <a:cubicBezTo>
                  <a:pt x="35" y="11"/>
                  <a:pt x="34" y="9"/>
                  <a:pt x="32" y="9"/>
                </a:cubicBezTo>
                <a:close/>
                <a:moveTo>
                  <a:pt x="34" y="40"/>
                </a:moveTo>
                <a:cubicBezTo>
                  <a:pt x="34" y="39"/>
                  <a:pt x="34" y="38"/>
                  <a:pt x="34" y="37"/>
                </a:cubicBezTo>
                <a:cubicBezTo>
                  <a:pt x="34" y="22"/>
                  <a:pt x="34" y="22"/>
                  <a:pt x="34" y="22"/>
                </a:cubicBezTo>
                <a:cubicBezTo>
                  <a:pt x="34" y="21"/>
                  <a:pt x="34" y="20"/>
                  <a:pt x="34" y="19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20"/>
                  <a:pt x="29" y="21"/>
                  <a:pt x="29" y="22"/>
                </a:cubicBezTo>
                <a:cubicBezTo>
                  <a:pt x="29" y="37"/>
                  <a:pt x="29" y="37"/>
                  <a:pt x="29" y="37"/>
                </a:cubicBezTo>
                <a:cubicBezTo>
                  <a:pt x="29" y="38"/>
                  <a:pt x="29" y="39"/>
                  <a:pt x="29" y="40"/>
                </a:cubicBezTo>
                <a:lnTo>
                  <a:pt x="34" y="40"/>
                </a:lnTo>
                <a:close/>
                <a:moveTo>
                  <a:pt x="48" y="35"/>
                </a:moveTo>
                <a:cubicBezTo>
                  <a:pt x="48" y="35"/>
                  <a:pt x="47" y="35"/>
                  <a:pt x="46" y="35"/>
                </a:cubicBezTo>
                <a:cubicBezTo>
                  <a:pt x="44" y="35"/>
                  <a:pt x="44" y="34"/>
                  <a:pt x="44" y="32"/>
                </a:cubicBezTo>
                <a:cubicBezTo>
                  <a:pt x="44" y="24"/>
                  <a:pt x="44" y="24"/>
                  <a:pt x="44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24"/>
                  <a:pt x="47" y="24"/>
                  <a:pt x="48" y="24"/>
                </a:cubicBezTo>
                <a:cubicBezTo>
                  <a:pt x="48" y="19"/>
                  <a:pt x="48" y="19"/>
                  <a:pt x="48" y="19"/>
                </a:cubicBezTo>
                <a:cubicBezTo>
                  <a:pt x="44" y="19"/>
                  <a:pt x="44" y="19"/>
                  <a:pt x="44" y="19"/>
                </a:cubicBezTo>
                <a:cubicBezTo>
                  <a:pt x="44" y="18"/>
                  <a:pt x="44" y="17"/>
                  <a:pt x="44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6"/>
                  <a:pt x="39" y="17"/>
                  <a:pt x="39" y="18"/>
                </a:cubicBezTo>
                <a:cubicBezTo>
                  <a:pt x="39" y="19"/>
                  <a:pt x="39" y="19"/>
                  <a:pt x="39" y="19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24"/>
                  <a:pt x="36" y="24"/>
                  <a:pt x="36" y="24"/>
                </a:cubicBezTo>
                <a:cubicBezTo>
                  <a:pt x="37" y="24"/>
                  <a:pt x="37" y="24"/>
                  <a:pt x="38" y="24"/>
                </a:cubicBezTo>
                <a:cubicBezTo>
                  <a:pt x="38" y="24"/>
                  <a:pt x="38" y="24"/>
                  <a:pt x="39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39" y="24"/>
                  <a:pt x="39" y="24"/>
                  <a:pt x="39" y="24"/>
                </a:cubicBezTo>
                <a:cubicBezTo>
                  <a:pt x="39" y="32"/>
                  <a:pt x="39" y="32"/>
                  <a:pt x="39" y="32"/>
                </a:cubicBezTo>
                <a:cubicBezTo>
                  <a:pt x="39" y="36"/>
                  <a:pt x="39" y="40"/>
                  <a:pt x="44" y="40"/>
                </a:cubicBezTo>
                <a:cubicBezTo>
                  <a:pt x="46" y="40"/>
                  <a:pt x="47" y="40"/>
                  <a:pt x="48" y="39"/>
                </a:cubicBezTo>
                <a:lnTo>
                  <a:pt x="48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20" name="Freeform 201"/>
          <p:cNvSpPr>
            <a:spLocks noChangeAspect="1" noEditPoints="1"/>
          </p:cNvSpPr>
          <p:nvPr/>
        </p:nvSpPr>
        <p:spPr bwMode="auto">
          <a:xfrm>
            <a:off x="5938881" y="3556828"/>
            <a:ext cx="217289" cy="233363"/>
          </a:xfrm>
          <a:custGeom>
            <a:avLst/>
            <a:gdLst>
              <a:gd name="T0" fmla="*/ 230086 w 63"/>
              <a:gd name="T1" fmla="*/ 228786 h 68"/>
              <a:gd name="T2" fmla="*/ 147255 w 63"/>
              <a:gd name="T3" fmla="*/ 366058 h 68"/>
              <a:gd name="T4" fmla="*/ 257696 w 63"/>
              <a:gd name="T5" fmla="*/ 512482 h 68"/>
              <a:gd name="T6" fmla="*/ 0 w 63"/>
              <a:gd name="T7" fmla="*/ 530784 h 68"/>
              <a:gd name="T8" fmla="*/ 64424 w 63"/>
              <a:gd name="T9" fmla="*/ 448421 h 68"/>
              <a:gd name="T10" fmla="*/ 64424 w 63"/>
              <a:gd name="T11" fmla="*/ 356907 h 68"/>
              <a:gd name="T12" fmla="*/ 9203 w 63"/>
              <a:gd name="T13" fmla="*/ 265392 h 68"/>
              <a:gd name="T14" fmla="*/ 184069 w 63"/>
              <a:gd name="T15" fmla="*/ 164726 h 68"/>
              <a:gd name="T16" fmla="*/ 257696 w 63"/>
              <a:gd name="T17" fmla="*/ 219635 h 68"/>
              <a:gd name="T18" fmla="*/ 73628 w 63"/>
              <a:gd name="T19" fmla="*/ 521633 h 68"/>
              <a:gd name="T20" fmla="*/ 184069 w 63"/>
              <a:gd name="T21" fmla="*/ 521633 h 68"/>
              <a:gd name="T22" fmla="*/ 128848 w 63"/>
              <a:gd name="T23" fmla="*/ 210483 h 68"/>
              <a:gd name="T24" fmla="*/ 128848 w 63"/>
              <a:gd name="T25" fmla="*/ 311150 h 68"/>
              <a:gd name="T26" fmla="*/ 128848 w 63"/>
              <a:gd name="T27" fmla="*/ 210483 h 68"/>
              <a:gd name="T28" fmla="*/ 285307 w 63"/>
              <a:gd name="T29" fmla="*/ 45757 h 68"/>
              <a:gd name="T30" fmla="*/ 377341 w 63"/>
              <a:gd name="T31" fmla="*/ 45757 h 68"/>
              <a:gd name="T32" fmla="*/ 294510 w 63"/>
              <a:gd name="T33" fmla="*/ 457573 h 68"/>
              <a:gd name="T34" fmla="*/ 294510 w 63"/>
              <a:gd name="T35" fmla="*/ 192181 h 68"/>
              <a:gd name="T36" fmla="*/ 368138 w 63"/>
              <a:gd name="T37" fmla="*/ 155575 h 68"/>
              <a:gd name="T38" fmla="*/ 368138 w 63"/>
              <a:gd name="T39" fmla="*/ 411816 h 68"/>
              <a:gd name="T40" fmla="*/ 294510 w 63"/>
              <a:gd name="T41" fmla="*/ 457573 h 68"/>
              <a:gd name="T42" fmla="*/ 524596 w 63"/>
              <a:gd name="T43" fmla="*/ 457573 h 68"/>
              <a:gd name="T44" fmla="*/ 441765 w 63"/>
              <a:gd name="T45" fmla="*/ 219635 h 68"/>
              <a:gd name="T46" fmla="*/ 441765 w 63"/>
              <a:gd name="T47" fmla="*/ 219635 h 68"/>
              <a:gd name="T48" fmla="*/ 404952 w 63"/>
              <a:gd name="T49" fmla="*/ 219635 h 68"/>
              <a:gd name="T50" fmla="*/ 441765 w 63"/>
              <a:gd name="T51" fmla="*/ 155575 h 68"/>
              <a:gd name="T52" fmla="*/ 432562 w 63"/>
              <a:gd name="T53" fmla="*/ 91515 h 68"/>
              <a:gd name="T54" fmla="*/ 515393 w 63"/>
              <a:gd name="T55" fmla="*/ 155575 h 68"/>
              <a:gd name="T56" fmla="*/ 570614 w 63"/>
              <a:gd name="T57" fmla="*/ 219635 h 68"/>
              <a:gd name="T58" fmla="*/ 515393 w 63"/>
              <a:gd name="T59" fmla="*/ 219635 h 68"/>
              <a:gd name="T60" fmla="*/ 543003 w 63"/>
              <a:gd name="T61" fmla="*/ 384361 h 68"/>
              <a:gd name="T62" fmla="*/ 579817 w 63"/>
              <a:gd name="T63" fmla="*/ 448421 h 6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63" h="68">
                <a:moveTo>
                  <a:pt x="28" y="24"/>
                </a:moveTo>
                <a:cubicBezTo>
                  <a:pt x="27" y="24"/>
                  <a:pt x="26" y="24"/>
                  <a:pt x="25" y="25"/>
                </a:cubicBezTo>
                <a:cubicBezTo>
                  <a:pt x="26" y="26"/>
                  <a:pt x="26" y="27"/>
                  <a:pt x="26" y="28"/>
                </a:cubicBezTo>
                <a:cubicBezTo>
                  <a:pt x="26" y="34"/>
                  <a:pt x="22" y="39"/>
                  <a:pt x="16" y="40"/>
                </a:cubicBezTo>
                <a:cubicBezTo>
                  <a:pt x="14" y="41"/>
                  <a:pt x="13" y="42"/>
                  <a:pt x="13" y="44"/>
                </a:cubicBezTo>
                <a:cubicBezTo>
                  <a:pt x="13" y="49"/>
                  <a:pt x="28" y="45"/>
                  <a:pt x="28" y="56"/>
                </a:cubicBezTo>
                <a:cubicBezTo>
                  <a:pt x="28" y="65"/>
                  <a:pt x="22" y="68"/>
                  <a:pt x="14" y="68"/>
                </a:cubicBezTo>
                <a:cubicBezTo>
                  <a:pt x="8" y="68"/>
                  <a:pt x="0" y="66"/>
                  <a:pt x="0" y="58"/>
                </a:cubicBezTo>
                <a:cubicBezTo>
                  <a:pt x="0" y="53"/>
                  <a:pt x="3" y="51"/>
                  <a:pt x="7" y="49"/>
                </a:cubicBezTo>
                <a:cubicBezTo>
                  <a:pt x="7" y="49"/>
                  <a:pt x="7" y="49"/>
                  <a:pt x="7" y="49"/>
                </a:cubicBezTo>
                <a:cubicBezTo>
                  <a:pt x="6" y="48"/>
                  <a:pt x="5" y="46"/>
                  <a:pt x="5" y="44"/>
                </a:cubicBezTo>
                <a:cubicBezTo>
                  <a:pt x="5" y="42"/>
                  <a:pt x="5" y="40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3" y="38"/>
                  <a:pt x="1" y="32"/>
                  <a:pt x="1" y="29"/>
                </a:cubicBezTo>
                <a:cubicBezTo>
                  <a:pt x="1" y="21"/>
                  <a:pt x="6" y="16"/>
                  <a:pt x="13" y="16"/>
                </a:cubicBezTo>
                <a:cubicBezTo>
                  <a:pt x="16" y="16"/>
                  <a:pt x="18" y="17"/>
                  <a:pt x="20" y="18"/>
                </a:cubicBezTo>
                <a:cubicBezTo>
                  <a:pt x="23" y="18"/>
                  <a:pt x="26" y="17"/>
                  <a:pt x="28" y="16"/>
                </a:cubicBezTo>
                <a:lnTo>
                  <a:pt x="28" y="24"/>
                </a:lnTo>
                <a:close/>
                <a:moveTo>
                  <a:pt x="14" y="53"/>
                </a:moveTo>
                <a:cubicBezTo>
                  <a:pt x="11" y="53"/>
                  <a:pt x="8" y="54"/>
                  <a:pt x="8" y="57"/>
                </a:cubicBezTo>
                <a:cubicBezTo>
                  <a:pt x="8" y="61"/>
                  <a:pt x="12" y="61"/>
                  <a:pt x="15" y="61"/>
                </a:cubicBezTo>
                <a:cubicBezTo>
                  <a:pt x="17" y="61"/>
                  <a:pt x="20" y="60"/>
                  <a:pt x="20" y="57"/>
                </a:cubicBezTo>
                <a:cubicBezTo>
                  <a:pt x="20" y="54"/>
                  <a:pt x="17" y="53"/>
                  <a:pt x="14" y="53"/>
                </a:cubicBezTo>
                <a:close/>
                <a:moveTo>
                  <a:pt x="14" y="23"/>
                </a:moveTo>
                <a:cubicBezTo>
                  <a:pt x="10" y="23"/>
                  <a:pt x="9" y="25"/>
                  <a:pt x="9" y="29"/>
                </a:cubicBezTo>
                <a:cubicBezTo>
                  <a:pt x="9" y="32"/>
                  <a:pt x="10" y="34"/>
                  <a:pt x="14" y="34"/>
                </a:cubicBezTo>
                <a:cubicBezTo>
                  <a:pt x="17" y="34"/>
                  <a:pt x="18" y="32"/>
                  <a:pt x="18" y="29"/>
                </a:cubicBezTo>
                <a:cubicBezTo>
                  <a:pt x="18" y="26"/>
                  <a:pt x="17" y="23"/>
                  <a:pt x="14" y="23"/>
                </a:cubicBezTo>
                <a:close/>
                <a:moveTo>
                  <a:pt x="36" y="11"/>
                </a:moveTo>
                <a:cubicBezTo>
                  <a:pt x="33" y="11"/>
                  <a:pt x="31" y="8"/>
                  <a:pt x="31" y="5"/>
                </a:cubicBezTo>
                <a:cubicBezTo>
                  <a:pt x="31" y="2"/>
                  <a:pt x="33" y="0"/>
                  <a:pt x="36" y="0"/>
                </a:cubicBezTo>
                <a:cubicBezTo>
                  <a:pt x="39" y="0"/>
                  <a:pt x="41" y="2"/>
                  <a:pt x="41" y="5"/>
                </a:cubicBezTo>
                <a:cubicBezTo>
                  <a:pt x="41" y="8"/>
                  <a:pt x="39" y="11"/>
                  <a:pt x="36" y="11"/>
                </a:cubicBezTo>
                <a:close/>
                <a:moveTo>
                  <a:pt x="32" y="50"/>
                </a:moveTo>
                <a:cubicBezTo>
                  <a:pt x="32" y="48"/>
                  <a:pt x="32" y="46"/>
                  <a:pt x="32" y="45"/>
                </a:cubicBezTo>
                <a:cubicBezTo>
                  <a:pt x="32" y="21"/>
                  <a:pt x="32" y="21"/>
                  <a:pt x="32" y="21"/>
                </a:cubicBezTo>
                <a:cubicBezTo>
                  <a:pt x="32" y="20"/>
                  <a:pt x="32" y="18"/>
                  <a:pt x="32" y="17"/>
                </a:cubicBezTo>
                <a:cubicBezTo>
                  <a:pt x="40" y="17"/>
                  <a:pt x="40" y="17"/>
                  <a:pt x="40" y="17"/>
                </a:cubicBezTo>
                <a:cubicBezTo>
                  <a:pt x="40" y="18"/>
                  <a:pt x="40" y="20"/>
                  <a:pt x="40" y="21"/>
                </a:cubicBezTo>
                <a:cubicBezTo>
                  <a:pt x="40" y="45"/>
                  <a:pt x="40" y="45"/>
                  <a:pt x="40" y="45"/>
                </a:cubicBezTo>
                <a:cubicBezTo>
                  <a:pt x="40" y="46"/>
                  <a:pt x="40" y="48"/>
                  <a:pt x="40" y="50"/>
                </a:cubicBezTo>
                <a:lnTo>
                  <a:pt x="32" y="50"/>
                </a:lnTo>
                <a:close/>
                <a:moveTo>
                  <a:pt x="63" y="49"/>
                </a:moveTo>
                <a:cubicBezTo>
                  <a:pt x="61" y="50"/>
                  <a:pt x="59" y="50"/>
                  <a:pt x="57" y="50"/>
                </a:cubicBezTo>
                <a:cubicBezTo>
                  <a:pt x="48" y="50"/>
                  <a:pt x="48" y="44"/>
                  <a:pt x="48" y="37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7" y="24"/>
                  <a:pt x="47" y="24"/>
                  <a:pt x="46" y="24"/>
                </a:cubicBezTo>
                <a:cubicBezTo>
                  <a:pt x="45" y="24"/>
                  <a:pt x="45" y="24"/>
                  <a:pt x="44" y="24"/>
                </a:cubicBezTo>
                <a:cubicBezTo>
                  <a:pt x="44" y="17"/>
                  <a:pt x="44" y="17"/>
                  <a:pt x="44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3"/>
                  <a:pt x="48" y="11"/>
                  <a:pt x="47" y="10"/>
                </a:cubicBezTo>
                <a:cubicBezTo>
                  <a:pt x="56" y="10"/>
                  <a:pt x="56" y="10"/>
                  <a:pt x="56" y="10"/>
                </a:cubicBezTo>
                <a:cubicBezTo>
                  <a:pt x="56" y="12"/>
                  <a:pt x="56" y="14"/>
                  <a:pt x="56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24"/>
                  <a:pt x="62" y="24"/>
                  <a:pt x="62" y="24"/>
                </a:cubicBezTo>
                <a:cubicBezTo>
                  <a:pt x="61" y="24"/>
                  <a:pt x="60" y="24"/>
                  <a:pt x="59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40"/>
                  <a:pt x="56" y="42"/>
                  <a:pt x="59" y="42"/>
                </a:cubicBezTo>
                <a:cubicBezTo>
                  <a:pt x="61" y="42"/>
                  <a:pt x="62" y="42"/>
                  <a:pt x="63" y="41"/>
                </a:cubicBezTo>
                <a:lnTo>
                  <a:pt x="63" y="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21" name="Freeform 105"/>
          <p:cNvSpPr>
            <a:spLocks noChangeAspect="1" noEditPoints="1"/>
          </p:cNvSpPr>
          <p:nvPr/>
        </p:nvSpPr>
        <p:spPr bwMode="auto">
          <a:xfrm>
            <a:off x="3786333" y="3559864"/>
            <a:ext cx="216825" cy="216144"/>
          </a:xfrm>
          <a:custGeom>
            <a:avLst/>
            <a:gdLst>
              <a:gd name="T0" fmla="*/ 503634 w 55"/>
              <a:gd name="T1" fmla="*/ 403012 h 55"/>
              <a:gd name="T2" fmla="*/ 402907 w 55"/>
              <a:gd name="T3" fmla="*/ 503765 h 55"/>
              <a:gd name="T4" fmla="*/ 91570 w 55"/>
              <a:gd name="T5" fmla="*/ 503765 h 55"/>
              <a:gd name="T6" fmla="*/ 0 w 55"/>
              <a:gd name="T7" fmla="*/ 403012 h 55"/>
              <a:gd name="T8" fmla="*/ 0 w 55"/>
              <a:gd name="T9" fmla="*/ 91594 h 55"/>
              <a:gd name="T10" fmla="*/ 91570 w 55"/>
              <a:gd name="T11" fmla="*/ 0 h 55"/>
              <a:gd name="T12" fmla="*/ 402907 w 55"/>
              <a:gd name="T13" fmla="*/ 0 h 55"/>
              <a:gd name="T14" fmla="*/ 503634 w 55"/>
              <a:gd name="T15" fmla="*/ 91594 h 55"/>
              <a:gd name="T16" fmla="*/ 503634 w 55"/>
              <a:gd name="T17" fmla="*/ 403012 h 55"/>
              <a:gd name="T18" fmla="*/ 412064 w 55"/>
              <a:gd name="T19" fmla="*/ 100753 h 55"/>
              <a:gd name="T20" fmla="*/ 393750 w 55"/>
              <a:gd name="T21" fmla="*/ 82434 h 55"/>
              <a:gd name="T22" fmla="*/ 357122 w 55"/>
              <a:gd name="T23" fmla="*/ 82434 h 55"/>
              <a:gd name="T24" fmla="*/ 329651 w 55"/>
              <a:gd name="T25" fmla="*/ 100753 h 55"/>
              <a:gd name="T26" fmla="*/ 329651 w 55"/>
              <a:gd name="T27" fmla="*/ 210665 h 55"/>
              <a:gd name="T28" fmla="*/ 164826 w 55"/>
              <a:gd name="T29" fmla="*/ 210665 h 55"/>
              <a:gd name="T30" fmla="*/ 164826 w 55"/>
              <a:gd name="T31" fmla="*/ 100753 h 55"/>
              <a:gd name="T32" fmla="*/ 146512 w 55"/>
              <a:gd name="T33" fmla="*/ 82434 h 55"/>
              <a:gd name="T34" fmla="*/ 100727 w 55"/>
              <a:gd name="T35" fmla="*/ 82434 h 55"/>
              <a:gd name="T36" fmla="*/ 82413 w 55"/>
              <a:gd name="T37" fmla="*/ 100753 h 55"/>
              <a:gd name="T38" fmla="*/ 82413 w 55"/>
              <a:gd name="T39" fmla="*/ 393853 h 55"/>
              <a:gd name="T40" fmla="*/ 100727 w 55"/>
              <a:gd name="T41" fmla="*/ 412171 h 55"/>
              <a:gd name="T42" fmla="*/ 146512 w 55"/>
              <a:gd name="T43" fmla="*/ 412171 h 55"/>
              <a:gd name="T44" fmla="*/ 164826 w 55"/>
              <a:gd name="T45" fmla="*/ 393853 h 55"/>
              <a:gd name="T46" fmla="*/ 164826 w 55"/>
              <a:gd name="T47" fmla="*/ 293100 h 55"/>
              <a:gd name="T48" fmla="*/ 329651 w 55"/>
              <a:gd name="T49" fmla="*/ 293100 h 55"/>
              <a:gd name="T50" fmla="*/ 329651 w 55"/>
              <a:gd name="T51" fmla="*/ 393853 h 55"/>
              <a:gd name="T52" fmla="*/ 357122 w 55"/>
              <a:gd name="T53" fmla="*/ 412171 h 55"/>
              <a:gd name="T54" fmla="*/ 393750 w 55"/>
              <a:gd name="T55" fmla="*/ 412171 h 55"/>
              <a:gd name="T56" fmla="*/ 412064 w 55"/>
              <a:gd name="T57" fmla="*/ 393853 h 55"/>
              <a:gd name="T58" fmla="*/ 412064 w 55"/>
              <a:gd name="T59" fmla="*/ 100753 h 55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4"/>
                  <a:pt x="55" y="10"/>
                </a:cubicBezTo>
                <a:lnTo>
                  <a:pt x="55" y="44"/>
                </a:lnTo>
                <a:close/>
                <a:moveTo>
                  <a:pt x="45" y="11"/>
                </a:moveTo>
                <a:cubicBezTo>
                  <a:pt x="45" y="10"/>
                  <a:pt x="44" y="9"/>
                  <a:pt x="43" y="9"/>
                </a:cubicBezTo>
                <a:cubicBezTo>
                  <a:pt x="39" y="9"/>
                  <a:pt x="39" y="9"/>
                  <a:pt x="39" y="9"/>
                </a:cubicBezTo>
                <a:cubicBezTo>
                  <a:pt x="37" y="9"/>
                  <a:pt x="36" y="10"/>
                  <a:pt x="36" y="11"/>
                </a:cubicBezTo>
                <a:cubicBezTo>
                  <a:pt x="36" y="23"/>
                  <a:pt x="36" y="23"/>
                  <a:pt x="36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11"/>
                  <a:pt x="18" y="11"/>
                  <a:pt x="18" y="11"/>
                </a:cubicBezTo>
                <a:cubicBezTo>
                  <a:pt x="18" y="10"/>
                  <a:pt x="17" y="9"/>
                  <a:pt x="16" y="9"/>
                </a:cubicBezTo>
                <a:cubicBezTo>
                  <a:pt x="11" y="9"/>
                  <a:pt x="11" y="9"/>
                  <a:pt x="11" y="9"/>
                </a:cubicBezTo>
                <a:cubicBezTo>
                  <a:pt x="10" y="9"/>
                  <a:pt x="9" y="10"/>
                  <a:pt x="9" y="11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4"/>
                  <a:pt x="10" y="45"/>
                  <a:pt x="11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7" y="45"/>
                  <a:pt x="18" y="44"/>
                  <a:pt x="18" y="43"/>
                </a:cubicBezTo>
                <a:cubicBezTo>
                  <a:pt x="18" y="32"/>
                  <a:pt x="18" y="32"/>
                  <a:pt x="18" y="32"/>
                </a:cubicBezTo>
                <a:cubicBezTo>
                  <a:pt x="36" y="32"/>
                  <a:pt x="36" y="32"/>
                  <a:pt x="36" y="32"/>
                </a:cubicBezTo>
                <a:cubicBezTo>
                  <a:pt x="36" y="43"/>
                  <a:pt x="36" y="43"/>
                  <a:pt x="36" y="43"/>
                </a:cubicBezTo>
                <a:cubicBezTo>
                  <a:pt x="36" y="44"/>
                  <a:pt x="37" y="45"/>
                  <a:pt x="39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4" y="45"/>
                  <a:pt x="45" y="44"/>
                  <a:pt x="45" y="43"/>
                </a:cubicBezTo>
                <a:lnTo>
                  <a:pt x="45" y="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22" name="Freeform 68"/>
          <p:cNvSpPr>
            <a:spLocks noChangeAspect="1"/>
          </p:cNvSpPr>
          <p:nvPr/>
        </p:nvSpPr>
        <p:spPr bwMode="auto">
          <a:xfrm>
            <a:off x="4154575" y="3560261"/>
            <a:ext cx="238786" cy="219613"/>
          </a:xfrm>
          <a:custGeom>
            <a:avLst/>
            <a:gdLst>
              <a:gd name="T0" fmla="*/ 52 w 63"/>
              <a:gd name="T1" fmla="*/ 58 h 58"/>
              <a:gd name="T2" fmla="*/ 41 w 63"/>
              <a:gd name="T3" fmla="*/ 58 h 58"/>
              <a:gd name="T4" fmla="*/ 40 w 63"/>
              <a:gd name="T5" fmla="*/ 55 h 58"/>
              <a:gd name="T6" fmla="*/ 45 w 63"/>
              <a:gd name="T7" fmla="*/ 52 h 58"/>
              <a:gd name="T8" fmla="*/ 47 w 63"/>
              <a:gd name="T9" fmla="*/ 47 h 58"/>
              <a:gd name="T10" fmla="*/ 47 w 63"/>
              <a:gd name="T11" fmla="*/ 32 h 58"/>
              <a:gd name="T12" fmla="*/ 47 w 63"/>
              <a:gd name="T13" fmla="*/ 31 h 58"/>
              <a:gd name="T14" fmla="*/ 45 w 63"/>
              <a:gd name="T15" fmla="*/ 31 h 58"/>
              <a:gd name="T16" fmla="*/ 19 w 63"/>
              <a:gd name="T17" fmla="*/ 31 h 58"/>
              <a:gd name="T18" fmla="*/ 17 w 63"/>
              <a:gd name="T19" fmla="*/ 31 h 58"/>
              <a:gd name="T20" fmla="*/ 17 w 63"/>
              <a:gd name="T21" fmla="*/ 32 h 58"/>
              <a:gd name="T22" fmla="*/ 17 w 63"/>
              <a:gd name="T23" fmla="*/ 46 h 58"/>
              <a:gd name="T24" fmla="*/ 18 w 63"/>
              <a:gd name="T25" fmla="*/ 52 h 58"/>
              <a:gd name="T26" fmla="*/ 25 w 63"/>
              <a:gd name="T27" fmla="*/ 55 h 58"/>
              <a:gd name="T28" fmla="*/ 23 w 63"/>
              <a:gd name="T29" fmla="*/ 58 h 58"/>
              <a:gd name="T30" fmla="*/ 12 w 63"/>
              <a:gd name="T31" fmla="*/ 58 h 58"/>
              <a:gd name="T32" fmla="*/ 3 w 63"/>
              <a:gd name="T33" fmla="*/ 58 h 58"/>
              <a:gd name="T34" fmla="*/ 1 w 63"/>
              <a:gd name="T35" fmla="*/ 55 h 58"/>
              <a:gd name="T36" fmla="*/ 6 w 63"/>
              <a:gd name="T37" fmla="*/ 52 h 58"/>
              <a:gd name="T38" fmla="*/ 8 w 63"/>
              <a:gd name="T39" fmla="*/ 47 h 58"/>
              <a:gd name="T40" fmla="*/ 8 w 63"/>
              <a:gd name="T41" fmla="*/ 45 h 58"/>
              <a:gd name="T42" fmla="*/ 8 w 63"/>
              <a:gd name="T43" fmla="*/ 14 h 58"/>
              <a:gd name="T44" fmla="*/ 6 w 63"/>
              <a:gd name="T45" fmla="*/ 5 h 58"/>
              <a:gd name="T46" fmla="*/ 0 w 63"/>
              <a:gd name="T47" fmla="*/ 2 h 58"/>
              <a:gd name="T48" fmla="*/ 2 w 63"/>
              <a:gd name="T49" fmla="*/ 0 h 58"/>
              <a:gd name="T50" fmla="*/ 12 w 63"/>
              <a:gd name="T51" fmla="*/ 0 h 58"/>
              <a:gd name="T52" fmla="*/ 22 w 63"/>
              <a:gd name="T53" fmla="*/ 0 h 58"/>
              <a:gd name="T54" fmla="*/ 24 w 63"/>
              <a:gd name="T55" fmla="*/ 2 h 58"/>
              <a:gd name="T56" fmla="*/ 18 w 63"/>
              <a:gd name="T57" fmla="*/ 5 h 58"/>
              <a:gd name="T58" fmla="*/ 17 w 63"/>
              <a:gd name="T59" fmla="*/ 11 h 58"/>
              <a:gd name="T60" fmla="*/ 17 w 63"/>
              <a:gd name="T61" fmla="*/ 23 h 58"/>
              <a:gd name="T62" fmla="*/ 17 w 63"/>
              <a:gd name="T63" fmla="*/ 24 h 58"/>
              <a:gd name="T64" fmla="*/ 19 w 63"/>
              <a:gd name="T65" fmla="*/ 25 h 58"/>
              <a:gd name="T66" fmla="*/ 45 w 63"/>
              <a:gd name="T67" fmla="*/ 25 h 58"/>
              <a:gd name="T68" fmla="*/ 47 w 63"/>
              <a:gd name="T69" fmla="*/ 24 h 58"/>
              <a:gd name="T70" fmla="*/ 47 w 63"/>
              <a:gd name="T71" fmla="*/ 23 h 58"/>
              <a:gd name="T72" fmla="*/ 47 w 63"/>
              <a:gd name="T73" fmla="*/ 11 h 58"/>
              <a:gd name="T74" fmla="*/ 45 w 63"/>
              <a:gd name="T75" fmla="*/ 5 h 58"/>
              <a:gd name="T76" fmla="*/ 40 w 63"/>
              <a:gd name="T77" fmla="*/ 2 h 58"/>
              <a:gd name="T78" fmla="*/ 41 w 63"/>
              <a:gd name="T79" fmla="*/ 0 h 58"/>
              <a:gd name="T80" fmla="*/ 52 w 63"/>
              <a:gd name="T81" fmla="*/ 0 h 58"/>
              <a:gd name="T82" fmla="*/ 61 w 63"/>
              <a:gd name="T83" fmla="*/ 0 h 58"/>
              <a:gd name="T84" fmla="*/ 63 w 63"/>
              <a:gd name="T85" fmla="*/ 2 h 58"/>
              <a:gd name="T86" fmla="*/ 57 w 63"/>
              <a:gd name="T87" fmla="*/ 5 h 58"/>
              <a:gd name="T88" fmla="*/ 56 w 63"/>
              <a:gd name="T89" fmla="*/ 11 h 58"/>
              <a:gd name="T90" fmla="*/ 56 w 63"/>
              <a:gd name="T91" fmla="*/ 47 h 58"/>
              <a:gd name="T92" fmla="*/ 57 w 63"/>
              <a:gd name="T93" fmla="*/ 52 h 58"/>
              <a:gd name="T94" fmla="*/ 63 w 63"/>
              <a:gd name="T95" fmla="*/ 55 h 58"/>
              <a:gd name="T96" fmla="*/ 62 w 63"/>
              <a:gd name="T97" fmla="*/ 58 h 58"/>
              <a:gd name="T98" fmla="*/ 52 w 63"/>
              <a:gd name="T99" fmla="*/ 58 h 5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63" h="58">
                <a:moveTo>
                  <a:pt x="52" y="58"/>
                </a:moveTo>
                <a:cubicBezTo>
                  <a:pt x="48" y="58"/>
                  <a:pt x="45" y="58"/>
                  <a:pt x="41" y="58"/>
                </a:cubicBezTo>
                <a:cubicBezTo>
                  <a:pt x="40" y="58"/>
                  <a:pt x="40" y="56"/>
                  <a:pt x="40" y="55"/>
                </a:cubicBezTo>
                <a:cubicBezTo>
                  <a:pt x="40" y="52"/>
                  <a:pt x="43" y="53"/>
                  <a:pt x="45" y="52"/>
                </a:cubicBezTo>
                <a:cubicBezTo>
                  <a:pt x="47" y="51"/>
                  <a:pt x="47" y="48"/>
                  <a:pt x="47" y="47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32"/>
                  <a:pt x="47" y="31"/>
                  <a:pt x="47" y="31"/>
                </a:cubicBezTo>
                <a:cubicBezTo>
                  <a:pt x="46" y="31"/>
                  <a:pt x="45" y="31"/>
                  <a:pt x="45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18" y="31"/>
                  <a:pt x="18" y="31"/>
                  <a:pt x="17" y="31"/>
                </a:cubicBezTo>
                <a:cubicBezTo>
                  <a:pt x="17" y="31"/>
                  <a:pt x="17" y="32"/>
                  <a:pt x="17" y="32"/>
                </a:cubicBezTo>
                <a:cubicBezTo>
                  <a:pt x="17" y="46"/>
                  <a:pt x="17" y="46"/>
                  <a:pt x="17" y="46"/>
                </a:cubicBezTo>
                <a:cubicBezTo>
                  <a:pt x="17" y="47"/>
                  <a:pt x="17" y="51"/>
                  <a:pt x="18" y="52"/>
                </a:cubicBezTo>
                <a:cubicBezTo>
                  <a:pt x="20" y="53"/>
                  <a:pt x="25" y="52"/>
                  <a:pt x="25" y="55"/>
                </a:cubicBezTo>
                <a:cubicBezTo>
                  <a:pt x="25" y="56"/>
                  <a:pt x="24" y="58"/>
                  <a:pt x="23" y="58"/>
                </a:cubicBezTo>
                <a:cubicBezTo>
                  <a:pt x="19" y="58"/>
                  <a:pt x="16" y="58"/>
                  <a:pt x="12" y="58"/>
                </a:cubicBezTo>
                <a:cubicBezTo>
                  <a:pt x="9" y="58"/>
                  <a:pt x="6" y="58"/>
                  <a:pt x="3" y="58"/>
                </a:cubicBezTo>
                <a:cubicBezTo>
                  <a:pt x="2" y="58"/>
                  <a:pt x="1" y="56"/>
                  <a:pt x="1" y="55"/>
                </a:cubicBezTo>
                <a:cubicBezTo>
                  <a:pt x="1" y="52"/>
                  <a:pt x="4" y="53"/>
                  <a:pt x="6" y="52"/>
                </a:cubicBezTo>
                <a:cubicBezTo>
                  <a:pt x="8" y="51"/>
                  <a:pt x="8" y="48"/>
                  <a:pt x="8" y="47"/>
                </a:cubicBezTo>
                <a:cubicBezTo>
                  <a:pt x="8" y="45"/>
                  <a:pt x="8" y="45"/>
                  <a:pt x="8" y="45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2"/>
                  <a:pt x="8" y="6"/>
                  <a:pt x="6" y="5"/>
                </a:cubicBezTo>
                <a:cubicBezTo>
                  <a:pt x="4" y="4"/>
                  <a:pt x="0" y="6"/>
                  <a:pt x="0" y="2"/>
                </a:cubicBezTo>
                <a:cubicBezTo>
                  <a:pt x="0" y="1"/>
                  <a:pt x="1" y="0"/>
                  <a:pt x="2" y="0"/>
                </a:cubicBezTo>
                <a:cubicBezTo>
                  <a:pt x="5" y="0"/>
                  <a:pt x="9" y="0"/>
                  <a:pt x="12" y="0"/>
                </a:cubicBezTo>
                <a:cubicBezTo>
                  <a:pt x="16" y="0"/>
                  <a:pt x="19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cubicBezTo>
                  <a:pt x="24" y="5"/>
                  <a:pt x="20" y="4"/>
                  <a:pt x="18" y="5"/>
                </a:cubicBezTo>
                <a:cubicBezTo>
                  <a:pt x="17" y="6"/>
                  <a:pt x="17" y="10"/>
                  <a:pt x="17" y="11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4"/>
                  <a:pt x="17" y="24"/>
                  <a:pt x="17" y="24"/>
                </a:cubicBezTo>
                <a:cubicBezTo>
                  <a:pt x="18" y="25"/>
                  <a:pt x="18" y="25"/>
                  <a:pt x="19" y="25"/>
                </a:cubicBezTo>
                <a:cubicBezTo>
                  <a:pt x="45" y="25"/>
                  <a:pt x="45" y="25"/>
                  <a:pt x="45" y="25"/>
                </a:cubicBezTo>
                <a:cubicBezTo>
                  <a:pt x="46" y="25"/>
                  <a:pt x="46" y="25"/>
                  <a:pt x="47" y="24"/>
                </a:cubicBezTo>
                <a:cubicBezTo>
                  <a:pt x="47" y="24"/>
                  <a:pt x="47" y="24"/>
                  <a:pt x="47" y="23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10"/>
                  <a:pt x="47" y="6"/>
                  <a:pt x="45" y="5"/>
                </a:cubicBezTo>
                <a:cubicBezTo>
                  <a:pt x="43" y="4"/>
                  <a:pt x="40" y="5"/>
                  <a:pt x="40" y="2"/>
                </a:cubicBezTo>
                <a:cubicBezTo>
                  <a:pt x="40" y="1"/>
                  <a:pt x="40" y="0"/>
                  <a:pt x="41" y="0"/>
                </a:cubicBezTo>
                <a:cubicBezTo>
                  <a:pt x="45" y="0"/>
                  <a:pt x="48" y="0"/>
                  <a:pt x="52" y="0"/>
                </a:cubicBezTo>
                <a:cubicBezTo>
                  <a:pt x="55" y="0"/>
                  <a:pt x="58" y="0"/>
                  <a:pt x="61" y="0"/>
                </a:cubicBezTo>
                <a:cubicBezTo>
                  <a:pt x="63" y="0"/>
                  <a:pt x="63" y="1"/>
                  <a:pt x="63" y="2"/>
                </a:cubicBezTo>
                <a:cubicBezTo>
                  <a:pt x="63" y="6"/>
                  <a:pt x="59" y="4"/>
                  <a:pt x="57" y="5"/>
                </a:cubicBezTo>
                <a:cubicBezTo>
                  <a:pt x="56" y="6"/>
                  <a:pt x="56" y="10"/>
                  <a:pt x="56" y="11"/>
                </a:cubicBezTo>
                <a:cubicBezTo>
                  <a:pt x="56" y="47"/>
                  <a:pt x="56" y="47"/>
                  <a:pt x="56" y="47"/>
                </a:cubicBezTo>
                <a:cubicBezTo>
                  <a:pt x="56" y="48"/>
                  <a:pt x="56" y="51"/>
                  <a:pt x="57" y="52"/>
                </a:cubicBezTo>
                <a:cubicBezTo>
                  <a:pt x="59" y="53"/>
                  <a:pt x="63" y="52"/>
                  <a:pt x="63" y="55"/>
                </a:cubicBezTo>
                <a:cubicBezTo>
                  <a:pt x="63" y="56"/>
                  <a:pt x="63" y="58"/>
                  <a:pt x="62" y="58"/>
                </a:cubicBezTo>
                <a:cubicBezTo>
                  <a:pt x="58" y="58"/>
                  <a:pt x="55" y="58"/>
                  <a:pt x="52" y="5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3" name="Freeform 140"/>
          <p:cNvSpPr>
            <a:spLocks noChangeAspect="1"/>
          </p:cNvSpPr>
          <p:nvPr/>
        </p:nvSpPr>
        <p:spPr bwMode="auto">
          <a:xfrm>
            <a:off x="5579030" y="3562243"/>
            <a:ext cx="173037" cy="215900"/>
          </a:xfrm>
          <a:custGeom>
            <a:avLst/>
            <a:gdLst>
              <a:gd name="T0" fmla="*/ 29 w 50"/>
              <a:gd name="T1" fmla="*/ 63 h 63"/>
              <a:gd name="T2" fmla="*/ 25 w 50"/>
              <a:gd name="T3" fmla="*/ 62 h 63"/>
              <a:gd name="T4" fmla="*/ 21 w 50"/>
              <a:gd name="T5" fmla="*/ 63 h 63"/>
              <a:gd name="T6" fmla="*/ 21 w 50"/>
              <a:gd name="T7" fmla="*/ 36 h 63"/>
              <a:gd name="T8" fmla="*/ 0 w 50"/>
              <a:gd name="T9" fmla="*/ 0 h 63"/>
              <a:gd name="T10" fmla="*/ 4 w 50"/>
              <a:gd name="T11" fmla="*/ 0 h 63"/>
              <a:gd name="T12" fmla="*/ 8 w 50"/>
              <a:gd name="T13" fmla="*/ 0 h 63"/>
              <a:gd name="T14" fmla="*/ 25 w 50"/>
              <a:gd name="T15" fmla="*/ 28 h 63"/>
              <a:gd name="T16" fmla="*/ 42 w 50"/>
              <a:gd name="T17" fmla="*/ 0 h 63"/>
              <a:gd name="T18" fmla="*/ 46 w 50"/>
              <a:gd name="T19" fmla="*/ 0 h 63"/>
              <a:gd name="T20" fmla="*/ 50 w 50"/>
              <a:gd name="T21" fmla="*/ 0 h 63"/>
              <a:gd name="T22" fmla="*/ 42 w 50"/>
              <a:gd name="T23" fmla="*/ 13 h 63"/>
              <a:gd name="T24" fmla="*/ 28 w 50"/>
              <a:gd name="T25" fmla="*/ 36 h 63"/>
              <a:gd name="T26" fmla="*/ 29 w 50"/>
              <a:gd name="T27" fmla="*/ 63 h 63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50" h="63">
                <a:moveTo>
                  <a:pt x="29" y="63"/>
                </a:moveTo>
                <a:cubicBezTo>
                  <a:pt x="28" y="63"/>
                  <a:pt x="26" y="62"/>
                  <a:pt x="25" y="62"/>
                </a:cubicBezTo>
                <a:cubicBezTo>
                  <a:pt x="24" y="62"/>
                  <a:pt x="22" y="63"/>
                  <a:pt x="21" y="63"/>
                </a:cubicBezTo>
                <a:cubicBezTo>
                  <a:pt x="21" y="36"/>
                  <a:pt x="21" y="36"/>
                  <a:pt x="21" y="36"/>
                </a:cubicBezTo>
                <a:cubicBezTo>
                  <a:pt x="14" y="24"/>
                  <a:pt x="8" y="11"/>
                  <a:pt x="0" y="0"/>
                </a:cubicBezTo>
                <a:cubicBezTo>
                  <a:pt x="1" y="0"/>
                  <a:pt x="3" y="0"/>
                  <a:pt x="4" y="0"/>
                </a:cubicBezTo>
                <a:cubicBezTo>
                  <a:pt x="5" y="0"/>
                  <a:pt x="7" y="0"/>
                  <a:pt x="8" y="0"/>
                </a:cubicBezTo>
                <a:cubicBezTo>
                  <a:pt x="14" y="9"/>
                  <a:pt x="19" y="18"/>
                  <a:pt x="25" y="28"/>
                </a:cubicBezTo>
                <a:cubicBezTo>
                  <a:pt x="30" y="18"/>
                  <a:pt x="36" y="9"/>
                  <a:pt x="42" y="0"/>
                </a:cubicBezTo>
                <a:cubicBezTo>
                  <a:pt x="43" y="0"/>
                  <a:pt x="44" y="0"/>
                  <a:pt x="46" y="0"/>
                </a:cubicBezTo>
                <a:cubicBezTo>
                  <a:pt x="47" y="0"/>
                  <a:pt x="49" y="0"/>
                  <a:pt x="50" y="0"/>
                </a:cubicBezTo>
                <a:cubicBezTo>
                  <a:pt x="47" y="4"/>
                  <a:pt x="44" y="8"/>
                  <a:pt x="42" y="13"/>
                </a:cubicBezTo>
                <a:cubicBezTo>
                  <a:pt x="37" y="21"/>
                  <a:pt x="33" y="28"/>
                  <a:pt x="28" y="36"/>
                </a:cubicBezTo>
                <a:lnTo>
                  <a:pt x="29" y="6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4" name="Freeform 93"/>
          <p:cNvSpPr>
            <a:spLocks noChangeAspect="1" noEditPoints="1"/>
          </p:cNvSpPr>
          <p:nvPr/>
        </p:nvSpPr>
        <p:spPr bwMode="auto">
          <a:xfrm>
            <a:off x="5211884" y="3559409"/>
            <a:ext cx="209550" cy="212725"/>
          </a:xfrm>
          <a:custGeom>
            <a:avLst/>
            <a:gdLst>
              <a:gd name="T0" fmla="*/ 61 w 61"/>
              <a:gd name="T1" fmla="*/ 51 h 62"/>
              <a:gd name="T2" fmla="*/ 50 w 61"/>
              <a:gd name="T3" fmla="*/ 62 h 62"/>
              <a:gd name="T4" fmla="*/ 11 w 61"/>
              <a:gd name="T5" fmla="*/ 62 h 62"/>
              <a:gd name="T6" fmla="*/ 0 w 61"/>
              <a:gd name="T7" fmla="*/ 51 h 62"/>
              <a:gd name="T8" fmla="*/ 0 w 61"/>
              <a:gd name="T9" fmla="*/ 12 h 62"/>
              <a:gd name="T10" fmla="*/ 11 w 61"/>
              <a:gd name="T11" fmla="*/ 0 h 62"/>
              <a:gd name="T12" fmla="*/ 50 w 61"/>
              <a:gd name="T13" fmla="*/ 0 h 62"/>
              <a:gd name="T14" fmla="*/ 61 w 61"/>
              <a:gd name="T15" fmla="*/ 12 h 62"/>
              <a:gd name="T16" fmla="*/ 61 w 61"/>
              <a:gd name="T17" fmla="*/ 51 h 62"/>
              <a:gd name="T18" fmla="*/ 47 w 61"/>
              <a:gd name="T19" fmla="*/ 11 h 62"/>
              <a:gd name="T20" fmla="*/ 41 w 61"/>
              <a:gd name="T21" fmla="*/ 11 h 62"/>
              <a:gd name="T22" fmla="*/ 31 w 61"/>
              <a:gd name="T23" fmla="*/ 31 h 62"/>
              <a:gd name="T24" fmla="*/ 30 w 61"/>
              <a:gd name="T25" fmla="*/ 31 h 62"/>
              <a:gd name="T26" fmla="*/ 21 w 61"/>
              <a:gd name="T27" fmla="*/ 11 h 62"/>
              <a:gd name="T28" fmla="*/ 15 w 61"/>
              <a:gd name="T29" fmla="*/ 11 h 62"/>
              <a:gd name="T30" fmla="*/ 28 w 61"/>
              <a:gd name="T31" fmla="*/ 35 h 62"/>
              <a:gd name="T32" fmla="*/ 28 w 61"/>
              <a:gd name="T33" fmla="*/ 53 h 62"/>
              <a:gd name="T34" fmla="*/ 33 w 61"/>
              <a:gd name="T35" fmla="*/ 53 h 62"/>
              <a:gd name="T36" fmla="*/ 33 w 61"/>
              <a:gd name="T37" fmla="*/ 35 h 62"/>
              <a:gd name="T38" fmla="*/ 47 w 61"/>
              <a:gd name="T39" fmla="*/ 11 h 62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1" h="62">
                <a:moveTo>
                  <a:pt x="61" y="51"/>
                </a:moveTo>
                <a:cubicBezTo>
                  <a:pt x="61" y="57"/>
                  <a:pt x="56" y="62"/>
                  <a:pt x="50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5" y="62"/>
                  <a:pt x="0" y="57"/>
                  <a:pt x="0" y="5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6"/>
                  <a:pt x="5" y="0"/>
                  <a:pt x="11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6" y="0"/>
                  <a:pt x="61" y="6"/>
                  <a:pt x="61" y="12"/>
                </a:cubicBezTo>
                <a:lnTo>
                  <a:pt x="61" y="51"/>
                </a:lnTo>
                <a:close/>
                <a:moveTo>
                  <a:pt x="47" y="11"/>
                </a:moveTo>
                <a:cubicBezTo>
                  <a:pt x="41" y="11"/>
                  <a:pt x="41" y="11"/>
                  <a:pt x="41" y="11"/>
                </a:cubicBezTo>
                <a:cubicBezTo>
                  <a:pt x="37" y="18"/>
                  <a:pt x="33" y="24"/>
                  <a:pt x="31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27" y="25"/>
                  <a:pt x="24" y="18"/>
                  <a:pt x="21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28" y="35"/>
                  <a:pt x="28" y="35"/>
                  <a:pt x="28" y="35"/>
                </a:cubicBezTo>
                <a:cubicBezTo>
                  <a:pt x="28" y="53"/>
                  <a:pt x="28" y="53"/>
                  <a:pt x="28" y="53"/>
                </a:cubicBezTo>
                <a:cubicBezTo>
                  <a:pt x="33" y="53"/>
                  <a:pt x="33" y="53"/>
                  <a:pt x="33" y="53"/>
                </a:cubicBezTo>
                <a:cubicBezTo>
                  <a:pt x="33" y="35"/>
                  <a:pt x="33" y="35"/>
                  <a:pt x="33" y="35"/>
                </a:cubicBezTo>
                <a:lnTo>
                  <a:pt x="47" y="1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5" name="Freeform 28"/>
          <p:cNvSpPr>
            <a:spLocks noChangeAspect="1" noEditPoints="1"/>
          </p:cNvSpPr>
          <p:nvPr/>
        </p:nvSpPr>
        <p:spPr bwMode="auto">
          <a:xfrm>
            <a:off x="4517184" y="3567038"/>
            <a:ext cx="219620" cy="219620"/>
          </a:xfrm>
          <a:custGeom>
            <a:avLst/>
            <a:gdLst>
              <a:gd name="T0" fmla="*/ 55 w 55"/>
              <a:gd name="T1" fmla="*/ 45 h 55"/>
              <a:gd name="T2" fmla="*/ 44 w 55"/>
              <a:gd name="T3" fmla="*/ 55 h 55"/>
              <a:gd name="T4" fmla="*/ 10 w 55"/>
              <a:gd name="T5" fmla="*/ 55 h 55"/>
              <a:gd name="T6" fmla="*/ 0 w 55"/>
              <a:gd name="T7" fmla="*/ 45 h 55"/>
              <a:gd name="T8" fmla="*/ 0 w 55"/>
              <a:gd name="T9" fmla="*/ 11 h 55"/>
              <a:gd name="T10" fmla="*/ 10 w 55"/>
              <a:gd name="T11" fmla="*/ 0 h 55"/>
              <a:gd name="T12" fmla="*/ 44 w 55"/>
              <a:gd name="T13" fmla="*/ 0 h 55"/>
              <a:gd name="T14" fmla="*/ 55 w 55"/>
              <a:gd name="T15" fmla="*/ 11 h 55"/>
              <a:gd name="T16" fmla="*/ 55 w 55"/>
              <a:gd name="T17" fmla="*/ 45 h 55"/>
              <a:gd name="T18" fmla="*/ 45 w 55"/>
              <a:gd name="T19" fmla="*/ 12 h 55"/>
              <a:gd name="T20" fmla="*/ 39 w 55"/>
              <a:gd name="T21" fmla="*/ 8 h 55"/>
              <a:gd name="T22" fmla="*/ 22 w 55"/>
              <a:gd name="T23" fmla="*/ 7 h 55"/>
              <a:gd name="T24" fmla="*/ 14 w 55"/>
              <a:gd name="T25" fmla="*/ 9 h 55"/>
              <a:gd name="T26" fmla="*/ 9 w 55"/>
              <a:gd name="T27" fmla="*/ 13 h 55"/>
              <a:gd name="T28" fmla="*/ 12 w 55"/>
              <a:gd name="T29" fmla="*/ 29 h 55"/>
              <a:gd name="T30" fmla="*/ 13 w 55"/>
              <a:gd name="T31" fmla="*/ 33 h 55"/>
              <a:gd name="T32" fmla="*/ 23 w 55"/>
              <a:gd name="T33" fmla="*/ 37 h 55"/>
              <a:gd name="T34" fmla="*/ 39 w 55"/>
              <a:gd name="T35" fmla="*/ 34 h 55"/>
              <a:gd name="T36" fmla="*/ 42 w 55"/>
              <a:gd name="T37" fmla="*/ 31 h 55"/>
              <a:gd name="T38" fmla="*/ 45 w 55"/>
              <a:gd name="T39" fmla="*/ 14 h 55"/>
              <a:gd name="T40" fmla="*/ 45 w 55"/>
              <a:gd name="T41" fmla="*/ 12 h 55"/>
              <a:gd name="T42" fmla="*/ 40 w 55"/>
              <a:gd name="T43" fmla="*/ 36 h 55"/>
              <a:gd name="T44" fmla="*/ 14 w 55"/>
              <a:gd name="T45" fmla="*/ 36 h 55"/>
              <a:gd name="T46" fmla="*/ 14 w 55"/>
              <a:gd name="T47" fmla="*/ 36 h 55"/>
              <a:gd name="T48" fmla="*/ 14 w 55"/>
              <a:gd name="T49" fmla="*/ 37 h 55"/>
              <a:gd name="T50" fmla="*/ 15 w 55"/>
              <a:gd name="T51" fmla="*/ 44 h 55"/>
              <a:gd name="T52" fmla="*/ 22 w 55"/>
              <a:gd name="T53" fmla="*/ 48 h 55"/>
              <a:gd name="T54" fmla="*/ 38 w 55"/>
              <a:gd name="T55" fmla="*/ 46 h 55"/>
              <a:gd name="T56" fmla="*/ 41 w 55"/>
              <a:gd name="T57" fmla="*/ 39 h 55"/>
              <a:gd name="T58" fmla="*/ 40 w 55"/>
              <a:gd name="T59" fmla="*/ 36 h 55"/>
              <a:gd name="T60" fmla="*/ 33 w 55"/>
              <a:gd name="T61" fmla="*/ 14 h 55"/>
              <a:gd name="T62" fmla="*/ 21 w 55"/>
              <a:gd name="T63" fmla="*/ 14 h 55"/>
              <a:gd name="T64" fmla="*/ 15 w 55"/>
              <a:gd name="T65" fmla="*/ 12 h 55"/>
              <a:gd name="T66" fmla="*/ 20 w 55"/>
              <a:gd name="T67" fmla="*/ 10 h 55"/>
              <a:gd name="T68" fmla="*/ 34 w 55"/>
              <a:gd name="T69" fmla="*/ 10 h 55"/>
              <a:gd name="T70" fmla="*/ 39 w 55"/>
              <a:gd name="T71" fmla="*/ 12 h 55"/>
              <a:gd name="T72" fmla="*/ 33 w 55"/>
              <a:gd name="T73" fmla="*/ 14 h 55"/>
              <a:gd name="T74" fmla="*/ 28 w 55"/>
              <a:gd name="T75" fmla="*/ 33 h 55"/>
              <a:gd name="T76" fmla="*/ 21 w 55"/>
              <a:gd name="T77" fmla="*/ 27 h 55"/>
              <a:gd name="T78" fmla="*/ 25 w 55"/>
              <a:gd name="T79" fmla="*/ 22 h 55"/>
              <a:gd name="T80" fmla="*/ 33 w 55"/>
              <a:gd name="T81" fmla="*/ 26 h 55"/>
              <a:gd name="T82" fmla="*/ 28 w 55"/>
              <a:gd name="T83" fmla="*/ 33 h 55"/>
              <a:gd name="T84" fmla="*/ 26 w 55"/>
              <a:gd name="T85" fmla="*/ 24 h 55"/>
              <a:gd name="T86" fmla="*/ 26 w 55"/>
              <a:gd name="T87" fmla="*/ 30 h 55"/>
              <a:gd name="T88" fmla="*/ 30 w 55"/>
              <a:gd name="T89" fmla="*/ 27 h 55"/>
              <a:gd name="T90" fmla="*/ 26 w 55"/>
              <a:gd name="T91" fmla="*/ 24 h 55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55" h="55">
                <a:moveTo>
                  <a:pt x="55" y="45"/>
                </a:moveTo>
                <a:cubicBezTo>
                  <a:pt x="55" y="51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1"/>
                  <a:pt x="0" y="4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1"/>
                </a:cubicBezTo>
                <a:lnTo>
                  <a:pt x="55" y="45"/>
                </a:lnTo>
                <a:close/>
                <a:moveTo>
                  <a:pt x="45" y="12"/>
                </a:moveTo>
                <a:cubicBezTo>
                  <a:pt x="44" y="10"/>
                  <a:pt x="41" y="9"/>
                  <a:pt x="39" y="8"/>
                </a:cubicBezTo>
                <a:cubicBezTo>
                  <a:pt x="34" y="7"/>
                  <a:pt x="28" y="7"/>
                  <a:pt x="22" y="7"/>
                </a:cubicBezTo>
                <a:cubicBezTo>
                  <a:pt x="19" y="7"/>
                  <a:pt x="16" y="8"/>
                  <a:pt x="14" y="9"/>
                </a:cubicBezTo>
                <a:cubicBezTo>
                  <a:pt x="12" y="9"/>
                  <a:pt x="9" y="10"/>
                  <a:pt x="9" y="13"/>
                </a:cubicBezTo>
                <a:cubicBezTo>
                  <a:pt x="10" y="18"/>
                  <a:pt x="11" y="23"/>
                  <a:pt x="12" y="29"/>
                </a:cubicBezTo>
                <a:cubicBezTo>
                  <a:pt x="12" y="30"/>
                  <a:pt x="12" y="32"/>
                  <a:pt x="13" y="33"/>
                </a:cubicBezTo>
                <a:cubicBezTo>
                  <a:pt x="16" y="35"/>
                  <a:pt x="20" y="36"/>
                  <a:pt x="23" y="37"/>
                </a:cubicBezTo>
                <a:cubicBezTo>
                  <a:pt x="29" y="37"/>
                  <a:pt x="34" y="37"/>
                  <a:pt x="39" y="34"/>
                </a:cubicBezTo>
                <a:cubicBezTo>
                  <a:pt x="40" y="34"/>
                  <a:pt x="42" y="33"/>
                  <a:pt x="42" y="31"/>
                </a:cubicBezTo>
                <a:cubicBezTo>
                  <a:pt x="43" y="25"/>
                  <a:pt x="44" y="20"/>
                  <a:pt x="45" y="14"/>
                </a:cubicBezTo>
                <a:cubicBezTo>
                  <a:pt x="45" y="13"/>
                  <a:pt x="45" y="12"/>
                  <a:pt x="45" y="12"/>
                </a:cubicBezTo>
                <a:close/>
                <a:moveTo>
                  <a:pt x="40" y="36"/>
                </a:moveTo>
                <a:cubicBezTo>
                  <a:pt x="33" y="41"/>
                  <a:pt x="22" y="41"/>
                  <a:pt x="14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9"/>
                  <a:pt x="14" y="42"/>
                  <a:pt x="15" y="44"/>
                </a:cubicBezTo>
                <a:cubicBezTo>
                  <a:pt x="16" y="47"/>
                  <a:pt x="20" y="48"/>
                  <a:pt x="22" y="48"/>
                </a:cubicBezTo>
                <a:cubicBezTo>
                  <a:pt x="27" y="49"/>
                  <a:pt x="33" y="49"/>
                  <a:pt x="38" y="46"/>
                </a:cubicBezTo>
                <a:cubicBezTo>
                  <a:pt x="40" y="45"/>
                  <a:pt x="40" y="41"/>
                  <a:pt x="41" y="39"/>
                </a:cubicBezTo>
                <a:cubicBezTo>
                  <a:pt x="41" y="38"/>
                  <a:pt x="41" y="37"/>
                  <a:pt x="40" y="36"/>
                </a:cubicBezTo>
                <a:close/>
                <a:moveTo>
                  <a:pt x="33" y="14"/>
                </a:moveTo>
                <a:cubicBezTo>
                  <a:pt x="29" y="15"/>
                  <a:pt x="25" y="15"/>
                  <a:pt x="21" y="14"/>
                </a:cubicBezTo>
                <a:cubicBezTo>
                  <a:pt x="19" y="14"/>
                  <a:pt x="17" y="14"/>
                  <a:pt x="15" y="12"/>
                </a:cubicBezTo>
                <a:cubicBezTo>
                  <a:pt x="16" y="11"/>
                  <a:pt x="18" y="11"/>
                  <a:pt x="20" y="10"/>
                </a:cubicBezTo>
                <a:cubicBezTo>
                  <a:pt x="25" y="9"/>
                  <a:pt x="29" y="10"/>
                  <a:pt x="34" y="10"/>
                </a:cubicBezTo>
                <a:cubicBezTo>
                  <a:pt x="36" y="11"/>
                  <a:pt x="38" y="11"/>
                  <a:pt x="39" y="12"/>
                </a:cubicBezTo>
                <a:cubicBezTo>
                  <a:pt x="37" y="14"/>
                  <a:pt x="35" y="14"/>
                  <a:pt x="33" y="14"/>
                </a:cubicBezTo>
                <a:close/>
                <a:moveTo>
                  <a:pt x="28" y="33"/>
                </a:moveTo>
                <a:cubicBezTo>
                  <a:pt x="25" y="33"/>
                  <a:pt x="22" y="30"/>
                  <a:pt x="21" y="27"/>
                </a:cubicBezTo>
                <a:cubicBezTo>
                  <a:pt x="21" y="25"/>
                  <a:pt x="23" y="23"/>
                  <a:pt x="25" y="22"/>
                </a:cubicBezTo>
                <a:cubicBezTo>
                  <a:pt x="28" y="20"/>
                  <a:pt x="32" y="23"/>
                  <a:pt x="33" y="26"/>
                </a:cubicBezTo>
                <a:cubicBezTo>
                  <a:pt x="33" y="29"/>
                  <a:pt x="31" y="32"/>
                  <a:pt x="28" y="33"/>
                </a:cubicBezTo>
                <a:close/>
                <a:moveTo>
                  <a:pt x="26" y="24"/>
                </a:moveTo>
                <a:cubicBezTo>
                  <a:pt x="24" y="25"/>
                  <a:pt x="24" y="29"/>
                  <a:pt x="26" y="30"/>
                </a:cubicBezTo>
                <a:cubicBezTo>
                  <a:pt x="28" y="31"/>
                  <a:pt x="30" y="29"/>
                  <a:pt x="30" y="27"/>
                </a:cubicBezTo>
                <a:cubicBezTo>
                  <a:pt x="30" y="25"/>
                  <a:pt x="28" y="23"/>
                  <a:pt x="26" y="2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6" name="Freeform 47"/>
          <p:cNvSpPr>
            <a:spLocks noChangeAspect="1" noEditPoints="1"/>
          </p:cNvSpPr>
          <p:nvPr/>
        </p:nvSpPr>
        <p:spPr bwMode="auto">
          <a:xfrm>
            <a:off x="4854274" y="3555342"/>
            <a:ext cx="195262" cy="231775"/>
          </a:xfrm>
          <a:custGeom>
            <a:avLst/>
            <a:gdLst>
              <a:gd name="T0" fmla="*/ 52 w 57"/>
              <a:gd name="T1" fmla="*/ 38 h 67"/>
              <a:gd name="T2" fmla="*/ 47 w 57"/>
              <a:gd name="T3" fmla="*/ 44 h 67"/>
              <a:gd name="T4" fmla="*/ 22 w 57"/>
              <a:gd name="T5" fmla="*/ 47 h 67"/>
              <a:gd name="T6" fmla="*/ 6 w 57"/>
              <a:gd name="T7" fmla="*/ 42 h 67"/>
              <a:gd name="T8" fmla="*/ 4 w 57"/>
              <a:gd name="T9" fmla="*/ 35 h 67"/>
              <a:gd name="T10" fmla="*/ 0 w 57"/>
              <a:gd name="T11" fmla="*/ 10 h 67"/>
              <a:gd name="T12" fmla="*/ 7 w 57"/>
              <a:gd name="T13" fmla="*/ 4 h 67"/>
              <a:gd name="T14" fmla="*/ 20 w 57"/>
              <a:gd name="T15" fmla="*/ 1 h 67"/>
              <a:gd name="T16" fmla="*/ 47 w 57"/>
              <a:gd name="T17" fmla="*/ 3 h 67"/>
              <a:gd name="T18" fmla="*/ 56 w 57"/>
              <a:gd name="T19" fmla="*/ 8 h 67"/>
              <a:gd name="T20" fmla="*/ 56 w 57"/>
              <a:gd name="T21" fmla="*/ 12 h 67"/>
              <a:gd name="T22" fmla="*/ 52 w 57"/>
              <a:gd name="T23" fmla="*/ 38 h 67"/>
              <a:gd name="T24" fmla="*/ 44 w 57"/>
              <a:gd name="T25" fmla="*/ 62 h 67"/>
              <a:gd name="T26" fmla="*/ 20 w 57"/>
              <a:gd name="T27" fmla="*/ 65 h 67"/>
              <a:gd name="T28" fmla="*/ 9 w 57"/>
              <a:gd name="T29" fmla="*/ 59 h 67"/>
              <a:gd name="T30" fmla="*/ 7 w 57"/>
              <a:gd name="T31" fmla="*/ 48 h 67"/>
              <a:gd name="T32" fmla="*/ 7 w 57"/>
              <a:gd name="T33" fmla="*/ 47 h 67"/>
              <a:gd name="T34" fmla="*/ 8 w 57"/>
              <a:gd name="T35" fmla="*/ 47 h 67"/>
              <a:gd name="T36" fmla="*/ 48 w 57"/>
              <a:gd name="T37" fmla="*/ 47 h 67"/>
              <a:gd name="T38" fmla="*/ 49 w 57"/>
              <a:gd name="T39" fmla="*/ 51 h 67"/>
              <a:gd name="T40" fmla="*/ 44 w 57"/>
              <a:gd name="T41" fmla="*/ 62 h 67"/>
              <a:gd name="T42" fmla="*/ 39 w 57"/>
              <a:gd name="T43" fmla="*/ 6 h 67"/>
              <a:gd name="T44" fmla="*/ 16 w 57"/>
              <a:gd name="T45" fmla="*/ 6 h 67"/>
              <a:gd name="T46" fmla="*/ 10 w 57"/>
              <a:gd name="T47" fmla="*/ 9 h 67"/>
              <a:gd name="T48" fmla="*/ 19 w 57"/>
              <a:gd name="T49" fmla="*/ 12 h 67"/>
              <a:gd name="T50" fmla="*/ 37 w 57"/>
              <a:gd name="T51" fmla="*/ 12 h 67"/>
              <a:gd name="T52" fmla="*/ 47 w 57"/>
              <a:gd name="T53" fmla="*/ 9 h 67"/>
              <a:gd name="T54" fmla="*/ 39 w 57"/>
              <a:gd name="T55" fmla="*/ 6 h 67"/>
              <a:gd name="T56" fmla="*/ 24 w 57"/>
              <a:gd name="T57" fmla="*/ 24 h 67"/>
              <a:gd name="T58" fmla="*/ 19 w 57"/>
              <a:gd name="T59" fmla="*/ 33 h 67"/>
              <a:gd name="T60" fmla="*/ 29 w 57"/>
              <a:gd name="T61" fmla="*/ 41 h 67"/>
              <a:gd name="T62" fmla="*/ 37 w 57"/>
              <a:gd name="T63" fmla="*/ 31 h 67"/>
              <a:gd name="T64" fmla="*/ 24 w 57"/>
              <a:gd name="T65" fmla="*/ 24 h 67"/>
              <a:gd name="T66" fmla="*/ 26 w 57"/>
              <a:gd name="T67" fmla="*/ 36 h 67"/>
              <a:gd name="T68" fmla="*/ 26 w 57"/>
              <a:gd name="T69" fmla="*/ 28 h 67"/>
              <a:gd name="T70" fmla="*/ 32 w 57"/>
              <a:gd name="T71" fmla="*/ 32 h 67"/>
              <a:gd name="T72" fmla="*/ 26 w 57"/>
              <a:gd name="T73" fmla="*/ 36 h 6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7" h="67">
                <a:moveTo>
                  <a:pt x="52" y="38"/>
                </a:moveTo>
                <a:cubicBezTo>
                  <a:pt x="51" y="41"/>
                  <a:pt x="49" y="42"/>
                  <a:pt x="47" y="44"/>
                </a:cubicBezTo>
                <a:cubicBezTo>
                  <a:pt x="39" y="47"/>
                  <a:pt x="30" y="48"/>
                  <a:pt x="22" y="47"/>
                </a:cubicBezTo>
                <a:cubicBezTo>
                  <a:pt x="17" y="47"/>
                  <a:pt x="11" y="45"/>
                  <a:pt x="6" y="42"/>
                </a:cubicBezTo>
                <a:cubicBezTo>
                  <a:pt x="4" y="40"/>
                  <a:pt x="4" y="37"/>
                  <a:pt x="4" y="35"/>
                </a:cubicBezTo>
                <a:cubicBezTo>
                  <a:pt x="2" y="26"/>
                  <a:pt x="1" y="18"/>
                  <a:pt x="0" y="10"/>
                </a:cubicBezTo>
                <a:cubicBezTo>
                  <a:pt x="0" y="6"/>
                  <a:pt x="4" y="5"/>
                  <a:pt x="7" y="4"/>
                </a:cubicBezTo>
                <a:cubicBezTo>
                  <a:pt x="11" y="2"/>
                  <a:pt x="16" y="1"/>
                  <a:pt x="20" y="1"/>
                </a:cubicBezTo>
                <a:cubicBezTo>
                  <a:pt x="29" y="0"/>
                  <a:pt x="38" y="0"/>
                  <a:pt x="47" y="3"/>
                </a:cubicBezTo>
                <a:cubicBezTo>
                  <a:pt x="50" y="4"/>
                  <a:pt x="54" y="5"/>
                  <a:pt x="56" y="8"/>
                </a:cubicBezTo>
                <a:cubicBezTo>
                  <a:pt x="57" y="9"/>
                  <a:pt x="56" y="11"/>
                  <a:pt x="56" y="12"/>
                </a:cubicBezTo>
                <a:cubicBezTo>
                  <a:pt x="55" y="21"/>
                  <a:pt x="53" y="30"/>
                  <a:pt x="52" y="38"/>
                </a:cubicBezTo>
                <a:close/>
                <a:moveTo>
                  <a:pt x="44" y="62"/>
                </a:moveTo>
                <a:cubicBezTo>
                  <a:pt x="37" y="66"/>
                  <a:pt x="28" y="67"/>
                  <a:pt x="20" y="65"/>
                </a:cubicBezTo>
                <a:cubicBezTo>
                  <a:pt x="16" y="65"/>
                  <a:pt x="11" y="63"/>
                  <a:pt x="9" y="59"/>
                </a:cubicBezTo>
                <a:cubicBezTo>
                  <a:pt x="8" y="55"/>
                  <a:pt x="7" y="51"/>
                  <a:pt x="7" y="48"/>
                </a:cubicBezTo>
                <a:cubicBezTo>
                  <a:pt x="7" y="47"/>
                  <a:pt x="7" y="47"/>
                  <a:pt x="7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20" y="54"/>
                  <a:pt x="36" y="54"/>
                  <a:pt x="48" y="47"/>
                </a:cubicBezTo>
                <a:cubicBezTo>
                  <a:pt x="50" y="47"/>
                  <a:pt x="49" y="49"/>
                  <a:pt x="49" y="51"/>
                </a:cubicBezTo>
                <a:cubicBezTo>
                  <a:pt x="48" y="55"/>
                  <a:pt x="48" y="60"/>
                  <a:pt x="44" y="62"/>
                </a:cubicBezTo>
                <a:close/>
                <a:moveTo>
                  <a:pt x="39" y="6"/>
                </a:moveTo>
                <a:cubicBezTo>
                  <a:pt x="32" y="5"/>
                  <a:pt x="24" y="5"/>
                  <a:pt x="16" y="6"/>
                </a:cubicBezTo>
                <a:cubicBezTo>
                  <a:pt x="14" y="7"/>
                  <a:pt x="11" y="7"/>
                  <a:pt x="10" y="9"/>
                </a:cubicBezTo>
                <a:cubicBezTo>
                  <a:pt x="12" y="12"/>
                  <a:pt x="16" y="12"/>
                  <a:pt x="19" y="12"/>
                </a:cubicBezTo>
                <a:cubicBezTo>
                  <a:pt x="25" y="13"/>
                  <a:pt x="31" y="13"/>
                  <a:pt x="37" y="12"/>
                </a:cubicBezTo>
                <a:cubicBezTo>
                  <a:pt x="40" y="12"/>
                  <a:pt x="44" y="12"/>
                  <a:pt x="47" y="9"/>
                </a:cubicBezTo>
                <a:cubicBezTo>
                  <a:pt x="45" y="7"/>
                  <a:pt x="42" y="6"/>
                  <a:pt x="39" y="6"/>
                </a:cubicBezTo>
                <a:close/>
                <a:moveTo>
                  <a:pt x="24" y="24"/>
                </a:moveTo>
                <a:cubicBezTo>
                  <a:pt x="21" y="25"/>
                  <a:pt x="19" y="29"/>
                  <a:pt x="19" y="33"/>
                </a:cubicBezTo>
                <a:cubicBezTo>
                  <a:pt x="19" y="38"/>
                  <a:pt x="24" y="42"/>
                  <a:pt x="29" y="41"/>
                </a:cubicBezTo>
                <a:cubicBezTo>
                  <a:pt x="34" y="41"/>
                  <a:pt x="38" y="36"/>
                  <a:pt x="37" y="31"/>
                </a:cubicBezTo>
                <a:cubicBezTo>
                  <a:pt x="36" y="25"/>
                  <a:pt x="30" y="21"/>
                  <a:pt x="24" y="24"/>
                </a:cubicBezTo>
                <a:close/>
                <a:moveTo>
                  <a:pt x="26" y="36"/>
                </a:moveTo>
                <a:cubicBezTo>
                  <a:pt x="23" y="35"/>
                  <a:pt x="23" y="30"/>
                  <a:pt x="26" y="28"/>
                </a:cubicBezTo>
                <a:cubicBezTo>
                  <a:pt x="29" y="27"/>
                  <a:pt x="32" y="29"/>
                  <a:pt x="32" y="32"/>
                </a:cubicBezTo>
                <a:cubicBezTo>
                  <a:pt x="33" y="35"/>
                  <a:pt x="29" y="38"/>
                  <a:pt x="26" y="3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27" name="Freeform 7"/>
          <p:cNvSpPr>
            <a:spLocks noChangeAspect="1" noChangeArrowheads="1"/>
          </p:cNvSpPr>
          <p:nvPr/>
        </p:nvSpPr>
        <p:spPr bwMode="auto">
          <a:xfrm>
            <a:off x="2703687" y="3987196"/>
            <a:ext cx="230899" cy="226514"/>
          </a:xfrm>
          <a:custGeom>
            <a:avLst/>
            <a:gdLst>
              <a:gd name="T0" fmla="*/ 275 w 461"/>
              <a:gd name="T1" fmla="*/ 0 h 453"/>
              <a:gd name="T2" fmla="*/ 275 w 461"/>
              <a:gd name="T3" fmla="*/ 0 h 453"/>
              <a:gd name="T4" fmla="*/ 97 w 461"/>
              <a:gd name="T5" fmla="*/ 159 h 453"/>
              <a:gd name="T6" fmla="*/ 0 w 461"/>
              <a:gd name="T7" fmla="*/ 302 h 453"/>
              <a:gd name="T8" fmla="*/ 150 w 461"/>
              <a:gd name="T9" fmla="*/ 452 h 453"/>
              <a:gd name="T10" fmla="*/ 292 w 461"/>
              <a:gd name="T11" fmla="*/ 355 h 453"/>
              <a:gd name="T12" fmla="*/ 460 w 461"/>
              <a:gd name="T13" fmla="*/ 177 h 453"/>
              <a:gd name="T14" fmla="*/ 275 w 461"/>
              <a:gd name="T15" fmla="*/ 0 h 453"/>
              <a:gd name="T16" fmla="*/ 150 w 461"/>
              <a:gd name="T17" fmla="*/ 408 h 453"/>
              <a:gd name="T18" fmla="*/ 150 w 461"/>
              <a:gd name="T19" fmla="*/ 408 h 453"/>
              <a:gd name="T20" fmla="*/ 53 w 461"/>
              <a:gd name="T21" fmla="*/ 302 h 453"/>
              <a:gd name="T22" fmla="*/ 106 w 461"/>
              <a:gd name="T23" fmla="*/ 212 h 453"/>
              <a:gd name="T24" fmla="*/ 239 w 461"/>
              <a:gd name="T25" fmla="*/ 355 h 453"/>
              <a:gd name="T26" fmla="*/ 150 w 461"/>
              <a:gd name="T27" fmla="*/ 408 h 453"/>
              <a:gd name="T28" fmla="*/ 150 w 461"/>
              <a:gd name="T29" fmla="*/ 204 h 453"/>
              <a:gd name="T30" fmla="*/ 150 w 461"/>
              <a:gd name="T31" fmla="*/ 204 h 453"/>
              <a:gd name="T32" fmla="*/ 256 w 461"/>
              <a:gd name="T33" fmla="*/ 302 h 453"/>
              <a:gd name="T34" fmla="*/ 150 w 461"/>
              <a:gd name="T35" fmla="*/ 204 h 453"/>
              <a:gd name="T36" fmla="*/ 301 w 461"/>
              <a:gd name="T37" fmla="*/ 302 h 453"/>
              <a:gd name="T38" fmla="*/ 301 w 461"/>
              <a:gd name="T39" fmla="*/ 302 h 453"/>
              <a:gd name="T40" fmla="*/ 150 w 461"/>
              <a:gd name="T41" fmla="*/ 151 h 453"/>
              <a:gd name="T42" fmla="*/ 275 w 461"/>
              <a:gd name="T43" fmla="*/ 53 h 453"/>
              <a:gd name="T44" fmla="*/ 407 w 461"/>
              <a:gd name="T45" fmla="*/ 177 h 453"/>
              <a:gd name="T46" fmla="*/ 301 w 461"/>
              <a:gd name="T47" fmla="*/ 302 h 453"/>
              <a:gd name="T48" fmla="*/ 53 w 461"/>
              <a:gd name="T49" fmla="*/ 106 h 453"/>
              <a:gd name="T50" fmla="*/ 53 w 461"/>
              <a:gd name="T51" fmla="*/ 106 h 453"/>
              <a:gd name="T52" fmla="*/ 106 w 461"/>
              <a:gd name="T53" fmla="*/ 53 h 453"/>
              <a:gd name="T54" fmla="*/ 53 w 461"/>
              <a:gd name="T55" fmla="*/ 0 h 453"/>
              <a:gd name="T56" fmla="*/ 0 w 461"/>
              <a:gd name="T57" fmla="*/ 53 h 453"/>
              <a:gd name="T58" fmla="*/ 53 w 461"/>
              <a:gd name="T59" fmla="*/ 106 h 453"/>
              <a:gd name="T60" fmla="*/ 53 w 461"/>
              <a:gd name="T61" fmla="*/ 27 h 453"/>
              <a:gd name="T62" fmla="*/ 53 w 461"/>
              <a:gd name="T63" fmla="*/ 27 h 453"/>
              <a:gd name="T64" fmla="*/ 79 w 461"/>
              <a:gd name="T65" fmla="*/ 53 h 453"/>
              <a:gd name="T66" fmla="*/ 53 w 461"/>
              <a:gd name="T67" fmla="*/ 80 h 453"/>
              <a:gd name="T68" fmla="*/ 26 w 461"/>
              <a:gd name="T69" fmla="*/ 53 h 453"/>
              <a:gd name="T70" fmla="*/ 53 w 461"/>
              <a:gd name="T71" fmla="*/ 27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61" h="453">
                <a:moveTo>
                  <a:pt x="275" y="0"/>
                </a:moveTo>
                <a:lnTo>
                  <a:pt x="275" y="0"/>
                </a:lnTo>
                <a:cubicBezTo>
                  <a:pt x="185" y="0"/>
                  <a:pt x="106" y="71"/>
                  <a:pt x="97" y="159"/>
                </a:cubicBezTo>
                <a:cubicBezTo>
                  <a:pt x="44" y="187"/>
                  <a:pt x="0" y="240"/>
                  <a:pt x="0" y="302"/>
                </a:cubicBezTo>
                <a:cubicBezTo>
                  <a:pt x="0" y="390"/>
                  <a:pt x="71" y="452"/>
                  <a:pt x="150" y="452"/>
                </a:cubicBezTo>
                <a:cubicBezTo>
                  <a:pt x="212" y="452"/>
                  <a:pt x="275" y="417"/>
                  <a:pt x="292" y="355"/>
                </a:cubicBezTo>
                <a:cubicBezTo>
                  <a:pt x="390" y="346"/>
                  <a:pt x="460" y="275"/>
                  <a:pt x="460" y="177"/>
                </a:cubicBezTo>
                <a:cubicBezTo>
                  <a:pt x="460" y="80"/>
                  <a:pt x="381" y="0"/>
                  <a:pt x="275" y="0"/>
                </a:cubicBezTo>
                <a:close/>
                <a:moveTo>
                  <a:pt x="150" y="408"/>
                </a:moveTo>
                <a:lnTo>
                  <a:pt x="150" y="408"/>
                </a:lnTo>
                <a:cubicBezTo>
                  <a:pt x="97" y="408"/>
                  <a:pt x="53" y="355"/>
                  <a:pt x="53" y="302"/>
                </a:cubicBezTo>
                <a:cubicBezTo>
                  <a:pt x="53" y="266"/>
                  <a:pt x="71" y="231"/>
                  <a:pt x="106" y="212"/>
                </a:cubicBezTo>
                <a:cubicBezTo>
                  <a:pt x="115" y="284"/>
                  <a:pt x="168" y="337"/>
                  <a:pt x="239" y="355"/>
                </a:cubicBezTo>
                <a:cubicBezTo>
                  <a:pt x="221" y="381"/>
                  <a:pt x="185" y="408"/>
                  <a:pt x="150" y="408"/>
                </a:cubicBezTo>
                <a:close/>
                <a:moveTo>
                  <a:pt x="150" y="204"/>
                </a:moveTo>
                <a:lnTo>
                  <a:pt x="150" y="204"/>
                </a:lnTo>
                <a:cubicBezTo>
                  <a:pt x="212" y="204"/>
                  <a:pt x="248" y="248"/>
                  <a:pt x="256" y="302"/>
                </a:cubicBezTo>
                <a:cubicBezTo>
                  <a:pt x="203" y="293"/>
                  <a:pt x="168" y="248"/>
                  <a:pt x="150" y="204"/>
                </a:cubicBezTo>
                <a:close/>
                <a:moveTo>
                  <a:pt x="301" y="302"/>
                </a:moveTo>
                <a:lnTo>
                  <a:pt x="301" y="302"/>
                </a:lnTo>
                <a:cubicBezTo>
                  <a:pt x="301" y="222"/>
                  <a:pt x="239" y="151"/>
                  <a:pt x="150" y="151"/>
                </a:cubicBezTo>
                <a:cubicBezTo>
                  <a:pt x="168" y="98"/>
                  <a:pt x="221" y="53"/>
                  <a:pt x="275" y="53"/>
                </a:cubicBezTo>
                <a:cubicBezTo>
                  <a:pt x="345" y="53"/>
                  <a:pt x="407" y="106"/>
                  <a:pt x="407" y="177"/>
                </a:cubicBezTo>
                <a:cubicBezTo>
                  <a:pt x="407" y="240"/>
                  <a:pt x="363" y="293"/>
                  <a:pt x="301" y="302"/>
                </a:cubicBezTo>
                <a:close/>
                <a:moveTo>
                  <a:pt x="53" y="106"/>
                </a:moveTo>
                <a:lnTo>
                  <a:pt x="53" y="106"/>
                </a:lnTo>
                <a:cubicBezTo>
                  <a:pt x="79" y="106"/>
                  <a:pt x="106" y="80"/>
                  <a:pt x="106" y="53"/>
                </a:cubicBezTo>
                <a:cubicBezTo>
                  <a:pt x="106" y="27"/>
                  <a:pt x="79" y="0"/>
                  <a:pt x="53" y="0"/>
                </a:cubicBezTo>
                <a:cubicBezTo>
                  <a:pt x="26" y="0"/>
                  <a:pt x="0" y="27"/>
                  <a:pt x="0" y="53"/>
                </a:cubicBezTo>
                <a:cubicBezTo>
                  <a:pt x="0" y="80"/>
                  <a:pt x="26" y="106"/>
                  <a:pt x="53" y="106"/>
                </a:cubicBezTo>
                <a:close/>
                <a:moveTo>
                  <a:pt x="53" y="27"/>
                </a:moveTo>
                <a:lnTo>
                  <a:pt x="53" y="27"/>
                </a:lnTo>
                <a:cubicBezTo>
                  <a:pt x="71" y="27"/>
                  <a:pt x="79" y="36"/>
                  <a:pt x="79" y="53"/>
                </a:cubicBezTo>
                <a:cubicBezTo>
                  <a:pt x="79" y="71"/>
                  <a:pt x="71" y="80"/>
                  <a:pt x="53" y="80"/>
                </a:cubicBezTo>
                <a:cubicBezTo>
                  <a:pt x="35" y="80"/>
                  <a:pt x="26" y="71"/>
                  <a:pt x="26" y="53"/>
                </a:cubicBezTo>
                <a:cubicBezTo>
                  <a:pt x="26" y="36"/>
                  <a:pt x="35" y="27"/>
                  <a:pt x="53" y="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28" name="Freeform 53"/>
          <p:cNvSpPr>
            <a:spLocks noChangeAspect="1" noChangeArrowheads="1"/>
          </p:cNvSpPr>
          <p:nvPr/>
        </p:nvSpPr>
        <p:spPr bwMode="auto">
          <a:xfrm>
            <a:off x="1938963" y="3992513"/>
            <a:ext cx="219445" cy="215278"/>
          </a:xfrm>
          <a:custGeom>
            <a:avLst/>
            <a:gdLst>
              <a:gd name="T0" fmla="*/ 195 w 462"/>
              <a:gd name="T1" fmla="*/ 0 h 453"/>
              <a:gd name="T2" fmla="*/ 195 w 462"/>
              <a:gd name="T3" fmla="*/ 0 h 453"/>
              <a:gd name="T4" fmla="*/ 0 w 462"/>
              <a:gd name="T5" fmla="*/ 222 h 453"/>
              <a:gd name="T6" fmla="*/ 53 w 462"/>
              <a:gd name="T7" fmla="*/ 372 h 453"/>
              <a:gd name="T8" fmla="*/ 195 w 462"/>
              <a:gd name="T9" fmla="*/ 142 h 453"/>
              <a:gd name="T10" fmla="*/ 195 w 462"/>
              <a:gd name="T11" fmla="*/ 0 h 453"/>
              <a:gd name="T12" fmla="*/ 230 w 462"/>
              <a:gd name="T13" fmla="*/ 284 h 453"/>
              <a:gd name="T14" fmla="*/ 230 w 462"/>
              <a:gd name="T15" fmla="*/ 284 h 453"/>
              <a:gd name="T16" fmla="*/ 124 w 462"/>
              <a:gd name="T17" fmla="*/ 425 h 453"/>
              <a:gd name="T18" fmla="*/ 230 w 462"/>
              <a:gd name="T19" fmla="*/ 452 h 453"/>
              <a:gd name="T20" fmla="*/ 336 w 462"/>
              <a:gd name="T21" fmla="*/ 425 h 453"/>
              <a:gd name="T22" fmla="*/ 230 w 462"/>
              <a:gd name="T23" fmla="*/ 284 h 453"/>
              <a:gd name="T24" fmla="*/ 265 w 462"/>
              <a:gd name="T25" fmla="*/ 142 h 453"/>
              <a:gd name="T26" fmla="*/ 265 w 462"/>
              <a:gd name="T27" fmla="*/ 142 h 453"/>
              <a:gd name="T28" fmla="*/ 408 w 462"/>
              <a:gd name="T29" fmla="*/ 372 h 453"/>
              <a:gd name="T30" fmla="*/ 461 w 462"/>
              <a:gd name="T31" fmla="*/ 222 h 453"/>
              <a:gd name="T32" fmla="*/ 265 w 462"/>
              <a:gd name="T33" fmla="*/ 0 h 453"/>
              <a:gd name="T34" fmla="*/ 265 w 462"/>
              <a:gd name="T35" fmla="*/ 142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62" h="453">
                <a:moveTo>
                  <a:pt x="195" y="0"/>
                </a:moveTo>
                <a:lnTo>
                  <a:pt x="195" y="0"/>
                </a:lnTo>
                <a:cubicBezTo>
                  <a:pt x="79" y="18"/>
                  <a:pt x="0" y="106"/>
                  <a:pt x="0" y="222"/>
                </a:cubicBezTo>
                <a:cubicBezTo>
                  <a:pt x="0" y="284"/>
                  <a:pt x="26" y="328"/>
                  <a:pt x="53" y="372"/>
                </a:cubicBezTo>
                <a:cubicBezTo>
                  <a:pt x="133" y="337"/>
                  <a:pt x="195" y="248"/>
                  <a:pt x="195" y="142"/>
                </a:cubicBezTo>
                <a:lnTo>
                  <a:pt x="195" y="0"/>
                </a:lnTo>
                <a:close/>
                <a:moveTo>
                  <a:pt x="230" y="284"/>
                </a:moveTo>
                <a:lnTo>
                  <a:pt x="230" y="284"/>
                </a:lnTo>
                <a:cubicBezTo>
                  <a:pt x="212" y="337"/>
                  <a:pt x="177" y="390"/>
                  <a:pt x="124" y="425"/>
                </a:cubicBezTo>
                <a:cubicBezTo>
                  <a:pt x="151" y="443"/>
                  <a:pt x="186" y="452"/>
                  <a:pt x="230" y="452"/>
                </a:cubicBezTo>
                <a:cubicBezTo>
                  <a:pt x="265" y="452"/>
                  <a:pt x="310" y="443"/>
                  <a:pt x="336" y="425"/>
                </a:cubicBezTo>
                <a:cubicBezTo>
                  <a:pt x="283" y="390"/>
                  <a:pt x="248" y="337"/>
                  <a:pt x="230" y="284"/>
                </a:cubicBezTo>
                <a:close/>
                <a:moveTo>
                  <a:pt x="265" y="142"/>
                </a:moveTo>
                <a:lnTo>
                  <a:pt x="265" y="142"/>
                </a:lnTo>
                <a:cubicBezTo>
                  <a:pt x="265" y="248"/>
                  <a:pt x="327" y="328"/>
                  <a:pt x="408" y="372"/>
                </a:cubicBezTo>
                <a:cubicBezTo>
                  <a:pt x="434" y="328"/>
                  <a:pt x="461" y="284"/>
                  <a:pt x="461" y="222"/>
                </a:cubicBezTo>
                <a:cubicBezTo>
                  <a:pt x="461" y="106"/>
                  <a:pt x="372" y="18"/>
                  <a:pt x="265" y="0"/>
                </a:cubicBezTo>
                <a:lnTo>
                  <a:pt x="265" y="1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29" name="Freeform 54"/>
          <p:cNvSpPr>
            <a:spLocks noChangeAspect="1" noChangeArrowheads="1"/>
          </p:cNvSpPr>
          <p:nvPr/>
        </p:nvSpPr>
        <p:spPr bwMode="auto">
          <a:xfrm>
            <a:off x="1227299" y="3990637"/>
            <a:ext cx="260350" cy="207963"/>
          </a:xfrm>
          <a:custGeom>
            <a:avLst/>
            <a:gdLst>
              <a:gd name="T0" fmla="*/ 381 w 480"/>
              <a:gd name="T1" fmla="*/ 168 h 382"/>
              <a:gd name="T2" fmla="*/ 381 w 480"/>
              <a:gd name="T3" fmla="*/ 168 h 382"/>
              <a:gd name="T4" fmla="*/ 453 w 480"/>
              <a:gd name="T5" fmla="*/ 80 h 382"/>
              <a:gd name="T6" fmla="*/ 302 w 480"/>
              <a:gd name="T7" fmla="*/ 27 h 382"/>
              <a:gd name="T8" fmla="*/ 284 w 480"/>
              <a:gd name="T9" fmla="*/ 18 h 382"/>
              <a:gd name="T10" fmla="*/ 284 w 480"/>
              <a:gd name="T11" fmla="*/ 160 h 382"/>
              <a:gd name="T12" fmla="*/ 222 w 480"/>
              <a:gd name="T13" fmla="*/ 266 h 382"/>
              <a:gd name="T14" fmla="*/ 106 w 480"/>
              <a:gd name="T15" fmla="*/ 230 h 382"/>
              <a:gd name="T16" fmla="*/ 160 w 480"/>
              <a:gd name="T17" fmla="*/ 115 h 382"/>
              <a:gd name="T18" fmla="*/ 240 w 480"/>
              <a:gd name="T19" fmla="*/ 115 h 382"/>
              <a:gd name="T20" fmla="*/ 240 w 480"/>
              <a:gd name="T21" fmla="*/ 0 h 382"/>
              <a:gd name="T22" fmla="*/ 196 w 480"/>
              <a:gd name="T23" fmla="*/ 0 h 382"/>
              <a:gd name="T24" fmla="*/ 0 w 480"/>
              <a:gd name="T25" fmla="*/ 186 h 382"/>
              <a:gd name="T26" fmla="*/ 196 w 480"/>
              <a:gd name="T27" fmla="*/ 381 h 382"/>
              <a:gd name="T28" fmla="*/ 381 w 480"/>
              <a:gd name="T29" fmla="*/ 186 h 382"/>
              <a:gd name="T30" fmla="*/ 381 w 480"/>
              <a:gd name="T31" fmla="*/ 168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80" h="382">
                <a:moveTo>
                  <a:pt x="381" y="168"/>
                </a:moveTo>
                <a:lnTo>
                  <a:pt x="381" y="168"/>
                </a:lnTo>
                <a:cubicBezTo>
                  <a:pt x="443" y="151"/>
                  <a:pt x="479" y="89"/>
                  <a:pt x="453" y="80"/>
                </a:cubicBezTo>
                <a:cubicBezTo>
                  <a:pt x="390" y="80"/>
                  <a:pt x="337" y="53"/>
                  <a:pt x="302" y="27"/>
                </a:cubicBezTo>
                <a:cubicBezTo>
                  <a:pt x="293" y="27"/>
                  <a:pt x="293" y="27"/>
                  <a:pt x="284" y="18"/>
                </a:cubicBezTo>
                <a:cubicBezTo>
                  <a:pt x="284" y="160"/>
                  <a:pt x="284" y="160"/>
                  <a:pt x="284" y="160"/>
                </a:cubicBezTo>
                <a:cubicBezTo>
                  <a:pt x="284" y="213"/>
                  <a:pt x="257" y="248"/>
                  <a:pt x="222" y="266"/>
                </a:cubicBezTo>
                <a:cubicBezTo>
                  <a:pt x="178" y="283"/>
                  <a:pt x="124" y="275"/>
                  <a:pt x="106" y="230"/>
                </a:cubicBezTo>
                <a:cubicBezTo>
                  <a:pt x="90" y="195"/>
                  <a:pt x="115" y="142"/>
                  <a:pt x="160" y="115"/>
                </a:cubicBezTo>
                <a:cubicBezTo>
                  <a:pt x="187" y="106"/>
                  <a:pt x="213" y="106"/>
                  <a:pt x="240" y="115"/>
                </a:cubicBezTo>
                <a:cubicBezTo>
                  <a:pt x="240" y="0"/>
                  <a:pt x="240" y="0"/>
                  <a:pt x="240" y="0"/>
                </a:cubicBezTo>
                <a:cubicBezTo>
                  <a:pt x="222" y="0"/>
                  <a:pt x="213" y="0"/>
                  <a:pt x="196" y="0"/>
                </a:cubicBezTo>
                <a:cubicBezTo>
                  <a:pt x="90" y="0"/>
                  <a:pt x="0" y="80"/>
                  <a:pt x="0" y="186"/>
                </a:cubicBezTo>
                <a:cubicBezTo>
                  <a:pt x="0" y="293"/>
                  <a:pt x="90" y="381"/>
                  <a:pt x="196" y="381"/>
                </a:cubicBezTo>
                <a:cubicBezTo>
                  <a:pt x="302" y="381"/>
                  <a:pt x="381" y="293"/>
                  <a:pt x="381" y="186"/>
                </a:cubicBezTo>
                <a:cubicBezTo>
                  <a:pt x="381" y="177"/>
                  <a:pt x="381" y="168"/>
                  <a:pt x="381" y="168"/>
                </a:cubicBezTo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0" name="Freeform 55"/>
          <p:cNvSpPr>
            <a:spLocks noChangeAspect="1" noChangeArrowheads="1"/>
          </p:cNvSpPr>
          <p:nvPr/>
        </p:nvSpPr>
        <p:spPr bwMode="auto">
          <a:xfrm>
            <a:off x="1573788" y="3982136"/>
            <a:ext cx="228429" cy="224250"/>
          </a:xfrm>
          <a:custGeom>
            <a:avLst/>
            <a:gdLst>
              <a:gd name="T0" fmla="*/ 239 w 480"/>
              <a:gd name="T1" fmla="*/ 0 h 471"/>
              <a:gd name="T2" fmla="*/ 239 w 480"/>
              <a:gd name="T3" fmla="*/ 0 h 471"/>
              <a:gd name="T4" fmla="*/ 0 w 480"/>
              <a:gd name="T5" fmla="*/ 231 h 471"/>
              <a:gd name="T6" fmla="*/ 239 w 480"/>
              <a:gd name="T7" fmla="*/ 470 h 471"/>
              <a:gd name="T8" fmla="*/ 479 w 480"/>
              <a:gd name="T9" fmla="*/ 231 h 471"/>
              <a:gd name="T10" fmla="*/ 239 w 480"/>
              <a:gd name="T11" fmla="*/ 0 h 471"/>
              <a:gd name="T12" fmla="*/ 328 w 480"/>
              <a:gd name="T13" fmla="*/ 222 h 471"/>
              <a:gd name="T14" fmla="*/ 328 w 480"/>
              <a:gd name="T15" fmla="*/ 222 h 471"/>
              <a:gd name="T16" fmla="*/ 328 w 480"/>
              <a:gd name="T17" fmla="*/ 231 h 471"/>
              <a:gd name="T18" fmla="*/ 230 w 480"/>
              <a:gd name="T19" fmla="*/ 328 h 471"/>
              <a:gd name="T20" fmla="*/ 133 w 480"/>
              <a:gd name="T21" fmla="*/ 231 h 471"/>
              <a:gd name="T22" fmla="*/ 230 w 480"/>
              <a:gd name="T23" fmla="*/ 134 h 471"/>
              <a:gd name="T24" fmla="*/ 248 w 480"/>
              <a:gd name="T25" fmla="*/ 143 h 471"/>
              <a:gd name="T26" fmla="*/ 248 w 480"/>
              <a:gd name="T27" fmla="*/ 196 h 471"/>
              <a:gd name="T28" fmla="*/ 213 w 480"/>
              <a:gd name="T29" fmla="*/ 196 h 471"/>
              <a:gd name="T30" fmla="*/ 186 w 480"/>
              <a:gd name="T31" fmla="*/ 258 h 471"/>
              <a:gd name="T32" fmla="*/ 248 w 480"/>
              <a:gd name="T33" fmla="*/ 275 h 471"/>
              <a:gd name="T34" fmla="*/ 275 w 480"/>
              <a:gd name="T35" fmla="*/ 222 h 471"/>
              <a:gd name="T36" fmla="*/ 275 w 480"/>
              <a:gd name="T37" fmla="*/ 151 h 471"/>
              <a:gd name="T38" fmla="*/ 283 w 480"/>
              <a:gd name="T39" fmla="*/ 151 h 471"/>
              <a:gd name="T40" fmla="*/ 354 w 480"/>
              <a:gd name="T41" fmla="*/ 178 h 471"/>
              <a:gd name="T42" fmla="*/ 328 w 480"/>
              <a:gd name="T43" fmla="*/ 222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4"/>
                  <a:pt x="107" y="470"/>
                  <a:pt x="239" y="470"/>
                </a:cubicBezTo>
                <a:cubicBezTo>
                  <a:pt x="372" y="470"/>
                  <a:pt x="479" y="364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28" y="222"/>
                </a:moveTo>
                <a:lnTo>
                  <a:pt x="328" y="222"/>
                </a:lnTo>
                <a:lnTo>
                  <a:pt x="328" y="231"/>
                </a:lnTo>
                <a:cubicBezTo>
                  <a:pt x="328" y="293"/>
                  <a:pt x="283" y="328"/>
                  <a:pt x="230" y="328"/>
                </a:cubicBezTo>
                <a:cubicBezTo>
                  <a:pt x="177" y="328"/>
                  <a:pt x="133" y="293"/>
                  <a:pt x="133" y="231"/>
                </a:cubicBezTo>
                <a:cubicBezTo>
                  <a:pt x="133" y="178"/>
                  <a:pt x="177" y="134"/>
                  <a:pt x="230" y="134"/>
                </a:cubicBezTo>
                <a:cubicBezTo>
                  <a:pt x="239" y="134"/>
                  <a:pt x="248" y="134"/>
                  <a:pt x="248" y="143"/>
                </a:cubicBezTo>
                <a:cubicBezTo>
                  <a:pt x="248" y="196"/>
                  <a:pt x="248" y="196"/>
                  <a:pt x="248" y="196"/>
                </a:cubicBezTo>
                <a:cubicBezTo>
                  <a:pt x="239" y="187"/>
                  <a:pt x="222" y="196"/>
                  <a:pt x="213" y="196"/>
                </a:cubicBezTo>
                <a:cubicBezTo>
                  <a:pt x="186" y="213"/>
                  <a:pt x="177" y="231"/>
                  <a:pt x="186" y="258"/>
                </a:cubicBezTo>
                <a:cubicBezTo>
                  <a:pt x="195" y="275"/>
                  <a:pt x="222" y="284"/>
                  <a:pt x="248" y="275"/>
                </a:cubicBezTo>
                <a:cubicBezTo>
                  <a:pt x="257" y="267"/>
                  <a:pt x="275" y="249"/>
                  <a:pt x="275" y="222"/>
                </a:cubicBezTo>
                <a:cubicBezTo>
                  <a:pt x="275" y="151"/>
                  <a:pt x="275" y="151"/>
                  <a:pt x="275" y="151"/>
                </a:cubicBezTo>
                <a:lnTo>
                  <a:pt x="283" y="151"/>
                </a:lnTo>
                <a:cubicBezTo>
                  <a:pt x="301" y="160"/>
                  <a:pt x="328" y="178"/>
                  <a:pt x="354" y="178"/>
                </a:cubicBezTo>
                <a:cubicBezTo>
                  <a:pt x="372" y="178"/>
                  <a:pt x="354" y="213"/>
                  <a:pt x="328" y="22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1" name="Freeform 60"/>
          <p:cNvSpPr>
            <a:spLocks noChangeAspect="1" noChangeArrowheads="1"/>
          </p:cNvSpPr>
          <p:nvPr/>
        </p:nvSpPr>
        <p:spPr bwMode="auto">
          <a:xfrm>
            <a:off x="4527784" y="3991320"/>
            <a:ext cx="212725" cy="214313"/>
          </a:xfrm>
          <a:custGeom>
            <a:avLst/>
            <a:gdLst>
              <a:gd name="T0" fmla="*/ 89 w 391"/>
              <a:gd name="T1" fmla="*/ 160 h 399"/>
              <a:gd name="T2" fmla="*/ 89 w 391"/>
              <a:gd name="T3" fmla="*/ 160 h 399"/>
              <a:gd name="T4" fmla="*/ 133 w 391"/>
              <a:gd name="T5" fmla="*/ 88 h 399"/>
              <a:gd name="T6" fmla="*/ 186 w 391"/>
              <a:gd name="T7" fmla="*/ 88 h 399"/>
              <a:gd name="T8" fmla="*/ 186 w 391"/>
              <a:gd name="T9" fmla="*/ 150 h 399"/>
              <a:gd name="T10" fmla="*/ 186 w 391"/>
              <a:gd name="T11" fmla="*/ 150 h 399"/>
              <a:gd name="T12" fmla="*/ 195 w 391"/>
              <a:gd name="T13" fmla="*/ 160 h 399"/>
              <a:gd name="T14" fmla="*/ 195 w 391"/>
              <a:gd name="T15" fmla="*/ 150 h 399"/>
              <a:gd name="T16" fmla="*/ 354 w 391"/>
              <a:gd name="T17" fmla="*/ 0 h 399"/>
              <a:gd name="T18" fmla="*/ 248 w 391"/>
              <a:gd name="T19" fmla="*/ 0 h 399"/>
              <a:gd name="T20" fmla="*/ 133 w 391"/>
              <a:gd name="T21" fmla="*/ 0 h 399"/>
              <a:gd name="T22" fmla="*/ 0 w 391"/>
              <a:gd name="T23" fmla="*/ 150 h 399"/>
              <a:gd name="T24" fmla="*/ 0 w 391"/>
              <a:gd name="T25" fmla="*/ 354 h 399"/>
              <a:gd name="T26" fmla="*/ 89 w 391"/>
              <a:gd name="T27" fmla="*/ 266 h 399"/>
              <a:gd name="T28" fmla="*/ 89 w 391"/>
              <a:gd name="T29" fmla="*/ 160 h 399"/>
              <a:gd name="T30" fmla="*/ 301 w 391"/>
              <a:gd name="T31" fmla="*/ 132 h 399"/>
              <a:gd name="T32" fmla="*/ 301 w 391"/>
              <a:gd name="T33" fmla="*/ 132 h 399"/>
              <a:gd name="T34" fmla="*/ 301 w 391"/>
              <a:gd name="T35" fmla="*/ 239 h 399"/>
              <a:gd name="T36" fmla="*/ 256 w 391"/>
              <a:gd name="T37" fmla="*/ 310 h 399"/>
              <a:gd name="T38" fmla="*/ 203 w 391"/>
              <a:gd name="T39" fmla="*/ 310 h 399"/>
              <a:gd name="T40" fmla="*/ 203 w 391"/>
              <a:gd name="T41" fmla="*/ 248 h 399"/>
              <a:gd name="T42" fmla="*/ 203 w 391"/>
              <a:gd name="T43" fmla="*/ 248 h 399"/>
              <a:gd name="T44" fmla="*/ 195 w 391"/>
              <a:gd name="T45" fmla="*/ 239 h 399"/>
              <a:gd name="T46" fmla="*/ 195 w 391"/>
              <a:gd name="T47" fmla="*/ 239 h 399"/>
              <a:gd name="T48" fmla="*/ 35 w 391"/>
              <a:gd name="T49" fmla="*/ 398 h 399"/>
              <a:gd name="T50" fmla="*/ 142 w 391"/>
              <a:gd name="T51" fmla="*/ 398 h 399"/>
              <a:gd name="T52" fmla="*/ 256 w 391"/>
              <a:gd name="T53" fmla="*/ 398 h 399"/>
              <a:gd name="T54" fmla="*/ 390 w 391"/>
              <a:gd name="T55" fmla="*/ 248 h 399"/>
              <a:gd name="T56" fmla="*/ 390 w 391"/>
              <a:gd name="T57" fmla="*/ 44 h 399"/>
              <a:gd name="T58" fmla="*/ 301 w 391"/>
              <a:gd name="T59" fmla="*/ 132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91" h="399">
                <a:moveTo>
                  <a:pt x="89" y="160"/>
                </a:moveTo>
                <a:lnTo>
                  <a:pt x="89" y="160"/>
                </a:lnTo>
                <a:cubicBezTo>
                  <a:pt x="89" y="124"/>
                  <a:pt x="97" y="97"/>
                  <a:pt x="133" y="88"/>
                </a:cubicBezTo>
                <a:cubicBezTo>
                  <a:pt x="142" y="88"/>
                  <a:pt x="168" y="88"/>
                  <a:pt x="186" y="88"/>
                </a:cubicBezTo>
                <a:cubicBezTo>
                  <a:pt x="186" y="150"/>
                  <a:pt x="186" y="150"/>
                  <a:pt x="186" y="150"/>
                </a:cubicBezTo>
                <a:lnTo>
                  <a:pt x="186" y="150"/>
                </a:lnTo>
                <a:cubicBezTo>
                  <a:pt x="186" y="160"/>
                  <a:pt x="195" y="160"/>
                  <a:pt x="195" y="160"/>
                </a:cubicBezTo>
                <a:cubicBezTo>
                  <a:pt x="195" y="160"/>
                  <a:pt x="195" y="160"/>
                  <a:pt x="195" y="150"/>
                </a:cubicBezTo>
                <a:cubicBezTo>
                  <a:pt x="354" y="0"/>
                  <a:pt x="354" y="0"/>
                  <a:pt x="354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44" y="0"/>
                  <a:pt x="0" y="53"/>
                  <a:pt x="0" y="150"/>
                </a:cubicBezTo>
                <a:cubicBezTo>
                  <a:pt x="0" y="354"/>
                  <a:pt x="0" y="354"/>
                  <a:pt x="0" y="354"/>
                </a:cubicBezTo>
                <a:cubicBezTo>
                  <a:pt x="89" y="266"/>
                  <a:pt x="89" y="266"/>
                  <a:pt x="89" y="266"/>
                </a:cubicBezTo>
                <a:lnTo>
                  <a:pt x="89" y="160"/>
                </a:lnTo>
                <a:close/>
                <a:moveTo>
                  <a:pt x="301" y="132"/>
                </a:moveTo>
                <a:lnTo>
                  <a:pt x="301" y="132"/>
                </a:lnTo>
                <a:cubicBezTo>
                  <a:pt x="301" y="239"/>
                  <a:pt x="301" y="239"/>
                  <a:pt x="301" y="239"/>
                </a:cubicBezTo>
                <a:cubicBezTo>
                  <a:pt x="301" y="275"/>
                  <a:pt x="293" y="301"/>
                  <a:pt x="256" y="310"/>
                </a:cubicBezTo>
                <a:cubicBezTo>
                  <a:pt x="248" y="310"/>
                  <a:pt x="221" y="310"/>
                  <a:pt x="203" y="310"/>
                </a:cubicBezTo>
                <a:cubicBezTo>
                  <a:pt x="203" y="248"/>
                  <a:pt x="203" y="248"/>
                  <a:pt x="203" y="248"/>
                </a:cubicBezTo>
                <a:lnTo>
                  <a:pt x="203" y="248"/>
                </a:lnTo>
                <a:cubicBezTo>
                  <a:pt x="203" y="239"/>
                  <a:pt x="195" y="239"/>
                  <a:pt x="195" y="239"/>
                </a:cubicBezTo>
                <a:lnTo>
                  <a:pt x="195" y="239"/>
                </a:lnTo>
                <a:cubicBezTo>
                  <a:pt x="35" y="398"/>
                  <a:pt x="35" y="398"/>
                  <a:pt x="35" y="398"/>
                </a:cubicBezTo>
                <a:cubicBezTo>
                  <a:pt x="142" y="398"/>
                  <a:pt x="142" y="398"/>
                  <a:pt x="142" y="398"/>
                </a:cubicBezTo>
                <a:cubicBezTo>
                  <a:pt x="256" y="398"/>
                  <a:pt x="256" y="398"/>
                  <a:pt x="256" y="398"/>
                </a:cubicBezTo>
                <a:cubicBezTo>
                  <a:pt x="346" y="398"/>
                  <a:pt x="390" y="345"/>
                  <a:pt x="390" y="248"/>
                </a:cubicBezTo>
                <a:cubicBezTo>
                  <a:pt x="390" y="44"/>
                  <a:pt x="390" y="44"/>
                  <a:pt x="390" y="44"/>
                </a:cubicBezTo>
                <a:lnTo>
                  <a:pt x="301" y="13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2" name="Freeform 61"/>
          <p:cNvSpPr>
            <a:spLocks noChangeAspect="1" noChangeArrowheads="1"/>
          </p:cNvSpPr>
          <p:nvPr/>
        </p:nvSpPr>
        <p:spPr bwMode="auto">
          <a:xfrm>
            <a:off x="7659859" y="3555274"/>
            <a:ext cx="234815" cy="237610"/>
          </a:xfrm>
          <a:custGeom>
            <a:avLst/>
            <a:gdLst>
              <a:gd name="T0" fmla="*/ 433 w 496"/>
              <a:gd name="T1" fmla="*/ 311 h 498"/>
              <a:gd name="T2" fmla="*/ 433 w 496"/>
              <a:gd name="T3" fmla="*/ 311 h 498"/>
              <a:gd name="T4" fmla="*/ 372 w 496"/>
              <a:gd name="T5" fmla="*/ 320 h 498"/>
              <a:gd name="T6" fmla="*/ 106 w 496"/>
              <a:gd name="T7" fmla="*/ 409 h 498"/>
              <a:gd name="T8" fmla="*/ 123 w 496"/>
              <a:gd name="T9" fmla="*/ 417 h 498"/>
              <a:gd name="T10" fmla="*/ 442 w 496"/>
              <a:gd name="T11" fmla="*/ 364 h 498"/>
              <a:gd name="T12" fmla="*/ 433 w 496"/>
              <a:gd name="T13" fmla="*/ 311 h 498"/>
              <a:gd name="T14" fmla="*/ 132 w 496"/>
              <a:gd name="T15" fmla="*/ 293 h 498"/>
              <a:gd name="T16" fmla="*/ 132 w 496"/>
              <a:gd name="T17" fmla="*/ 293 h 498"/>
              <a:gd name="T18" fmla="*/ 186 w 496"/>
              <a:gd name="T19" fmla="*/ 19 h 498"/>
              <a:gd name="T20" fmla="*/ 159 w 496"/>
              <a:gd name="T21" fmla="*/ 28 h 498"/>
              <a:gd name="T22" fmla="*/ 53 w 496"/>
              <a:gd name="T23" fmla="*/ 328 h 498"/>
              <a:gd name="T24" fmla="*/ 106 w 496"/>
              <a:gd name="T25" fmla="*/ 347 h 498"/>
              <a:gd name="T26" fmla="*/ 132 w 496"/>
              <a:gd name="T27" fmla="*/ 293 h 498"/>
              <a:gd name="T28" fmla="*/ 274 w 496"/>
              <a:gd name="T29" fmla="*/ 9 h 498"/>
              <a:gd name="T30" fmla="*/ 274 w 496"/>
              <a:gd name="T31" fmla="*/ 9 h 498"/>
              <a:gd name="T32" fmla="*/ 239 w 496"/>
              <a:gd name="T33" fmla="*/ 45 h 498"/>
              <a:gd name="T34" fmla="*/ 274 w 496"/>
              <a:gd name="T35" fmla="*/ 90 h 498"/>
              <a:gd name="T36" fmla="*/ 478 w 496"/>
              <a:gd name="T37" fmla="*/ 275 h 498"/>
              <a:gd name="T38" fmla="*/ 487 w 496"/>
              <a:gd name="T39" fmla="*/ 258 h 498"/>
              <a:gd name="T40" fmla="*/ 274 w 496"/>
              <a:gd name="T41" fmla="*/ 9 h 498"/>
              <a:gd name="T42" fmla="*/ 176 w 496"/>
              <a:gd name="T43" fmla="*/ 249 h 498"/>
              <a:gd name="T44" fmla="*/ 176 w 496"/>
              <a:gd name="T45" fmla="*/ 249 h 498"/>
              <a:gd name="T46" fmla="*/ 176 w 496"/>
              <a:gd name="T47" fmla="*/ 284 h 498"/>
              <a:gd name="T48" fmla="*/ 195 w 496"/>
              <a:gd name="T49" fmla="*/ 267 h 498"/>
              <a:gd name="T50" fmla="*/ 203 w 496"/>
              <a:gd name="T51" fmla="*/ 293 h 498"/>
              <a:gd name="T52" fmla="*/ 195 w 496"/>
              <a:gd name="T53" fmla="*/ 303 h 498"/>
              <a:gd name="T54" fmla="*/ 221 w 496"/>
              <a:gd name="T55" fmla="*/ 320 h 498"/>
              <a:gd name="T56" fmla="*/ 257 w 496"/>
              <a:gd name="T57" fmla="*/ 311 h 498"/>
              <a:gd name="T58" fmla="*/ 257 w 496"/>
              <a:gd name="T59" fmla="*/ 311 h 498"/>
              <a:gd name="T60" fmla="*/ 292 w 496"/>
              <a:gd name="T61" fmla="*/ 320 h 498"/>
              <a:gd name="T62" fmla="*/ 319 w 496"/>
              <a:gd name="T63" fmla="*/ 303 h 498"/>
              <a:gd name="T64" fmla="*/ 310 w 496"/>
              <a:gd name="T65" fmla="*/ 293 h 498"/>
              <a:gd name="T66" fmla="*/ 319 w 496"/>
              <a:gd name="T67" fmla="*/ 267 h 498"/>
              <a:gd name="T68" fmla="*/ 336 w 496"/>
              <a:gd name="T69" fmla="*/ 284 h 498"/>
              <a:gd name="T70" fmla="*/ 336 w 496"/>
              <a:gd name="T71" fmla="*/ 249 h 498"/>
              <a:gd name="T72" fmla="*/ 319 w 496"/>
              <a:gd name="T73" fmla="*/ 222 h 498"/>
              <a:gd name="T74" fmla="*/ 319 w 496"/>
              <a:gd name="T75" fmla="*/ 222 h 498"/>
              <a:gd name="T76" fmla="*/ 310 w 496"/>
              <a:gd name="T77" fmla="*/ 213 h 498"/>
              <a:gd name="T78" fmla="*/ 310 w 496"/>
              <a:gd name="T79" fmla="*/ 213 h 498"/>
              <a:gd name="T80" fmla="*/ 310 w 496"/>
              <a:gd name="T81" fmla="*/ 205 h 498"/>
              <a:gd name="T82" fmla="*/ 257 w 496"/>
              <a:gd name="T83" fmla="*/ 151 h 498"/>
              <a:gd name="T84" fmla="*/ 203 w 496"/>
              <a:gd name="T85" fmla="*/ 205 h 498"/>
              <a:gd name="T86" fmla="*/ 203 w 496"/>
              <a:gd name="T87" fmla="*/ 213 h 498"/>
              <a:gd name="T88" fmla="*/ 203 w 496"/>
              <a:gd name="T89" fmla="*/ 213 h 498"/>
              <a:gd name="T90" fmla="*/ 195 w 496"/>
              <a:gd name="T91" fmla="*/ 222 h 498"/>
              <a:gd name="T92" fmla="*/ 195 w 496"/>
              <a:gd name="T93" fmla="*/ 222 h 498"/>
              <a:gd name="T94" fmla="*/ 176 w 496"/>
              <a:gd name="T95" fmla="*/ 249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96" h="498">
                <a:moveTo>
                  <a:pt x="433" y="311"/>
                </a:moveTo>
                <a:lnTo>
                  <a:pt x="433" y="311"/>
                </a:lnTo>
                <a:cubicBezTo>
                  <a:pt x="416" y="293"/>
                  <a:pt x="389" y="293"/>
                  <a:pt x="372" y="320"/>
                </a:cubicBezTo>
                <a:cubicBezTo>
                  <a:pt x="363" y="338"/>
                  <a:pt x="266" y="453"/>
                  <a:pt x="106" y="409"/>
                </a:cubicBezTo>
                <a:cubicBezTo>
                  <a:pt x="115" y="409"/>
                  <a:pt x="123" y="417"/>
                  <a:pt x="123" y="417"/>
                </a:cubicBezTo>
                <a:cubicBezTo>
                  <a:pt x="230" y="497"/>
                  <a:pt x="372" y="470"/>
                  <a:pt x="442" y="364"/>
                </a:cubicBezTo>
                <a:cubicBezTo>
                  <a:pt x="460" y="347"/>
                  <a:pt x="451" y="320"/>
                  <a:pt x="433" y="311"/>
                </a:cubicBezTo>
                <a:close/>
                <a:moveTo>
                  <a:pt x="132" y="293"/>
                </a:moveTo>
                <a:lnTo>
                  <a:pt x="132" y="293"/>
                </a:lnTo>
                <a:cubicBezTo>
                  <a:pt x="115" y="275"/>
                  <a:pt x="62" y="134"/>
                  <a:pt x="186" y="19"/>
                </a:cubicBezTo>
                <a:cubicBezTo>
                  <a:pt x="176" y="19"/>
                  <a:pt x="168" y="28"/>
                  <a:pt x="159" y="28"/>
                </a:cubicBezTo>
                <a:cubicBezTo>
                  <a:pt x="44" y="81"/>
                  <a:pt x="0" y="213"/>
                  <a:pt x="53" y="328"/>
                </a:cubicBezTo>
                <a:cubicBezTo>
                  <a:pt x="62" y="356"/>
                  <a:pt x="88" y="356"/>
                  <a:pt x="106" y="347"/>
                </a:cubicBezTo>
                <a:cubicBezTo>
                  <a:pt x="123" y="338"/>
                  <a:pt x="141" y="320"/>
                  <a:pt x="132" y="293"/>
                </a:cubicBezTo>
                <a:close/>
                <a:moveTo>
                  <a:pt x="274" y="9"/>
                </a:moveTo>
                <a:lnTo>
                  <a:pt x="274" y="9"/>
                </a:lnTo>
                <a:cubicBezTo>
                  <a:pt x="257" y="0"/>
                  <a:pt x="239" y="19"/>
                  <a:pt x="239" y="45"/>
                </a:cubicBezTo>
                <a:cubicBezTo>
                  <a:pt x="230" y="72"/>
                  <a:pt x="248" y="90"/>
                  <a:pt x="274" y="90"/>
                </a:cubicBezTo>
                <a:cubicBezTo>
                  <a:pt x="292" y="98"/>
                  <a:pt x="442" y="116"/>
                  <a:pt x="478" y="275"/>
                </a:cubicBezTo>
                <a:cubicBezTo>
                  <a:pt x="487" y="267"/>
                  <a:pt x="487" y="267"/>
                  <a:pt x="487" y="258"/>
                </a:cubicBezTo>
                <a:cubicBezTo>
                  <a:pt x="495" y="134"/>
                  <a:pt x="407" y="19"/>
                  <a:pt x="274" y="9"/>
                </a:cubicBezTo>
                <a:close/>
                <a:moveTo>
                  <a:pt x="176" y="249"/>
                </a:moveTo>
                <a:lnTo>
                  <a:pt x="176" y="249"/>
                </a:lnTo>
                <a:cubicBezTo>
                  <a:pt x="176" y="267"/>
                  <a:pt x="176" y="275"/>
                  <a:pt x="176" y="284"/>
                </a:cubicBezTo>
                <a:cubicBezTo>
                  <a:pt x="186" y="284"/>
                  <a:pt x="186" y="275"/>
                  <a:pt x="195" y="267"/>
                </a:cubicBezTo>
                <a:cubicBezTo>
                  <a:pt x="195" y="275"/>
                  <a:pt x="203" y="284"/>
                  <a:pt x="203" y="293"/>
                </a:cubicBezTo>
                <a:lnTo>
                  <a:pt x="195" y="303"/>
                </a:lnTo>
                <a:cubicBezTo>
                  <a:pt x="195" y="311"/>
                  <a:pt x="212" y="320"/>
                  <a:pt x="221" y="320"/>
                </a:cubicBezTo>
                <a:cubicBezTo>
                  <a:pt x="239" y="320"/>
                  <a:pt x="257" y="320"/>
                  <a:pt x="257" y="311"/>
                </a:cubicBezTo>
                <a:lnTo>
                  <a:pt x="257" y="311"/>
                </a:lnTo>
                <a:cubicBezTo>
                  <a:pt x="266" y="320"/>
                  <a:pt x="274" y="320"/>
                  <a:pt x="292" y="320"/>
                </a:cubicBezTo>
                <a:cubicBezTo>
                  <a:pt x="310" y="320"/>
                  <a:pt x="319" y="311"/>
                  <a:pt x="319" y="303"/>
                </a:cubicBezTo>
                <a:cubicBezTo>
                  <a:pt x="319" y="303"/>
                  <a:pt x="319" y="293"/>
                  <a:pt x="310" y="293"/>
                </a:cubicBezTo>
                <a:cubicBezTo>
                  <a:pt x="319" y="284"/>
                  <a:pt x="319" y="275"/>
                  <a:pt x="319" y="267"/>
                </a:cubicBezTo>
                <a:cubicBezTo>
                  <a:pt x="327" y="275"/>
                  <a:pt x="336" y="284"/>
                  <a:pt x="336" y="284"/>
                </a:cubicBezTo>
                <a:cubicBezTo>
                  <a:pt x="345" y="275"/>
                  <a:pt x="345" y="267"/>
                  <a:pt x="336" y="249"/>
                </a:cubicBezTo>
                <a:cubicBezTo>
                  <a:pt x="327" y="240"/>
                  <a:pt x="319" y="231"/>
                  <a:pt x="319" y="222"/>
                </a:cubicBezTo>
                <a:lnTo>
                  <a:pt x="319" y="222"/>
                </a:lnTo>
                <a:cubicBezTo>
                  <a:pt x="319" y="222"/>
                  <a:pt x="319" y="213"/>
                  <a:pt x="310" y="213"/>
                </a:cubicBezTo>
                <a:lnTo>
                  <a:pt x="310" y="213"/>
                </a:lnTo>
                <a:cubicBezTo>
                  <a:pt x="310" y="205"/>
                  <a:pt x="310" y="205"/>
                  <a:pt x="310" y="205"/>
                </a:cubicBezTo>
                <a:cubicBezTo>
                  <a:pt x="310" y="169"/>
                  <a:pt x="292" y="151"/>
                  <a:pt x="257" y="151"/>
                </a:cubicBezTo>
                <a:cubicBezTo>
                  <a:pt x="221" y="151"/>
                  <a:pt x="203" y="169"/>
                  <a:pt x="203" y="205"/>
                </a:cubicBezTo>
                <a:cubicBezTo>
                  <a:pt x="203" y="205"/>
                  <a:pt x="203" y="205"/>
                  <a:pt x="203" y="213"/>
                </a:cubicBezTo>
                <a:lnTo>
                  <a:pt x="203" y="213"/>
                </a:lnTo>
                <a:lnTo>
                  <a:pt x="195" y="222"/>
                </a:lnTo>
                <a:lnTo>
                  <a:pt x="195" y="222"/>
                </a:lnTo>
                <a:cubicBezTo>
                  <a:pt x="195" y="231"/>
                  <a:pt x="186" y="240"/>
                  <a:pt x="176" y="24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3" name="Freeform 62"/>
          <p:cNvSpPr>
            <a:spLocks noChangeAspect="1" noChangeArrowheads="1"/>
          </p:cNvSpPr>
          <p:nvPr/>
        </p:nvSpPr>
        <p:spPr bwMode="auto">
          <a:xfrm>
            <a:off x="7312969" y="3558424"/>
            <a:ext cx="241462" cy="229115"/>
          </a:xfrm>
          <a:custGeom>
            <a:avLst/>
            <a:gdLst>
              <a:gd name="T0" fmla="*/ 248 w 515"/>
              <a:gd name="T1" fmla="*/ 434 h 488"/>
              <a:gd name="T2" fmla="*/ 248 w 515"/>
              <a:gd name="T3" fmla="*/ 434 h 488"/>
              <a:gd name="T4" fmla="*/ 266 w 515"/>
              <a:gd name="T5" fmla="*/ 434 h 488"/>
              <a:gd name="T6" fmla="*/ 266 w 515"/>
              <a:gd name="T7" fmla="*/ 487 h 488"/>
              <a:gd name="T8" fmla="*/ 505 w 515"/>
              <a:gd name="T9" fmla="*/ 194 h 488"/>
              <a:gd name="T10" fmla="*/ 231 w 515"/>
              <a:gd name="T11" fmla="*/ 17 h 488"/>
              <a:gd name="T12" fmla="*/ 9 w 515"/>
              <a:gd name="T13" fmla="*/ 257 h 488"/>
              <a:gd name="T14" fmla="*/ 248 w 515"/>
              <a:gd name="T15" fmla="*/ 434 h 488"/>
              <a:gd name="T16" fmla="*/ 399 w 515"/>
              <a:gd name="T17" fmla="*/ 319 h 488"/>
              <a:gd name="T18" fmla="*/ 399 w 515"/>
              <a:gd name="T19" fmla="*/ 319 h 488"/>
              <a:gd name="T20" fmla="*/ 354 w 515"/>
              <a:gd name="T21" fmla="*/ 319 h 488"/>
              <a:gd name="T22" fmla="*/ 354 w 515"/>
              <a:gd name="T23" fmla="*/ 203 h 488"/>
              <a:gd name="T24" fmla="*/ 354 w 515"/>
              <a:gd name="T25" fmla="*/ 185 h 488"/>
              <a:gd name="T26" fmla="*/ 346 w 515"/>
              <a:gd name="T27" fmla="*/ 177 h 488"/>
              <a:gd name="T28" fmla="*/ 337 w 515"/>
              <a:gd name="T29" fmla="*/ 168 h 488"/>
              <a:gd name="T30" fmla="*/ 328 w 515"/>
              <a:gd name="T31" fmla="*/ 168 h 488"/>
              <a:gd name="T32" fmla="*/ 293 w 515"/>
              <a:gd name="T33" fmla="*/ 177 h 488"/>
              <a:gd name="T34" fmla="*/ 284 w 515"/>
              <a:gd name="T35" fmla="*/ 203 h 488"/>
              <a:gd name="T36" fmla="*/ 284 w 515"/>
              <a:gd name="T37" fmla="*/ 319 h 488"/>
              <a:gd name="T38" fmla="*/ 240 w 515"/>
              <a:gd name="T39" fmla="*/ 319 h 488"/>
              <a:gd name="T40" fmla="*/ 240 w 515"/>
              <a:gd name="T41" fmla="*/ 203 h 488"/>
              <a:gd name="T42" fmla="*/ 240 w 515"/>
              <a:gd name="T43" fmla="*/ 185 h 488"/>
              <a:gd name="T44" fmla="*/ 231 w 515"/>
              <a:gd name="T45" fmla="*/ 177 h 488"/>
              <a:gd name="T46" fmla="*/ 222 w 515"/>
              <a:gd name="T47" fmla="*/ 168 h 488"/>
              <a:gd name="T48" fmla="*/ 213 w 515"/>
              <a:gd name="T49" fmla="*/ 168 h 488"/>
              <a:gd name="T50" fmla="*/ 186 w 515"/>
              <a:gd name="T51" fmla="*/ 168 h 488"/>
              <a:gd name="T52" fmla="*/ 178 w 515"/>
              <a:gd name="T53" fmla="*/ 185 h 488"/>
              <a:gd name="T54" fmla="*/ 169 w 515"/>
              <a:gd name="T55" fmla="*/ 194 h 488"/>
              <a:gd name="T56" fmla="*/ 169 w 515"/>
              <a:gd name="T57" fmla="*/ 203 h 488"/>
              <a:gd name="T58" fmla="*/ 169 w 515"/>
              <a:gd name="T59" fmla="*/ 319 h 488"/>
              <a:gd name="T60" fmla="*/ 125 w 515"/>
              <a:gd name="T61" fmla="*/ 319 h 488"/>
              <a:gd name="T62" fmla="*/ 125 w 515"/>
              <a:gd name="T63" fmla="*/ 132 h 488"/>
              <a:gd name="T64" fmla="*/ 169 w 515"/>
              <a:gd name="T65" fmla="*/ 132 h 488"/>
              <a:gd name="T66" fmla="*/ 169 w 515"/>
              <a:gd name="T67" fmla="*/ 150 h 488"/>
              <a:gd name="T68" fmla="*/ 222 w 515"/>
              <a:gd name="T69" fmla="*/ 124 h 488"/>
              <a:gd name="T70" fmla="*/ 257 w 515"/>
              <a:gd name="T71" fmla="*/ 132 h 488"/>
              <a:gd name="T72" fmla="*/ 275 w 515"/>
              <a:gd name="T73" fmla="*/ 150 h 488"/>
              <a:gd name="T74" fmla="*/ 293 w 515"/>
              <a:gd name="T75" fmla="*/ 132 h 488"/>
              <a:gd name="T76" fmla="*/ 328 w 515"/>
              <a:gd name="T77" fmla="*/ 124 h 488"/>
              <a:gd name="T78" fmla="*/ 354 w 515"/>
              <a:gd name="T79" fmla="*/ 132 h 488"/>
              <a:gd name="T80" fmla="*/ 381 w 515"/>
              <a:gd name="T81" fmla="*/ 141 h 488"/>
              <a:gd name="T82" fmla="*/ 390 w 515"/>
              <a:gd name="T83" fmla="*/ 159 h 488"/>
              <a:gd name="T84" fmla="*/ 399 w 515"/>
              <a:gd name="T85" fmla="*/ 185 h 488"/>
              <a:gd name="T86" fmla="*/ 399 w 515"/>
              <a:gd name="T87" fmla="*/ 319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15" h="488">
                <a:moveTo>
                  <a:pt x="248" y="434"/>
                </a:moveTo>
                <a:lnTo>
                  <a:pt x="248" y="434"/>
                </a:lnTo>
                <a:cubicBezTo>
                  <a:pt x="266" y="434"/>
                  <a:pt x="266" y="434"/>
                  <a:pt x="266" y="434"/>
                </a:cubicBezTo>
                <a:cubicBezTo>
                  <a:pt x="266" y="487"/>
                  <a:pt x="266" y="487"/>
                  <a:pt x="266" y="487"/>
                </a:cubicBezTo>
                <a:cubicBezTo>
                  <a:pt x="435" y="469"/>
                  <a:pt x="514" y="310"/>
                  <a:pt x="505" y="194"/>
                </a:cubicBezTo>
                <a:cubicBezTo>
                  <a:pt x="488" y="79"/>
                  <a:pt x="372" y="0"/>
                  <a:pt x="231" y="17"/>
                </a:cubicBezTo>
                <a:cubicBezTo>
                  <a:pt x="97" y="35"/>
                  <a:pt x="0" y="141"/>
                  <a:pt x="9" y="257"/>
                </a:cubicBezTo>
                <a:cubicBezTo>
                  <a:pt x="27" y="354"/>
                  <a:pt x="125" y="434"/>
                  <a:pt x="248" y="434"/>
                </a:cubicBezTo>
                <a:close/>
                <a:moveTo>
                  <a:pt x="399" y="319"/>
                </a:moveTo>
                <a:lnTo>
                  <a:pt x="399" y="319"/>
                </a:lnTo>
                <a:cubicBezTo>
                  <a:pt x="354" y="319"/>
                  <a:pt x="354" y="319"/>
                  <a:pt x="354" y="319"/>
                </a:cubicBezTo>
                <a:cubicBezTo>
                  <a:pt x="354" y="203"/>
                  <a:pt x="354" y="203"/>
                  <a:pt x="354" y="203"/>
                </a:cubicBezTo>
                <a:cubicBezTo>
                  <a:pt x="354" y="194"/>
                  <a:pt x="354" y="185"/>
                  <a:pt x="354" y="185"/>
                </a:cubicBezTo>
                <a:lnTo>
                  <a:pt x="346" y="177"/>
                </a:lnTo>
                <a:cubicBezTo>
                  <a:pt x="346" y="177"/>
                  <a:pt x="346" y="168"/>
                  <a:pt x="337" y="168"/>
                </a:cubicBezTo>
                <a:lnTo>
                  <a:pt x="328" y="168"/>
                </a:lnTo>
                <a:cubicBezTo>
                  <a:pt x="310" y="168"/>
                  <a:pt x="301" y="168"/>
                  <a:pt x="293" y="177"/>
                </a:cubicBezTo>
                <a:cubicBezTo>
                  <a:pt x="284" y="185"/>
                  <a:pt x="284" y="194"/>
                  <a:pt x="284" y="203"/>
                </a:cubicBezTo>
                <a:cubicBezTo>
                  <a:pt x="284" y="319"/>
                  <a:pt x="284" y="319"/>
                  <a:pt x="284" y="319"/>
                </a:cubicBezTo>
                <a:cubicBezTo>
                  <a:pt x="240" y="319"/>
                  <a:pt x="240" y="319"/>
                  <a:pt x="240" y="319"/>
                </a:cubicBezTo>
                <a:cubicBezTo>
                  <a:pt x="240" y="203"/>
                  <a:pt x="240" y="203"/>
                  <a:pt x="240" y="203"/>
                </a:cubicBezTo>
                <a:cubicBezTo>
                  <a:pt x="240" y="194"/>
                  <a:pt x="240" y="185"/>
                  <a:pt x="240" y="185"/>
                </a:cubicBezTo>
                <a:cubicBezTo>
                  <a:pt x="231" y="185"/>
                  <a:pt x="231" y="177"/>
                  <a:pt x="231" y="177"/>
                </a:cubicBezTo>
                <a:cubicBezTo>
                  <a:pt x="231" y="177"/>
                  <a:pt x="231" y="168"/>
                  <a:pt x="222" y="168"/>
                </a:cubicBezTo>
                <a:lnTo>
                  <a:pt x="213" y="168"/>
                </a:lnTo>
                <a:cubicBezTo>
                  <a:pt x="204" y="168"/>
                  <a:pt x="195" y="168"/>
                  <a:pt x="186" y="168"/>
                </a:cubicBezTo>
                <a:cubicBezTo>
                  <a:pt x="186" y="177"/>
                  <a:pt x="178" y="177"/>
                  <a:pt x="178" y="185"/>
                </a:cubicBezTo>
                <a:cubicBezTo>
                  <a:pt x="169" y="185"/>
                  <a:pt x="169" y="194"/>
                  <a:pt x="169" y="194"/>
                </a:cubicBezTo>
                <a:cubicBezTo>
                  <a:pt x="169" y="203"/>
                  <a:pt x="169" y="203"/>
                  <a:pt x="169" y="203"/>
                </a:cubicBezTo>
                <a:cubicBezTo>
                  <a:pt x="169" y="319"/>
                  <a:pt x="169" y="319"/>
                  <a:pt x="169" y="319"/>
                </a:cubicBezTo>
                <a:cubicBezTo>
                  <a:pt x="125" y="319"/>
                  <a:pt x="125" y="319"/>
                  <a:pt x="125" y="319"/>
                </a:cubicBezTo>
                <a:cubicBezTo>
                  <a:pt x="125" y="132"/>
                  <a:pt x="125" y="132"/>
                  <a:pt x="125" y="132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69" y="150"/>
                  <a:pt x="169" y="150"/>
                  <a:pt x="169" y="150"/>
                </a:cubicBezTo>
                <a:cubicBezTo>
                  <a:pt x="178" y="132"/>
                  <a:pt x="195" y="124"/>
                  <a:pt x="222" y="124"/>
                </a:cubicBezTo>
                <a:cubicBezTo>
                  <a:pt x="231" y="124"/>
                  <a:pt x="240" y="132"/>
                  <a:pt x="257" y="132"/>
                </a:cubicBezTo>
                <a:cubicBezTo>
                  <a:pt x="257" y="141"/>
                  <a:pt x="266" y="141"/>
                  <a:pt x="275" y="150"/>
                </a:cubicBezTo>
                <a:cubicBezTo>
                  <a:pt x="275" y="141"/>
                  <a:pt x="284" y="141"/>
                  <a:pt x="293" y="132"/>
                </a:cubicBezTo>
                <a:cubicBezTo>
                  <a:pt x="301" y="132"/>
                  <a:pt x="319" y="124"/>
                  <a:pt x="328" y="124"/>
                </a:cubicBezTo>
                <a:cubicBezTo>
                  <a:pt x="337" y="124"/>
                  <a:pt x="346" y="132"/>
                  <a:pt x="354" y="132"/>
                </a:cubicBezTo>
                <a:cubicBezTo>
                  <a:pt x="363" y="132"/>
                  <a:pt x="372" y="132"/>
                  <a:pt x="381" y="141"/>
                </a:cubicBezTo>
                <a:cubicBezTo>
                  <a:pt x="381" y="141"/>
                  <a:pt x="390" y="150"/>
                  <a:pt x="390" y="159"/>
                </a:cubicBezTo>
                <a:cubicBezTo>
                  <a:pt x="399" y="168"/>
                  <a:pt x="399" y="177"/>
                  <a:pt x="399" y="185"/>
                </a:cubicBezTo>
                <a:lnTo>
                  <a:pt x="399" y="3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4" name="Freeform 67"/>
          <p:cNvSpPr>
            <a:spLocks noChangeAspect="1" noChangeArrowheads="1"/>
          </p:cNvSpPr>
          <p:nvPr/>
        </p:nvSpPr>
        <p:spPr bwMode="auto">
          <a:xfrm>
            <a:off x="6607766" y="3574409"/>
            <a:ext cx="269875" cy="207963"/>
          </a:xfrm>
          <a:custGeom>
            <a:avLst/>
            <a:gdLst>
              <a:gd name="T0" fmla="*/ 275 w 497"/>
              <a:gd name="T1" fmla="*/ 142 h 382"/>
              <a:gd name="T2" fmla="*/ 275 w 497"/>
              <a:gd name="T3" fmla="*/ 142 h 382"/>
              <a:gd name="T4" fmla="*/ 310 w 497"/>
              <a:gd name="T5" fmla="*/ 160 h 382"/>
              <a:gd name="T6" fmla="*/ 354 w 497"/>
              <a:gd name="T7" fmla="*/ 142 h 382"/>
              <a:gd name="T8" fmla="*/ 354 w 497"/>
              <a:gd name="T9" fmla="*/ 115 h 382"/>
              <a:gd name="T10" fmla="*/ 248 w 497"/>
              <a:gd name="T11" fmla="*/ 0 h 382"/>
              <a:gd name="T12" fmla="*/ 132 w 497"/>
              <a:gd name="T13" fmla="*/ 115 h 382"/>
              <a:gd name="T14" fmla="*/ 132 w 497"/>
              <a:gd name="T15" fmla="*/ 266 h 382"/>
              <a:gd name="T16" fmla="*/ 107 w 497"/>
              <a:gd name="T17" fmla="*/ 293 h 382"/>
              <a:gd name="T18" fmla="*/ 88 w 497"/>
              <a:gd name="T19" fmla="*/ 266 h 382"/>
              <a:gd name="T20" fmla="*/ 88 w 497"/>
              <a:gd name="T21" fmla="*/ 204 h 382"/>
              <a:gd name="T22" fmla="*/ 0 w 497"/>
              <a:gd name="T23" fmla="*/ 204 h 382"/>
              <a:gd name="T24" fmla="*/ 0 w 497"/>
              <a:gd name="T25" fmla="*/ 266 h 382"/>
              <a:gd name="T26" fmla="*/ 107 w 497"/>
              <a:gd name="T27" fmla="*/ 381 h 382"/>
              <a:gd name="T28" fmla="*/ 222 w 497"/>
              <a:gd name="T29" fmla="*/ 266 h 382"/>
              <a:gd name="T30" fmla="*/ 222 w 497"/>
              <a:gd name="T31" fmla="*/ 115 h 382"/>
              <a:gd name="T32" fmla="*/ 248 w 497"/>
              <a:gd name="T33" fmla="*/ 89 h 382"/>
              <a:gd name="T34" fmla="*/ 275 w 497"/>
              <a:gd name="T35" fmla="*/ 115 h 382"/>
              <a:gd name="T36" fmla="*/ 275 w 497"/>
              <a:gd name="T37" fmla="*/ 142 h 382"/>
              <a:gd name="T38" fmla="*/ 407 w 497"/>
              <a:gd name="T39" fmla="*/ 204 h 382"/>
              <a:gd name="T40" fmla="*/ 407 w 497"/>
              <a:gd name="T41" fmla="*/ 204 h 382"/>
              <a:gd name="T42" fmla="*/ 407 w 497"/>
              <a:gd name="T43" fmla="*/ 266 h 382"/>
              <a:gd name="T44" fmla="*/ 381 w 497"/>
              <a:gd name="T45" fmla="*/ 293 h 382"/>
              <a:gd name="T46" fmla="*/ 354 w 497"/>
              <a:gd name="T47" fmla="*/ 266 h 382"/>
              <a:gd name="T48" fmla="*/ 354 w 497"/>
              <a:gd name="T49" fmla="*/ 204 h 382"/>
              <a:gd name="T50" fmla="*/ 310 w 497"/>
              <a:gd name="T51" fmla="*/ 222 h 382"/>
              <a:gd name="T52" fmla="*/ 275 w 497"/>
              <a:gd name="T53" fmla="*/ 204 h 382"/>
              <a:gd name="T54" fmla="*/ 275 w 497"/>
              <a:gd name="T55" fmla="*/ 266 h 382"/>
              <a:gd name="T56" fmla="*/ 381 w 497"/>
              <a:gd name="T57" fmla="*/ 381 h 382"/>
              <a:gd name="T58" fmla="*/ 496 w 497"/>
              <a:gd name="T59" fmla="*/ 266 h 382"/>
              <a:gd name="T60" fmla="*/ 496 w 497"/>
              <a:gd name="T61" fmla="*/ 204 h 382"/>
              <a:gd name="T62" fmla="*/ 407 w 497"/>
              <a:gd name="T63" fmla="*/ 204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97" h="382">
                <a:moveTo>
                  <a:pt x="275" y="142"/>
                </a:moveTo>
                <a:lnTo>
                  <a:pt x="275" y="142"/>
                </a:lnTo>
                <a:cubicBezTo>
                  <a:pt x="310" y="160"/>
                  <a:pt x="310" y="160"/>
                  <a:pt x="310" y="160"/>
                </a:cubicBezTo>
                <a:cubicBezTo>
                  <a:pt x="354" y="142"/>
                  <a:pt x="354" y="142"/>
                  <a:pt x="354" y="142"/>
                </a:cubicBezTo>
                <a:cubicBezTo>
                  <a:pt x="354" y="115"/>
                  <a:pt x="354" y="115"/>
                  <a:pt x="354" y="115"/>
                </a:cubicBezTo>
                <a:cubicBezTo>
                  <a:pt x="354" y="53"/>
                  <a:pt x="310" y="0"/>
                  <a:pt x="248" y="0"/>
                </a:cubicBezTo>
                <a:cubicBezTo>
                  <a:pt x="186" y="0"/>
                  <a:pt x="132" y="53"/>
                  <a:pt x="132" y="115"/>
                </a:cubicBezTo>
                <a:cubicBezTo>
                  <a:pt x="132" y="266"/>
                  <a:pt x="132" y="266"/>
                  <a:pt x="132" y="266"/>
                </a:cubicBezTo>
                <a:cubicBezTo>
                  <a:pt x="132" y="283"/>
                  <a:pt x="124" y="293"/>
                  <a:pt x="107" y="293"/>
                </a:cubicBezTo>
                <a:cubicBezTo>
                  <a:pt x="97" y="293"/>
                  <a:pt x="88" y="283"/>
                  <a:pt x="88" y="266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0" y="204"/>
                  <a:pt x="0" y="204"/>
                  <a:pt x="0" y="204"/>
                </a:cubicBezTo>
                <a:cubicBezTo>
                  <a:pt x="0" y="266"/>
                  <a:pt x="0" y="266"/>
                  <a:pt x="0" y="266"/>
                </a:cubicBezTo>
                <a:cubicBezTo>
                  <a:pt x="0" y="328"/>
                  <a:pt x="53" y="381"/>
                  <a:pt x="107" y="381"/>
                </a:cubicBezTo>
                <a:cubicBezTo>
                  <a:pt x="169" y="381"/>
                  <a:pt x="222" y="328"/>
                  <a:pt x="222" y="266"/>
                </a:cubicBezTo>
                <a:cubicBezTo>
                  <a:pt x="222" y="115"/>
                  <a:pt x="222" y="115"/>
                  <a:pt x="222" y="115"/>
                </a:cubicBezTo>
                <a:cubicBezTo>
                  <a:pt x="222" y="98"/>
                  <a:pt x="230" y="89"/>
                  <a:pt x="248" y="89"/>
                </a:cubicBezTo>
                <a:cubicBezTo>
                  <a:pt x="266" y="89"/>
                  <a:pt x="275" y="98"/>
                  <a:pt x="275" y="115"/>
                </a:cubicBezTo>
                <a:lnTo>
                  <a:pt x="275" y="142"/>
                </a:lnTo>
                <a:close/>
                <a:moveTo>
                  <a:pt x="407" y="204"/>
                </a:moveTo>
                <a:lnTo>
                  <a:pt x="407" y="204"/>
                </a:lnTo>
                <a:cubicBezTo>
                  <a:pt x="407" y="266"/>
                  <a:pt x="407" y="266"/>
                  <a:pt x="407" y="266"/>
                </a:cubicBezTo>
                <a:cubicBezTo>
                  <a:pt x="407" y="283"/>
                  <a:pt x="399" y="293"/>
                  <a:pt x="381" y="293"/>
                </a:cubicBezTo>
                <a:cubicBezTo>
                  <a:pt x="372" y="293"/>
                  <a:pt x="354" y="283"/>
                  <a:pt x="354" y="266"/>
                </a:cubicBezTo>
                <a:cubicBezTo>
                  <a:pt x="354" y="204"/>
                  <a:pt x="354" y="204"/>
                  <a:pt x="354" y="204"/>
                </a:cubicBezTo>
                <a:cubicBezTo>
                  <a:pt x="310" y="222"/>
                  <a:pt x="310" y="222"/>
                  <a:pt x="310" y="222"/>
                </a:cubicBezTo>
                <a:cubicBezTo>
                  <a:pt x="275" y="204"/>
                  <a:pt x="275" y="204"/>
                  <a:pt x="275" y="204"/>
                </a:cubicBezTo>
                <a:cubicBezTo>
                  <a:pt x="275" y="266"/>
                  <a:pt x="275" y="266"/>
                  <a:pt x="275" y="266"/>
                </a:cubicBezTo>
                <a:cubicBezTo>
                  <a:pt x="275" y="328"/>
                  <a:pt x="328" y="381"/>
                  <a:pt x="381" y="381"/>
                </a:cubicBezTo>
                <a:cubicBezTo>
                  <a:pt x="443" y="381"/>
                  <a:pt x="496" y="328"/>
                  <a:pt x="496" y="266"/>
                </a:cubicBezTo>
                <a:cubicBezTo>
                  <a:pt x="496" y="204"/>
                  <a:pt x="496" y="204"/>
                  <a:pt x="496" y="204"/>
                </a:cubicBezTo>
                <a:lnTo>
                  <a:pt x="407" y="20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5" name="Freeform 76"/>
          <p:cNvSpPr>
            <a:spLocks noChangeAspect="1" noChangeArrowheads="1"/>
          </p:cNvSpPr>
          <p:nvPr/>
        </p:nvSpPr>
        <p:spPr bwMode="auto">
          <a:xfrm>
            <a:off x="6989613" y="3561229"/>
            <a:ext cx="224077" cy="218645"/>
          </a:xfrm>
          <a:custGeom>
            <a:avLst/>
            <a:gdLst>
              <a:gd name="T0" fmla="*/ 239 w 480"/>
              <a:gd name="T1" fmla="*/ 0 h 471"/>
              <a:gd name="T2" fmla="*/ 239 w 480"/>
              <a:gd name="T3" fmla="*/ 0 h 471"/>
              <a:gd name="T4" fmla="*/ 0 w 480"/>
              <a:gd name="T5" fmla="*/ 231 h 471"/>
              <a:gd name="T6" fmla="*/ 239 w 480"/>
              <a:gd name="T7" fmla="*/ 470 h 471"/>
              <a:gd name="T8" fmla="*/ 479 w 480"/>
              <a:gd name="T9" fmla="*/ 231 h 471"/>
              <a:gd name="T10" fmla="*/ 239 w 480"/>
              <a:gd name="T11" fmla="*/ 0 h 471"/>
              <a:gd name="T12" fmla="*/ 239 w 480"/>
              <a:gd name="T13" fmla="*/ 178 h 471"/>
              <a:gd name="T14" fmla="*/ 239 w 480"/>
              <a:gd name="T15" fmla="*/ 178 h 471"/>
              <a:gd name="T16" fmla="*/ 231 w 480"/>
              <a:gd name="T17" fmla="*/ 196 h 471"/>
              <a:gd name="T18" fmla="*/ 231 w 480"/>
              <a:gd name="T19" fmla="*/ 275 h 471"/>
              <a:gd name="T20" fmla="*/ 169 w 480"/>
              <a:gd name="T21" fmla="*/ 328 h 471"/>
              <a:gd name="T22" fmla="*/ 116 w 480"/>
              <a:gd name="T23" fmla="*/ 275 h 471"/>
              <a:gd name="T24" fmla="*/ 116 w 480"/>
              <a:gd name="T25" fmla="*/ 240 h 471"/>
              <a:gd name="T26" fmla="*/ 160 w 480"/>
              <a:gd name="T27" fmla="*/ 240 h 471"/>
              <a:gd name="T28" fmla="*/ 160 w 480"/>
              <a:gd name="T29" fmla="*/ 275 h 471"/>
              <a:gd name="T30" fmla="*/ 169 w 480"/>
              <a:gd name="T31" fmla="*/ 284 h 471"/>
              <a:gd name="T32" fmla="*/ 186 w 480"/>
              <a:gd name="T33" fmla="*/ 275 h 471"/>
              <a:gd name="T34" fmla="*/ 186 w 480"/>
              <a:gd name="T35" fmla="*/ 196 h 471"/>
              <a:gd name="T36" fmla="*/ 239 w 480"/>
              <a:gd name="T37" fmla="*/ 134 h 471"/>
              <a:gd name="T38" fmla="*/ 292 w 480"/>
              <a:gd name="T39" fmla="*/ 196 h 471"/>
              <a:gd name="T40" fmla="*/ 292 w 480"/>
              <a:gd name="T41" fmla="*/ 205 h 471"/>
              <a:gd name="T42" fmla="*/ 266 w 480"/>
              <a:gd name="T43" fmla="*/ 213 h 471"/>
              <a:gd name="T44" fmla="*/ 257 w 480"/>
              <a:gd name="T45" fmla="*/ 205 h 471"/>
              <a:gd name="T46" fmla="*/ 257 w 480"/>
              <a:gd name="T47" fmla="*/ 196 h 471"/>
              <a:gd name="T48" fmla="*/ 239 w 480"/>
              <a:gd name="T49" fmla="*/ 178 h 471"/>
              <a:gd name="T50" fmla="*/ 364 w 480"/>
              <a:gd name="T51" fmla="*/ 275 h 471"/>
              <a:gd name="T52" fmla="*/ 364 w 480"/>
              <a:gd name="T53" fmla="*/ 275 h 471"/>
              <a:gd name="T54" fmla="*/ 311 w 480"/>
              <a:gd name="T55" fmla="*/ 328 h 471"/>
              <a:gd name="T56" fmla="*/ 257 w 480"/>
              <a:gd name="T57" fmla="*/ 275 h 471"/>
              <a:gd name="T58" fmla="*/ 257 w 480"/>
              <a:gd name="T59" fmla="*/ 240 h 471"/>
              <a:gd name="T60" fmla="*/ 266 w 480"/>
              <a:gd name="T61" fmla="*/ 249 h 471"/>
              <a:gd name="T62" fmla="*/ 292 w 480"/>
              <a:gd name="T63" fmla="*/ 240 h 471"/>
              <a:gd name="T64" fmla="*/ 292 w 480"/>
              <a:gd name="T65" fmla="*/ 275 h 471"/>
              <a:gd name="T66" fmla="*/ 311 w 480"/>
              <a:gd name="T67" fmla="*/ 284 h 471"/>
              <a:gd name="T68" fmla="*/ 319 w 480"/>
              <a:gd name="T69" fmla="*/ 275 h 471"/>
              <a:gd name="T70" fmla="*/ 319 w 480"/>
              <a:gd name="T71" fmla="*/ 240 h 471"/>
              <a:gd name="T72" fmla="*/ 364 w 480"/>
              <a:gd name="T73" fmla="*/ 240 h 471"/>
              <a:gd name="T74" fmla="*/ 364 w 480"/>
              <a:gd name="T75" fmla="*/ 275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4"/>
                  <a:pt x="107" y="470"/>
                  <a:pt x="239" y="470"/>
                </a:cubicBezTo>
                <a:cubicBezTo>
                  <a:pt x="372" y="470"/>
                  <a:pt x="479" y="364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239" y="178"/>
                </a:moveTo>
                <a:lnTo>
                  <a:pt x="239" y="178"/>
                </a:lnTo>
                <a:cubicBezTo>
                  <a:pt x="231" y="178"/>
                  <a:pt x="231" y="187"/>
                  <a:pt x="231" y="196"/>
                </a:cubicBezTo>
                <a:cubicBezTo>
                  <a:pt x="231" y="275"/>
                  <a:pt x="231" y="275"/>
                  <a:pt x="231" y="275"/>
                </a:cubicBezTo>
                <a:cubicBezTo>
                  <a:pt x="231" y="303"/>
                  <a:pt x="204" y="328"/>
                  <a:pt x="169" y="328"/>
                </a:cubicBezTo>
                <a:cubicBezTo>
                  <a:pt x="142" y="328"/>
                  <a:pt x="116" y="303"/>
                  <a:pt x="116" y="275"/>
                </a:cubicBezTo>
                <a:cubicBezTo>
                  <a:pt x="116" y="240"/>
                  <a:pt x="116" y="240"/>
                  <a:pt x="116" y="240"/>
                </a:cubicBezTo>
                <a:cubicBezTo>
                  <a:pt x="160" y="240"/>
                  <a:pt x="160" y="240"/>
                  <a:pt x="160" y="240"/>
                </a:cubicBezTo>
                <a:cubicBezTo>
                  <a:pt x="160" y="275"/>
                  <a:pt x="160" y="275"/>
                  <a:pt x="160" y="275"/>
                </a:cubicBezTo>
                <a:cubicBezTo>
                  <a:pt x="160" y="275"/>
                  <a:pt x="160" y="284"/>
                  <a:pt x="169" y="284"/>
                </a:cubicBezTo>
                <a:cubicBezTo>
                  <a:pt x="178" y="284"/>
                  <a:pt x="186" y="275"/>
                  <a:pt x="186" y="275"/>
                </a:cubicBezTo>
                <a:cubicBezTo>
                  <a:pt x="186" y="196"/>
                  <a:pt x="186" y="196"/>
                  <a:pt x="186" y="196"/>
                </a:cubicBezTo>
                <a:cubicBezTo>
                  <a:pt x="186" y="160"/>
                  <a:pt x="213" y="134"/>
                  <a:pt x="239" y="134"/>
                </a:cubicBezTo>
                <a:cubicBezTo>
                  <a:pt x="275" y="134"/>
                  <a:pt x="292" y="160"/>
                  <a:pt x="292" y="196"/>
                </a:cubicBezTo>
                <a:cubicBezTo>
                  <a:pt x="292" y="205"/>
                  <a:pt x="292" y="205"/>
                  <a:pt x="292" y="205"/>
                </a:cubicBezTo>
                <a:cubicBezTo>
                  <a:pt x="266" y="213"/>
                  <a:pt x="266" y="213"/>
                  <a:pt x="266" y="213"/>
                </a:cubicBezTo>
                <a:cubicBezTo>
                  <a:pt x="257" y="205"/>
                  <a:pt x="257" y="205"/>
                  <a:pt x="257" y="205"/>
                </a:cubicBezTo>
                <a:cubicBezTo>
                  <a:pt x="257" y="196"/>
                  <a:pt x="257" y="196"/>
                  <a:pt x="257" y="196"/>
                </a:cubicBezTo>
                <a:cubicBezTo>
                  <a:pt x="257" y="187"/>
                  <a:pt x="248" y="178"/>
                  <a:pt x="239" y="178"/>
                </a:cubicBezTo>
                <a:close/>
                <a:moveTo>
                  <a:pt x="364" y="275"/>
                </a:moveTo>
                <a:lnTo>
                  <a:pt x="364" y="275"/>
                </a:lnTo>
                <a:cubicBezTo>
                  <a:pt x="364" y="303"/>
                  <a:pt x="337" y="328"/>
                  <a:pt x="311" y="328"/>
                </a:cubicBezTo>
                <a:cubicBezTo>
                  <a:pt x="275" y="328"/>
                  <a:pt x="257" y="303"/>
                  <a:pt x="257" y="275"/>
                </a:cubicBezTo>
                <a:cubicBezTo>
                  <a:pt x="257" y="240"/>
                  <a:pt x="257" y="240"/>
                  <a:pt x="257" y="240"/>
                </a:cubicBezTo>
                <a:cubicBezTo>
                  <a:pt x="266" y="249"/>
                  <a:pt x="266" y="249"/>
                  <a:pt x="266" y="249"/>
                </a:cubicBezTo>
                <a:cubicBezTo>
                  <a:pt x="292" y="240"/>
                  <a:pt x="292" y="240"/>
                  <a:pt x="292" y="240"/>
                </a:cubicBezTo>
                <a:cubicBezTo>
                  <a:pt x="292" y="275"/>
                  <a:pt x="292" y="275"/>
                  <a:pt x="292" y="275"/>
                </a:cubicBezTo>
                <a:cubicBezTo>
                  <a:pt x="292" y="275"/>
                  <a:pt x="301" y="284"/>
                  <a:pt x="311" y="284"/>
                </a:cubicBezTo>
                <a:cubicBezTo>
                  <a:pt x="319" y="284"/>
                  <a:pt x="319" y="275"/>
                  <a:pt x="319" y="275"/>
                </a:cubicBezTo>
                <a:cubicBezTo>
                  <a:pt x="319" y="240"/>
                  <a:pt x="319" y="240"/>
                  <a:pt x="319" y="240"/>
                </a:cubicBezTo>
                <a:cubicBezTo>
                  <a:pt x="364" y="240"/>
                  <a:pt x="364" y="240"/>
                  <a:pt x="364" y="240"/>
                </a:cubicBezTo>
                <a:lnTo>
                  <a:pt x="364" y="27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6" name="Freeform 120"/>
          <p:cNvSpPr>
            <a:spLocks noChangeAspect="1" noChangeArrowheads="1"/>
          </p:cNvSpPr>
          <p:nvPr/>
        </p:nvSpPr>
        <p:spPr bwMode="auto">
          <a:xfrm>
            <a:off x="2272486" y="3970693"/>
            <a:ext cx="269875" cy="236538"/>
          </a:xfrm>
          <a:custGeom>
            <a:avLst/>
            <a:gdLst>
              <a:gd name="T0" fmla="*/ 363 w 497"/>
              <a:gd name="T1" fmla="*/ 222 h 435"/>
              <a:gd name="T2" fmla="*/ 363 w 497"/>
              <a:gd name="T3" fmla="*/ 222 h 435"/>
              <a:gd name="T4" fmla="*/ 354 w 497"/>
              <a:gd name="T5" fmla="*/ 203 h 435"/>
              <a:gd name="T6" fmla="*/ 354 w 497"/>
              <a:gd name="T7" fmla="*/ 159 h 435"/>
              <a:gd name="T8" fmla="*/ 247 w 497"/>
              <a:gd name="T9" fmla="*/ 159 h 435"/>
              <a:gd name="T10" fmla="*/ 239 w 497"/>
              <a:gd name="T11" fmla="*/ 150 h 435"/>
              <a:gd name="T12" fmla="*/ 230 w 497"/>
              <a:gd name="T13" fmla="*/ 89 h 435"/>
              <a:gd name="T14" fmla="*/ 71 w 497"/>
              <a:gd name="T15" fmla="*/ 159 h 435"/>
              <a:gd name="T16" fmla="*/ 0 w 497"/>
              <a:gd name="T17" fmla="*/ 293 h 435"/>
              <a:gd name="T18" fmla="*/ 203 w 497"/>
              <a:gd name="T19" fmla="*/ 434 h 435"/>
              <a:gd name="T20" fmla="*/ 425 w 497"/>
              <a:gd name="T21" fmla="*/ 284 h 435"/>
              <a:gd name="T22" fmla="*/ 363 w 497"/>
              <a:gd name="T23" fmla="*/ 222 h 435"/>
              <a:gd name="T24" fmla="*/ 203 w 497"/>
              <a:gd name="T25" fmla="*/ 390 h 435"/>
              <a:gd name="T26" fmla="*/ 203 w 497"/>
              <a:gd name="T27" fmla="*/ 390 h 435"/>
              <a:gd name="T28" fmla="*/ 53 w 497"/>
              <a:gd name="T29" fmla="*/ 310 h 435"/>
              <a:gd name="T30" fmla="*/ 186 w 497"/>
              <a:gd name="T31" fmla="*/ 203 h 435"/>
              <a:gd name="T32" fmla="*/ 336 w 497"/>
              <a:gd name="T33" fmla="*/ 284 h 435"/>
              <a:gd name="T34" fmla="*/ 203 w 497"/>
              <a:gd name="T35" fmla="*/ 390 h 435"/>
              <a:gd name="T36" fmla="*/ 496 w 497"/>
              <a:gd name="T37" fmla="*/ 150 h 435"/>
              <a:gd name="T38" fmla="*/ 496 w 497"/>
              <a:gd name="T39" fmla="*/ 150 h 435"/>
              <a:gd name="T40" fmla="*/ 345 w 497"/>
              <a:gd name="T41" fmla="*/ 0 h 435"/>
              <a:gd name="T42" fmla="*/ 327 w 497"/>
              <a:gd name="T43" fmla="*/ 18 h 435"/>
              <a:gd name="T44" fmla="*/ 345 w 497"/>
              <a:gd name="T45" fmla="*/ 36 h 435"/>
              <a:gd name="T46" fmla="*/ 460 w 497"/>
              <a:gd name="T47" fmla="*/ 150 h 435"/>
              <a:gd name="T48" fmla="*/ 478 w 497"/>
              <a:gd name="T49" fmla="*/ 168 h 435"/>
              <a:gd name="T50" fmla="*/ 496 w 497"/>
              <a:gd name="T51" fmla="*/ 150 h 435"/>
              <a:gd name="T52" fmla="*/ 425 w 497"/>
              <a:gd name="T53" fmla="*/ 150 h 435"/>
              <a:gd name="T54" fmla="*/ 425 w 497"/>
              <a:gd name="T55" fmla="*/ 150 h 435"/>
              <a:gd name="T56" fmla="*/ 345 w 497"/>
              <a:gd name="T57" fmla="*/ 71 h 435"/>
              <a:gd name="T58" fmla="*/ 327 w 497"/>
              <a:gd name="T59" fmla="*/ 89 h 435"/>
              <a:gd name="T60" fmla="*/ 345 w 497"/>
              <a:gd name="T61" fmla="*/ 106 h 435"/>
              <a:gd name="T62" fmla="*/ 390 w 497"/>
              <a:gd name="T63" fmla="*/ 159 h 435"/>
              <a:gd name="T64" fmla="*/ 416 w 497"/>
              <a:gd name="T65" fmla="*/ 168 h 435"/>
              <a:gd name="T66" fmla="*/ 425 w 497"/>
              <a:gd name="T67" fmla="*/ 150 h 435"/>
              <a:gd name="T68" fmla="*/ 159 w 497"/>
              <a:gd name="T69" fmla="*/ 257 h 435"/>
              <a:gd name="T70" fmla="*/ 159 w 497"/>
              <a:gd name="T71" fmla="*/ 257 h 435"/>
              <a:gd name="T72" fmla="*/ 115 w 497"/>
              <a:gd name="T73" fmla="*/ 310 h 435"/>
              <a:gd name="T74" fmla="*/ 186 w 497"/>
              <a:gd name="T75" fmla="*/ 354 h 435"/>
              <a:gd name="T76" fmla="*/ 230 w 497"/>
              <a:gd name="T77" fmla="*/ 293 h 435"/>
              <a:gd name="T78" fmla="*/ 159 w 497"/>
              <a:gd name="T79" fmla="*/ 257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97" h="435">
                <a:moveTo>
                  <a:pt x="363" y="222"/>
                </a:moveTo>
                <a:lnTo>
                  <a:pt x="363" y="222"/>
                </a:lnTo>
                <a:cubicBezTo>
                  <a:pt x="354" y="213"/>
                  <a:pt x="354" y="213"/>
                  <a:pt x="354" y="203"/>
                </a:cubicBezTo>
                <a:cubicBezTo>
                  <a:pt x="363" y="186"/>
                  <a:pt x="363" y="168"/>
                  <a:pt x="354" y="159"/>
                </a:cubicBezTo>
                <a:cubicBezTo>
                  <a:pt x="336" y="133"/>
                  <a:pt x="300" y="133"/>
                  <a:pt x="247" y="159"/>
                </a:cubicBezTo>
                <a:cubicBezTo>
                  <a:pt x="247" y="159"/>
                  <a:pt x="230" y="159"/>
                  <a:pt x="239" y="150"/>
                </a:cubicBezTo>
                <a:cubicBezTo>
                  <a:pt x="247" y="124"/>
                  <a:pt x="239" y="106"/>
                  <a:pt x="230" y="89"/>
                </a:cubicBezTo>
                <a:cubicBezTo>
                  <a:pt x="203" y="62"/>
                  <a:pt x="132" y="97"/>
                  <a:pt x="71" y="159"/>
                </a:cubicBezTo>
                <a:cubicBezTo>
                  <a:pt x="26" y="203"/>
                  <a:pt x="0" y="248"/>
                  <a:pt x="0" y="293"/>
                </a:cubicBezTo>
                <a:cubicBezTo>
                  <a:pt x="0" y="372"/>
                  <a:pt x="106" y="434"/>
                  <a:pt x="203" y="434"/>
                </a:cubicBezTo>
                <a:cubicBezTo>
                  <a:pt x="336" y="434"/>
                  <a:pt x="425" y="346"/>
                  <a:pt x="425" y="284"/>
                </a:cubicBezTo>
                <a:cubicBezTo>
                  <a:pt x="425" y="248"/>
                  <a:pt x="390" y="231"/>
                  <a:pt x="363" y="222"/>
                </a:cubicBezTo>
                <a:close/>
                <a:moveTo>
                  <a:pt x="203" y="390"/>
                </a:moveTo>
                <a:lnTo>
                  <a:pt x="203" y="390"/>
                </a:lnTo>
                <a:cubicBezTo>
                  <a:pt x="124" y="399"/>
                  <a:pt x="53" y="363"/>
                  <a:pt x="53" y="310"/>
                </a:cubicBezTo>
                <a:cubicBezTo>
                  <a:pt x="44" y="257"/>
                  <a:pt x="106" y="213"/>
                  <a:pt x="186" y="203"/>
                </a:cubicBezTo>
                <a:cubicBezTo>
                  <a:pt x="265" y="195"/>
                  <a:pt x="336" y="231"/>
                  <a:pt x="336" y="284"/>
                </a:cubicBezTo>
                <a:cubicBezTo>
                  <a:pt x="345" y="337"/>
                  <a:pt x="283" y="381"/>
                  <a:pt x="203" y="390"/>
                </a:cubicBezTo>
                <a:close/>
                <a:moveTo>
                  <a:pt x="496" y="150"/>
                </a:moveTo>
                <a:lnTo>
                  <a:pt x="496" y="150"/>
                </a:lnTo>
                <a:cubicBezTo>
                  <a:pt x="496" y="71"/>
                  <a:pt x="425" y="0"/>
                  <a:pt x="345" y="0"/>
                </a:cubicBezTo>
                <a:cubicBezTo>
                  <a:pt x="336" y="0"/>
                  <a:pt x="327" y="9"/>
                  <a:pt x="327" y="18"/>
                </a:cubicBezTo>
                <a:cubicBezTo>
                  <a:pt x="327" y="27"/>
                  <a:pt x="336" y="36"/>
                  <a:pt x="345" y="36"/>
                </a:cubicBezTo>
                <a:cubicBezTo>
                  <a:pt x="407" y="36"/>
                  <a:pt x="460" y="89"/>
                  <a:pt x="460" y="150"/>
                </a:cubicBezTo>
                <a:cubicBezTo>
                  <a:pt x="460" y="159"/>
                  <a:pt x="469" y="168"/>
                  <a:pt x="478" y="168"/>
                </a:cubicBezTo>
                <a:cubicBezTo>
                  <a:pt x="487" y="168"/>
                  <a:pt x="496" y="159"/>
                  <a:pt x="496" y="150"/>
                </a:cubicBezTo>
                <a:close/>
                <a:moveTo>
                  <a:pt x="425" y="150"/>
                </a:moveTo>
                <a:lnTo>
                  <a:pt x="425" y="150"/>
                </a:lnTo>
                <a:cubicBezTo>
                  <a:pt x="416" y="106"/>
                  <a:pt x="390" y="80"/>
                  <a:pt x="345" y="71"/>
                </a:cubicBezTo>
                <a:cubicBezTo>
                  <a:pt x="336" y="71"/>
                  <a:pt x="327" y="80"/>
                  <a:pt x="327" y="89"/>
                </a:cubicBezTo>
                <a:cubicBezTo>
                  <a:pt x="327" y="97"/>
                  <a:pt x="327" y="106"/>
                  <a:pt x="345" y="106"/>
                </a:cubicBezTo>
                <a:cubicBezTo>
                  <a:pt x="363" y="115"/>
                  <a:pt x="390" y="133"/>
                  <a:pt x="390" y="159"/>
                </a:cubicBezTo>
                <a:cubicBezTo>
                  <a:pt x="390" y="168"/>
                  <a:pt x="398" y="168"/>
                  <a:pt x="416" y="168"/>
                </a:cubicBezTo>
                <a:cubicBezTo>
                  <a:pt x="425" y="168"/>
                  <a:pt x="425" y="159"/>
                  <a:pt x="425" y="150"/>
                </a:cubicBezTo>
                <a:close/>
                <a:moveTo>
                  <a:pt x="159" y="257"/>
                </a:moveTo>
                <a:lnTo>
                  <a:pt x="159" y="257"/>
                </a:lnTo>
                <a:cubicBezTo>
                  <a:pt x="132" y="257"/>
                  <a:pt x="106" y="284"/>
                  <a:pt x="115" y="310"/>
                </a:cubicBezTo>
                <a:cubicBezTo>
                  <a:pt x="124" y="337"/>
                  <a:pt x="150" y="354"/>
                  <a:pt x="186" y="354"/>
                </a:cubicBezTo>
                <a:cubicBezTo>
                  <a:pt x="212" y="346"/>
                  <a:pt x="239" y="319"/>
                  <a:pt x="230" y="293"/>
                </a:cubicBezTo>
                <a:cubicBezTo>
                  <a:pt x="221" y="266"/>
                  <a:pt x="194" y="248"/>
                  <a:pt x="159" y="25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ea typeface="+mn-ea"/>
            </a:endParaRPr>
          </a:p>
        </p:txBody>
      </p:sp>
      <p:sp>
        <p:nvSpPr>
          <p:cNvPr id="438" name="Freeform 99"/>
          <p:cNvSpPr>
            <a:spLocks noChangeAspect="1" noEditPoints="1"/>
          </p:cNvSpPr>
          <p:nvPr/>
        </p:nvSpPr>
        <p:spPr bwMode="auto">
          <a:xfrm>
            <a:off x="3807272" y="3989868"/>
            <a:ext cx="169303" cy="228192"/>
          </a:xfrm>
          <a:custGeom>
            <a:avLst/>
            <a:gdLst>
              <a:gd name="T0" fmla="*/ 338097 w 44"/>
              <a:gd name="T1" fmla="*/ 321447 h 59"/>
              <a:gd name="T2" fmla="*/ 292408 w 44"/>
              <a:gd name="T3" fmla="*/ 367367 h 59"/>
              <a:gd name="T4" fmla="*/ 201031 w 44"/>
              <a:gd name="T5" fmla="*/ 367367 h 59"/>
              <a:gd name="T6" fmla="*/ 191893 w 44"/>
              <a:gd name="T7" fmla="*/ 367367 h 59"/>
              <a:gd name="T8" fmla="*/ 54827 w 44"/>
              <a:gd name="T9" fmla="*/ 532683 h 59"/>
              <a:gd name="T10" fmla="*/ 18276 w 44"/>
              <a:gd name="T11" fmla="*/ 541867 h 59"/>
              <a:gd name="T12" fmla="*/ 0 w 44"/>
              <a:gd name="T13" fmla="*/ 505130 h 59"/>
              <a:gd name="T14" fmla="*/ 0 w 44"/>
              <a:gd name="T15" fmla="*/ 45921 h 59"/>
              <a:gd name="T16" fmla="*/ 54827 w 44"/>
              <a:gd name="T17" fmla="*/ 0 h 59"/>
              <a:gd name="T18" fmla="*/ 347235 w 44"/>
              <a:gd name="T19" fmla="*/ 0 h 59"/>
              <a:gd name="T20" fmla="*/ 392923 w 44"/>
              <a:gd name="T21" fmla="*/ 64289 h 59"/>
              <a:gd name="T22" fmla="*/ 338097 w 44"/>
              <a:gd name="T23" fmla="*/ 321447 h 59"/>
              <a:gd name="T24" fmla="*/ 328959 w 44"/>
              <a:gd name="T25" fmla="*/ 73473 h 59"/>
              <a:gd name="T26" fmla="*/ 310684 w 44"/>
              <a:gd name="T27" fmla="*/ 55105 h 59"/>
              <a:gd name="T28" fmla="*/ 82240 w 44"/>
              <a:gd name="T29" fmla="*/ 55105 h 59"/>
              <a:gd name="T30" fmla="*/ 63964 w 44"/>
              <a:gd name="T31" fmla="*/ 73473 h 59"/>
              <a:gd name="T32" fmla="*/ 63964 w 44"/>
              <a:gd name="T33" fmla="*/ 431657 h 59"/>
              <a:gd name="T34" fmla="*/ 63964 w 44"/>
              <a:gd name="T35" fmla="*/ 431657 h 59"/>
              <a:gd name="T36" fmla="*/ 155342 w 44"/>
              <a:gd name="T37" fmla="*/ 321447 h 59"/>
              <a:gd name="T38" fmla="*/ 191893 w 44"/>
              <a:gd name="T39" fmla="*/ 303078 h 59"/>
              <a:gd name="T40" fmla="*/ 264995 w 44"/>
              <a:gd name="T41" fmla="*/ 303078 h 59"/>
              <a:gd name="T42" fmla="*/ 283270 w 44"/>
              <a:gd name="T43" fmla="*/ 293894 h 59"/>
              <a:gd name="T44" fmla="*/ 292408 w 44"/>
              <a:gd name="T45" fmla="*/ 229605 h 59"/>
              <a:gd name="T46" fmla="*/ 283270 w 44"/>
              <a:gd name="T47" fmla="*/ 211236 h 59"/>
              <a:gd name="T48" fmla="*/ 182755 w 44"/>
              <a:gd name="T49" fmla="*/ 211236 h 59"/>
              <a:gd name="T50" fmla="*/ 164480 w 44"/>
              <a:gd name="T51" fmla="*/ 183684 h 59"/>
              <a:gd name="T52" fmla="*/ 164480 w 44"/>
              <a:gd name="T53" fmla="*/ 174500 h 59"/>
              <a:gd name="T54" fmla="*/ 182755 w 44"/>
              <a:gd name="T55" fmla="*/ 156131 h 59"/>
              <a:gd name="T56" fmla="*/ 301546 w 44"/>
              <a:gd name="T57" fmla="*/ 156131 h 59"/>
              <a:gd name="T58" fmla="*/ 310684 w 44"/>
              <a:gd name="T59" fmla="*/ 137763 h 59"/>
              <a:gd name="T60" fmla="*/ 328959 w 44"/>
              <a:gd name="T61" fmla="*/ 73473 h 59"/>
              <a:gd name="T62" fmla="*/ 338097 w 44"/>
              <a:gd name="T63" fmla="*/ 321447 h 59"/>
              <a:gd name="T64" fmla="*/ 392923 w 44"/>
              <a:gd name="T65" fmla="*/ 64289 h 59"/>
              <a:gd name="T66" fmla="*/ 338097 w 44"/>
              <a:gd name="T67" fmla="*/ 321447 h 59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" h="59">
                <a:moveTo>
                  <a:pt x="37" y="35"/>
                </a:moveTo>
                <a:cubicBezTo>
                  <a:pt x="37" y="37"/>
                  <a:pt x="36" y="40"/>
                  <a:pt x="32" y="40"/>
                </a:cubicBezTo>
                <a:cubicBezTo>
                  <a:pt x="29" y="40"/>
                  <a:pt x="23" y="40"/>
                  <a:pt x="22" y="40"/>
                </a:cubicBezTo>
                <a:cubicBezTo>
                  <a:pt x="22" y="40"/>
                  <a:pt x="22" y="40"/>
                  <a:pt x="21" y="40"/>
                </a:cubicBezTo>
                <a:cubicBezTo>
                  <a:pt x="21" y="40"/>
                  <a:pt x="21" y="41"/>
                  <a:pt x="6" y="58"/>
                </a:cubicBezTo>
                <a:cubicBezTo>
                  <a:pt x="5" y="59"/>
                  <a:pt x="3" y="59"/>
                  <a:pt x="2" y="59"/>
                </a:cubicBezTo>
                <a:cubicBezTo>
                  <a:pt x="2" y="58"/>
                  <a:pt x="0" y="58"/>
                  <a:pt x="0" y="55"/>
                </a:cubicBezTo>
                <a:cubicBezTo>
                  <a:pt x="0" y="7"/>
                  <a:pt x="0" y="5"/>
                  <a:pt x="0" y="5"/>
                </a:cubicBezTo>
                <a:cubicBezTo>
                  <a:pt x="0" y="3"/>
                  <a:pt x="2" y="0"/>
                  <a:pt x="6" y="0"/>
                </a:cubicBezTo>
                <a:cubicBezTo>
                  <a:pt x="6" y="0"/>
                  <a:pt x="10" y="0"/>
                  <a:pt x="38" y="0"/>
                </a:cubicBezTo>
                <a:cubicBezTo>
                  <a:pt x="42" y="0"/>
                  <a:pt x="44" y="2"/>
                  <a:pt x="43" y="7"/>
                </a:cubicBezTo>
                <a:cubicBezTo>
                  <a:pt x="41" y="14"/>
                  <a:pt x="37" y="34"/>
                  <a:pt x="37" y="35"/>
                </a:cubicBezTo>
                <a:close/>
                <a:moveTo>
                  <a:pt x="36" y="8"/>
                </a:moveTo>
                <a:cubicBezTo>
                  <a:pt x="36" y="7"/>
                  <a:pt x="35" y="6"/>
                  <a:pt x="34" y="6"/>
                </a:cubicBezTo>
                <a:cubicBezTo>
                  <a:pt x="34" y="6"/>
                  <a:pt x="33" y="6"/>
                  <a:pt x="9" y="6"/>
                </a:cubicBezTo>
                <a:cubicBezTo>
                  <a:pt x="8" y="6"/>
                  <a:pt x="7" y="7"/>
                  <a:pt x="7" y="8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7"/>
                  <a:pt x="7" y="47"/>
                  <a:pt x="7" y="47"/>
                </a:cubicBezTo>
                <a:cubicBezTo>
                  <a:pt x="16" y="36"/>
                  <a:pt x="17" y="35"/>
                  <a:pt x="17" y="35"/>
                </a:cubicBezTo>
                <a:cubicBezTo>
                  <a:pt x="19" y="34"/>
                  <a:pt x="19" y="33"/>
                  <a:pt x="21" y="33"/>
                </a:cubicBezTo>
                <a:cubicBezTo>
                  <a:pt x="28" y="33"/>
                  <a:pt x="29" y="33"/>
                  <a:pt x="29" y="33"/>
                </a:cubicBezTo>
                <a:cubicBezTo>
                  <a:pt x="30" y="33"/>
                  <a:pt x="31" y="32"/>
                  <a:pt x="31" y="32"/>
                </a:cubicBezTo>
                <a:cubicBezTo>
                  <a:pt x="31" y="31"/>
                  <a:pt x="32" y="26"/>
                  <a:pt x="32" y="25"/>
                </a:cubicBezTo>
                <a:cubicBezTo>
                  <a:pt x="33" y="24"/>
                  <a:pt x="32" y="23"/>
                  <a:pt x="31" y="23"/>
                </a:cubicBezTo>
                <a:cubicBezTo>
                  <a:pt x="31" y="23"/>
                  <a:pt x="30" y="23"/>
                  <a:pt x="20" y="23"/>
                </a:cubicBezTo>
                <a:cubicBezTo>
                  <a:pt x="19" y="23"/>
                  <a:pt x="18" y="22"/>
                  <a:pt x="18" y="20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8"/>
                  <a:pt x="19" y="17"/>
                  <a:pt x="20" y="17"/>
                </a:cubicBezTo>
                <a:cubicBezTo>
                  <a:pt x="32" y="17"/>
                  <a:pt x="33" y="17"/>
                  <a:pt x="33" y="17"/>
                </a:cubicBezTo>
                <a:cubicBezTo>
                  <a:pt x="33" y="17"/>
                  <a:pt x="34" y="16"/>
                  <a:pt x="34" y="15"/>
                </a:cubicBezTo>
                <a:lnTo>
                  <a:pt x="36" y="8"/>
                </a:lnTo>
                <a:close/>
                <a:moveTo>
                  <a:pt x="37" y="35"/>
                </a:moveTo>
                <a:cubicBezTo>
                  <a:pt x="37" y="34"/>
                  <a:pt x="41" y="14"/>
                  <a:pt x="43" y="7"/>
                </a:cubicBezTo>
                <a:lnTo>
                  <a:pt x="37" y="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39" name="Freeform 102"/>
          <p:cNvSpPr>
            <a:spLocks noChangeAspect="1"/>
          </p:cNvSpPr>
          <p:nvPr/>
        </p:nvSpPr>
        <p:spPr bwMode="auto">
          <a:xfrm>
            <a:off x="3424861" y="3985230"/>
            <a:ext cx="216837" cy="209313"/>
          </a:xfrm>
          <a:custGeom>
            <a:avLst/>
            <a:gdLst>
              <a:gd name="T0" fmla="*/ 329651 w 55"/>
              <a:gd name="T1" fmla="*/ 486832 h 53"/>
              <a:gd name="T2" fmla="*/ 311337 w 55"/>
              <a:gd name="T3" fmla="*/ 477646 h 53"/>
              <a:gd name="T4" fmla="*/ 311337 w 55"/>
              <a:gd name="T5" fmla="*/ 404162 h 53"/>
              <a:gd name="T6" fmla="*/ 293023 w 55"/>
              <a:gd name="T7" fmla="*/ 358235 h 53"/>
              <a:gd name="T8" fmla="*/ 412064 w 55"/>
              <a:gd name="T9" fmla="*/ 238823 h 53"/>
              <a:gd name="T10" fmla="*/ 384593 w 55"/>
              <a:gd name="T11" fmla="*/ 165339 h 53"/>
              <a:gd name="T12" fmla="*/ 384593 w 55"/>
              <a:gd name="T13" fmla="*/ 101041 h 53"/>
              <a:gd name="T14" fmla="*/ 311337 w 55"/>
              <a:gd name="T15" fmla="*/ 128597 h 53"/>
              <a:gd name="T16" fmla="*/ 247239 w 55"/>
              <a:gd name="T17" fmla="*/ 119412 h 53"/>
              <a:gd name="T18" fmla="*/ 183140 w 55"/>
              <a:gd name="T19" fmla="*/ 128597 h 53"/>
              <a:gd name="T20" fmla="*/ 119041 w 55"/>
              <a:gd name="T21" fmla="*/ 101041 h 53"/>
              <a:gd name="T22" fmla="*/ 119041 w 55"/>
              <a:gd name="T23" fmla="*/ 165339 h 53"/>
              <a:gd name="T24" fmla="*/ 91570 w 55"/>
              <a:gd name="T25" fmla="*/ 238823 h 53"/>
              <a:gd name="T26" fmla="*/ 201454 w 55"/>
              <a:gd name="T27" fmla="*/ 358235 h 53"/>
              <a:gd name="T28" fmla="*/ 183140 w 55"/>
              <a:gd name="T29" fmla="*/ 394977 h 53"/>
              <a:gd name="T30" fmla="*/ 109884 w 55"/>
              <a:gd name="T31" fmla="*/ 376606 h 53"/>
              <a:gd name="T32" fmla="*/ 73256 w 55"/>
              <a:gd name="T33" fmla="*/ 349049 h 53"/>
              <a:gd name="T34" fmla="*/ 73256 w 55"/>
              <a:gd name="T35" fmla="*/ 367420 h 53"/>
              <a:gd name="T36" fmla="*/ 100727 w 55"/>
              <a:gd name="T37" fmla="*/ 404162 h 53"/>
              <a:gd name="T38" fmla="*/ 183140 w 55"/>
              <a:gd name="T39" fmla="*/ 431719 h 53"/>
              <a:gd name="T40" fmla="*/ 183140 w 55"/>
              <a:gd name="T41" fmla="*/ 477646 h 53"/>
              <a:gd name="T42" fmla="*/ 173983 w 55"/>
              <a:gd name="T43" fmla="*/ 486832 h 53"/>
              <a:gd name="T44" fmla="*/ 0 w 55"/>
              <a:gd name="T45" fmla="*/ 248009 h 53"/>
              <a:gd name="T46" fmla="*/ 247239 w 55"/>
              <a:gd name="T47" fmla="*/ 0 h 53"/>
              <a:gd name="T48" fmla="*/ 503634 w 55"/>
              <a:gd name="T49" fmla="*/ 248009 h 53"/>
              <a:gd name="T50" fmla="*/ 329651 w 55"/>
              <a:gd name="T51" fmla="*/ 486832 h 53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55" h="53">
                <a:moveTo>
                  <a:pt x="36" y="53"/>
                </a:moveTo>
                <a:cubicBezTo>
                  <a:pt x="34" y="53"/>
                  <a:pt x="34" y="53"/>
                  <a:pt x="34" y="52"/>
                </a:cubicBezTo>
                <a:cubicBezTo>
                  <a:pt x="34" y="51"/>
                  <a:pt x="34" y="48"/>
                  <a:pt x="34" y="44"/>
                </a:cubicBezTo>
                <a:cubicBezTo>
                  <a:pt x="34" y="42"/>
                  <a:pt x="33" y="40"/>
                  <a:pt x="32" y="39"/>
                </a:cubicBezTo>
                <a:cubicBezTo>
                  <a:pt x="38" y="39"/>
                  <a:pt x="45" y="36"/>
                  <a:pt x="45" y="26"/>
                </a:cubicBezTo>
                <a:cubicBezTo>
                  <a:pt x="45" y="23"/>
                  <a:pt x="44" y="20"/>
                  <a:pt x="42" y="18"/>
                </a:cubicBezTo>
                <a:cubicBezTo>
                  <a:pt x="42" y="18"/>
                  <a:pt x="43" y="15"/>
                  <a:pt x="42" y="11"/>
                </a:cubicBezTo>
                <a:cubicBezTo>
                  <a:pt x="39" y="10"/>
                  <a:pt x="34" y="14"/>
                  <a:pt x="34" y="14"/>
                </a:cubicBezTo>
                <a:cubicBezTo>
                  <a:pt x="32" y="13"/>
                  <a:pt x="30" y="13"/>
                  <a:pt x="27" y="13"/>
                </a:cubicBezTo>
                <a:cubicBezTo>
                  <a:pt x="25" y="13"/>
                  <a:pt x="23" y="13"/>
                  <a:pt x="20" y="14"/>
                </a:cubicBezTo>
                <a:cubicBezTo>
                  <a:pt x="20" y="14"/>
                  <a:pt x="15" y="10"/>
                  <a:pt x="13" y="11"/>
                </a:cubicBezTo>
                <a:cubicBezTo>
                  <a:pt x="11" y="15"/>
                  <a:pt x="12" y="18"/>
                  <a:pt x="13" y="18"/>
                </a:cubicBezTo>
                <a:cubicBezTo>
                  <a:pt x="11" y="20"/>
                  <a:pt x="10" y="23"/>
                  <a:pt x="10" y="26"/>
                </a:cubicBezTo>
                <a:cubicBezTo>
                  <a:pt x="10" y="36"/>
                  <a:pt x="16" y="39"/>
                  <a:pt x="22" y="39"/>
                </a:cubicBezTo>
                <a:cubicBezTo>
                  <a:pt x="21" y="40"/>
                  <a:pt x="21" y="41"/>
                  <a:pt x="20" y="43"/>
                </a:cubicBezTo>
                <a:cubicBezTo>
                  <a:pt x="19" y="44"/>
                  <a:pt x="15" y="45"/>
                  <a:pt x="12" y="41"/>
                </a:cubicBezTo>
                <a:cubicBezTo>
                  <a:pt x="11" y="38"/>
                  <a:pt x="8" y="38"/>
                  <a:pt x="8" y="38"/>
                </a:cubicBezTo>
                <a:cubicBezTo>
                  <a:pt x="6" y="38"/>
                  <a:pt x="8" y="40"/>
                  <a:pt x="8" y="40"/>
                </a:cubicBezTo>
                <a:cubicBezTo>
                  <a:pt x="10" y="40"/>
                  <a:pt x="11" y="44"/>
                  <a:pt x="11" y="44"/>
                </a:cubicBezTo>
                <a:cubicBezTo>
                  <a:pt x="13" y="48"/>
                  <a:pt x="20" y="47"/>
                  <a:pt x="20" y="47"/>
                </a:cubicBezTo>
                <a:cubicBezTo>
                  <a:pt x="20" y="49"/>
                  <a:pt x="20" y="51"/>
                  <a:pt x="20" y="52"/>
                </a:cubicBezTo>
                <a:cubicBezTo>
                  <a:pt x="20" y="53"/>
                  <a:pt x="20" y="53"/>
                  <a:pt x="19" y="53"/>
                </a:cubicBezTo>
                <a:cubicBezTo>
                  <a:pt x="8" y="50"/>
                  <a:pt x="0" y="39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39"/>
                  <a:pt x="47" y="50"/>
                  <a:pt x="36" y="5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40" name="Freeform 134"/>
          <p:cNvSpPr>
            <a:spLocks noChangeAspect="1"/>
          </p:cNvSpPr>
          <p:nvPr/>
        </p:nvSpPr>
        <p:spPr bwMode="auto">
          <a:xfrm>
            <a:off x="3073642" y="3983322"/>
            <a:ext cx="216099" cy="220861"/>
          </a:xfrm>
          <a:custGeom>
            <a:avLst/>
            <a:gdLst>
              <a:gd name="T0" fmla="*/ 137044 w 63"/>
              <a:gd name="T1" fmla="*/ 45971 h 64"/>
              <a:gd name="T2" fmla="*/ 146180 w 63"/>
              <a:gd name="T3" fmla="*/ 45971 h 64"/>
              <a:gd name="T4" fmla="*/ 127907 w 63"/>
              <a:gd name="T5" fmla="*/ 312606 h 64"/>
              <a:gd name="T6" fmla="*/ 228406 w 63"/>
              <a:gd name="T7" fmla="*/ 321800 h 64"/>
              <a:gd name="T8" fmla="*/ 228406 w 63"/>
              <a:gd name="T9" fmla="*/ 174692 h 64"/>
              <a:gd name="T10" fmla="*/ 173589 w 63"/>
              <a:gd name="T11" fmla="*/ 119526 h 64"/>
              <a:gd name="T12" fmla="*/ 210133 w 63"/>
              <a:gd name="T13" fmla="*/ 82749 h 64"/>
              <a:gd name="T14" fmla="*/ 264951 w 63"/>
              <a:gd name="T15" fmla="*/ 128720 h 64"/>
              <a:gd name="T16" fmla="*/ 237542 w 63"/>
              <a:gd name="T17" fmla="*/ 55166 h 64"/>
              <a:gd name="T18" fmla="*/ 292360 w 63"/>
              <a:gd name="T19" fmla="*/ 0 h 64"/>
              <a:gd name="T20" fmla="*/ 338041 w 63"/>
              <a:gd name="T21" fmla="*/ 55166 h 64"/>
              <a:gd name="T22" fmla="*/ 319768 w 63"/>
              <a:gd name="T23" fmla="*/ 128720 h 64"/>
              <a:gd name="T24" fmla="*/ 365450 w 63"/>
              <a:gd name="T25" fmla="*/ 82749 h 64"/>
              <a:gd name="T26" fmla="*/ 401994 w 63"/>
              <a:gd name="T27" fmla="*/ 119526 h 64"/>
              <a:gd name="T28" fmla="*/ 347177 w 63"/>
              <a:gd name="T29" fmla="*/ 165497 h 64"/>
              <a:gd name="T30" fmla="*/ 347177 w 63"/>
              <a:gd name="T31" fmla="*/ 321800 h 64"/>
              <a:gd name="T32" fmla="*/ 447676 w 63"/>
              <a:gd name="T33" fmla="*/ 321800 h 64"/>
              <a:gd name="T34" fmla="*/ 438539 w 63"/>
              <a:gd name="T35" fmla="*/ 55166 h 64"/>
              <a:gd name="T36" fmla="*/ 438539 w 63"/>
              <a:gd name="T37" fmla="*/ 45971 h 64"/>
              <a:gd name="T38" fmla="*/ 575583 w 63"/>
              <a:gd name="T39" fmla="*/ 294218 h 64"/>
              <a:gd name="T40" fmla="*/ 292360 w 63"/>
              <a:gd name="T41" fmla="*/ 588435 h 64"/>
              <a:gd name="T42" fmla="*/ 0 w 63"/>
              <a:gd name="T43" fmla="*/ 285023 h 64"/>
              <a:gd name="T44" fmla="*/ 137044 w 63"/>
              <a:gd name="T45" fmla="*/ 45971 h 6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3" h="64">
                <a:moveTo>
                  <a:pt x="15" y="5"/>
                </a:moveTo>
                <a:cubicBezTo>
                  <a:pt x="16" y="5"/>
                  <a:pt x="16" y="5"/>
                  <a:pt x="16" y="5"/>
                </a:cubicBezTo>
                <a:cubicBezTo>
                  <a:pt x="15" y="6"/>
                  <a:pt x="1" y="22"/>
                  <a:pt x="14" y="34"/>
                </a:cubicBezTo>
                <a:cubicBezTo>
                  <a:pt x="20" y="41"/>
                  <a:pt x="25" y="35"/>
                  <a:pt x="25" y="35"/>
                </a:cubicBezTo>
                <a:cubicBezTo>
                  <a:pt x="30" y="28"/>
                  <a:pt x="25" y="19"/>
                  <a:pt x="25" y="19"/>
                </a:cubicBezTo>
                <a:cubicBezTo>
                  <a:pt x="24" y="15"/>
                  <a:pt x="19" y="13"/>
                  <a:pt x="19" y="13"/>
                </a:cubicBezTo>
                <a:cubicBezTo>
                  <a:pt x="23" y="9"/>
                  <a:pt x="23" y="9"/>
                  <a:pt x="23" y="9"/>
                </a:cubicBezTo>
                <a:cubicBezTo>
                  <a:pt x="26" y="11"/>
                  <a:pt x="29" y="14"/>
                  <a:pt x="29" y="14"/>
                </a:cubicBezTo>
                <a:cubicBezTo>
                  <a:pt x="29" y="10"/>
                  <a:pt x="26" y="6"/>
                  <a:pt x="26" y="6"/>
                </a:cubicBezTo>
                <a:cubicBezTo>
                  <a:pt x="32" y="0"/>
                  <a:pt x="32" y="0"/>
                  <a:pt x="32" y="0"/>
                </a:cubicBezTo>
                <a:cubicBezTo>
                  <a:pt x="37" y="6"/>
                  <a:pt x="37" y="6"/>
                  <a:pt x="37" y="6"/>
                </a:cubicBezTo>
                <a:cubicBezTo>
                  <a:pt x="35" y="10"/>
                  <a:pt x="35" y="14"/>
                  <a:pt x="35" y="14"/>
                </a:cubicBezTo>
                <a:cubicBezTo>
                  <a:pt x="36" y="11"/>
                  <a:pt x="40" y="9"/>
                  <a:pt x="40" y="9"/>
                </a:cubicBezTo>
                <a:cubicBezTo>
                  <a:pt x="44" y="13"/>
                  <a:pt x="44" y="13"/>
                  <a:pt x="44" y="13"/>
                </a:cubicBezTo>
                <a:cubicBezTo>
                  <a:pt x="40" y="14"/>
                  <a:pt x="38" y="18"/>
                  <a:pt x="38" y="18"/>
                </a:cubicBezTo>
                <a:cubicBezTo>
                  <a:pt x="36" y="22"/>
                  <a:pt x="34" y="30"/>
                  <a:pt x="38" y="35"/>
                </a:cubicBezTo>
                <a:cubicBezTo>
                  <a:pt x="42" y="41"/>
                  <a:pt x="49" y="35"/>
                  <a:pt x="49" y="35"/>
                </a:cubicBezTo>
                <a:cubicBezTo>
                  <a:pt x="63" y="23"/>
                  <a:pt x="48" y="6"/>
                  <a:pt x="48" y="6"/>
                </a:cubicBezTo>
                <a:cubicBezTo>
                  <a:pt x="47" y="5"/>
                  <a:pt x="48" y="5"/>
                  <a:pt x="48" y="5"/>
                </a:cubicBezTo>
                <a:cubicBezTo>
                  <a:pt x="55" y="10"/>
                  <a:pt x="63" y="16"/>
                  <a:pt x="63" y="32"/>
                </a:cubicBezTo>
                <a:cubicBezTo>
                  <a:pt x="63" y="50"/>
                  <a:pt x="50" y="64"/>
                  <a:pt x="32" y="64"/>
                </a:cubicBezTo>
                <a:cubicBezTo>
                  <a:pt x="14" y="64"/>
                  <a:pt x="0" y="49"/>
                  <a:pt x="0" y="31"/>
                </a:cubicBezTo>
                <a:cubicBezTo>
                  <a:pt x="1" y="21"/>
                  <a:pt x="6" y="11"/>
                  <a:pt x="15" y="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lIns="91424" tIns="45712" rIns="91424" bIns="45712"/>
          <a:lstStyle/>
          <a:p>
            <a:endParaRPr lang="de-DE" sz="506"/>
          </a:p>
        </p:txBody>
      </p:sp>
      <p:sp>
        <p:nvSpPr>
          <p:cNvPr id="441" name="Freeform 220"/>
          <p:cNvSpPr>
            <a:spLocks noChangeAspect="1" noEditPoints="1"/>
          </p:cNvSpPr>
          <p:nvPr/>
        </p:nvSpPr>
        <p:spPr bwMode="auto">
          <a:xfrm>
            <a:off x="5225813" y="3982670"/>
            <a:ext cx="218055" cy="218055"/>
          </a:xfrm>
          <a:custGeom>
            <a:avLst/>
            <a:gdLst>
              <a:gd name="T0" fmla="*/ 34 w 41"/>
              <a:gd name="T1" fmla="*/ 41 h 41"/>
              <a:gd name="T2" fmla="*/ 26 w 41"/>
              <a:gd name="T3" fmla="*/ 40 h 41"/>
              <a:gd name="T4" fmla="*/ 25 w 41"/>
              <a:gd name="T5" fmla="*/ 30 h 41"/>
              <a:gd name="T6" fmla="*/ 32 w 41"/>
              <a:gd name="T7" fmla="*/ 14 h 41"/>
              <a:gd name="T8" fmla="*/ 26 w 41"/>
              <a:gd name="T9" fmla="*/ 11 h 41"/>
              <a:gd name="T10" fmla="*/ 16 w 41"/>
              <a:gd name="T11" fmla="*/ 11 h 41"/>
              <a:gd name="T12" fmla="*/ 10 w 41"/>
              <a:gd name="T13" fmla="*/ 14 h 41"/>
              <a:gd name="T14" fmla="*/ 17 w 41"/>
              <a:gd name="T15" fmla="*/ 30 h 41"/>
              <a:gd name="T16" fmla="*/ 10 w 41"/>
              <a:gd name="T17" fmla="*/ 31 h 41"/>
              <a:gd name="T18" fmla="*/ 6 w 41"/>
              <a:gd name="T19" fmla="*/ 30 h 41"/>
              <a:gd name="T20" fmla="*/ 16 w 41"/>
              <a:gd name="T21" fmla="*/ 35 h 41"/>
              <a:gd name="T22" fmla="*/ 14 w 41"/>
              <a:gd name="T23" fmla="*/ 41 h 41"/>
              <a:gd name="T24" fmla="*/ 0 w 41"/>
              <a:gd name="T25" fmla="*/ 34 h 41"/>
              <a:gd name="T26" fmla="*/ 8 w 41"/>
              <a:gd name="T27" fmla="*/ 0 h 41"/>
              <a:gd name="T28" fmla="*/ 41 w 41"/>
              <a:gd name="T29" fmla="*/ 8 h 41"/>
              <a:gd name="T30" fmla="*/ 8 w 41"/>
              <a:gd name="T31" fmla="*/ 30 h 41"/>
              <a:gd name="T32" fmla="*/ 8 w 41"/>
              <a:gd name="T33" fmla="*/ 29 h 41"/>
              <a:gd name="T34" fmla="*/ 8 w 41"/>
              <a:gd name="T35" fmla="*/ 30 h 41"/>
              <a:gd name="T36" fmla="*/ 8 w 41"/>
              <a:gd name="T37" fmla="*/ 30 h 41"/>
              <a:gd name="T38" fmla="*/ 9 w 41"/>
              <a:gd name="T39" fmla="*/ 31 h 41"/>
              <a:gd name="T40" fmla="*/ 10 w 41"/>
              <a:gd name="T41" fmla="*/ 32 h 41"/>
              <a:gd name="T42" fmla="*/ 9 w 41"/>
              <a:gd name="T43" fmla="*/ 31 h 41"/>
              <a:gd name="T44" fmla="*/ 10 w 41"/>
              <a:gd name="T45" fmla="*/ 32 h 41"/>
              <a:gd name="T46" fmla="*/ 10 w 41"/>
              <a:gd name="T47" fmla="*/ 32 h 41"/>
              <a:gd name="T48" fmla="*/ 11 w 41"/>
              <a:gd name="T49" fmla="*/ 33 h 41"/>
              <a:gd name="T50" fmla="*/ 12 w 41"/>
              <a:gd name="T51" fmla="*/ 34 h 41"/>
              <a:gd name="T52" fmla="*/ 12 w 41"/>
              <a:gd name="T53" fmla="*/ 33 h 41"/>
              <a:gd name="T54" fmla="*/ 12 w 41"/>
              <a:gd name="T55" fmla="*/ 34 h 41"/>
              <a:gd name="T56" fmla="*/ 13 w 41"/>
              <a:gd name="T57" fmla="*/ 34 h 41"/>
              <a:gd name="T58" fmla="*/ 14 w 41"/>
              <a:gd name="T59" fmla="*/ 34 h 41"/>
              <a:gd name="T60" fmla="*/ 15 w 41"/>
              <a:gd name="T61" fmla="*/ 34 h 41"/>
              <a:gd name="T62" fmla="*/ 15 w 41"/>
              <a:gd name="T63" fmla="*/ 33 h 41"/>
              <a:gd name="T64" fmla="*/ 15 w 41"/>
              <a:gd name="T65" fmla="*/ 34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1" h="41">
                <a:moveTo>
                  <a:pt x="41" y="34"/>
                </a:moveTo>
                <a:cubicBezTo>
                  <a:pt x="41" y="38"/>
                  <a:pt x="38" y="41"/>
                  <a:pt x="34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7" y="41"/>
                  <a:pt x="26" y="41"/>
                  <a:pt x="26" y="40"/>
                </a:cubicBezTo>
                <a:cubicBezTo>
                  <a:pt x="26" y="39"/>
                  <a:pt x="26" y="36"/>
                  <a:pt x="26" y="34"/>
                </a:cubicBezTo>
                <a:cubicBezTo>
                  <a:pt x="26" y="32"/>
                  <a:pt x="25" y="30"/>
                  <a:pt x="25" y="30"/>
                </a:cubicBezTo>
                <a:cubicBezTo>
                  <a:pt x="29" y="29"/>
                  <a:pt x="34" y="27"/>
                  <a:pt x="34" y="20"/>
                </a:cubicBezTo>
                <a:cubicBezTo>
                  <a:pt x="34" y="17"/>
                  <a:pt x="33" y="15"/>
                  <a:pt x="32" y="14"/>
                </a:cubicBezTo>
                <a:cubicBezTo>
                  <a:pt x="32" y="14"/>
                  <a:pt x="33" y="11"/>
                  <a:pt x="32" y="9"/>
                </a:cubicBezTo>
                <a:cubicBezTo>
                  <a:pt x="30" y="8"/>
                  <a:pt x="26" y="11"/>
                  <a:pt x="26" y="11"/>
                </a:cubicBezTo>
                <a:cubicBezTo>
                  <a:pt x="24" y="10"/>
                  <a:pt x="23" y="10"/>
                  <a:pt x="21" y="10"/>
                </a:cubicBezTo>
                <a:cubicBezTo>
                  <a:pt x="19" y="10"/>
                  <a:pt x="17" y="10"/>
                  <a:pt x="16" y="11"/>
                </a:cubicBezTo>
                <a:cubicBezTo>
                  <a:pt x="16" y="11"/>
                  <a:pt x="12" y="8"/>
                  <a:pt x="10" y="9"/>
                </a:cubicBezTo>
                <a:cubicBezTo>
                  <a:pt x="9" y="11"/>
                  <a:pt x="10" y="14"/>
                  <a:pt x="10" y="14"/>
                </a:cubicBezTo>
                <a:cubicBezTo>
                  <a:pt x="9" y="15"/>
                  <a:pt x="8" y="17"/>
                  <a:pt x="8" y="20"/>
                </a:cubicBezTo>
                <a:cubicBezTo>
                  <a:pt x="8" y="27"/>
                  <a:pt x="12" y="29"/>
                  <a:pt x="17" y="30"/>
                </a:cubicBezTo>
                <a:cubicBezTo>
                  <a:pt x="16" y="30"/>
                  <a:pt x="16" y="31"/>
                  <a:pt x="16" y="32"/>
                </a:cubicBezTo>
                <a:cubicBezTo>
                  <a:pt x="15" y="33"/>
                  <a:pt x="12" y="34"/>
                  <a:pt x="10" y="31"/>
                </a:cubicBezTo>
                <a:cubicBezTo>
                  <a:pt x="9" y="29"/>
                  <a:pt x="7" y="29"/>
                  <a:pt x="7" y="29"/>
                </a:cubicBezTo>
                <a:cubicBezTo>
                  <a:pt x="5" y="29"/>
                  <a:pt x="6" y="30"/>
                  <a:pt x="6" y="30"/>
                </a:cubicBezTo>
                <a:cubicBezTo>
                  <a:pt x="8" y="31"/>
                  <a:pt x="9" y="33"/>
                  <a:pt x="9" y="33"/>
                </a:cubicBezTo>
                <a:cubicBezTo>
                  <a:pt x="10" y="37"/>
                  <a:pt x="16" y="35"/>
                  <a:pt x="16" y="35"/>
                </a:cubicBezTo>
                <a:cubicBezTo>
                  <a:pt x="16" y="37"/>
                  <a:pt x="16" y="39"/>
                  <a:pt x="16" y="40"/>
                </a:cubicBezTo>
                <a:cubicBezTo>
                  <a:pt x="16" y="41"/>
                  <a:pt x="15" y="41"/>
                  <a:pt x="14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4" y="41"/>
                  <a:pt x="0" y="38"/>
                  <a:pt x="0" y="34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8" y="0"/>
                  <a:pt x="41" y="4"/>
                  <a:pt x="41" y="8"/>
                </a:cubicBezTo>
                <a:lnTo>
                  <a:pt x="41" y="34"/>
                </a:lnTo>
                <a:close/>
                <a:moveTo>
                  <a:pt x="8" y="30"/>
                </a:moveTo>
                <a:cubicBezTo>
                  <a:pt x="8" y="30"/>
                  <a:pt x="7" y="29"/>
                  <a:pt x="8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9"/>
                  <a:pt x="8" y="30"/>
                  <a:pt x="8" y="30"/>
                </a:cubicBezTo>
                <a:cubicBezTo>
                  <a:pt x="8" y="30"/>
                  <a:pt x="8" y="30"/>
                  <a:pt x="8" y="30"/>
                </a:cubicBezTo>
                <a:close/>
                <a:moveTo>
                  <a:pt x="8" y="30"/>
                </a:moveTo>
                <a:cubicBezTo>
                  <a:pt x="8" y="30"/>
                  <a:pt x="8" y="30"/>
                  <a:pt x="8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30"/>
                  <a:pt x="9" y="30"/>
                  <a:pt x="9" y="31"/>
                </a:cubicBezTo>
                <a:cubicBezTo>
                  <a:pt x="9" y="31"/>
                  <a:pt x="9" y="31"/>
                  <a:pt x="8" y="30"/>
                </a:cubicBezTo>
                <a:close/>
                <a:moveTo>
                  <a:pt x="10" y="32"/>
                </a:moveTo>
                <a:cubicBezTo>
                  <a:pt x="10" y="32"/>
                  <a:pt x="9" y="32"/>
                  <a:pt x="9" y="32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31"/>
                  <a:pt x="10" y="31"/>
                  <a:pt x="10" y="31"/>
                </a:cubicBezTo>
                <a:cubicBezTo>
                  <a:pt x="10" y="31"/>
                  <a:pt x="10" y="32"/>
                  <a:pt x="10" y="32"/>
                </a:cubicBezTo>
                <a:close/>
                <a:moveTo>
                  <a:pt x="10" y="33"/>
                </a:moveTo>
                <a:cubicBezTo>
                  <a:pt x="10" y="33"/>
                  <a:pt x="10" y="32"/>
                  <a:pt x="10" y="32"/>
                </a:cubicBezTo>
                <a:cubicBezTo>
                  <a:pt x="10" y="32"/>
                  <a:pt x="11" y="32"/>
                  <a:pt x="11" y="32"/>
                </a:cubicBezTo>
                <a:cubicBezTo>
                  <a:pt x="11" y="33"/>
                  <a:pt x="11" y="33"/>
                  <a:pt x="11" y="33"/>
                </a:cubicBezTo>
                <a:cubicBezTo>
                  <a:pt x="11" y="33"/>
                  <a:pt x="10" y="33"/>
                  <a:pt x="10" y="33"/>
                </a:cubicBezTo>
                <a:close/>
                <a:moveTo>
                  <a:pt x="12" y="34"/>
                </a:moveTo>
                <a:cubicBezTo>
                  <a:pt x="12" y="34"/>
                  <a:pt x="11" y="33"/>
                  <a:pt x="11" y="33"/>
                </a:cubicBezTo>
                <a:cubicBezTo>
                  <a:pt x="12" y="33"/>
                  <a:pt x="12" y="33"/>
                  <a:pt x="12" y="33"/>
                </a:cubicBezTo>
                <a:cubicBezTo>
                  <a:pt x="12" y="33"/>
                  <a:pt x="12" y="33"/>
                  <a:pt x="12" y="34"/>
                </a:cubicBezTo>
                <a:cubicBezTo>
                  <a:pt x="12" y="34"/>
                  <a:pt x="12" y="34"/>
                  <a:pt x="12" y="34"/>
                </a:cubicBezTo>
                <a:close/>
                <a:moveTo>
                  <a:pt x="14" y="34"/>
                </a:moveTo>
                <a:cubicBezTo>
                  <a:pt x="13" y="34"/>
                  <a:pt x="13" y="34"/>
                  <a:pt x="13" y="34"/>
                </a:cubicBezTo>
                <a:cubicBezTo>
                  <a:pt x="13" y="34"/>
                  <a:pt x="13" y="33"/>
                  <a:pt x="14" y="33"/>
                </a:cubicBezTo>
                <a:cubicBezTo>
                  <a:pt x="14" y="33"/>
                  <a:pt x="14" y="33"/>
                  <a:pt x="14" y="34"/>
                </a:cubicBezTo>
                <a:cubicBezTo>
                  <a:pt x="14" y="34"/>
                  <a:pt x="14" y="34"/>
                  <a:pt x="14" y="34"/>
                </a:cubicBezTo>
                <a:close/>
                <a:moveTo>
                  <a:pt x="15" y="34"/>
                </a:moveTo>
                <a:cubicBezTo>
                  <a:pt x="15" y="34"/>
                  <a:pt x="15" y="34"/>
                  <a:pt x="15" y="34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3"/>
                  <a:pt x="16" y="33"/>
                  <a:pt x="16" y="33"/>
                </a:cubicBezTo>
                <a:cubicBezTo>
                  <a:pt x="16" y="34"/>
                  <a:pt x="15" y="34"/>
                  <a:pt x="15" y="3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id-ID" sz="1013"/>
          </a:p>
        </p:txBody>
      </p:sp>
      <p:sp>
        <p:nvSpPr>
          <p:cNvPr id="443" name="Freeform 119"/>
          <p:cNvSpPr>
            <a:spLocks noChangeAspect="1" noEditPoints="1"/>
          </p:cNvSpPr>
          <p:nvPr/>
        </p:nvSpPr>
        <p:spPr bwMode="auto">
          <a:xfrm>
            <a:off x="4139688" y="3989051"/>
            <a:ext cx="264550" cy="226758"/>
          </a:xfrm>
          <a:custGeom>
            <a:avLst/>
            <a:gdLst>
              <a:gd name="T0" fmla="*/ 68 w 68"/>
              <a:gd name="T1" fmla="*/ 30 h 58"/>
              <a:gd name="T2" fmla="*/ 68 w 68"/>
              <a:gd name="T3" fmla="*/ 32 h 58"/>
              <a:gd name="T4" fmla="*/ 67 w 68"/>
              <a:gd name="T5" fmla="*/ 34 h 58"/>
              <a:gd name="T6" fmla="*/ 1 w 68"/>
              <a:gd name="T7" fmla="*/ 34 h 58"/>
              <a:gd name="T8" fmla="*/ 0 w 68"/>
              <a:gd name="T9" fmla="*/ 32 h 58"/>
              <a:gd name="T10" fmla="*/ 0 w 68"/>
              <a:gd name="T11" fmla="*/ 30 h 58"/>
              <a:gd name="T12" fmla="*/ 1 w 68"/>
              <a:gd name="T13" fmla="*/ 29 h 58"/>
              <a:gd name="T14" fmla="*/ 67 w 68"/>
              <a:gd name="T15" fmla="*/ 29 h 58"/>
              <a:gd name="T16" fmla="*/ 68 w 68"/>
              <a:gd name="T17" fmla="*/ 30 h 58"/>
              <a:gd name="T18" fmla="*/ 16 w 68"/>
              <a:gd name="T19" fmla="*/ 23 h 58"/>
              <a:gd name="T20" fmla="*/ 14 w 68"/>
              <a:gd name="T21" fmla="*/ 16 h 58"/>
              <a:gd name="T22" fmla="*/ 19 w 68"/>
              <a:gd name="T23" fmla="*/ 4 h 58"/>
              <a:gd name="T24" fmla="*/ 34 w 68"/>
              <a:gd name="T25" fmla="*/ 0 h 58"/>
              <a:gd name="T26" fmla="*/ 41 w 68"/>
              <a:gd name="T27" fmla="*/ 0 h 58"/>
              <a:gd name="T28" fmla="*/ 47 w 68"/>
              <a:gd name="T29" fmla="*/ 2 h 58"/>
              <a:gd name="T30" fmla="*/ 48 w 68"/>
              <a:gd name="T31" fmla="*/ 7 h 58"/>
              <a:gd name="T32" fmla="*/ 49 w 68"/>
              <a:gd name="T33" fmla="*/ 14 h 58"/>
              <a:gd name="T34" fmla="*/ 49 w 68"/>
              <a:gd name="T35" fmla="*/ 15 h 58"/>
              <a:gd name="T36" fmla="*/ 48 w 68"/>
              <a:gd name="T37" fmla="*/ 15 h 58"/>
              <a:gd name="T38" fmla="*/ 45 w 68"/>
              <a:gd name="T39" fmla="*/ 15 h 58"/>
              <a:gd name="T40" fmla="*/ 44 w 68"/>
              <a:gd name="T41" fmla="*/ 15 h 58"/>
              <a:gd name="T42" fmla="*/ 40 w 68"/>
              <a:gd name="T43" fmla="*/ 7 h 58"/>
              <a:gd name="T44" fmla="*/ 32 w 68"/>
              <a:gd name="T45" fmla="*/ 4 h 58"/>
              <a:gd name="T46" fmla="*/ 26 w 68"/>
              <a:gd name="T47" fmla="*/ 6 h 58"/>
              <a:gd name="T48" fmla="*/ 23 w 68"/>
              <a:gd name="T49" fmla="*/ 12 h 58"/>
              <a:gd name="T50" fmla="*/ 26 w 68"/>
              <a:gd name="T51" fmla="*/ 17 h 58"/>
              <a:gd name="T52" fmla="*/ 36 w 68"/>
              <a:gd name="T53" fmla="*/ 22 h 58"/>
              <a:gd name="T54" fmla="*/ 43 w 68"/>
              <a:gd name="T55" fmla="*/ 24 h 58"/>
              <a:gd name="T56" fmla="*/ 46 w 68"/>
              <a:gd name="T57" fmla="*/ 26 h 58"/>
              <a:gd name="T58" fmla="*/ 18 w 68"/>
              <a:gd name="T59" fmla="*/ 26 h 58"/>
              <a:gd name="T60" fmla="*/ 16 w 68"/>
              <a:gd name="T61" fmla="*/ 23 h 58"/>
              <a:gd name="T62" fmla="*/ 53 w 68"/>
              <a:gd name="T63" fmla="*/ 36 h 58"/>
              <a:gd name="T64" fmla="*/ 53 w 68"/>
              <a:gd name="T65" fmla="*/ 39 h 58"/>
              <a:gd name="T66" fmla="*/ 52 w 68"/>
              <a:gd name="T67" fmla="*/ 48 h 58"/>
              <a:gd name="T68" fmla="*/ 49 w 68"/>
              <a:gd name="T69" fmla="*/ 51 h 58"/>
              <a:gd name="T70" fmla="*/ 45 w 68"/>
              <a:gd name="T71" fmla="*/ 55 h 58"/>
              <a:gd name="T72" fmla="*/ 39 w 68"/>
              <a:gd name="T73" fmla="*/ 57 h 58"/>
              <a:gd name="T74" fmla="*/ 31 w 68"/>
              <a:gd name="T75" fmla="*/ 58 h 58"/>
              <a:gd name="T76" fmla="*/ 24 w 68"/>
              <a:gd name="T77" fmla="*/ 57 h 58"/>
              <a:gd name="T78" fmla="*/ 19 w 68"/>
              <a:gd name="T79" fmla="*/ 55 h 58"/>
              <a:gd name="T80" fmla="*/ 16 w 68"/>
              <a:gd name="T81" fmla="*/ 54 h 58"/>
              <a:gd name="T82" fmla="*/ 16 w 68"/>
              <a:gd name="T83" fmla="*/ 54 h 58"/>
              <a:gd name="T84" fmla="*/ 16 w 68"/>
              <a:gd name="T85" fmla="*/ 53 h 58"/>
              <a:gd name="T86" fmla="*/ 15 w 68"/>
              <a:gd name="T87" fmla="*/ 47 h 58"/>
              <a:gd name="T88" fmla="*/ 16 w 68"/>
              <a:gd name="T89" fmla="*/ 43 h 58"/>
              <a:gd name="T90" fmla="*/ 16 w 68"/>
              <a:gd name="T91" fmla="*/ 41 h 58"/>
              <a:gd name="T92" fmla="*/ 19 w 68"/>
              <a:gd name="T93" fmla="*/ 41 h 58"/>
              <a:gd name="T94" fmla="*/ 22 w 68"/>
              <a:gd name="T95" fmla="*/ 47 h 58"/>
              <a:gd name="T96" fmla="*/ 25 w 68"/>
              <a:gd name="T97" fmla="*/ 51 h 58"/>
              <a:gd name="T98" fmla="*/ 29 w 68"/>
              <a:gd name="T99" fmla="*/ 53 h 58"/>
              <a:gd name="T100" fmla="*/ 34 w 68"/>
              <a:gd name="T101" fmla="*/ 54 h 58"/>
              <a:gd name="T102" fmla="*/ 39 w 68"/>
              <a:gd name="T103" fmla="*/ 53 h 58"/>
              <a:gd name="T104" fmla="*/ 44 w 68"/>
              <a:gd name="T105" fmla="*/ 50 h 58"/>
              <a:gd name="T106" fmla="*/ 46 w 68"/>
              <a:gd name="T107" fmla="*/ 45 h 58"/>
              <a:gd name="T108" fmla="*/ 43 w 68"/>
              <a:gd name="T109" fmla="*/ 39 h 58"/>
              <a:gd name="T110" fmla="*/ 37 w 68"/>
              <a:gd name="T111" fmla="*/ 36 h 58"/>
              <a:gd name="T112" fmla="*/ 53 w 68"/>
              <a:gd name="T113" fmla="*/ 36 h 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68" h="58">
                <a:moveTo>
                  <a:pt x="68" y="30"/>
                </a:moveTo>
                <a:cubicBezTo>
                  <a:pt x="68" y="32"/>
                  <a:pt x="68" y="32"/>
                  <a:pt x="68" y="32"/>
                </a:cubicBezTo>
                <a:cubicBezTo>
                  <a:pt x="68" y="33"/>
                  <a:pt x="67" y="34"/>
                  <a:pt x="67" y="34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2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9"/>
                  <a:pt x="1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8" y="29"/>
                  <a:pt x="68" y="30"/>
                </a:cubicBezTo>
                <a:close/>
                <a:moveTo>
                  <a:pt x="16" y="23"/>
                </a:moveTo>
                <a:cubicBezTo>
                  <a:pt x="15" y="21"/>
                  <a:pt x="14" y="18"/>
                  <a:pt x="14" y="16"/>
                </a:cubicBezTo>
                <a:cubicBezTo>
                  <a:pt x="14" y="11"/>
                  <a:pt x="16" y="8"/>
                  <a:pt x="19" y="4"/>
                </a:cubicBezTo>
                <a:cubicBezTo>
                  <a:pt x="23" y="1"/>
                  <a:pt x="28" y="0"/>
                  <a:pt x="34" y="0"/>
                </a:cubicBezTo>
                <a:cubicBezTo>
                  <a:pt x="36" y="0"/>
                  <a:pt x="38" y="0"/>
                  <a:pt x="41" y="0"/>
                </a:cubicBezTo>
                <a:cubicBezTo>
                  <a:pt x="42" y="1"/>
                  <a:pt x="45" y="1"/>
                  <a:pt x="47" y="2"/>
                </a:cubicBezTo>
                <a:cubicBezTo>
                  <a:pt x="48" y="3"/>
                  <a:pt x="48" y="5"/>
                  <a:pt x="48" y="7"/>
                </a:cubicBezTo>
                <a:cubicBezTo>
                  <a:pt x="49" y="10"/>
                  <a:pt x="49" y="12"/>
                  <a:pt x="49" y="14"/>
                </a:cubicBezTo>
                <a:cubicBezTo>
                  <a:pt x="49" y="14"/>
                  <a:pt x="49" y="15"/>
                  <a:pt x="49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3" y="11"/>
                  <a:pt x="42" y="9"/>
                  <a:pt x="40" y="7"/>
                </a:cubicBezTo>
                <a:cubicBezTo>
                  <a:pt x="38" y="5"/>
                  <a:pt x="36" y="4"/>
                  <a:pt x="32" y="4"/>
                </a:cubicBezTo>
                <a:cubicBezTo>
                  <a:pt x="30" y="4"/>
                  <a:pt x="27" y="5"/>
                  <a:pt x="26" y="6"/>
                </a:cubicBezTo>
                <a:cubicBezTo>
                  <a:pt x="24" y="8"/>
                  <a:pt x="23" y="9"/>
                  <a:pt x="23" y="12"/>
                </a:cubicBezTo>
                <a:cubicBezTo>
                  <a:pt x="23" y="13"/>
                  <a:pt x="24" y="15"/>
                  <a:pt x="26" y="17"/>
                </a:cubicBezTo>
                <a:cubicBezTo>
                  <a:pt x="27" y="19"/>
                  <a:pt x="31" y="20"/>
                  <a:pt x="36" y="22"/>
                </a:cubicBezTo>
                <a:cubicBezTo>
                  <a:pt x="38" y="22"/>
                  <a:pt x="40" y="23"/>
                  <a:pt x="43" y="24"/>
                </a:cubicBezTo>
                <a:cubicBezTo>
                  <a:pt x="44" y="25"/>
                  <a:pt x="45" y="26"/>
                  <a:pt x="46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7" y="25"/>
                  <a:pt x="17" y="24"/>
                  <a:pt x="16" y="23"/>
                </a:cubicBezTo>
                <a:close/>
                <a:moveTo>
                  <a:pt x="53" y="36"/>
                </a:moveTo>
                <a:cubicBezTo>
                  <a:pt x="53" y="37"/>
                  <a:pt x="53" y="38"/>
                  <a:pt x="53" y="39"/>
                </a:cubicBezTo>
                <a:cubicBezTo>
                  <a:pt x="53" y="42"/>
                  <a:pt x="53" y="45"/>
                  <a:pt x="52" y="48"/>
                </a:cubicBezTo>
                <a:cubicBezTo>
                  <a:pt x="51" y="49"/>
                  <a:pt x="50" y="50"/>
                  <a:pt x="49" y="51"/>
                </a:cubicBezTo>
                <a:cubicBezTo>
                  <a:pt x="48" y="52"/>
                  <a:pt x="47" y="53"/>
                  <a:pt x="45" y="55"/>
                </a:cubicBezTo>
                <a:cubicBezTo>
                  <a:pt x="43" y="56"/>
                  <a:pt x="41" y="57"/>
                  <a:pt x="39" y="57"/>
                </a:cubicBezTo>
                <a:cubicBezTo>
                  <a:pt x="37" y="58"/>
                  <a:pt x="34" y="58"/>
                  <a:pt x="31" y="58"/>
                </a:cubicBezTo>
                <a:cubicBezTo>
                  <a:pt x="29" y="58"/>
                  <a:pt x="27" y="58"/>
                  <a:pt x="24" y="57"/>
                </a:cubicBezTo>
                <a:cubicBezTo>
                  <a:pt x="19" y="55"/>
                  <a:pt x="19" y="55"/>
                  <a:pt x="19" y="55"/>
                </a:cubicBezTo>
                <a:cubicBezTo>
                  <a:pt x="17" y="55"/>
                  <a:pt x="16" y="55"/>
                  <a:pt x="16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53"/>
                  <a:pt x="16" y="51"/>
                  <a:pt x="15" y="47"/>
                </a:cubicBezTo>
                <a:cubicBezTo>
                  <a:pt x="15" y="45"/>
                  <a:pt x="16" y="44"/>
                  <a:pt x="16" y="43"/>
                </a:cubicBezTo>
                <a:cubicBezTo>
                  <a:pt x="16" y="41"/>
                  <a:pt x="16" y="41"/>
                  <a:pt x="16" y="41"/>
                </a:cubicBezTo>
                <a:cubicBezTo>
                  <a:pt x="19" y="41"/>
                  <a:pt x="19" y="41"/>
                  <a:pt x="19" y="41"/>
                </a:cubicBezTo>
                <a:cubicBezTo>
                  <a:pt x="21" y="45"/>
                  <a:pt x="21" y="47"/>
                  <a:pt x="22" y="47"/>
                </a:cubicBezTo>
                <a:cubicBezTo>
                  <a:pt x="23" y="49"/>
                  <a:pt x="24" y="50"/>
                  <a:pt x="25" y="51"/>
                </a:cubicBezTo>
                <a:cubicBezTo>
                  <a:pt x="26" y="52"/>
                  <a:pt x="27" y="52"/>
                  <a:pt x="29" y="53"/>
                </a:cubicBezTo>
                <a:cubicBezTo>
                  <a:pt x="30" y="54"/>
                  <a:pt x="32" y="54"/>
                  <a:pt x="34" y="54"/>
                </a:cubicBezTo>
                <a:cubicBezTo>
                  <a:pt x="36" y="54"/>
                  <a:pt x="37" y="53"/>
                  <a:pt x="39" y="53"/>
                </a:cubicBezTo>
                <a:cubicBezTo>
                  <a:pt x="41" y="52"/>
                  <a:pt x="43" y="51"/>
                  <a:pt x="44" y="50"/>
                </a:cubicBezTo>
                <a:cubicBezTo>
                  <a:pt x="45" y="48"/>
                  <a:pt x="46" y="46"/>
                  <a:pt x="46" y="45"/>
                </a:cubicBezTo>
                <a:cubicBezTo>
                  <a:pt x="46" y="43"/>
                  <a:pt x="45" y="41"/>
                  <a:pt x="43" y="39"/>
                </a:cubicBezTo>
                <a:cubicBezTo>
                  <a:pt x="42" y="38"/>
                  <a:pt x="40" y="37"/>
                  <a:pt x="37" y="36"/>
                </a:cubicBezTo>
                <a:lnTo>
                  <a:pt x="53" y="3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  <p:sp>
        <p:nvSpPr>
          <p:cNvPr id="444" name="Freeform 236"/>
          <p:cNvSpPr>
            <a:spLocks noChangeAspect="1"/>
          </p:cNvSpPr>
          <p:nvPr/>
        </p:nvSpPr>
        <p:spPr bwMode="auto">
          <a:xfrm>
            <a:off x="4853948" y="3986325"/>
            <a:ext cx="217783" cy="220788"/>
          </a:xfrm>
          <a:custGeom>
            <a:avLst/>
            <a:gdLst>
              <a:gd name="T0" fmla="*/ 10 w 67"/>
              <a:gd name="T1" fmla="*/ 28 h 68"/>
              <a:gd name="T2" fmla="*/ 11 w 67"/>
              <a:gd name="T3" fmla="*/ 25 h 68"/>
              <a:gd name="T4" fmla="*/ 12 w 67"/>
              <a:gd name="T5" fmla="*/ 21 h 68"/>
              <a:gd name="T6" fmla="*/ 24 w 67"/>
              <a:gd name="T7" fmla="*/ 2 h 68"/>
              <a:gd name="T8" fmla="*/ 36 w 67"/>
              <a:gd name="T9" fmla="*/ 0 h 68"/>
              <a:gd name="T10" fmla="*/ 46 w 67"/>
              <a:gd name="T11" fmla="*/ 2 h 68"/>
              <a:gd name="T12" fmla="*/ 59 w 67"/>
              <a:gd name="T13" fmla="*/ 21 h 68"/>
              <a:gd name="T14" fmla="*/ 59 w 67"/>
              <a:gd name="T15" fmla="*/ 22 h 68"/>
              <a:gd name="T16" fmla="*/ 61 w 67"/>
              <a:gd name="T17" fmla="*/ 27 h 68"/>
              <a:gd name="T18" fmla="*/ 61 w 67"/>
              <a:gd name="T19" fmla="*/ 30 h 68"/>
              <a:gd name="T20" fmla="*/ 61 w 67"/>
              <a:gd name="T21" fmla="*/ 31 h 68"/>
              <a:gd name="T22" fmla="*/ 67 w 67"/>
              <a:gd name="T23" fmla="*/ 47 h 68"/>
              <a:gd name="T24" fmla="*/ 64 w 67"/>
              <a:gd name="T25" fmla="*/ 53 h 68"/>
              <a:gd name="T26" fmla="*/ 61 w 67"/>
              <a:gd name="T27" fmla="*/ 48 h 68"/>
              <a:gd name="T28" fmla="*/ 61 w 67"/>
              <a:gd name="T29" fmla="*/ 48 h 68"/>
              <a:gd name="T30" fmla="*/ 60 w 67"/>
              <a:gd name="T31" fmla="*/ 48 h 68"/>
              <a:gd name="T32" fmla="*/ 55 w 67"/>
              <a:gd name="T33" fmla="*/ 57 h 68"/>
              <a:gd name="T34" fmla="*/ 62 w 67"/>
              <a:gd name="T35" fmla="*/ 62 h 68"/>
              <a:gd name="T36" fmla="*/ 61 w 67"/>
              <a:gd name="T37" fmla="*/ 64 h 68"/>
              <a:gd name="T38" fmla="*/ 50 w 67"/>
              <a:gd name="T39" fmla="*/ 67 h 68"/>
              <a:gd name="T40" fmla="*/ 37 w 67"/>
              <a:gd name="T41" fmla="*/ 65 h 68"/>
              <a:gd name="T42" fmla="*/ 34 w 67"/>
              <a:gd name="T43" fmla="*/ 64 h 68"/>
              <a:gd name="T44" fmla="*/ 22 w 67"/>
              <a:gd name="T45" fmla="*/ 68 h 68"/>
              <a:gd name="T46" fmla="*/ 8 w 67"/>
              <a:gd name="T47" fmla="*/ 63 h 68"/>
              <a:gd name="T48" fmla="*/ 10 w 67"/>
              <a:gd name="T49" fmla="*/ 58 h 68"/>
              <a:gd name="T50" fmla="*/ 14 w 67"/>
              <a:gd name="T51" fmla="*/ 58 h 68"/>
              <a:gd name="T52" fmla="*/ 14 w 67"/>
              <a:gd name="T53" fmla="*/ 57 h 68"/>
              <a:gd name="T54" fmla="*/ 14 w 67"/>
              <a:gd name="T55" fmla="*/ 57 h 68"/>
              <a:gd name="T56" fmla="*/ 14 w 67"/>
              <a:gd name="T57" fmla="*/ 57 h 68"/>
              <a:gd name="T58" fmla="*/ 7 w 67"/>
              <a:gd name="T59" fmla="*/ 47 h 68"/>
              <a:gd name="T60" fmla="*/ 7 w 67"/>
              <a:gd name="T61" fmla="*/ 47 h 68"/>
              <a:gd name="T62" fmla="*/ 7 w 67"/>
              <a:gd name="T63" fmla="*/ 48 h 68"/>
              <a:gd name="T64" fmla="*/ 2 w 67"/>
              <a:gd name="T65" fmla="*/ 52 h 68"/>
              <a:gd name="T66" fmla="*/ 2 w 67"/>
              <a:gd name="T67" fmla="*/ 52 h 68"/>
              <a:gd name="T68" fmla="*/ 1 w 67"/>
              <a:gd name="T69" fmla="*/ 52 h 68"/>
              <a:gd name="T70" fmla="*/ 0 w 67"/>
              <a:gd name="T71" fmla="*/ 48 h 68"/>
              <a:gd name="T72" fmla="*/ 10 w 67"/>
              <a:gd name="T73" fmla="*/ 30 h 68"/>
              <a:gd name="T74" fmla="*/ 10 w 67"/>
              <a:gd name="T75" fmla="*/ 28 h 6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67" h="68">
                <a:moveTo>
                  <a:pt x="10" y="28"/>
                </a:moveTo>
                <a:cubicBezTo>
                  <a:pt x="10" y="27"/>
                  <a:pt x="10" y="26"/>
                  <a:pt x="11" y="25"/>
                </a:cubicBezTo>
                <a:cubicBezTo>
                  <a:pt x="11" y="24"/>
                  <a:pt x="11" y="22"/>
                  <a:pt x="12" y="21"/>
                </a:cubicBezTo>
                <a:cubicBezTo>
                  <a:pt x="12" y="14"/>
                  <a:pt x="18" y="5"/>
                  <a:pt x="24" y="2"/>
                </a:cubicBezTo>
                <a:cubicBezTo>
                  <a:pt x="28" y="0"/>
                  <a:pt x="32" y="0"/>
                  <a:pt x="36" y="0"/>
                </a:cubicBezTo>
                <a:cubicBezTo>
                  <a:pt x="40" y="0"/>
                  <a:pt x="43" y="0"/>
                  <a:pt x="46" y="2"/>
                </a:cubicBezTo>
                <a:cubicBezTo>
                  <a:pt x="55" y="6"/>
                  <a:pt x="57" y="13"/>
                  <a:pt x="59" y="21"/>
                </a:cubicBezTo>
                <a:cubicBezTo>
                  <a:pt x="59" y="22"/>
                  <a:pt x="59" y="22"/>
                  <a:pt x="59" y="22"/>
                </a:cubicBezTo>
                <a:cubicBezTo>
                  <a:pt x="60" y="23"/>
                  <a:pt x="61" y="25"/>
                  <a:pt x="61" y="27"/>
                </a:cubicBezTo>
                <a:cubicBezTo>
                  <a:pt x="61" y="28"/>
                  <a:pt x="61" y="29"/>
                  <a:pt x="61" y="30"/>
                </a:cubicBezTo>
                <a:cubicBezTo>
                  <a:pt x="61" y="30"/>
                  <a:pt x="61" y="31"/>
                  <a:pt x="61" y="31"/>
                </a:cubicBezTo>
                <a:cubicBezTo>
                  <a:pt x="64" y="36"/>
                  <a:pt x="67" y="41"/>
                  <a:pt x="67" y="47"/>
                </a:cubicBezTo>
                <a:cubicBezTo>
                  <a:pt x="67" y="48"/>
                  <a:pt x="66" y="53"/>
                  <a:pt x="64" y="53"/>
                </a:cubicBezTo>
                <a:cubicBezTo>
                  <a:pt x="63" y="53"/>
                  <a:pt x="61" y="49"/>
                  <a:pt x="61" y="48"/>
                </a:cubicBezTo>
                <a:cubicBezTo>
                  <a:pt x="61" y="48"/>
                  <a:pt x="61" y="48"/>
                  <a:pt x="61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59" y="51"/>
                  <a:pt x="58" y="54"/>
                  <a:pt x="55" y="57"/>
                </a:cubicBezTo>
                <a:cubicBezTo>
                  <a:pt x="57" y="59"/>
                  <a:pt x="61" y="59"/>
                  <a:pt x="62" y="62"/>
                </a:cubicBezTo>
                <a:cubicBezTo>
                  <a:pt x="61" y="63"/>
                  <a:pt x="61" y="63"/>
                  <a:pt x="61" y="64"/>
                </a:cubicBezTo>
                <a:cubicBezTo>
                  <a:pt x="59" y="67"/>
                  <a:pt x="53" y="67"/>
                  <a:pt x="50" y="67"/>
                </a:cubicBezTo>
                <a:cubicBezTo>
                  <a:pt x="45" y="67"/>
                  <a:pt x="41" y="66"/>
                  <a:pt x="37" y="65"/>
                </a:cubicBezTo>
                <a:cubicBezTo>
                  <a:pt x="36" y="64"/>
                  <a:pt x="35" y="65"/>
                  <a:pt x="34" y="64"/>
                </a:cubicBezTo>
                <a:cubicBezTo>
                  <a:pt x="31" y="67"/>
                  <a:pt x="26" y="68"/>
                  <a:pt x="22" y="68"/>
                </a:cubicBezTo>
                <a:cubicBezTo>
                  <a:pt x="20" y="68"/>
                  <a:pt x="8" y="68"/>
                  <a:pt x="8" y="63"/>
                </a:cubicBezTo>
                <a:cubicBezTo>
                  <a:pt x="8" y="60"/>
                  <a:pt x="9" y="60"/>
                  <a:pt x="10" y="58"/>
                </a:cubicBezTo>
                <a:cubicBezTo>
                  <a:pt x="12" y="58"/>
                  <a:pt x="12" y="58"/>
                  <a:pt x="14" y="58"/>
                </a:cubicBezTo>
                <a:cubicBezTo>
                  <a:pt x="14" y="58"/>
                  <a:pt x="14" y="58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12" y="57"/>
                  <a:pt x="8" y="50"/>
                  <a:pt x="7" y="47"/>
                </a:cubicBezTo>
                <a:cubicBezTo>
                  <a:pt x="7" y="47"/>
                  <a:pt x="7" y="47"/>
                  <a:pt x="7" y="47"/>
                </a:cubicBezTo>
                <a:cubicBezTo>
                  <a:pt x="7" y="47"/>
                  <a:pt x="7" y="48"/>
                  <a:pt x="7" y="48"/>
                </a:cubicBezTo>
                <a:cubicBezTo>
                  <a:pt x="6" y="50"/>
                  <a:pt x="4" y="52"/>
                  <a:pt x="2" y="52"/>
                </a:cubicBezTo>
                <a:cubicBezTo>
                  <a:pt x="2" y="52"/>
                  <a:pt x="2" y="52"/>
                  <a:pt x="2" y="52"/>
                </a:cubicBezTo>
                <a:cubicBezTo>
                  <a:pt x="1" y="52"/>
                  <a:pt x="2" y="52"/>
                  <a:pt x="1" y="52"/>
                </a:cubicBezTo>
                <a:cubicBezTo>
                  <a:pt x="1" y="51"/>
                  <a:pt x="0" y="49"/>
                  <a:pt x="0" y="48"/>
                </a:cubicBezTo>
                <a:cubicBezTo>
                  <a:pt x="0" y="40"/>
                  <a:pt x="4" y="35"/>
                  <a:pt x="10" y="30"/>
                </a:cubicBezTo>
                <a:cubicBezTo>
                  <a:pt x="10" y="30"/>
                  <a:pt x="10" y="29"/>
                  <a:pt x="10" y="28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1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feld 40"/>
          <p:cNvSpPr txBox="1"/>
          <p:nvPr/>
        </p:nvSpPr>
        <p:spPr>
          <a:xfrm>
            <a:off x="5136107" y="1456311"/>
            <a:ext cx="2788692" cy="17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42" name="Rectangle 23"/>
          <p:cNvSpPr/>
          <p:nvPr/>
        </p:nvSpPr>
        <p:spPr>
          <a:xfrm>
            <a:off x="5135338" y="3181559"/>
            <a:ext cx="2790000" cy="324000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43" name="Textplatzhalter 3"/>
          <p:cNvSpPr txBox="1">
            <a:spLocks/>
          </p:cNvSpPr>
          <p:nvPr/>
        </p:nvSpPr>
        <p:spPr>
          <a:xfrm>
            <a:off x="5134911" y="3274272"/>
            <a:ext cx="2788692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>
                <a:ea typeface="DIN Next LT Pro Light Condensed" charset="0"/>
              </a:rPr>
              <a:t>PORTFOLIO</a:t>
            </a:r>
          </a:p>
        </p:txBody>
      </p:sp>
      <p:sp>
        <p:nvSpPr>
          <p:cNvPr id="44" name="Textplatzhalter 3"/>
          <p:cNvSpPr txBox="1">
            <a:spLocks/>
          </p:cNvSpPr>
          <p:nvPr/>
        </p:nvSpPr>
        <p:spPr>
          <a:xfrm>
            <a:off x="5137871" y="3709160"/>
            <a:ext cx="2790000" cy="909946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200" dirty="0" err="1"/>
              <a:t>Strategy</a:t>
            </a:r>
            <a:r>
              <a:rPr lang="de-DE" sz="1200" dirty="0"/>
              <a:t> Consulting</a:t>
            </a:r>
          </a:p>
          <a:p>
            <a:pPr algn="ctr">
              <a:lnSpc>
                <a:spcPct val="50000"/>
              </a:lnSpc>
            </a:pPr>
            <a:r>
              <a:rPr lang="de-DE" sz="1200" dirty="0"/>
              <a:t>Communication Design</a:t>
            </a:r>
          </a:p>
          <a:p>
            <a:pPr algn="ctr">
              <a:lnSpc>
                <a:spcPct val="50000"/>
              </a:lnSpc>
            </a:pPr>
            <a:r>
              <a:rPr lang="de-DE" sz="1200" dirty="0"/>
              <a:t>IT-Consulting</a:t>
            </a:r>
          </a:p>
          <a:p>
            <a:pPr algn="ctr">
              <a:lnSpc>
                <a:spcPct val="50000"/>
              </a:lnSpc>
            </a:pPr>
            <a:r>
              <a:rPr lang="de-DE" sz="1200" dirty="0"/>
              <a:t>Custom Software Development</a:t>
            </a:r>
          </a:p>
          <a:p>
            <a:pPr algn="ctr">
              <a:lnSpc>
                <a:spcPct val="50000"/>
              </a:lnSpc>
            </a:pPr>
            <a:r>
              <a:rPr lang="de-DE" sz="1200" dirty="0" err="1"/>
              <a:t>Application</a:t>
            </a:r>
            <a:r>
              <a:rPr lang="de-DE" sz="1200" dirty="0"/>
              <a:t> Management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1220394" y="1457902"/>
            <a:ext cx="1832400" cy="172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40" name="Textfeld 39"/>
          <p:cNvSpPr txBox="1"/>
          <p:nvPr/>
        </p:nvSpPr>
        <p:spPr>
          <a:xfrm>
            <a:off x="3178977" y="1458586"/>
            <a:ext cx="1832400" cy="172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24" name="Rectangle 23"/>
          <p:cNvSpPr/>
          <p:nvPr/>
        </p:nvSpPr>
        <p:spPr>
          <a:xfrm>
            <a:off x="1219756" y="3183150"/>
            <a:ext cx="1836000" cy="324000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positive </a:t>
            </a:r>
            <a:r>
              <a:rPr lang="de-DE" dirty="0" err="1"/>
              <a:t>organic</a:t>
            </a:r>
            <a:r>
              <a:rPr lang="de-DE" dirty="0"/>
              <a:t> </a:t>
            </a:r>
            <a:r>
              <a:rPr lang="de-DE" dirty="0" err="1"/>
              <a:t>growth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PRODYNA: KEY FACTS</a:t>
            </a:r>
          </a:p>
        </p:txBody>
      </p:sp>
      <p:sp>
        <p:nvSpPr>
          <p:cNvPr id="18" name="Textplatzhalter 3"/>
          <p:cNvSpPr txBox="1">
            <a:spLocks/>
          </p:cNvSpPr>
          <p:nvPr/>
        </p:nvSpPr>
        <p:spPr>
          <a:xfrm>
            <a:off x="1219198" y="3275863"/>
            <a:ext cx="18324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>
                <a:ea typeface="DIN Next LT Pro Light Condensed" charset="0"/>
              </a:rPr>
              <a:t>TURNOVER</a:t>
            </a:r>
          </a:p>
        </p:txBody>
      </p:sp>
      <p:sp>
        <p:nvSpPr>
          <p:cNvPr id="19" name="Textplatzhalter 3"/>
          <p:cNvSpPr txBox="1">
            <a:spLocks/>
          </p:cNvSpPr>
          <p:nvPr/>
        </p:nvSpPr>
        <p:spPr>
          <a:xfrm>
            <a:off x="1220203" y="3710751"/>
            <a:ext cx="1836000" cy="909946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200" dirty="0"/>
              <a:t>FY17/18 </a:t>
            </a:r>
            <a:r>
              <a:rPr lang="de-DE" sz="1200" dirty="0" err="1"/>
              <a:t>expected</a:t>
            </a:r>
            <a:r>
              <a:rPr lang="de-DE" sz="1200" dirty="0"/>
              <a:t> 35 </a:t>
            </a:r>
            <a:r>
              <a:rPr lang="de-DE" sz="1200" dirty="0" err="1"/>
              <a:t>million</a:t>
            </a:r>
            <a:r>
              <a:rPr lang="de-DE" sz="1200" dirty="0"/>
              <a:t> EUR</a:t>
            </a:r>
          </a:p>
          <a:p>
            <a:pPr algn="ctr">
              <a:lnSpc>
                <a:spcPct val="50000"/>
              </a:lnSpc>
            </a:pPr>
            <a:r>
              <a:rPr lang="de-DE" sz="1200" dirty="0"/>
              <a:t>Zero </a:t>
            </a:r>
            <a:r>
              <a:rPr lang="de-DE" sz="1200" dirty="0" err="1"/>
              <a:t>venture</a:t>
            </a:r>
            <a:r>
              <a:rPr lang="de-DE" sz="1200" dirty="0"/>
              <a:t> </a:t>
            </a:r>
            <a:r>
              <a:rPr lang="de-DE" sz="1200" dirty="0" err="1"/>
              <a:t>capital</a:t>
            </a:r>
            <a:endParaRPr lang="de-DE" sz="1200" dirty="0"/>
          </a:p>
          <a:p>
            <a:pPr algn="ctr">
              <a:lnSpc>
                <a:spcPct val="50000"/>
              </a:lnSpc>
            </a:pPr>
            <a:r>
              <a:rPr lang="de-DE" sz="1200" dirty="0" err="1"/>
              <a:t>Employee</a:t>
            </a:r>
            <a:r>
              <a:rPr lang="de-DE" sz="1200" dirty="0"/>
              <a:t> </a:t>
            </a:r>
            <a:r>
              <a:rPr lang="de-DE" sz="1200" dirty="0" err="1"/>
              <a:t>owned</a:t>
            </a:r>
            <a:endParaRPr lang="de-DE" sz="1200" dirty="0"/>
          </a:p>
        </p:txBody>
      </p:sp>
      <p:sp>
        <p:nvSpPr>
          <p:cNvPr id="37" name="Rectangle 23"/>
          <p:cNvSpPr/>
          <p:nvPr/>
        </p:nvSpPr>
        <p:spPr>
          <a:xfrm>
            <a:off x="3178339" y="3183834"/>
            <a:ext cx="1836000" cy="324000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3177781" y="3276547"/>
            <a:ext cx="18324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>
                <a:ea typeface="DIN Next LT Pro Light Condensed" charset="0"/>
              </a:rPr>
              <a:t>EMPLOYEES</a:t>
            </a:r>
          </a:p>
        </p:txBody>
      </p:sp>
      <p:sp>
        <p:nvSpPr>
          <p:cNvPr id="39" name="Textplatzhalter 3"/>
          <p:cNvSpPr txBox="1">
            <a:spLocks/>
          </p:cNvSpPr>
          <p:nvPr/>
        </p:nvSpPr>
        <p:spPr>
          <a:xfrm>
            <a:off x="3178787" y="3711435"/>
            <a:ext cx="1835173" cy="909946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200" dirty="0"/>
              <a:t>320 </a:t>
            </a:r>
            <a:r>
              <a:rPr lang="de-DE" sz="1200" dirty="0" err="1"/>
              <a:t>employees</a:t>
            </a:r>
            <a:endParaRPr lang="de-DE" sz="1200" dirty="0"/>
          </a:p>
          <a:p>
            <a:pPr algn="ctr">
              <a:lnSpc>
                <a:spcPct val="50000"/>
              </a:lnSpc>
            </a:pPr>
            <a:r>
              <a:rPr lang="de-DE" sz="1200" dirty="0"/>
              <a:t>Back </a:t>
            </a:r>
            <a:r>
              <a:rPr lang="de-DE" sz="1200" dirty="0" err="1"/>
              <a:t>office</a:t>
            </a:r>
            <a:r>
              <a:rPr lang="de-DE" sz="1200" dirty="0"/>
              <a:t> </a:t>
            </a:r>
          </a:p>
          <a:p>
            <a:pPr algn="ctr">
              <a:lnSpc>
                <a:spcPct val="50000"/>
              </a:lnSpc>
            </a:pPr>
            <a:r>
              <a:rPr lang="de-DE" sz="1200" dirty="0"/>
              <a:t>Zero </a:t>
            </a:r>
            <a:r>
              <a:rPr lang="de-DE" sz="1200" dirty="0" err="1"/>
              <a:t>freelancers</a:t>
            </a:r>
            <a:endParaRPr lang="de-DE" sz="1200" dirty="0"/>
          </a:p>
        </p:txBody>
      </p:sp>
      <p:sp>
        <p:nvSpPr>
          <p:cNvPr id="49" name="Text Placeholder 27"/>
          <p:cNvSpPr txBox="1">
            <a:spLocks/>
          </p:cNvSpPr>
          <p:nvPr/>
        </p:nvSpPr>
        <p:spPr>
          <a:xfrm>
            <a:off x="5134378" y="1464977"/>
            <a:ext cx="2788921" cy="1716610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i="0" kern="1200" baseline="0" dirty="0" smtClean="0">
                <a:solidFill>
                  <a:schemeClr val="bg1"/>
                </a:solidFill>
                <a:latin typeface="DIN Next LT Pro Condensed"/>
                <a:ea typeface="+mn-ea"/>
                <a:cs typeface="DIN Next LT Pro Condensed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800" b="0" dirty="0">
                <a:latin typeface="DIN Next LT Pro Light Condensed"/>
                <a:cs typeface="DIN Next LT Pro Light Condensed"/>
              </a:rPr>
              <a:t>Brand Design   Market Trends  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Process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Optimization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Predictive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Analytics   </a:t>
            </a:r>
            <a:r>
              <a:rPr lang="de-DE" b="0" dirty="0" err="1">
                <a:latin typeface="DIN Next LT Pro Light Condensed"/>
                <a:cs typeface="DIN Next LT Pro Light Condensed"/>
              </a:rPr>
              <a:t>Strategy</a:t>
            </a:r>
            <a:r>
              <a:rPr lang="de-DE" b="0" dirty="0">
                <a:latin typeface="DIN Next LT Pro Light Condensed"/>
                <a:cs typeface="DIN Next LT Pro Light Condensed"/>
              </a:rPr>
              <a:t> Consulting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Digital Transformation   Innovation Management   Digital Business   Customer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Satisfaction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Collaboration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User Journey   Portal Solutions   </a:t>
            </a:r>
            <a:r>
              <a:rPr lang="de-DE" b="0" dirty="0">
                <a:latin typeface="DIN Next LT Pro Light Condensed"/>
                <a:cs typeface="DIN Next LT Pro Light Condensed"/>
              </a:rPr>
              <a:t>IT-Consulting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Content /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Document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Management   Open Source Technologies   User Interface Design   SCRUM   Hosting  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signavio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Alfresco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Mobile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Applications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SOA/ESB  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Liferay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</a:t>
            </a:r>
            <a:r>
              <a:rPr lang="de-DE" b="0" dirty="0" err="1">
                <a:latin typeface="DIN Next LT Pro Light Condensed"/>
                <a:cs typeface="DIN Next LT Pro Light Condensed"/>
              </a:rPr>
              <a:t>DevOps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Neo4J   Custom Web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Applications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Java / Java EE  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talend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magnolia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Maintenance   Support   ISTQB   ITIL   Project Management   </a:t>
            </a:r>
            <a:r>
              <a:rPr lang="de-DE" b="0" dirty="0">
                <a:latin typeface="DIN Next LT Pro Light Condensed"/>
                <a:cs typeface="DIN Next LT Pro Light Condensed"/>
              </a:rPr>
              <a:t>Trainings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Agile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Methodologies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  CPRE</a:t>
            </a:r>
          </a:p>
        </p:txBody>
      </p:sp>
      <p:graphicFrame>
        <p:nvGraphicFramePr>
          <p:cNvPr id="5" name="Diagramm 4"/>
          <p:cNvGraphicFramePr/>
          <p:nvPr>
            <p:extLst/>
          </p:nvPr>
        </p:nvGraphicFramePr>
        <p:xfrm>
          <a:off x="1244600" y="1464976"/>
          <a:ext cx="1864140" cy="1702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Diagramm 7"/>
          <p:cNvGraphicFramePr/>
          <p:nvPr>
            <p:extLst/>
          </p:nvPr>
        </p:nvGraphicFramePr>
        <p:xfrm>
          <a:off x="3200531" y="1464777"/>
          <a:ext cx="1855148" cy="1707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707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/>
          <p:cNvSpPr txBox="1"/>
          <p:nvPr/>
        </p:nvSpPr>
        <p:spPr>
          <a:xfrm>
            <a:off x="1220394" y="1457902"/>
            <a:ext cx="1832400" cy="172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41" name="Textfeld 40"/>
          <p:cNvSpPr txBox="1"/>
          <p:nvPr/>
        </p:nvSpPr>
        <p:spPr>
          <a:xfrm>
            <a:off x="5136107" y="1456311"/>
            <a:ext cx="2788692" cy="172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42" name="Rectangle 23"/>
          <p:cNvSpPr/>
          <p:nvPr/>
        </p:nvSpPr>
        <p:spPr>
          <a:xfrm>
            <a:off x="5135338" y="3181559"/>
            <a:ext cx="2790000" cy="324000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43" name="Textplatzhalter 3"/>
          <p:cNvSpPr txBox="1">
            <a:spLocks/>
          </p:cNvSpPr>
          <p:nvPr/>
        </p:nvSpPr>
        <p:spPr>
          <a:xfrm>
            <a:off x="5134911" y="3274272"/>
            <a:ext cx="2788692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>
                <a:ea typeface="DIN Next LT Pro Light Condensed" charset="0"/>
              </a:rPr>
              <a:t>PORTFOLIO</a:t>
            </a:r>
          </a:p>
        </p:txBody>
      </p:sp>
      <p:sp>
        <p:nvSpPr>
          <p:cNvPr id="44" name="Textplatzhalter 3"/>
          <p:cNvSpPr txBox="1">
            <a:spLocks/>
          </p:cNvSpPr>
          <p:nvPr/>
        </p:nvSpPr>
        <p:spPr>
          <a:xfrm>
            <a:off x="5137871" y="3709160"/>
            <a:ext cx="2790000" cy="909946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200" dirty="0" err="1"/>
              <a:t>Strategy</a:t>
            </a:r>
            <a:r>
              <a:rPr lang="de-DE" sz="1200" dirty="0"/>
              <a:t> Consulting</a:t>
            </a:r>
          </a:p>
          <a:p>
            <a:pPr algn="ctr">
              <a:lnSpc>
                <a:spcPct val="50000"/>
              </a:lnSpc>
            </a:pPr>
            <a:r>
              <a:rPr lang="de-DE" sz="1200" dirty="0"/>
              <a:t>Communication Design</a:t>
            </a:r>
          </a:p>
          <a:p>
            <a:pPr algn="ctr">
              <a:lnSpc>
                <a:spcPct val="50000"/>
              </a:lnSpc>
            </a:pPr>
            <a:r>
              <a:rPr lang="de-DE" sz="1200" dirty="0"/>
              <a:t>IT-Consulting</a:t>
            </a:r>
          </a:p>
          <a:p>
            <a:pPr algn="ctr">
              <a:lnSpc>
                <a:spcPct val="50000"/>
              </a:lnSpc>
            </a:pPr>
            <a:r>
              <a:rPr lang="de-DE" sz="1200" dirty="0"/>
              <a:t>Custom Software Development</a:t>
            </a:r>
          </a:p>
          <a:p>
            <a:pPr algn="ctr">
              <a:lnSpc>
                <a:spcPct val="50000"/>
              </a:lnSpc>
            </a:pPr>
            <a:r>
              <a:rPr lang="de-DE" sz="1200" dirty="0" err="1"/>
              <a:t>Application</a:t>
            </a:r>
            <a:r>
              <a:rPr lang="de-DE" sz="1200" dirty="0"/>
              <a:t> Management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3178977" y="1458586"/>
            <a:ext cx="1832400" cy="172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24" name="Rectangle 23"/>
          <p:cNvSpPr/>
          <p:nvPr/>
        </p:nvSpPr>
        <p:spPr>
          <a:xfrm>
            <a:off x="1219756" y="3183150"/>
            <a:ext cx="1836000" cy="324000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err="1" smtClean="0"/>
              <a:t>Consistent</a:t>
            </a:r>
            <a:r>
              <a:rPr lang="de-DE" smtClean="0"/>
              <a:t> positive </a:t>
            </a:r>
            <a:r>
              <a:rPr lang="de-DE" err="1" smtClean="0"/>
              <a:t>organic</a:t>
            </a:r>
            <a:r>
              <a:rPr lang="de-DE" smtClean="0"/>
              <a:t> </a:t>
            </a:r>
            <a:r>
              <a:rPr lang="de-DE" err="1" smtClean="0"/>
              <a:t>growth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mtClean="0"/>
              <a:t>PRODYNA (SCHWEIZ) AG: KEY FACTS</a:t>
            </a:r>
            <a:endParaRPr lang="de-DE"/>
          </a:p>
        </p:txBody>
      </p:sp>
      <p:sp>
        <p:nvSpPr>
          <p:cNvPr id="18" name="Textplatzhalter 3"/>
          <p:cNvSpPr txBox="1">
            <a:spLocks/>
          </p:cNvSpPr>
          <p:nvPr/>
        </p:nvSpPr>
        <p:spPr>
          <a:xfrm>
            <a:off x="1219198" y="3275863"/>
            <a:ext cx="18324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dirty="0">
                <a:ea typeface="DIN Next LT Pro Light Condensed" charset="0"/>
              </a:rPr>
              <a:t>TURNOVER</a:t>
            </a:r>
          </a:p>
        </p:txBody>
      </p:sp>
      <p:sp>
        <p:nvSpPr>
          <p:cNvPr id="19" name="Textplatzhalter 3"/>
          <p:cNvSpPr txBox="1">
            <a:spLocks/>
          </p:cNvSpPr>
          <p:nvPr/>
        </p:nvSpPr>
        <p:spPr>
          <a:xfrm>
            <a:off x="1220203" y="3710751"/>
            <a:ext cx="1836000" cy="909946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200" dirty="0" smtClean="0"/>
              <a:t>FY17/18 </a:t>
            </a:r>
            <a:r>
              <a:rPr lang="de-DE" sz="1200" dirty="0" err="1" smtClean="0"/>
              <a:t>expected</a:t>
            </a:r>
            <a:r>
              <a:rPr lang="de-DE" sz="1200" dirty="0" smtClean="0"/>
              <a:t> 9 </a:t>
            </a:r>
            <a:r>
              <a:rPr lang="de-DE" sz="1200" dirty="0" err="1" smtClean="0"/>
              <a:t>million</a:t>
            </a:r>
            <a:r>
              <a:rPr lang="de-DE" sz="1200" dirty="0" smtClean="0"/>
              <a:t> CHF</a:t>
            </a:r>
            <a:endParaRPr lang="de-DE" sz="1200" dirty="0"/>
          </a:p>
          <a:p>
            <a:pPr algn="ctr">
              <a:lnSpc>
                <a:spcPct val="50000"/>
              </a:lnSpc>
            </a:pPr>
            <a:r>
              <a:rPr lang="de-DE" sz="1200" dirty="0" smtClean="0"/>
              <a:t>Zero </a:t>
            </a:r>
            <a:r>
              <a:rPr lang="de-DE" sz="1200" dirty="0" err="1" smtClean="0"/>
              <a:t>venture</a:t>
            </a:r>
            <a:r>
              <a:rPr lang="de-DE" sz="1200" dirty="0" smtClean="0"/>
              <a:t> </a:t>
            </a:r>
            <a:r>
              <a:rPr lang="de-DE" sz="1200" dirty="0" err="1" smtClean="0"/>
              <a:t>capital</a:t>
            </a:r>
            <a:endParaRPr lang="de-DE" sz="1200" dirty="0" smtClean="0"/>
          </a:p>
          <a:p>
            <a:pPr algn="ctr">
              <a:lnSpc>
                <a:spcPct val="50000"/>
              </a:lnSpc>
            </a:pPr>
            <a:r>
              <a:rPr lang="de-DE" sz="1200" dirty="0" err="1" smtClean="0"/>
              <a:t>Employee</a:t>
            </a:r>
            <a:r>
              <a:rPr lang="de-DE" sz="1200" dirty="0" smtClean="0"/>
              <a:t> </a:t>
            </a:r>
            <a:r>
              <a:rPr lang="de-DE" sz="1200" dirty="0" err="1" smtClean="0"/>
              <a:t>owned</a:t>
            </a:r>
            <a:endParaRPr lang="de-DE" sz="1200" dirty="0"/>
          </a:p>
        </p:txBody>
      </p:sp>
      <p:sp>
        <p:nvSpPr>
          <p:cNvPr id="37" name="Rectangle 23"/>
          <p:cNvSpPr/>
          <p:nvPr/>
        </p:nvSpPr>
        <p:spPr>
          <a:xfrm>
            <a:off x="3178339" y="3183834"/>
            <a:ext cx="1836000" cy="324000"/>
          </a:xfrm>
          <a:prstGeom prst="rect">
            <a:avLst/>
          </a:prstGeom>
          <a:solidFill>
            <a:schemeClr val="accent4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49"/>
          </a:p>
        </p:txBody>
      </p:sp>
      <p:sp>
        <p:nvSpPr>
          <p:cNvPr id="38" name="Textplatzhalter 3"/>
          <p:cNvSpPr txBox="1">
            <a:spLocks/>
          </p:cNvSpPr>
          <p:nvPr/>
        </p:nvSpPr>
        <p:spPr>
          <a:xfrm>
            <a:off x="3177781" y="3276547"/>
            <a:ext cx="1832400" cy="18488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600" smtClean="0">
                <a:ea typeface="DIN Next LT Pro Light Condensed" charset="0"/>
              </a:rPr>
              <a:t>EMPLOYEES</a:t>
            </a:r>
          </a:p>
        </p:txBody>
      </p:sp>
      <p:sp>
        <p:nvSpPr>
          <p:cNvPr id="22" name="Textplatzhalter 3"/>
          <p:cNvSpPr txBox="1">
            <a:spLocks/>
          </p:cNvSpPr>
          <p:nvPr/>
        </p:nvSpPr>
        <p:spPr>
          <a:xfrm>
            <a:off x="3178787" y="3711435"/>
            <a:ext cx="1835173" cy="909946"/>
          </a:xfrm>
          <a:prstGeom prst="rect">
            <a:avLst/>
          </a:prstGeom>
          <a:noFill/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Clr>
                <a:schemeClr val="tx2"/>
              </a:buClr>
              <a:buFontTx/>
              <a:buNone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4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2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Tx/>
              <a:buNone/>
              <a:defRPr lang="en-US" sz="11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657093" indent="-28575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Font typeface="Wingdings" charset="2"/>
              <a:buChar char="§"/>
              <a:defRPr lang="en-US" sz="1600" kern="1200" baseline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50000"/>
              </a:lnSpc>
            </a:pPr>
            <a:r>
              <a:rPr lang="de-DE" sz="1200" dirty="0" smtClean="0"/>
              <a:t>31 </a:t>
            </a:r>
            <a:r>
              <a:rPr lang="de-DE" sz="1200" dirty="0" err="1" smtClean="0"/>
              <a:t>employees</a:t>
            </a: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/>
            </a:r>
            <a:br>
              <a:rPr lang="de-DE" sz="1200" dirty="0"/>
            </a:br>
            <a:r>
              <a:rPr lang="de-DE" sz="1200" dirty="0"/>
              <a:t>Back </a:t>
            </a:r>
            <a:r>
              <a:rPr lang="de-DE" sz="1200" dirty="0" err="1"/>
              <a:t>office</a:t>
            </a:r>
            <a:r>
              <a:rPr lang="de-DE" sz="1200" dirty="0"/>
              <a:t> </a:t>
            </a:r>
          </a:p>
          <a:p>
            <a:pPr algn="ctr">
              <a:lnSpc>
                <a:spcPct val="50000"/>
              </a:lnSpc>
            </a:pPr>
            <a:r>
              <a:rPr lang="de-DE" sz="1200" dirty="0"/>
              <a:t>Zero </a:t>
            </a:r>
            <a:r>
              <a:rPr lang="de-DE" sz="1200" dirty="0" err="1"/>
              <a:t>freelancers</a:t>
            </a:r>
            <a:endParaRPr lang="de-DE" sz="1200" dirty="0"/>
          </a:p>
        </p:txBody>
      </p:sp>
      <p:graphicFrame>
        <p:nvGraphicFramePr>
          <p:cNvPr id="29" name="Diagramm 37"/>
          <p:cNvGraphicFramePr/>
          <p:nvPr>
            <p:extLst>
              <p:ext uri="{D42A27DB-BD31-4B8C-83A1-F6EECF244321}">
                <p14:modId xmlns:p14="http://schemas.microsoft.com/office/powerpoint/2010/main" val="1491363618"/>
              </p:ext>
            </p:extLst>
          </p:nvPr>
        </p:nvGraphicFramePr>
        <p:xfrm>
          <a:off x="1254327" y="1473183"/>
          <a:ext cx="1832198" cy="16983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5" name="Diagramm 42"/>
          <p:cNvGraphicFramePr/>
          <p:nvPr>
            <p:extLst>
              <p:ext uri="{D42A27DB-BD31-4B8C-83A1-F6EECF244321}">
                <p14:modId xmlns:p14="http://schemas.microsoft.com/office/powerpoint/2010/main" val="604048024"/>
              </p:ext>
            </p:extLst>
          </p:nvPr>
        </p:nvGraphicFramePr>
        <p:xfrm>
          <a:off x="3212296" y="1465080"/>
          <a:ext cx="1832201" cy="1706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Text Placeholder 27"/>
          <p:cNvSpPr txBox="1">
            <a:spLocks/>
          </p:cNvSpPr>
          <p:nvPr/>
        </p:nvSpPr>
        <p:spPr>
          <a:xfrm>
            <a:off x="5134378" y="1464977"/>
            <a:ext cx="2788921" cy="1716610"/>
          </a:xfrm>
          <a:prstGeom prst="rect">
            <a:avLst/>
          </a:prstGeom>
          <a:noFill/>
        </p:spPr>
        <p:txBody>
          <a:bodyPr anchor="ctr" anchorCtr="0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600" b="1" i="0" kern="1200" baseline="0" dirty="0" smtClean="0">
                <a:solidFill>
                  <a:schemeClr val="bg1"/>
                </a:solidFill>
                <a:latin typeface="DIN Next LT Pro Condensed"/>
                <a:ea typeface="+mn-ea"/>
                <a:cs typeface="DIN Next LT Pro Condensed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de-DE" sz="800" b="0" dirty="0">
                <a:latin typeface="DIN Next LT Pro Light Condensed"/>
                <a:cs typeface="DIN Next LT Pro Light Condensed"/>
              </a:rPr>
              <a:t>Brand 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Design   Market Trends  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Process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Optimization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Predictive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Analytics   </a:t>
            </a:r>
            <a:r>
              <a:rPr lang="de-DE" b="0" dirty="0" err="1" smtClean="0">
                <a:latin typeface="DIN Next LT Pro Light Condensed"/>
                <a:cs typeface="DIN Next LT Pro Light Condensed"/>
              </a:rPr>
              <a:t>Strategy</a:t>
            </a:r>
            <a:r>
              <a:rPr lang="de-DE" b="0" dirty="0" smtClean="0">
                <a:latin typeface="DIN Next LT Pro Light Condensed"/>
                <a:cs typeface="DIN Next LT Pro Light Condensed"/>
              </a:rPr>
              <a:t> Consulting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Digital Transformation   Innovation Management   Digital Business   Customer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Satisfaction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Collaboration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User Journey   Portal Solutions   </a:t>
            </a:r>
            <a:r>
              <a:rPr lang="de-DE" b="0" dirty="0" smtClean="0">
                <a:latin typeface="DIN Next LT Pro Light Condensed"/>
                <a:cs typeface="DIN Next LT Pro Light Condensed"/>
              </a:rPr>
              <a:t>IT-Consulting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Content 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/ </a:t>
            </a:r>
            <a:r>
              <a:rPr lang="de-DE" sz="800" b="0" dirty="0" err="1">
                <a:latin typeface="DIN Next LT Pro Light Condensed"/>
                <a:cs typeface="DIN Next LT Pro Light Condensed"/>
              </a:rPr>
              <a:t>Document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Management   Open 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Source 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Technologies   User 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Interface 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Design   SCRUM   Hosting  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signavio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Alfresco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Mobile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Applications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SOA/ESB  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Liferay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</a:t>
            </a:r>
            <a:r>
              <a:rPr lang="de-DE" b="0" dirty="0" err="1" smtClean="0">
                <a:latin typeface="DIN Next LT Pro Light Condensed"/>
                <a:cs typeface="DIN Next LT Pro Light Condensed"/>
              </a:rPr>
              <a:t>DevOps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 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Neo4J   Custom 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Web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Applications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Java </a:t>
            </a:r>
            <a:r>
              <a:rPr lang="de-DE" sz="800" b="0" dirty="0">
                <a:latin typeface="DIN Next LT Pro Light Condensed"/>
                <a:cs typeface="DIN Next LT Pro Light Condensed"/>
              </a:rPr>
              <a:t>/ Java 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EE  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talend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magnolia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Maintenance   Support   ISTQB   ITIL   Project Management   </a:t>
            </a:r>
            <a:r>
              <a:rPr lang="de-DE" b="0" dirty="0" smtClean="0">
                <a:latin typeface="DIN Next LT Pro Light Condensed"/>
                <a:cs typeface="DIN Next LT Pro Light Condensed"/>
              </a:rPr>
              <a:t>Trainings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Agile </a:t>
            </a:r>
            <a:r>
              <a:rPr lang="de-DE" sz="800" b="0" dirty="0" err="1" smtClean="0">
                <a:latin typeface="DIN Next LT Pro Light Condensed"/>
                <a:cs typeface="DIN Next LT Pro Light Condensed"/>
              </a:rPr>
              <a:t>Methodologies</a:t>
            </a:r>
            <a:r>
              <a:rPr lang="de-DE" sz="800" b="0" dirty="0" smtClean="0">
                <a:latin typeface="DIN Next LT Pro Light Condensed"/>
                <a:cs typeface="DIN Next LT Pro Light Condensed"/>
              </a:rPr>
              <a:t>   CPRE</a:t>
            </a:r>
            <a:endParaRPr lang="de-DE" sz="800" b="0" dirty="0">
              <a:latin typeface="DIN Next LT Pro Light Condensed"/>
              <a:cs typeface="DIN Next LT Pro Light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9426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feld 81"/>
          <p:cNvSpPr txBox="1"/>
          <p:nvPr/>
        </p:nvSpPr>
        <p:spPr>
          <a:xfrm>
            <a:off x="0" y="4774525"/>
            <a:ext cx="9144000" cy="36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904" y="1474841"/>
            <a:ext cx="3395058" cy="343636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Focussed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major</a:t>
            </a:r>
            <a:r>
              <a:rPr lang="de-DE" dirty="0"/>
              <a:t> European </a:t>
            </a:r>
            <a:r>
              <a:rPr lang="de-DE" dirty="0" err="1"/>
              <a:t>regions</a:t>
            </a:r>
            <a:r>
              <a:rPr lang="de-DE" dirty="0"/>
              <a:t> </a:t>
            </a:r>
            <a:r>
              <a:rPr lang="de-DE" dirty="0" err="1"/>
              <a:t>including</a:t>
            </a:r>
            <a:r>
              <a:rPr lang="de-DE" dirty="0"/>
              <a:t> UK, </a:t>
            </a:r>
            <a:r>
              <a:rPr lang="de-DE" dirty="0" err="1"/>
              <a:t>Netherlands</a:t>
            </a:r>
            <a:r>
              <a:rPr lang="de-DE" dirty="0"/>
              <a:t> &amp; GREECE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PRODYNA: WE ARE CLOSE TO YOU</a:t>
            </a:r>
          </a:p>
        </p:txBody>
      </p:sp>
      <p:sp>
        <p:nvSpPr>
          <p:cNvPr id="94" name="Textplatzhalter 3"/>
          <p:cNvSpPr txBox="1">
            <a:spLocks/>
          </p:cNvSpPr>
          <p:nvPr/>
        </p:nvSpPr>
        <p:spPr>
          <a:xfrm>
            <a:off x="1832679" y="1479829"/>
            <a:ext cx="1123103" cy="464718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de-DE" sz="1600" dirty="0">
                <a:ea typeface="DIN Next LT Pro Light Condensed" charset="0"/>
              </a:rPr>
              <a:t>UK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>
                <a:ea typeface="DIN Next LT Pro Light Condensed" charset="0"/>
              </a:rPr>
              <a:t>London</a:t>
            </a:r>
          </a:p>
        </p:txBody>
      </p:sp>
      <p:sp>
        <p:nvSpPr>
          <p:cNvPr id="96" name="Textplatzhalter 3"/>
          <p:cNvSpPr txBox="1">
            <a:spLocks/>
          </p:cNvSpPr>
          <p:nvPr/>
        </p:nvSpPr>
        <p:spPr>
          <a:xfrm>
            <a:off x="1835178" y="2845277"/>
            <a:ext cx="1123103" cy="909229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de-DE" sz="1600" dirty="0">
                <a:ea typeface="DIN Next LT Pro Light Condensed" charset="0"/>
              </a:rPr>
              <a:t>SWITZERLAND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>
                <a:ea typeface="DIN Next LT Pro Light Condensed" charset="0"/>
              </a:rPr>
              <a:t>Basel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err="1">
                <a:ea typeface="DIN Next LT Pro Light Condensed" charset="0"/>
              </a:rPr>
              <a:t>Zurich</a:t>
            </a:r>
            <a:endParaRPr lang="de-DE" sz="1200" dirty="0">
              <a:solidFill>
                <a:srgbClr val="FF0000"/>
              </a:solidFill>
              <a:ea typeface="DIN Next LT Pro Light Condensed" charset="0"/>
            </a:endParaRPr>
          </a:p>
          <a:p>
            <a:pPr>
              <a:lnSpc>
                <a:spcPct val="50000"/>
              </a:lnSpc>
            </a:pPr>
            <a:endParaRPr lang="de-DE" dirty="0"/>
          </a:p>
        </p:txBody>
      </p:sp>
      <p:grpSp>
        <p:nvGrpSpPr>
          <p:cNvPr id="103" name="Group 73"/>
          <p:cNvGrpSpPr>
            <a:grpSpLocks/>
          </p:cNvGrpSpPr>
          <p:nvPr/>
        </p:nvGrpSpPr>
        <p:grpSpPr bwMode="auto">
          <a:xfrm>
            <a:off x="2122098" y="1547234"/>
            <a:ext cx="1026956" cy="189226"/>
            <a:chOff x="2978948" y="1459073"/>
            <a:chExt cx="844108" cy="649861"/>
          </a:xfrm>
          <a:solidFill>
            <a:schemeClr val="tx2"/>
          </a:solidFill>
        </p:grpSpPr>
        <p:cxnSp>
          <p:nvCxnSpPr>
            <p:cNvPr id="104" name="Straight Connector 4"/>
            <p:cNvCxnSpPr>
              <a:stCxn id="40" idx="0"/>
            </p:cNvCxnSpPr>
            <p:nvPr/>
          </p:nvCxnSpPr>
          <p:spPr>
            <a:xfrm flipH="1" flipV="1">
              <a:off x="3595003" y="1460690"/>
              <a:ext cx="228053" cy="648244"/>
            </a:xfrm>
            <a:prstGeom prst="line">
              <a:avLst/>
            </a:prstGeom>
            <a:grpFill/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5"/>
            <p:cNvCxnSpPr/>
            <p:nvPr/>
          </p:nvCxnSpPr>
          <p:spPr>
            <a:xfrm flipH="1">
              <a:off x="2978946" y="1459073"/>
              <a:ext cx="613059" cy="0"/>
            </a:xfrm>
            <a:prstGeom prst="line">
              <a:avLst/>
            </a:prstGeom>
            <a:grpFill/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pierung 122"/>
          <p:cNvGrpSpPr/>
          <p:nvPr/>
        </p:nvGrpSpPr>
        <p:grpSpPr>
          <a:xfrm>
            <a:off x="2828366" y="2909251"/>
            <a:ext cx="936733" cy="323973"/>
            <a:chOff x="2595781" y="3801864"/>
            <a:chExt cx="640897" cy="117845"/>
          </a:xfrm>
        </p:grpSpPr>
        <p:cxnSp>
          <p:nvCxnSpPr>
            <p:cNvPr id="107" name="Straight Connector 10"/>
            <p:cNvCxnSpPr/>
            <p:nvPr/>
          </p:nvCxnSpPr>
          <p:spPr bwMode="auto">
            <a:xfrm flipH="1" flipV="1">
              <a:off x="2687098" y="3803238"/>
              <a:ext cx="549580" cy="116471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1"/>
            <p:cNvCxnSpPr/>
            <p:nvPr/>
          </p:nvCxnSpPr>
          <p:spPr bwMode="auto">
            <a:xfrm flipH="1">
              <a:off x="2595781" y="3801864"/>
              <a:ext cx="87176" cy="0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uppierung 130"/>
          <p:cNvGrpSpPr/>
          <p:nvPr/>
        </p:nvGrpSpPr>
        <p:grpSpPr>
          <a:xfrm flipH="1">
            <a:off x="3380560" y="3752591"/>
            <a:ext cx="1578122" cy="578521"/>
            <a:chOff x="5636177" y="3632898"/>
            <a:chExt cx="586955" cy="175483"/>
          </a:xfrm>
        </p:grpSpPr>
        <p:cxnSp>
          <p:nvCxnSpPr>
            <p:cNvPr id="113" name="Straight Connector 7"/>
            <p:cNvCxnSpPr/>
            <p:nvPr/>
          </p:nvCxnSpPr>
          <p:spPr bwMode="auto">
            <a:xfrm>
              <a:off x="5636177" y="3632898"/>
              <a:ext cx="529975" cy="175483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8"/>
            <p:cNvCxnSpPr/>
            <p:nvPr/>
          </p:nvCxnSpPr>
          <p:spPr bwMode="auto">
            <a:xfrm>
              <a:off x="6167333" y="3808014"/>
              <a:ext cx="55799" cy="0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platzhalter 3"/>
          <p:cNvSpPr txBox="1">
            <a:spLocks/>
          </p:cNvSpPr>
          <p:nvPr/>
        </p:nvSpPr>
        <p:spPr>
          <a:xfrm>
            <a:off x="6416458" y="3473122"/>
            <a:ext cx="1123103" cy="451304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de-DE" sz="1600" dirty="0">
                <a:ea typeface="DIN Next LT Pro Light Condensed" charset="0"/>
              </a:rPr>
              <a:t>AUSTRIA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>
                <a:ea typeface="DIN Next LT Pro Light Condensed" charset="0"/>
              </a:rPr>
              <a:t>Vienna</a:t>
            </a:r>
          </a:p>
        </p:txBody>
      </p:sp>
      <p:sp>
        <p:nvSpPr>
          <p:cNvPr id="125" name="Textplatzhalter 3"/>
          <p:cNvSpPr txBox="1">
            <a:spLocks/>
          </p:cNvSpPr>
          <p:nvPr/>
        </p:nvSpPr>
        <p:spPr>
          <a:xfrm>
            <a:off x="2813020" y="4254958"/>
            <a:ext cx="1123103" cy="600580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de-DE" sz="1600" dirty="0">
                <a:ea typeface="DIN Next LT Pro Light Condensed" charset="0"/>
              </a:rPr>
              <a:t>SERBIA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err="1">
                <a:ea typeface="DIN Next LT Pro Light Condensed" charset="0"/>
              </a:rPr>
              <a:t>Belgrade</a:t>
            </a:r>
            <a:endParaRPr lang="de-DE" sz="1200" dirty="0">
              <a:ea typeface="DIN Next LT Pro Light Condensed" charset="0"/>
            </a:endParaRPr>
          </a:p>
          <a:p>
            <a:pPr>
              <a:lnSpc>
                <a:spcPct val="50000"/>
              </a:lnSpc>
            </a:pPr>
            <a:endParaRPr lang="de-DE" dirty="0"/>
          </a:p>
        </p:txBody>
      </p:sp>
      <p:sp>
        <p:nvSpPr>
          <p:cNvPr id="39" name="Ellipse 40"/>
          <p:cNvSpPr/>
          <p:nvPr/>
        </p:nvSpPr>
        <p:spPr>
          <a:xfrm>
            <a:off x="3769266" y="2455555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40" name="Ellipse 40"/>
          <p:cNvSpPr/>
          <p:nvPr/>
        </p:nvSpPr>
        <p:spPr>
          <a:xfrm>
            <a:off x="3296109" y="2462136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41" name="Ellipse 40"/>
          <p:cNvSpPr/>
          <p:nvPr/>
        </p:nvSpPr>
        <p:spPr>
          <a:xfrm>
            <a:off x="5746334" y="4286014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42" name="Ellipse 40"/>
          <p:cNvSpPr/>
          <p:nvPr/>
        </p:nvSpPr>
        <p:spPr>
          <a:xfrm>
            <a:off x="5059833" y="3625817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43" name="Ellipse 40"/>
          <p:cNvSpPr/>
          <p:nvPr/>
        </p:nvSpPr>
        <p:spPr>
          <a:xfrm>
            <a:off x="3861849" y="3192199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44" name="Ellipse 40"/>
          <p:cNvSpPr/>
          <p:nvPr/>
        </p:nvSpPr>
        <p:spPr>
          <a:xfrm>
            <a:off x="3964654" y="3233219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45" name="Ellipse 40"/>
          <p:cNvSpPr/>
          <p:nvPr/>
        </p:nvSpPr>
        <p:spPr>
          <a:xfrm>
            <a:off x="4205079" y="2367563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46" name="Ellipse 40"/>
          <p:cNvSpPr/>
          <p:nvPr/>
        </p:nvSpPr>
        <p:spPr>
          <a:xfrm>
            <a:off x="4440905" y="2546554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47" name="Ellipse 40"/>
          <p:cNvSpPr/>
          <p:nvPr/>
        </p:nvSpPr>
        <p:spPr>
          <a:xfrm>
            <a:off x="3959168" y="2656420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48" name="Ellipse 40"/>
          <p:cNvSpPr/>
          <p:nvPr/>
        </p:nvSpPr>
        <p:spPr>
          <a:xfrm>
            <a:off x="4650744" y="3137266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49" name="Ellipse 40"/>
          <p:cNvSpPr/>
          <p:nvPr/>
        </p:nvSpPr>
        <p:spPr>
          <a:xfrm>
            <a:off x="4238504" y="3078219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50" name="Ellipse 40"/>
          <p:cNvSpPr/>
          <p:nvPr/>
        </p:nvSpPr>
        <p:spPr>
          <a:xfrm>
            <a:off x="4138959" y="3051192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51" name="Ellipse 40"/>
          <p:cNvSpPr/>
          <p:nvPr/>
        </p:nvSpPr>
        <p:spPr>
          <a:xfrm>
            <a:off x="4101246" y="2786713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sp>
        <p:nvSpPr>
          <p:cNvPr id="52" name="Textplatzhalter 3"/>
          <p:cNvSpPr txBox="1">
            <a:spLocks/>
          </p:cNvSpPr>
          <p:nvPr/>
        </p:nvSpPr>
        <p:spPr>
          <a:xfrm>
            <a:off x="6411361" y="1476579"/>
            <a:ext cx="1123103" cy="1533447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de-DE" sz="1600" dirty="0">
                <a:ea typeface="DIN Next LT Pro Light Condensed" charset="0"/>
              </a:rPr>
              <a:t>GERMANY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>
                <a:ea typeface="DIN Next LT Pro Light Condensed" charset="0"/>
              </a:rPr>
              <a:t>Frankfurt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>
                <a:ea typeface="DIN Next LT Pro Light Condensed" charset="0"/>
              </a:rPr>
              <a:t>Hamburg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>
                <a:ea typeface="DIN Next LT Pro Light Condensed" charset="0"/>
              </a:rPr>
              <a:t>Berlin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err="1">
                <a:ea typeface="DIN Next LT Pro Light Condensed" charset="0"/>
              </a:rPr>
              <a:t>Dusseldorf</a:t>
            </a:r>
            <a:endParaRPr lang="de-DE" sz="1200" dirty="0">
              <a:ea typeface="DIN Next LT Pro Light Condensed" charset="0"/>
            </a:endParaRP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>
                <a:ea typeface="DIN Next LT Pro Light Condensed" charset="0"/>
              </a:rPr>
              <a:t>Augsburg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>
                <a:ea typeface="DIN Next LT Pro Light Condensed" charset="0"/>
              </a:rPr>
              <a:t>Stuttgart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 err="1">
                <a:ea typeface="DIN Next LT Pro Light Condensed" charset="0"/>
              </a:rPr>
              <a:t>Munich</a:t>
            </a:r>
            <a:endParaRPr lang="de-DE" sz="1200" dirty="0">
              <a:ea typeface="DIN Next LT Pro Light Condensed" charset="0"/>
            </a:endParaRPr>
          </a:p>
        </p:txBody>
      </p:sp>
      <p:sp>
        <p:nvSpPr>
          <p:cNvPr id="53" name="Textplatzhalter 3"/>
          <p:cNvSpPr txBox="1">
            <a:spLocks/>
          </p:cNvSpPr>
          <p:nvPr/>
        </p:nvSpPr>
        <p:spPr>
          <a:xfrm>
            <a:off x="4352339" y="1477005"/>
            <a:ext cx="1123103" cy="464718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de-DE" sz="1600" dirty="0">
                <a:ea typeface="DIN Next LT Pro Light Condensed" charset="0"/>
              </a:rPr>
              <a:t>BENELUX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>
                <a:ea typeface="DIN Next LT Pro Light Condensed" charset="0"/>
              </a:rPr>
              <a:t>Amsterdam</a:t>
            </a:r>
          </a:p>
        </p:txBody>
      </p:sp>
      <p:grpSp>
        <p:nvGrpSpPr>
          <p:cNvPr id="67" name="Gruppierung 66"/>
          <p:cNvGrpSpPr/>
          <p:nvPr/>
        </p:nvGrpSpPr>
        <p:grpSpPr>
          <a:xfrm>
            <a:off x="4679711" y="1542267"/>
            <a:ext cx="1773083" cy="1004287"/>
            <a:chOff x="4618992" y="1215184"/>
            <a:chExt cx="1918972" cy="8328686"/>
          </a:xfrm>
        </p:grpSpPr>
        <p:cxnSp>
          <p:nvCxnSpPr>
            <p:cNvPr id="68" name="Straight Connector 7"/>
            <p:cNvCxnSpPr/>
            <p:nvPr/>
          </p:nvCxnSpPr>
          <p:spPr bwMode="auto">
            <a:xfrm flipV="1">
              <a:off x="4618992" y="1229901"/>
              <a:ext cx="1760492" cy="8313969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8"/>
            <p:cNvCxnSpPr/>
            <p:nvPr/>
          </p:nvCxnSpPr>
          <p:spPr bwMode="auto">
            <a:xfrm>
              <a:off x="6385809" y="1215184"/>
              <a:ext cx="152155" cy="0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uppierung 114"/>
          <p:cNvGrpSpPr/>
          <p:nvPr/>
        </p:nvGrpSpPr>
        <p:grpSpPr>
          <a:xfrm>
            <a:off x="3875957" y="1542267"/>
            <a:ext cx="534677" cy="839085"/>
            <a:chOff x="3875957" y="1542267"/>
            <a:chExt cx="534677" cy="839085"/>
          </a:xfrm>
        </p:grpSpPr>
        <p:cxnSp>
          <p:nvCxnSpPr>
            <p:cNvPr id="116" name="Straight Connector 7"/>
            <p:cNvCxnSpPr/>
            <p:nvPr/>
          </p:nvCxnSpPr>
          <p:spPr bwMode="auto">
            <a:xfrm flipV="1">
              <a:off x="3875957" y="1544320"/>
              <a:ext cx="428708" cy="837032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8"/>
            <p:cNvCxnSpPr/>
            <p:nvPr/>
          </p:nvCxnSpPr>
          <p:spPr bwMode="auto">
            <a:xfrm>
              <a:off x="4306883" y="1542267"/>
              <a:ext cx="103751" cy="0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uppierung 125"/>
          <p:cNvGrpSpPr/>
          <p:nvPr/>
        </p:nvGrpSpPr>
        <p:grpSpPr>
          <a:xfrm rot="10800000" flipH="1">
            <a:off x="4827271" y="3178254"/>
            <a:ext cx="1636300" cy="369133"/>
            <a:chOff x="3118685" y="1540362"/>
            <a:chExt cx="1291949" cy="369133"/>
          </a:xfrm>
        </p:grpSpPr>
        <p:cxnSp>
          <p:nvCxnSpPr>
            <p:cNvPr id="127" name="Straight Connector 7"/>
            <p:cNvCxnSpPr/>
            <p:nvPr/>
          </p:nvCxnSpPr>
          <p:spPr bwMode="auto">
            <a:xfrm rot="10800000" flipH="1">
              <a:off x="3118685" y="1541968"/>
              <a:ext cx="1187478" cy="367527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8"/>
            <p:cNvCxnSpPr/>
            <p:nvPr/>
          </p:nvCxnSpPr>
          <p:spPr bwMode="auto">
            <a:xfrm>
              <a:off x="4306883" y="1540362"/>
              <a:ext cx="103751" cy="0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Ellipse 40"/>
          <p:cNvSpPr/>
          <p:nvPr/>
        </p:nvSpPr>
        <p:spPr>
          <a:xfrm>
            <a:off x="4293437" y="3097524"/>
            <a:ext cx="109866" cy="10986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349">
              <a:solidFill>
                <a:schemeClr val="bg1"/>
              </a:solidFill>
            </a:endParaRPr>
          </a:p>
        </p:txBody>
      </p:sp>
      <p:grpSp>
        <p:nvGrpSpPr>
          <p:cNvPr id="56" name="Gruppierung 55"/>
          <p:cNvGrpSpPr/>
          <p:nvPr/>
        </p:nvGrpSpPr>
        <p:grpSpPr>
          <a:xfrm flipH="1" flipV="1">
            <a:off x="4982414" y="4326891"/>
            <a:ext cx="551749" cy="260898"/>
            <a:chOff x="5692159" y="3653425"/>
            <a:chExt cx="521525" cy="155213"/>
          </a:xfrm>
        </p:grpSpPr>
        <p:cxnSp>
          <p:nvCxnSpPr>
            <p:cNvPr id="57" name="Straight Connector 7"/>
            <p:cNvCxnSpPr/>
            <p:nvPr/>
          </p:nvCxnSpPr>
          <p:spPr bwMode="auto">
            <a:xfrm>
              <a:off x="5692159" y="3653425"/>
              <a:ext cx="412459" cy="155213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8"/>
            <p:cNvCxnSpPr/>
            <p:nvPr/>
          </p:nvCxnSpPr>
          <p:spPr bwMode="auto">
            <a:xfrm>
              <a:off x="6109368" y="3808014"/>
              <a:ext cx="104316" cy="0"/>
            </a:xfrm>
            <a:prstGeom prst="line">
              <a:avLst/>
            </a:prstGeom>
            <a:ln w="9525" cap="rnd">
              <a:solidFill>
                <a:schemeClr val="tx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platzhalter 3"/>
          <p:cNvSpPr txBox="1">
            <a:spLocks/>
          </p:cNvSpPr>
          <p:nvPr/>
        </p:nvSpPr>
        <p:spPr>
          <a:xfrm>
            <a:off x="4409368" y="4255484"/>
            <a:ext cx="953487" cy="600580"/>
          </a:xfrm>
          <a:prstGeom prst="rect">
            <a:avLst/>
          </a:prstGeom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</a:pPr>
            <a:r>
              <a:rPr lang="de-DE" sz="1600" dirty="0">
                <a:ea typeface="DIN Next LT Pro Light Condensed" charset="0"/>
              </a:rPr>
              <a:t>GREECE</a:t>
            </a:r>
          </a:p>
          <a:p>
            <a:pPr indent="-144000">
              <a:lnSpc>
                <a:spcPct val="50000"/>
              </a:lnSpc>
              <a:buClr>
                <a:schemeClr val="tx2"/>
              </a:buClr>
              <a:buFont typeface="Wingdings" charset="2"/>
              <a:buChar char="§"/>
            </a:pPr>
            <a:r>
              <a:rPr lang="de-DE" sz="1200" dirty="0">
                <a:ea typeface="DIN Next LT Pro Light Condensed" charset="0"/>
              </a:rPr>
              <a:t>Thessaloniki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754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theme/theme1.xml><?xml version="1.0" encoding="utf-8"?>
<a:theme xmlns:a="http://schemas.openxmlformats.org/drawingml/2006/main" name="Dividers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xt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xt + 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genda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1818</Words>
  <Application>Microsoft Macintosh PowerPoint</Application>
  <PresentationFormat>Bildschirmpräsentation (16:9)</PresentationFormat>
  <Paragraphs>462</Paragraphs>
  <Slides>61</Slides>
  <Notes>8</Notes>
  <HiddenSlides>15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61</vt:i4>
      </vt:variant>
    </vt:vector>
  </HeadingPairs>
  <TitlesOfParts>
    <vt:vector size="74" baseType="lpstr">
      <vt:lpstr>Calibri</vt:lpstr>
      <vt:lpstr>Cordia New</vt:lpstr>
      <vt:lpstr>DIN Next LT Pro Condensed</vt:lpstr>
      <vt:lpstr>DIN Next LT Pro Light Condensed</vt:lpstr>
      <vt:lpstr>DIN Next LT Pro Medium Condensed</vt:lpstr>
      <vt:lpstr>ＭＳ Ｐゴシック</vt:lpstr>
      <vt:lpstr>Wingdings</vt:lpstr>
      <vt:lpstr>Arial</vt:lpstr>
      <vt:lpstr>Dividers</vt:lpstr>
      <vt:lpstr>Image</vt:lpstr>
      <vt:lpstr>Text</vt:lpstr>
      <vt:lpstr>Text + Image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Buket Özcan</cp:lastModifiedBy>
  <cp:revision>1251</cp:revision>
  <cp:lastPrinted>2016-01-13T13:27:38Z</cp:lastPrinted>
  <dcterms:created xsi:type="dcterms:W3CDTF">2014-09-26T10:57:37Z</dcterms:created>
  <dcterms:modified xsi:type="dcterms:W3CDTF">2018-01-31T10:40:42Z</dcterms:modified>
</cp:coreProperties>
</file>